
<file path=[Content_Types].xml><?xml version="1.0" encoding="utf-8"?>
<Types xmlns="http://schemas.openxmlformats.org/package/2006/content-types">
  <Default ContentType="application/vnd.openxmlformats-officedocument.oleObject" Extension="bin"/>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p="http://schemas.openxmlformats.org/presentationml/2006/main" xmlns:r="http://schemas.openxmlformats.org/officeDocument/2006/relationships" removePersonalInfoOnSave="1" saveSubsetFonts="1">
  <p:sldMasterIdLst>
    <p:sldMasterId id="2147483660" r:id="rId1"/>
    <p:sldMasterId id="2147483681" r:id="rId2"/>
  </p:sldMasterIdLst>
  <p:notesMasterIdLst>
    <p:notesMasterId r:id="rId66"/>
  </p:notesMasterIdLst>
  <p:handoutMasterIdLst>
    <p:handoutMasterId r:id="rId67"/>
  </p:handoutMasterIdLst>
  <p:sldIdLst>
    <p:sldId id="342" r:id="rId3"/>
    <p:sldId id="258" r:id="rId4"/>
    <p:sldId id="259" r:id="rId5"/>
    <p:sldId id="260" r:id="rId6"/>
    <p:sldId id="327" r:id="rId7"/>
    <p:sldId id="323" r:id="rId8"/>
    <p:sldId id="324" r:id="rId9"/>
    <p:sldId id="325" r:id="rId10"/>
    <p:sldId id="326" r:id="rId11"/>
    <p:sldId id="310" r:id="rId12"/>
    <p:sldId id="266" r:id="rId13"/>
    <p:sldId id="285" r:id="rId14"/>
    <p:sldId id="286" r:id="rId15"/>
    <p:sldId id="267" r:id="rId16"/>
    <p:sldId id="298" r:id="rId17"/>
    <p:sldId id="268" r:id="rId18"/>
    <p:sldId id="334" r:id="rId19"/>
    <p:sldId id="264" r:id="rId20"/>
    <p:sldId id="265" r:id="rId21"/>
    <p:sldId id="318" r:id="rId22"/>
    <p:sldId id="261" r:id="rId23"/>
    <p:sldId id="291" r:id="rId24"/>
    <p:sldId id="297" r:id="rId25"/>
    <p:sldId id="274" r:id="rId26"/>
    <p:sldId id="301" r:id="rId27"/>
    <p:sldId id="295" r:id="rId28"/>
    <p:sldId id="273" r:id="rId29"/>
    <p:sldId id="271" r:id="rId30"/>
    <p:sldId id="270" r:id="rId31"/>
    <p:sldId id="263" r:id="rId32"/>
    <p:sldId id="262" r:id="rId33"/>
    <p:sldId id="329" r:id="rId34"/>
    <p:sldId id="328" r:id="rId35"/>
    <p:sldId id="331" r:id="rId36"/>
    <p:sldId id="287" r:id="rId37"/>
    <p:sldId id="288" r:id="rId38"/>
    <p:sldId id="276" r:id="rId39"/>
    <p:sldId id="294" r:id="rId40"/>
    <p:sldId id="293" r:id="rId41"/>
    <p:sldId id="269" r:id="rId42"/>
    <p:sldId id="272" r:id="rId43"/>
    <p:sldId id="275" r:id="rId44"/>
    <p:sldId id="321" r:id="rId45"/>
    <p:sldId id="296" r:id="rId46"/>
    <p:sldId id="277" r:id="rId47"/>
    <p:sldId id="319" r:id="rId48"/>
    <p:sldId id="284" r:id="rId49"/>
    <p:sldId id="278" r:id="rId50"/>
    <p:sldId id="333" r:id="rId51"/>
    <p:sldId id="332" r:id="rId52"/>
    <p:sldId id="279" r:id="rId53"/>
    <p:sldId id="281" r:id="rId54"/>
    <p:sldId id="290" r:id="rId55"/>
    <p:sldId id="280" r:id="rId56"/>
    <p:sldId id="335" r:id="rId57"/>
    <p:sldId id="336" r:id="rId58"/>
    <p:sldId id="337" r:id="rId59"/>
    <p:sldId id="338" r:id="rId60"/>
    <p:sldId id="339" r:id="rId61"/>
    <p:sldId id="340" r:id="rId62"/>
    <p:sldId id="341" r:id="rId63"/>
    <p:sldId id="282" r:id="rId64"/>
  </p:sldIdLst>
  <p:sldSz cx="12192000" cy="6858000"/>
  <p:notesSz cx="6858000" cy="9144000"/>
  <p:custDataLst>
    <p:tags r:id="rId68"/>
  </p:custDataLst>
  <p:defaultTex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D50"/>
    <a:srgbClr val="88745B"/>
    <a:srgbClr val="C8B08A"/>
    <a:srgbClr val="F7DCAC"/>
    <a:srgbClr val="FCE1B0"/>
    <a:srgbClr val="FEFCF0"/>
    <a:srgbClr val="767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6" d="100"/>
          <a:sy n="56" d="100"/>
        </p:scale>
        <p:origin x="2028" y="7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slides/slide34.xml" Type="http://schemas.openxmlformats.org/officeDocument/2006/relationships/slide"/><Relationship Id="rId37" Target="slides/slide35.xml" Type="http://schemas.openxmlformats.org/officeDocument/2006/relationships/slide"/><Relationship Id="rId38" Target="slides/slide36.xml" Type="http://schemas.openxmlformats.org/officeDocument/2006/relationships/slide"/><Relationship Id="rId39" Target="slides/slide37.xml" Type="http://schemas.openxmlformats.org/officeDocument/2006/relationships/slide"/><Relationship Id="rId4" Target="slides/slide2.xml" Type="http://schemas.openxmlformats.org/officeDocument/2006/relationships/slide"/><Relationship Id="rId40" Target="slides/slide38.xml" Type="http://schemas.openxmlformats.org/officeDocument/2006/relationships/slide"/><Relationship Id="rId41" Target="slides/slide39.xml" Type="http://schemas.openxmlformats.org/officeDocument/2006/relationships/slide"/><Relationship Id="rId42" Target="slides/slide40.xml" Type="http://schemas.openxmlformats.org/officeDocument/2006/relationships/slide"/><Relationship Id="rId43" Target="slides/slide41.xml" Type="http://schemas.openxmlformats.org/officeDocument/2006/relationships/slide"/><Relationship Id="rId44" Target="slides/slide42.xml" Type="http://schemas.openxmlformats.org/officeDocument/2006/relationships/slide"/><Relationship Id="rId45" Target="slides/slide43.xml" Type="http://schemas.openxmlformats.org/officeDocument/2006/relationships/slide"/><Relationship Id="rId46" Target="slides/slide44.xml" Type="http://schemas.openxmlformats.org/officeDocument/2006/relationships/slide"/><Relationship Id="rId47" Target="slides/slide45.xml" Type="http://schemas.openxmlformats.org/officeDocument/2006/relationships/slide"/><Relationship Id="rId48" Target="slides/slide46.xml" Type="http://schemas.openxmlformats.org/officeDocument/2006/relationships/slide"/><Relationship Id="rId49" Target="slides/slide47.xml" Type="http://schemas.openxmlformats.org/officeDocument/2006/relationships/slide"/><Relationship Id="rId5" Target="slides/slide3.xml" Type="http://schemas.openxmlformats.org/officeDocument/2006/relationships/slide"/><Relationship Id="rId50" Target="slides/slide48.xml" Type="http://schemas.openxmlformats.org/officeDocument/2006/relationships/slide"/><Relationship Id="rId51" Target="slides/slide49.xml" Type="http://schemas.openxmlformats.org/officeDocument/2006/relationships/slide"/><Relationship Id="rId52" Target="slides/slide50.xml" Type="http://schemas.openxmlformats.org/officeDocument/2006/relationships/slide"/><Relationship Id="rId53" Target="slides/slide51.xml" Type="http://schemas.openxmlformats.org/officeDocument/2006/relationships/slide"/><Relationship Id="rId54" Target="slides/slide52.xml" Type="http://schemas.openxmlformats.org/officeDocument/2006/relationships/slide"/><Relationship Id="rId55" Target="slides/slide53.xml" Type="http://schemas.openxmlformats.org/officeDocument/2006/relationships/slide"/><Relationship Id="rId56" Target="slides/slide54.xml" Type="http://schemas.openxmlformats.org/officeDocument/2006/relationships/slide"/><Relationship Id="rId57" Target="slides/slide55.xml" Type="http://schemas.openxmlformats.org/officeDocument/2006/relationships/slide"/><Relationship Id="rId58" Target="slides/slide56.xml" Type="http://schemas.openxmlformats.org/officeDocument/2006/relationships/slide"/><Relationship Id="rId59" Target="slides/slide57.xml" Type="http://schemas.openxmlformats.org/officeDocument/2006/relationships/slide"/><Relationship Id="rId6" Target="slides/slide4.xml" Type="http://schemas.openxmlformats.org/officeDocument/2006/relationships/slide"/><Relationship Id="rId60" Target="slides/slide58.xml" Type="http://schemas.openxmlformats.org/officeDocument/2006/relationships/slide"/><Relationship Id="rId61" Target="slides/slide59.xml" Type="http://schemas.openxmlformats.org/officeDocument/2006/relationships/slide"/><Relationship Id="rId62" Target="slides/slide60.xml" Type="http://schemas.openxmlformats.org/officeDocument/2006/relationships/slide"/><Relationship Id="rId63" Target="slides/slide61.xml" Type="http://schemas.openxmlformats.org/officeDocument/2006/relationships/slide"/><Relationship Id="rId64" Target="slides/slide62.xml" Type="http://schemas.openxmlformats.org/officeDocument/2006/relationships/slide"/><Relationship Id="rId66" Target="notesMasters/notesMaster1.xml" Type="http://schemas.openxmlformats.org/officeDocument/2006/relationships/notesMaster"/><Relationship Id="rId67" Target="handoutMasters/handoutMaster1.xml" Type="http://schemas.openxmlformats.org/officeDocument/2006/relationships/handoutMaster"/><Relationship Id="rId68" Target="tags/tag1.xml" Type="http://schemas.openxmlformats.org/officeDocument/2006/relationships/tags"/><Relationship Id="rId69" Target="presProps.xml" Type="http://schemas.openxmlformats.org/officeDocument/2006/relationships/presProps"/><Relationship Id="rId7" Target="slides/slide5.xml" Type="http://schemas.openxmlformats.org/officeDocument/2006/relationships/slide"/><Relationship Id="rId70" Target="viewProps.xml" Type="http://schemas.openxmlformats.org/officeDocument/2006/relationships/viewProps"/><Relationship Id="rId71" Target="theme/theme1.xml" Type="http://schemas.openxmlformats.org/officeDocument/2006/relationships/theme"/><Relationship Id="rId72" Target="tableStyles.xml" Type="http://schemas.openxmlformats.org/officeDocument/2006/relationships/tableStyles"/><Relationship Id="rId8" Target="slides/slide6.xml" Type="http://schemas.openxmlformats.org/officeDocument/2006/relationships/slide"/><Relationship Id="rId9" Target="slides/slide7.xml" Type="http://schemas.openxmlformats.org/officeDocument/2006/relationships/slide"/></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___1.xlsx" Type="http://schemas.openxmlformats.org/officeDocument/2006/relationships/package"/></Relationships>
</file>

<file path=ppt/charts/_rels/chart10.xml.rels><?xml version="1.0" encoding="UTF-8" standalone="yes"?><Relationships xmlns="http://schemas.openxmlformats.org/package/2006/relationships"><Relationship Id="rId1" Target="../embeddings/Microsoft_Excel____7.xlsx" Type="http://schemas.openxmlformats.org/officeDocument/2006/relationships/package"/></Relationships>
</file>

<file path=ppt/charts/_rels/chart11.xml.rels><?xml version="1.0" encoding="UTF-8" standalone="yes"?><Relationships xmlns="http://schemas.openxmlformats.org/package/2006/relationships"><Relationship Id="rId1" Target="../embeddings/Microsoft_Excel____8.xlsx" Type="http://schemas.openxmlformats.org/officeDocument/2006/relationships/package"/></Relationships>
</file>

<file path=ppt/charts/_rels/chart2.xml.rels><?xml version="1.0" encoding="UTF-8" standalone="yes"?><Relationships xmlns="http://schemas.openxmlformats.org/package/2006/relationships"><Relationship Id="rId1" Target="style2.xml" Type="http://schemas.microsoft.com/office/2011/relationships/chartStyle"/><Relationship Id="rId2" Target="colors2.xml" Type="http://schemas.microsoft.com/office/2011/relationships/chartColorStyle"/><Relationship Id="rId3" Target="../embeddings/Microsoft_Excel____2.xlsx" Type="http://schemas.openxmlformats.org/officeDocument/2006/relationships/package"/></Relationships>
</file>

<file path=ppt/charts/_rels/chart3.xml.rels><?xml version="1.0" encoding="UTF-8" standalone="yes"?><Relationships xmlns="http://schemas.openxmlformats.org/package/2006/relationships"><Relationship Id="rId1" Target="style3.xml" Type="http://schemas.microsoft.com/office/2011/relationships/chartStyle"/><Relationship Id="rId2" Target="colors3.xml" Type="http://schemas.microsoft.com/office/2011/relationships/chartColorStyle"/><Relationship Id="rId3" Target="../embeddings/Microsoft_Excel____3.xlsx" Type="http://schemas.openxmlformats.org/officeDocument/2006/relationships/package"/></Relationships>
</file>

<file path=ppt/charts/_rels/chart4.xml.rels><?xml version="1.0" encoding="UTF-8" standalone="yes"?><Relationships xmlns="http://schemas.openxmlformats.org/package/2006/relationships"><Relationship Id="rId1" Target="../theme/themeOverride2.xml" Type="http://schemas.openxmlformats.org/officeDocument/2006/relationships/themeOverride"/><Relationship Id="rId2" Target="../embeddings/Microsoft_Excel____4.xlsx" Type="http://schemas.openxmlformats.org/officeDocument/2006/relationships/package"/></Relationships>
</file>

<file path=ppt/charts/_rels/chart5.xml.rels><?xml version="1.0" encoding="UTF-8" standalone="yes"?><Relationships xmlns="http://schemas.openxmlformats.org/package/2006/relationships"><Relationship Id="rId1" Target="../embeddings/oleObject1.bin" Type="http://schemas.openxmlformats.org/officeDocument/2006/relationships/oleObject"/></Relationships>
</file>

<file path=ppt/charts/_rels/chart6.xml.rels><?xml version="1.0" encoding="UTF-8" standalone="yes"?><Relationships xmlns="http://schemas.openxmlformats.org/package/2006/relationships"><Relationship Id="rId1" Target="../embeddings/oleObject2.bin" Type="http://schemas.openxmlformats.org/officeDocument/2006/relationships/oleObject"/></Relationships>
</file>

<file path=ppt/charts/_rels/chart7.xml.rels><?xml version="1.0" encoding="UTF-8" standalone="yes"?><Relationships xmlns="http://schemas.openxmlformats.org/package/2006/relationships"><Relationship Id="rId1" Target="../embeddings/oleObject3.bin" Type="http://schemas.openxmlformats.org/officeDocument/2006/relationships/oleObject"/></Relationships>
</file>

<file path=ppt/charts/_rels/chart8.xml.rels><?xml version="1.0" encoding="UTF-8" standalone="yes"?><Relationships xmlns="http://schemas.openxmlformats.org/package/2006/relationships"><Relationship Id="rId1" Target="style4.xml" Type="http://schemas.microsoft.com/office/2011/relationships/chartStyle"/><Relationship Id="rId2" Target="colors4.xml" Type="http://schemas.microsoft.com/office/2011/relationships/chartColorStyle"/><Relationship Id="rId3" Target="../embeddings/Microsoft_Excel____5.xlsx" Type="http://schemas.openxmlformats.org/officeDocument/2006/relationships/package"/></Relationships>
</file>

<file path=ppt/charts/_rels/chart9.xml.rels><?xml version="1.0" encoding="UTF-8" standalone="yes"?><Relationships xmlns="http://schemas.openxmlformats.org/package/2006/relationships"><Relationship Id="rId1" Target="../embeddings/Microsoft_Excel____6.xlsx" Type="http://schemas.openxmlformats.org/officeDocument/2006/relationships/package"/></Relationships>
</file>

<file path=ppt/charts/chart1.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4F4D5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BAE1-4D99-8C2A-8C8C0844479E}"/>
            </c:ext>
          </c:extLst>
        </c:ser>
        <c:ser>
          <c:idx val="1"/>
          <c:order val="1"/>
          <c:tx>
            <c:strRef>
              <c:f>Sheet1!$C$1</c:f>
              <c:strCache>
                <c:ptCount val="1"/>
                <c:pt idx="0">
                  <c:v>系列 2</c:v>
                </c:pt>
              </c:strCache>
            </c:strRef>
          </c:tx>
          <c:spPr>
            <a:solidFill>
              <a:srgbClr val="88745B"/>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BAE1-4D99-8C2A-8C8C0844479E}"/>
            </c:ext>
          </c:extLst>
        </c:ser>
        <c:ser>
          <c:idx val="2"/>
          <c:order val="2"/>
          <c:tx>
            <c:strRef>
              <c:f>Sheet1!$D$1</c:f>
              <c:strCache>
                <c:ptCount val="1"/>
                <c:pt idx="0">
                  <c:v>系列 3</c:v>
                </c:pt>
              </c:strCache>
            </c:strRef>
          </c:tx>
          <c:spPr>
            <a:solidFill>
              <a:srgbClr val="C8B08A"/>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BAE1-4D99-8C2A-8C8C0844479E}"/>
            </c:ext>
          </c:extLst>
        </c:ser>
        <c:dLbls>
          <c:showLegendKey val="0"/>
          <c:showVal val="0"/>
          <c:showCatName val="0"/>
          <c:showSerName val="0"/>
          <c:showPercent val="0"/>
          <c:showBubbleSize val="0"/>
        </c:dLbls>
        <c:gapWidth val="219"/>
        <c:overlap val="-27"/>
        <c:axId val="-197634416"/>
        <c:axId val="-197628976"/>
      </c:barChart>
      <c:catAx>
        <c:axId val="-197634416"/>
        <c:scaling>
          <c:orientation val="minMax"/>
        </c:scaling>
        <c:delete val="0"/>
        <c:axPos val="b"/>
        <c:numFmt formatCode="General" sourceLinked="1"/>
        <c:majorTickMark val="none"/>
        <c:minorTickMark val="none"/>
        <c:tickLblPos val="nextTo"/>
        <c:spPr>
          <a:noFill/>
          <a:ln algn="ctr" cap="flat" cmpd="sng" w="9525">
            <a:solidFill>
              <a:schemeClr val="tx1">
                <a:lumMod val="15000"/>
                <a:lumOff val="85000"/>
              </a:schemeClr>
            </a:solidFill>
            <a:round/>
          </a:ln>
          <a:effectLst/>
        </c:spPr>
        <c:txPr>
          <a:bodyPr anchor="ctr" anchorCtr="1" rot="-60000000" spcFirstLastPara="1" vert="horz" vertOverflow="ellipsis" wrap="square"/>
          <a:lstStyle/>
          <a:p>
            <a:pPr>
              <a:defRPr b="0" baseline="0" i="0" kern="1200" strike="noStrike" sz="1197" u="none">
                <a:solidFill>
                  <a:schemeClr val="tx1">
                    <a:lumMod val="65000"/>
                    <a:lumOff val="35000"/>
                  </a:schemeClr>
                </a:solidFill>
                <a:latin typeface="+mn-lt"/>
                <a:ea typeface="+mn-ea"/>
                <a:cs typeface="+mn-ea"/>
                <a:sym typeface="+mn-lt"/>
              </a:defRPr>
            </a:pPr>
            <a:endParaRPr lang="zh-CN"/>
          </a:p>
        </c:txPr>
        <c:crossAx val="-197628976"/>
        <c:crosses val="autoZero"/>
        <c:auto val="1"/>
        <c:lblAlgn val="ctr"/>
        <c:lblOffset val="100"/>
        <c:noMultiLvlLbl val="0"/>
      </c:catAx>
      <c:valAx>
        <c:axId val="-197628976"/>
        <c:scaling>
          <c:orientation val="minMax"/>
        </c:scaling>
        <c:delete val="0"/>
        <c:axPos val="l"/>
        <c:majorGridlines>
          <c:spPr>
            <a:ln algn="ctr" cap="flat" cmpd="sng" w="9525">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anchor="ctr" anchorCtr="1" rot="-60000000" spcFirstLastPara="1" vert="horz" vertOverflow="ellipsis" wrap="square"/>
          <a:lstStyle/>
          <a:p>
            <a:pPr>
              <a:defRPr b="0" baseline="0" i="0" kern="1200" strike="noStrike" sz="1197" u="none">
                <a:solidFill>
                  <a:schemeClr val="tx1">
                    <a:lumMod val="65000"/>
                    <a:lumOff val="35000"/>
                  </a:schemeClr>
                </a:solidFill>
                <a:latin typeface="+mn-lt"/>
                <a:ea typeface="+mn-ea"/>
                <a:cs typeface="+mn-ea"/>
                <a:sym typeface="+mn-lt"/>
              </a:defRPr>
            </a:pPr>
            <a:endParaRPr lang="zh-CN"/>
          </a:p>
        </c:txPr>
        <c:crossAx val="-197634416"/>
        <c:crosses val="autoZero"/>
        <c:crossBetween val="between"/>
      </c:valAx>
      <c:spPr>
        <a:noFill/>
        <a:ln>
          <a:noFill/>
        </a:ln>
        <a:effectLst/>
      </c:spPr>
    </c:plotArea>
    <c:legend>
      <c:legendPos val="b"/>
      <c:layout/>
      <c:overlay val="0"/>
      <c:spPr>
        <a:noFill/>
        <a:ln>
          <a:noFill/>
        </a:ln>
        <a:effectLst/>
      </c:spPr>
      <c:txPr>
        <a:bodyPr anchor="ctr" anchorCtr="1" rot="0" spcFirstLastPara="1" vert="horz" vertOverflow="ellipsis" wrap="square"/>
        <a:lstStyle/>
        <a:p>
          <a:pPr>
            <a:defRPr b="0" baseline="0" i="0" kern="1200" strike="noStrike" sz="1197" u="none">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10.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7DCAC"/>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10</c:v>
                </c:pt>
                <c:pt idx="1">
                  <c:v>11</c:v>
                </c:pt>
                <c:pt idx="2">
                  <c:v>12</c:v>
                </c:pt>
                <c:pt idx="3">
                  <c:v>9</c:v>
                </c:pt>
                <c:pt idx="4">
                  <c:v>8</c:v>
                </c:pt>
                <c:pt idx="5">
                  <c:v>7</c:v>
                </c:pt>
                <c:pt idx="6">
                  <c:v>12</c:v>
                </c:pt>
                <c:pt idx="7">
                  <c:v>11</c:v>
                </c:pt>
                <c:pt idx="8">
                  <c:v>10</c:v>
                </c:pt>
              </c:numCache>
            </c:numRef>
          </c:val>
          <c:extLst xmlns:c16r2="http://schemas.microsoft.com/office/drawing/2015/06/chart">
            <c:ext xmlns:c16="http://schemas.microsoft.com/office/drawing/2014/chart" uri="{C3380CC4-5D6E-409C-BE32-E72D297353CC}">
              <c16:uniqueId val="{00000000-2D83-4E7E-9E3A-36BE9755DB2E}"/>
            </c:ext>
          </c:extLst>
        </c:ser>
        <c:ser>
          <c:idx val="1"/>
          <c:order val="1"/>
          <c:tx>
            <c:strRef>
              <c:f>Sheet1!$C$1</c:f>
              <c:strCache>
                <c:ptCount val="1"/>
                <c:pt idx="0">
                  <c:v>Series 2</c:v>
                </c:pt>
              </c:strCache>
            </c:strRef>
          </c:tx>
          <c:spPr>
            <a:solidFill>
              <a:srgbClr val="4F4D50"/>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c:v>
                </c:pt>
                <c:pt idx="1">
                  <c:v>2</c:v>
                </c:pt>
                <c:pt idx="2">
                  <c:v>2</c:v>
                </c:pt>
                <c:pt idx="3">
                  <c:v>1</c:v>
                </c:pt>
                <c:pt idx="4">
                  <c:v>3</c:v>
                </c:pt>
                <c:pt idx="5">
                  <c:v>1.2</c:v>
                </c:pt>
                <c:pt idx="6">
                  <c:v>1.7</c:v>
                </c:pt>
                <c:pt idx="7">
                  <c:v>1.3</c:v>
                </c:pt>
                <c:pt idx="8">
                  <c:v>2</c:v>
                </c:pt>
              </c:numCache>
            </c:numRef>
          </c:val>
          <c:extLst xmlns:c16r2="http://schemas.microsoft.com/office/drawing/2015/06/chart">
            <c:ext xmlns:c16="http://schemas.microsoft.com/office/drawing/2014/chart" uri="{C3380CC4-5D6E-409C-BE32-E72D297353CC}">
              <c16:uniqueId val="{00000001-2D83-4E7E-9E3A-36BE9755DB2E}"/>
            </c:ext>
          </c:extLst>
        </c:ser>
        <c:dLbls>
          <c:showLegendKey val="0"/>
          <c:showVal val="0"/>
          <c:showCatName val="0"/>
          <c:showSerName val="0"/>
          <c:showPercent val="0"/>
          <c:showBubbleSize val="0"/>
        </c:dLbls>
        <c:gapWidth val="100"/>
        <c:overlap val="100"/>
        <c:axId val="-692791040"/>
        <c:axId val="-690660048"/>
      </c:barChart>
      <c:catAx>
        <c:axId val="-692791040"/>
        <c:scaling>
          <c:orientation val="minMax"/>
        </c:scaling>
        <c:delete val="1"/>
        <c:axPos val="b"/>
        <c:numFmt formatCode="General" sourceLinked="1"/>
        <c:majorTickMark val="out"/>
        <c:minorTickMark val="none"/>
        <c:tickLblPos val="nextTo"/>
        <c:crossAx val="-690660048"/>
        <c:crosses val="autoZero"/>
        <c:auto val="1"/>
        <c:lblAlgn val="ctr"/>
        <c:lblOffset val="100"/>
        <c:noMultiLvlLbl val="0"/>
      </c:catAx>
      <c:valAx>
        <c:axId val="-690660048"/>
        <c:scaling>
          <c:orientation val="minMax"/>
        </c:scaling>
        <c:delete val="0"/>
        <c:axPos val="l"/>
        <c:majorGridlines>
          <c:spPr>
            <a:ln algn="ctr" cap="flat" cmpd="sng" w="9525">
              <a:solidFill>
                <a:schemeClr val="tx1">
                  <a:lumMod val="40000"/>
                  <a:lumOff val="60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zh-CN"/>
          </a:p>
        </c:txPr>
        <c:crossAx val="-6927910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11.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7DCAC"/>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11</c:v>
                </c:pt>
                <c:pt idx="1">
                  <c:v>9</c:v>
                </c:pt>
                <c:pt idx="2">
                  <c:v>11</c:v>
                </c:pt>
                <c:pt idx="3">
                  <c:v>9.5</c:v>
                </c:pt>
                <c:pt idx="4">
                  <c:v>8</c:v>
                </c:pt>
                <c:pt idx="5">
                  <c:v>8</c:v>
                </c:pt>
                <c:pt idx="6">
                  <c:v>12</c:v>
                </c:pt>
                <c:pt idx="7">
                  <c:v>11</c:v>
                </c:pt>
                <c:pt idx="8">
                  <c:v>10</c:v>
                </c:pt>
              </c:numCache>
            </c:numRef>
          </c:val>
          <c:extLst xmlns:c16r2="http://schemas.microsoft.com/office/drawing/2015/06/chart">
            <c:ext xmlns:c16="http://schemas.microsoft.com/office/drawing/2014/chart" uri="{C3380CC4-5D6E-409C-BE32-E72D297353CC}">
              <c16:uniqueId val="{00000000-3153-4C18-A9DE-5BD2C07F3CBE}"/>
            </c:ext>
          </c:extLst>
        </c:ser>
        <c:ser>
          <c:idx val="1"/>
          <c:order val="1"/>
          <c:tx>
            <c:strRef>
              <c:f>Sheet1!$C$1</c:f>
              <c:strCache>
                <c:ptCount val="1"/>
                <c:pt idx="0">
                  <c:v>Series 2</c:v>
                </c:pt>
              </c:strCache>
            </c:strRef>
          </c:tx>
          <c:spPr>
            <a:solidFill>
              <a:srgbClr val="C8B08A"/>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2</c:v>
                </c:pt>
                <c:pt idx="1">
                  <c:v>1.7</c:v>
                </c:pt>
                <c:pt idx="2">
                  <c:v>1.9</c:v>
                </c:pt>
                <c:pt idx="3">
                  <c:v>2</c:v>
                </c:pt>
                <c:pt idx="4">
                  <c:v>3</c:v>
                </c:pt>
                <c:pt idx="5">
                  <c:v>2.1</c:v>
                </c:pt>
                <c:pt idx="6">
                  <c:v>2</c:v>
                </c:pt>
                <c:pt idx="7">
                  <c:v>1.3</c:v>
                </c:pt>
                <c:pt idx="8">
                  <c:v>2</c:v>
                </c:pt>
              </c:numCache>
            </c:numRef>
          </c:val>
          <c:extLst xmlns:c16r2="http://schemas.microsoft.com/office/drawing/2015/06/chart">
            <c:ext xmlns:c16="http://schemas.microsoft.com/office/drawing/2014/chart" uri="{C3380CC4-5D6E-409C-BE32-E72D297353CC}">
              <c16:uniqueId val="{00000001-3153-4C18-A9DE-5BD2C07F3CBE}"/>
            </c:ext>
          </c:extLst>
        </c:ser>
        <c:dLbls>
          <c:showLegendKey val="0"/>
          <c:showVal val="0"/>
          <c:showCatName val="0"/>
          <c:showSerName val="0"/>
          <c:showPercent val="0"/>
          <c:showBubbleSize val="0"/>
        </c:dLbls>
        <c:gapWidth val="100"/>
        <c:overlap val="100"/>
        <c:axId val="-197613744"/>
        <c:axId val="-690505664"/>
      </c:barChart>
      <c:catAx>
        <c:axId val="-197613744"/>
        <c:scaling>
          <c:orientation val="minMax"/>
        </c:scaling>
        <c:delete val="1"/>
        <c:axPos val="b"/>
        <c:numFmt formatCode="General" sourceLinked="1"/>
        <c:majorTickMark val="out"/>
        <c:minorTickMark val="none"/>
        <c:tickLblPos val="nextTo"/>
        <c:crossAx val="-690505664"/>
        <c:crosses val="autoZero"/>
        <c:auto val="1"/>
        <c:lblAlgn val="ctr"/>
        <c:lblOffset val="100"/>
        <c:noMultiLvlLbl val="0"/>
      </c:catAx>
      <c:valAx>
        <c:axId val="-690505664"/>
        <c:scaling>
          <c:orientation val="minMax"/>
        </c:scaling>
        <c:delete val="0"/>
        <c:axPos val="l"/>
        <c:majorGridlines>
          <c:spPr>
            <a:ln algn="ctr" cap="flat" cmpd="sng" w="9525">
              <a:solidFill>
                <a:schemeClr val="tx1">
                  <a:lumMod val="40000"/>
                  <a:lumOff val="60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zh-CN"/>
          </a:p>
        </c:txPr>
        <c:crossAx val="-1976137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D9D9D9"/>
              </a:solidFill>
              <a:ln w="19050">
                <a:solidFill>
                  <a:schemeClr val="lt1"/>
                </a:solidFill>
              </a:ln>
              <a:effectLst/>
            </c:spPr>
            <c:extLst xmlns:c16r2="http://schemas.microsoft.com/office/drawing/2015/06/chart">
              <c:ext xmlns:c16="http://schemas.microsoft.com/office/drawing/2014/chart" uri="{C3380CC4-5D6E-409C-BE32-E72D297353CC}">
                <c16:uniqueId val="{00000001-3905-4AF3-B2F4-C1C8F8DBBDBB}"/>
              </c:ext>
            </c:extLst>
          </c:dPt>
          <c:dPt>
            <c:idx val="1"/>
            <c:bubble3D val="0"/>
            <c:spPr>
              <a:solidFill>
                <a:srgbClr val="4F4D50"/>
              </a:solidFill>
              <a:ln w="19050">
                <a:solidFill>
                  <a:schemeClr val="lt1"/>
                </a:solidFill>
              </a:ln>
              <a:effectLst/>
            </c:spPr>
            <c:extLst xmlns:c16r2="http://schemas.microsoft.com/office/drawing/2015/06/chart">
              <c:ext xmlns:c16="http://schemas.microsoft.com/office/drawing/2014/chart" uri="{C3380CC4-5D6E-409C-BE32-E72D297353CC}">
                <c16:uniqueId val="{00000003-3905-4AF3-B2F4-C1C8F8DBBDBB}"/>
              </c:ext>
            </c:extLst>
          </c:dPt>
          <c:dPt>
            <c:idx val="2"/>
            <c:bubble3D val="0"/>
            <c:spPr>
              <a:solidFill>
                <a:srgbClr val="C8B08A"/>
              </a:solidFill>
              <a:ln w="19050">
                <a:solidFill>
                  <a:schemeClr val="lt1"/>
                </a:solidFill>
              </a:ln>
              <a:effectLst/>
            </c:spPr>
            <c:extLst xmlns:c16r2="http://schemas.microsoft.com/office/drawing/2015/06/chart">
              <c:ext xmlns:c16="http://schemas.microsoft.com/office/drawing/2014/chart" uri="{C3380CC4-5D6E-409C-BE32-E72D297353CC}">
                <c16:uniqueId val="{00000005-3905-4AF3-B2F4-C1C8F8DBBDBB}"/>
              </c:ext>
            </c:extLst>
          </c:dPt>
          <c:dPt>
            <c:idx val="3"/>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905-4AF3-B2F4-C1C8F8DBBDBB}"/>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3905-4AF3-B2F4-C1C8F8DBBDB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anchor="ctr" anchorCtr="1" rot="0" spcFirstLastPara="1" vert="horz" vertOverflow="ellipsis" wrap="square"/>
        <a:lstStyle/>
        <a:p>
          <a:pPr>
            <a:defRPr b="0" baseline="0" i="0" kern="1200" strike="noStrike" sz="1000" u="none">
              <a:solidFill>
                <a:schemeClr val="tx1">
                  <a:lumMod val="65000"/>
                  <a:lumOff val="35000"/>
                </a:schemeClr>
              </a:solidFill>
              <a:latin charset="-122" panose="02010601030101010101" pitchFamily="2" typeface="方正黑体简体"/>
              <a:ea charset="-122" panose="02010601030101010101" pitchFamily="2" typeface="方正黑体简体"/>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a:outerShdw algn="tl" blurRad="254000" dir="2700000" dist="63500" rotWithShape="0">
                <a:prstClr val="black">
                  <a:alpha val="30000"/>
                </a:prstClr>
              </a:outerShdw>
            </a:effectLst>
          </c:spPr>
          <c:dPt>
            <c:idx val="0"/>
            <c:bubble3D val="0"/>
            <c:spPr>
              <a:solidFill>
                <a:srgbClr val="4F4D50"/>
              </a:solidFill>
              <a:ln w="19050">
                <a:solidFill>
                  <a:schemeClr val="lt1"/>
                </a:solidFill>
              </a:ln>
              <a:effectLst>
                <a:outerShdw algn="tl" blurRad="254000" dir="2700000" dist="63500" rotWithShape="0">
                  <a:prstClr val="black">
                    <a:alpha val="30000"/>
                  </a:prstClr>
                </a:outerShdw>
              </a:effectLst>
            </c:spPr>
            <c:extLst xmlns:c16r2="http://schemas.microsoft.com/office/drawing/2015/06/chart">
              <c:ext xmlns:c16="http://schemas.microsoft.com/office/drawing/2014/chart" uri="{C3380CC4-5D6E-409C-BE32-E72D297353CC}">
                <c16:uniqueId val="{00000001-DA1D-485E-8A8A-560D211CECA2}"/>
              </c:ext>
            </c:extLst>
          </c:dPt>
          <c:dPt>
            <c:idx val="1"/>
            <c:bubble3D val="0"/>
            <c:spPr>
              <a:solidFill>
                <a:srgbClr val="C8B08A"/>
              </a:solidFill>
              <a:ln w="19050">
                <a:solidFill>
                  <a:schemeClr val="lt1"/>
                </a:solidFill>
              </a:ln>
              <a:effectLst>
                <a:outerShdw algn="tl" blurRad="254000" dir="2700000" dist="63500" rotWithShape="0">
                  <a:prstClr val="black">
                    <a:alpha val="30000"/>
                  </a:prstClr>
                </a:outerShdw>
              </a:effectLst>
            </c:spPr>
            <c:extLst xmlns:c16r2="http://schemas.microsoft.com/office/drawing/2015/06/chart">
              <c:ext xmlns:c16="http://schemas.microsoft.com/office/drawing/2014/chart" uri="{C3380CC4-5D6E-409C-BE32-E72D297353CC}">
                <c16:uniqueId val="{00000003-DA1D-485E-8A8A-560D211CECA2}"/>
              </c:ext>
            </c:extLst>
          </c:dPt>
          <c:dPt>
            <c:idx val="2"/>
            <c:bubble3D val="0"/>
            <c:spPr>
              <a:solidFill>
                <a:schemeClr val="bg1">
                  <a:lumMod val="85000"/>
                </a:schemeClr>
              </a:solidFill>
              <a:ln w="19050">
                <a:solidFill>
                  <a:schemeClr val="lt1"/>
                </a:solidFill>
              </a:ln>
              <a:effectLst>
                <a:outerShdw algn="tl" blurRad="254000" dir="2700000" dist="63500" rotWithShape="0">
                  <a:prstClr val="black">
                    <a:alpha val="30000"/>
                  </a:prstClr>
                </a:outerShdw>
              </a:effectLst>
            </c:spPr>
            <c:extLst xmlns:c16r2="http://schemas.microsoft.com/office/drawing/2015/06/chart">
              <c:ext xmlns:c16="http://schemas.microsoft.com/office/drawing/2014/chart" uri="{C3380CC4-5D6E-409C-BE32-E72D297353CC}">
                <c16:uniqueId val="{00000005-DA1D-485E-8A8A-560D211CECA2}"/>
              </c:ext>
            </c:extLst>
          </c:dPt>
          <c:dPt>
            <c:idx val="3"/>
            <c:bubble3D val="0"/>
            <c:spPr>
              <a:solidFill>
                <a:schemeClr val="bg1">
                  <a:lumMod val="50000"/>
                </a:schemeClr>
              </a:solidFill>
              <a:ln w="19050">
                <a:solidFill>
                  <a:schemeClr val="lt1"/>
                </a:solidFill>
              </a:ln>
              <a:effectLst>
                <a:outerShdw algn="tl" blurRad="254000" dir="2700000" dist="63500" rotWithShape="0">
                  <a:prstClr val="black">
                    <a:alpha val="30000"/>
                  </a:prstClr>
                </a:outerShdw>
              </a:effectLst>
            </c:spPr>
            <c:extLst xmlns:c16r2="http://schemas.microsoft.com/office/drawing/2015/06/chart">
              <c:ext xmlns:c16="http://schemas.microsoft.com/office/drawing/2014/chart" uri="{C3380CC4-5D6E-409C-BE32-E72D297353CC}">
                <c16:uniqueId val="{00000007-DA1D-485E-8A8A-560D211CECA2}"/>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DA1D-485E-8A8A-560D211CECA2}"/>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anchor="ctr" anchorCtr="1" rot="0" spcFirstLastPara="1" vert="horz" vertOverflow="ellipsis" wrap="square"/>
        <a:lstStyle/>
        <a:p>
          <a:pPr>
            <a:defRPr b="0" baseline="0" i="0" kern="1200" strike="noStrike" sz="1197" u="none">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lnSpc>
          <a:spcPct val="130000"/>
        </a:lnSpc>
        <a:spcBef>
          <a:spcPts val="0"/>
        </a:spcBef>
        <a:spcAft>
          <a:spcPts val="0"/>
        </a:spcAft>
        <a:defRPr>
          <a:latin typeface="+mn-lt"/>
          <a:ea typeface="+mn-ea"/>
          <a:cs typeface="+mn-ea"/>
          <a:sym typeface="+mn-lt"/>
        </a:defRPr>
      </a:pPr>
      <a:endParaRPr lang="zh-CN"/>
    </a:p>
  </c:txPr>
  <c:externalData r:id="rId3">
    <c:autoUpdate val="0"/>
  </c:externalData>
</c:chartSpace>
</file>

<file path=ppt/charts/chart4.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accent1="accent1" accent2="accent2" accent3="accent3" accent4="accent4" accent5="accent5" accent6="accent6" bg1="lt1" bg2="lt2" folHlink="folHlink" hlink="hlink" tx1="dk1" tx2="dk2"/>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algn="tl" blurRad="254000" dir="2700000" dist="63500" rotWithShape="0">
                <a:prstClr val="black">
                  <a:alpha val="30000"/>
                </a:prstClr>
              </a:outerShdw>
            </a:effectLst>
          </c:spPr>
          <c:explosion val="13"/>
          <c:dPt>
            <c:idx val="0"/>
            <c:bubble3D val="0"/>
            <c:spPr>
              <a:solidFill>
                <a:srgbClr val="C8B08A"/>
              </a:solidFill>
              <a:ln w="18999">
                <a:noFill/>
              </a:ln>
              <a:effectLst>
                <a:outerShdw algn="tl" blurRad="254000" dir="2700000" dist="63500" rotWithShape="0">
                  <a:prstClr val="black">
                    <a:alpha val="30000"/>
                  </a:prstClr>
                </a:outerShdw>
              </a:effectLst>
            </c:spPr>
            <c:extLst xmlns:c16r2="http://schemas.microsoft.com/office/drawing/2015/06/chart">
              <c:ext xmlns:c16="http://schemas.microsoft.com/office/drawing/2014/chart" uri="{C3380CC4-5D6E-409C-BE32-E72D297353CC}">
                <c16:uniqueId val="{00000001-E4D8-42A2-92E7-05FC1E15FE79}"/>
              </c:ext>
            </c:extLst>
          </c:dPt>
          <c:dPt>
            <c:idx val="1"/>
            <c:bubble3D val="0"/>
            <c:spPr>
              <a:solidFill>
                <a:srgbClr val="4F4D50"/>
              </a:solidFill>
              <a:ln w="18999">
                <a:noFill/>
              </a:ln>
              <a:effectLst>
                <a:outerShdw algn="tl" blurRad="254000" dir="2700000" dist="63500" rotWithShape="0">
                  <a:prstClr val="black">
                    <a:alpha val="30000"/>
                  </a:prstClr>
                </a:outerShdw>
              </a:effectLst>
            </c:spPr>
            <c:extLst xmlns:c16r2="http://schemas.microsoft.com/office/drawing/2015/06/chart">
              <c:ext xmlns:c16="http://schemas.microsoft.com/office/drawing/2014/chart" uri="{C3380CC4-5D6E-409C-BE32-E72D297353CC}">
                <c16:uniqueId val="{00000003-E4D8-42A2-92E7-05FC1E15FE79}"/>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xmlns:c16r2="http://schemas.microsoft.com/office/drawing/2015/06/chart">
            <c:ext xmlns:c16="http://schemas.microsoft.com/office/drawing/2014/chart" uri="{C3380CC4-5D6E-409C-BE32-E72D297353CC}">
              <c16:uniqueId val="{00000004-E4D8-42A2-92E7-05FC1E15FE79}"/>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charset="0" panose="020F0502020204030204" pitchFamily="34" typeface="Calibri"/>
          <a:sym charset="0" panose="020F0502020204030204" pitchFamily="34" typeface="Calibri"/>
        </a:defRPr>
      </a:pPr>
      <a:endParaRPr lang="zh-CN"/>
    </a:p>
  </c:txPr>
  <c:externalData r:id="rId2">
    <c:autoUpdate val="0"/>
  </c:externalData>
</c:chartSpace>
</file>

<file path=ppt/charts/chart5.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spPr>
            <a:solidFill>
              <a:srgbClr val="4F4D50"/>
            </a:solidFill>
          </c:spPr>
          <c:explosion val="10"/>
          <c:dPt>
            <c:idx val="0"/>
            <c:bubble3D val="0"/>
            <c:spPr>
              <a:solidFill>
                <a:srgbClr val="C8B08A"/>
              </a:solidFill>
            </c:spPr>
            <c:extLst xmlns:c16r2="http://schemas.microsoft.com/office/drawing/2015/06/chart">
              <c:ext xmlns:c16="http://schemas.microsoft.com/office/drawing/2014/chart" uri="{C3380CC4-5D6E-409C-BE32-E72D297353CC}">
                <c16:uniqueId val="{00000001-EAB3-4712-BDE4-92D0B6B3BD05}"/>
              </c:ext>
            </c:extLst>
          </c:dPt>
          <c:dPt>
            <c:idx val="1"/>
            <c:bubble3D val="0"/>
            <c:extLst xmlns:c16r2="http://schemas.microsoft.com/office/drawing/2015/06/chart">
              <c:ext xmlns:c16="http://schemas.microsoft.com/office/drawing/2014/chart" uri="{C3380CC4-5D6E-409C-BE32-E72D297353CC}">
                <c16:uniqueId val="{00000003-EAB3-4712-BDE4-92D0B6B3BD05}"/>
              </c:ext>
            </c:extLst>
          </c:dPt>
          <c:dPt>
            <c:idx val="2"/>
            <c:bubble3D val="0"/>
            <c:spPr>
              <a:solidFill>
                <a:srgbClr val="88745B"/>
              </a:solidFill>
            </c:spPr>
            <c:extLst xmlns:c16r2="http://schemas.microsoft.com/office/drawing/2015/06/chart">
              <c:ext xmlns:c16="http://schemas.microsoft.com/office/drawing/2014/chart" uri="{C3380CC4-5D6E-409C-BE32-E72D297353CC}">
                <c16:uniqueId val="{00000005-EAB3-4712-BDE4-92D0B6B3BD05}"/>
              </c:ext>
            </c:extLst>
          </c:dPt>
          <c:dPt>
            <c:idx val="3"/>
            <c:bubble3D val="0"/>
            <c:spPr>
              <a:solidFill>
                <a:srgbClr val="F7DCAC"/>
              </a:solidFill>
            </c:spPr>
            <c:extLst xmlns:c16r2="http://schemas.microsoft.com/office/drawing/2015/06/chart">
              <c:ext xmlns:c16="http://schemas.microsoft.com/office/drawing/2014/chart" uri="{C3380CC4-5D6E-409C-BE32-E72D297353CC}">
                <c16:uniqueId val="{00000007-EAB3-4712-BDE4-92D0B6B3BD05}"/>
              </c:ext>
            </c:extLst>
          </c:dPt>
          <c:dPt>
            <c:idx val="4"/>
            <c:bubble3D val="0"/>
            <c:spPr>
              <a:solidFill>
                <a:schemeClr val="bg1">
                  <a:lumMod val="65000"/>
                </a:schemeClr>
              </a:solidFill>
            </c:spPr>
            <c:extLst xmlns:c16r2="http://schemas.microsoft.com/office/drawing/2015/06/chart">
              <c:ext xmlns:c16="http://schemas.microsoft.com/office/drawing/2014/chart" uri="{C3380CC4-5D6E-409C-BE32-E72D297353CC}">
                <c16:uniqueId val="{00000009-EAB3-4712-BDE4-92D0B6B3BD05}"/>
              </c:ext>
            </c:extLst>
          </c:dPt>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8.1999999999999993</c:v>
                </c:pt>
                <c:pt idx="1">
                  <c:v>0.8</c:v>
                </c:pt>
                <c:pt idx="2">
                  <c:v>1.4</c:v>
                </c:pt>
                <c:pt idx="3">
                  <c:v>1.2</c:v>
                </c:pt>
                <c:pt idx="4">
                  <c:v>1.9</c:v>
                </c:pt>
              </c:numCache>
            </c:numRef>
          </c:val>
          <c:extLst xmlns:c16r2="http://schemas.microsoft.com/office/drawing/2015/06/char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系列 1</c:v>
                </c:pt>
              </c:strCache>
            </c:strRef>
          </c:tx>
          <c:spPr>
            <a:solidFill>
              <a:srgbClr val="4F4D50"/>
            </a:solidFill>
            <a:effectLst>
              <a:outerShdw algn="l" blurRad="50800" dist="38100" rotWithShape="0">
                <a:schemeClr val="tx1">
                  <a:lumMod val="50000"/>
                  <a:lumOff val="50000"/>
                  <a:alpha val="20000"/>
                </a:schemeClr>
              </a:outerShdw>
            </a:effectLst>
            <a:scene3d>
              <a:camera prst="orthographicFront"/>
              <a:lightRig dir="t" rig="threePt"/>
            </a:scene3d>
            <a:sp3d prstMaterial="softEdge"/>
          </c:spPr>
          <c:invertIfNegative val="0"/>
          <c:dPt>
            <c:idx val="0"/>
            <c:invertIfNegative val="0"/>
            <c:bubble3D val="0"/>
            <c:extLst xmlns:c16r2="http://schemas.microsoft.com/office/drawing/2015/06/chart">
              <c:ext xmlns:c16="http://schemas.microsoft.com/office/drawing/2014/chart" uri="{C3380CC4-5D6E-409C-BE32-E72D297353CC}">
                <c16:uniqueId val="{00000001-9B3B-42B8-B871-67D2F6D8564F}"/>
              </c:ext>
            </c:extLst>
          </c:dPt>
          <c:dPt>
            <c:idx val="1"/>
            <c:invertIfNegative val="0"/>
            <c:bubble3D val="0"/>
            <c:extLst xmlns:c16r2="http://schemas.microsoft.com/office/drawing/2015/06/chart">
              <c:ext xmlns:c16="http://schemas.microsoft.com/office/drawing/2014/chart" uri="{C3380CC4-5D6E-409C-BE32-E72D297353CC}">
                <c16:uniqueId val="{00000003-9B3B-42B8-B871-67D2F6D8564F}"/>
              </c:ext>
            </c:extLst>
          </c:dPt>
          <c:dPt>
            <c:idx val="2"/>
            <c:invertIfNegative val="0"/>
            <c:bubble3D val="0"/>
            <c:extLst xmlns:c16r2="http://schemas.microsoft.com/office/drawing/2015/06/chart">
              <c:ext xmlns:c16="http://schemas.microsoft.com/office/drawing/2014/chart" uri="{C3380CC4-5D6E-409C-BE32-E72D297353CC}">
                <c16:uniqueId val="{00000005-9B3B-42B8-B871-67D2F6D8564F}"/>
              </c:ext>
            </c:extLst>
          </c:dPt>
          <c:dPt>
            <c:idx val="3"/>
            <c:invertIfNegative val="0"/>
            <c:bubble3D val="0"/>
            <c:extLst xmlns:c16r2="http://schemas.microsoft.com/office/drawing/2015/06/char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rgbClr val="88745B"/>
            </a:solidFill>
            <a:effectLst>
              <a:outerShdw algn="l" blurRad="50800" dist="38100" rotWithShape="0">
                <a:schemeClr val="tx1">
                  <a:lumMod val="50000"/>
                  <a:lumOff val="50000"/>
                  <a:alpha val="20000"/>
                </a:schemeClr>
              </a:outerShdw>
            </a:effectLst>
            <a:scene3d>
              <a:camera prst="orthographicFront"/>
              <a:lightRig dir="t" rig="threePt"/>
            </a:scene3d>
            <a:sp3d prstMaterial="metal"/>
          </c:spPr>
          <c:invertIfNegative val="0"/>
          <c:dPt>
            <c:idx val="0"/>
            <c:invertIfNegative val="0"/>
            <c:bubble3D val="0"/>
            <c:extLst xmlns:c16r2="http://schemas.microsoft.com/office/drawing/2015/06/chart">
              <c:ext xmlns:c16="http://schemas.microsoft.com/office/drawing/2014/chart" uri="{C3380CC4-5D6E-409C-BE32-E72D297353CC}">
                <c16:uniqueId val="{0000000A-9B3B-42B8-B871-67D2F6D8564F}"/>
              </c:ext>
            </c:extLst>
          </c:dPt>
          <c:dPt>
            <c:idx val="1"/>
            <c:invertIfNegative val="0"/>
            <c:bubble3D val="0"/>
            <c:extLst xmlns:c16r2="http://schemas.microsoft.com/office/drawing/2015/06/chart">
              <c:ext xmlns:c16="http://schemas.microsoft.com/office/drawing/2014/chart" uri="{C3380CC4-5D6E-409C-BE32-E72D297353CC}">
                <c16:uniqueId val="{0000000C-9B3B-42B8-B871-67D2F6D8564F}"/>
              </c:ext>
            </c:extLst>
          </c:dPt>
          <c:dPt>
            <c:idx val="2"/>
            <c:invertIfNegative val="0"/>
            <c:bubble3D val="0"/>
            <c:extLst xmlns:c16r2="http://schemas.microsoft.com/office/drawing/2015/06/chart">
              <c:ext xmlns:c16="http://schemas.microsoft.com/office/drawing/2014/chart" uri="{C3380CC4-5D6E-409C-BE32-E72D297353CC}">
                <c16:uniqueId val="{0000000E-9B3B-42B8-B871-67D2F6D8564F}"/>
              </c:ext>
            </c:extLst>
          </c:dPt>
          <c:dPt>
            <c:idx val="3"/>
            <c:invertIfNegative val="0"/>
            <c:bubble3D val="0"/>
            <c:extLst xmlns:c16r2="http://schemas.microsoft.com/office/drawing/2015/06/char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rgbClr val="C8B08A"/>
            </a:solidFill>
            <a:effectLst>
              <a:outerShdw algn="l" blurRad="50800" dist="38100" rotWithShape="0">
                <a:schemeClr val="tx1">
                  <a:lumMod val="50000"/>
                  <a:lumOff val="50000"/>
                  <a:alpha val="20000"/>
                </a:schemeClr>
              </a:outerShdw>
            </a:effectLst>
            <a:scene3d>
              <a:camera prst="orthographicFront"/>
              <a:lightRig dir="t" rig="threePt"/>
            </a:scene3d>
            <a:sp3d prstMaterial="metal"/>
          </c:spPr>
          <c:invertIfNegative val="0"/>
          <c:dPt>
            <c:idx val="0"/>
            <c:invertIfNegative val="0"/>
            <c:bubble3D val="0"/>
            <c:extLst xmlns:c16r2="http://schemas.microsoft.com/office/drawing/2015/06/chart">
              <c:ext xmlns:c16="http://schemas.microsoft.com/office/drawing/2014/chart" uri="{C3380CC4-5D6E-409C-BE32-E72D297353CC}">
                <c16:uniqueId val="{00000013-9B3B-42B8-B871-67D2F6D8564F}"/>
              </c:ext>
            </c:extLst>
          </c:dPt>
          <c:dPt>
            <c:idx val="1"/>
            <c:invertIfNegative val="0"/>
            <c:bubble3D val="0"/>
            <c:extLst xmlns:c16r2="http://schemas.microsoft.com/office/drawing/2015/06/chart">
              <c:ext xmlns:c16="http://schemas.microsoft.com/office/drawing/2014/chart" uri="{C3380CC4-5D6E-409C-BE32-E72D297353CC}">
                <c16:uniqueId val="{00000015-9B3B-42B8-B871-67D2F6D8564F}"/>
              </c:ext>
            </c:extLst>
          </c:dPt>
          <c:dPt>
            <c:idx val="2"/>
            <c:invertIfNegative val="0"/>
            <c:bubble3D val="0"/>
            <c:extLst xmlns:c16r2="http://schemas.microsoft.com/office/drawing/2015/06/chart">
              <c:ext xmlns:c16="http://schemas.microsoft.com/office/drawing/2014/chart" uri="{C3380CC4-5D6E-409C-BE32-E72D297353CC}">
                <c16:uniqueId val="{00000017-9B3B-42B8-B871-67D2F6D8564F}"/>
              </c:ext>
            </c:extLst>
          </c:dPt>
          <c:dPt>
            <c:idx val="3"/>
            <c:invertIfNegative val="0"/>
            <c:bubble3D val="0"/>
            <c:extLst xmlns:c16r2="http://schemas.microsoft.com/office/drawing/2015/06/char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dLbls>
        <c:gapWidth val="498"/>
        <c:gapDepth val="14"/>
        <c:shape val="box"/>
        <c:axId val="-197628432"/>
        <c:axId val="-197622448"/>
        <c:axId val="-91275872"/>
      </c:bar3DChart>
      <c:catAx>
        <c:axId val="-197628432"/>
        <c:scaling>
          <c:orientation val="minMax"/>
        </c:scaling>
        <c:delete val="0"/>
        <c:axPos val="b"/>
        <c:numFmt formatCode="General" sourceLinked="0"/>
        <c:majorTickMark val="out"/>
        <c:minorTickMark val="none"/>
        <c:tickLblPos val="nextTo"/>
        <c:txPr>
          <a:bodyPr/>
          <a:lstStyle/>
          <a:p>
            <a:pPr>
              <a:defRPr sz="1200">
                <a:solidFill>
                  <a:srgbClr val="4A4C4D"/>
                </a:solidFill>
              </a:defRPr>
            </a:pPr>
            <a:endParaRPr lang="zh-CN"/>
          </a:p>
        </c:txPr>
        <c:crossAx val="-197622448"/>
        <c:crosses val="autoZero"/>
        <c:auto val="1"/>
        <c:lblAlgn val="ctr"/>
        <c:lblOffset val="100"/>
        <c:noMultiLvlLbl val="0"/>
      </c:catAx>
      <c:valAx>
        <c:axId val="-197622448"/>
        <c:scaling>
          <c:orientation val="minMax"/>
        </c:scaling>
        <c:delete val="0"/>
        <c:axPos val="l"/>
        <c:majorGridlines/>
        <c:numFmt formatCode="General" sourceLinked="1"/>
        <c:majorTickMark val="out"/>
        <c:minorTickMark val="none"/>
        <c:tickLblPos val="nextTo"/>
        <c:txPr>
          <a:bodyPr/>
          <a:lstStyle/>
          <a:p>
            <a:pPr>
              <a:defRPr sz="1600">
                <a:solidFill>
                  <a:schemeClr val="tx1">
                    <a:lumMod val="75000"/>
                    <a:lumOff val="25000"/>
                  </a:schemeClr>
                </a:solidFill>
              </a:defRPr>
            </a:pPr>
            <a:endParaRPr lang="zh-CN"/>
          </a:p>
        </c:txPr>
        <c:crossAx val="-197628432"/>
        <c:crosses val="autoZero"/>
        <c:crossBetween val="between"/>
      </c:valAx>
      <c:serAx>
        <c:axId val="-91275872"/>
        <c:scaling>
          <c:orientation val="minMax"/>
        </c:scaling>
        <c:delete val="0"/>
        <c:axPos val="b"/>
        <c:majorTickMark val="out"/>
        <c:minorTickMark val="none"/>
        <c:tickLblPos val="nextTo"/>
        <c:txPr>
          <a:bodyPr/>
          <a:lstStyle/>
          <a:p>
            <a:pPr>
              <a:defRPr sz="1100">
                <a:solidFill>
                  <a:srgbClr val="4A4C4D"/>
                </a:solidFill>
              </a:defRPr>
            </a:pPr>
            <a:endParaRPr lang="zh-CN"/>
          </a:p>
        </c:txPr>
        <c:crossAx val="-197622448"/>
        <c:crosses val="autoZero"/>
      </c:serAx>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Sheet1!$B$1</c:f>
              <c:strCache>
                <c:ptCount val="1"/>
                <c:pt idx="0">
                  <c:v>系列 1</c:v>
                </c:pt>
              </c:strCache>
            </c:strRef>
          </c:tx>
          <c:spPr>
            <a:ln w="15875">
              <a:solidFill>
                <a:srgbClr val="4F4D50"/>
              </a:solidFill>
            </a:ln>
          </c:spPr>
          <c:marker>
            <c:symbol val="circle"/>
            <c:size val="2"/>
            <c:spPr>
              <a:ln>
                <a:solidFill>
                  <a:srgbClr val="4F4D50"/>
                </a:solidFill>
              </a:ln>
            </c:spPr>
          </c:marker>
          <c:cat>
            <c:strRef>
              <c:f>Sheet1!$A$2:$A$6</c:f>
              <c:strCache>
                <c:ptCount val="5"/>
                <c:pt idx="0">
                  <c:v>标题一</c:v>
                </c:pt>
                <c:pt idx="1">
                  <c:v>标题二</c:v>
                </c:pt>
                <c:pt idx="2">
                  <c:v>标题三</c:v>
                </c:pt>
                <c:pt idx="3">
                  <c:v>标题四</c:v>
                </c:pt>
                <c:pt idx="4">
                  <c:v>标题五</c:v>
                </c:pt>
              </c:strCache>
            </c:strRef>
          </c:cat>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6="http://schemas.microsoft.com/office/drawing/2014/chart" uri="{C3380CC4-5D6E-409C-BE32-E72D297353CC}">
              <c16:uniqueId val="{00000000-ABE6-4478-A0DD-01C4E685D1C2}"/>
            </c:ext>
          </c:extLst>
        </c:ser>
        <c:ser>
          <c:idx val="1"/>
          <c:order val="1"/>
          <c:tx>
            <c:strRef>
              <c:f>Sheet1!$C$1</c:f>
              <c:strCache>
                <c:ptCount val="1"/>
                <c:pt idx="0">
                  <c:v>系列 2</c:v>
                </c:pt>
              </c:strCache>
            </c:strRef>
          </c:tx>
          <c:spPr>
            <a:ln w="12700">
              <a:solidFill>
                <a:srgbClr val="9FB8D6"/>
              </a:solidFill>
            </a:ln>
          </c:spPr>
          <c:marker>
            <c:symbol val="circle"/>
            <c:size val="2"/>
            <c:spPr>
              <a:ln>
                <a:solidFill>
                  <a:srgbClr val="9FB8D6"/>
                </a:solidFill>
              </a:ln>
            </c:spPr>
          </c:marker>
          <c:cat>
            <c:strRef>
              <c:f>Sheet1!$A$2:$A$6</c:f>
              <c:strCache>
                <c:ptCount val="5"/>
                <c:pt idx="0">
                  <c:v>标题一</c:v>
                </c:pt>
                <c:pt idx="1">
                  <c:v>标题二</c:v>
                </c:pt>
                <c:pt idx="2">
                  <c:v>标题三</c:v>
                </c:pt>
                <c:pt idx="3">
                  <c:v>标题四</c:v>
                </c:pt>
                <c:pt idx="4">
                  <c:v>标题五</c:v>
                </c:pt>
              </c:strCache>
            </c:strRef>
          </c:cat>
          <c:val>
            <c:numRef>
              <c:f>Sheet1!$C$2:$C$6</c:f>
              <c:numCache>
                <c:formatCode>General</c:formatCode>
                <c:ptCount val="5"/>
                <c:pt idx="0">
                  <c:v>12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1-ABE6-4478-A0DD-01C4E685D1C2}"/>
            </c:ext>
          </c:extLst>
        </c:ser>
        <c:dLbls>
          <c:showLegendKey val="0"/>
          <c:showVal val="0"/>
          <c:showCatName val="0"/>
          <c:showSerName val="0"/>
          <c:showPercent val="0"/>
          <c:showBubbleSize val="0"/>
        </c:dLbls>
        <c:axId val="-197641488"/>
        <c:axId val="-197621904"/>
      </c:radarChart>
      <c:catAx>
        <c:axId val="-197641488"/>
        <c:scaling>
          <c:orientation val="minMax"/>
        </c:scaling>
        <c:delete val="0"/>
        <c:axPos val="b"/>
        <c:majorGridlines/>
        <c:numFmt formatCode="General" sourceLinked="1"/>
        <c:majorTickMark val="out"/>
        <c:minorTickMark val="none"/>
        <c:tickLblPos val="nextTo"/>
        <c:txPr>
          <a:bodyPr/>
          <a:lstStyle/>
          <a:p>
            <a:pPr>
              <a:defRPr sz="800">
                <a:solidFill>
                  <a:schemeClr val="tx1">
                    <a:lumMod val="65000"/>
                    <a:lumOff val="35000"/>
                  </a:schemeClr>
                </a:solidFill>
                <a:latin charset="-122" panose="02010601030101010101" pitchFamily="2" typeface="方正黑体简体"/>
                <a:ea charset="-122" panose="02010601030101010101" pitchFamily="2" typeface="方正黑体简体"/>
              </a:defRPr>
            </a:pPr>
            <a:endParaRPr lang="zh-CN"/>
          </a:p>
        </c:txPr>
        <c:crossAx val="-197621904"/>
        <c:crosses val="autoZero"/>
        <c:auto val="1"/>
        <c:lblAlgn val="ctr"/>
        <c:lblOffset val="100"/>
        <c:noMultiLvlLbl val="0"/>
      </c:catAx>
      <c:valAx>
        <c:axId val="-197621904"/>
        <c:scaling>
          <c:orientation val="minMax"/>
        </c:scaling>
        <c:delete val="1"/>
        <c:axPos val="l"/>
        <c:majorGridlines>
          <c:spPr>
            <a:ln>
              <a:solidFill>
                <a:schemeClr val="bg1">
                  <a:lumMod val="50000"/>
                  <a:alpha val="64000"/>
                </a:schemeClr>
              </a:solidFill>
              <a:prstDash val="sysDot"/>
            </a:ln>
          </c:spPr>
        </c:majorGridlines>
        <c:numFmt formatCode="General" sourceLinked="1"/>
        <c:majorTickMark val="cross"/>
        <c:minorTickMark val="none"/>
        <c:tickLblPos val="nextTo"/>
        <c:crossAx val="-197641488"/>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rgbClr val="4F4D50"/>
            </a:solidFill>
            <a:ln>
              <a:noFill/>
            </a:ln>
            <a:effectLst/>
            <a:sp3d/>
          </c:spPr>
          <c:invertIfNegative val="0"/>
          <c:dPt>
            <c:idx val="0"/>
            <c:invertIfNegative val="0"/>
            <c:bubble3D val="0"/>
            <c:extLst xmlns:c16r2="http://schemas.microsoft.com/office/drawing/2015/06/chart">
              <c:ext xmlns:c16="http://schemas.microsoft.com/office/drawing/2014/chart" uri="{C3380CC4-5D6E-409C-BE32-E72D297353CC}">
                <c16:uniqueId val="{00000000-5D0C-45C0-8BA4-31CA8ACFB38B}"/>
              </c:ext>
            </c:extLst>
          </c:dPt>
          <c:dPt>
            <c:idx val="1"/>
            <c:invertIfNegative val="0"/>
            <c:bubble3D val="0"/>
            <c:extLst xmlns:c16r2="http://schemas.microsoft.com/office/drawing/2015/06/chart">
              <c:ext xmlns:c16="http://schemas.microsoft.com/office/drawing/2014/chart" uri="{C3380CC4-5D6E-409C-BE32-E72D297353CC}">
                <c16:uniqueId val="{00000001-5D0C-45C0-8BA4-31CA8ACFB38B}"/>
              </c:ext>
            </c:extLst>
          </c:dPt>
          <c:dPt>
            <c:idx val="2"/>
            <c:invertIfNegative val="0"/>
            <c:bubble3D val="0"/>
            <c:extLst xmlns:c16r2="http://schemas.microsoft.com/office/drawing/2015/06/chart">
              <c:ext xmlns:c16="http://schemas.microsoft.com/office/drawing/2014/chart" uri="{C3380CC4-5D6E-409C-BE32-E72D297353CC}">
                <c16:uniqueId val="{00000002-5D0C-45C0-8BA4-31CA8ACFB38B}"/>
              </c:ext>
            </c:extLst>
          </c:dPt>
          <c:dPt>
            <c:idx val="3"/>
            <c:invertIfNegative val="0"/>
            <c:bubble3D val="0"/>
            <c:extLst xmlns:c16r2="http://schemas.microsoft.com/office/drawing/2015/06/chart">
              <c:ext xmlns:c16="http://schemas.microsoft.com/office/drawing/2014/chart" uri="{C3380CC4-5D6E-409C-BE32-E72D297353CC}">
                <c16:uniqueId val="{00000003-5D0C-45C0-8BA4-31CA8ACFB38B}"/>
              </c:ext>
            </c:extLst>
          </c:dPt>
          <c:dPt>
            <c:idx val="4"/>
            <c:invertIfNegative val="0"/>
            <c:bubble3D val="0"/>
            <c:extLst xmlns:c16r2="http://schemas.microsoft.com/office/drawing/2015/06/chart">
              <c:ext xmlns:c16="http://schemas.microsoft.com/office/drawing/2014/chart" uri="{C3380CC4-5D6E-409C-BE32-E72D297353CC}">
                <c16:uniqueId val="{00000004-5D0C-45C0-8BA4-31CA8ACFB38B}"/>
              </c:ext>
            </c:extLst>
          </c:dPt>
          <c:dLbls>
            <c:spPr>
              <a:noFill/>
              <a:ln>
                <a:noFill/>
              </a:ln>
              <a:effectLst/>
            </c:spPr>
            <c:txPr>
              <a:bodyPr anchor="ctr" anchorCtr="1" rot="0" spcFirstLastPara="1" vert="horz" vertOverflow="ellipsis" wrap="square"/>
              <a:lstStyle/>
              <a:p>
                <a:pPr>
                  <a:defRPr b="0" baseline="0" i="0" kern="1200" strike="noStrike" sz="1197" u="none">
                    <a:solidFill>
                      <a:schemeClr val="tx1">
                        <a:lumMod val="75000"/>
                        <a:lumOff val="25000"/>
                      </a:schemeClr>
                    </a:solidFill>
                    <a:latin charset="-122" panose="020B0502040204020203" pitchFamily="34" typeface="微软雅黑 Light"/>
                    <a:ea charset="-122" panose="020B0503020204020204" pitchFamily="34" typeface="微软雅黑"/>
                    <a:cs typeface="+mn-cs"/>
                    <a:sym charset="-122" panose="020B0502040204020203" pitchFamily="34" typeface="微软雅黑 Light"/>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Sheet1!$B$2:$B$6</c:f>
              <c:numCache>
                <c:formatCode>General</c:formatCode>
                <c:ptCount val="5"/>
                <c:pt idx="0">
                  <c:v>4</c:v>
                </c:pt>
                <c:pt idx="1">
                  <c:v>3</c:v>
                </c:pt>
                <c:pt idx="2">
                  <c:v>2</c:v>
                </c:pt>
                <c:pt idx="3">
                  <c:v>1</c:v>
                </c:pt>
                <c:pt idx="4">
                  <c:v>0.5</c:v>
                </c:pt>
              </c:numCache>
            </c:numRef>
          </c:val>
          <c:shape val="pyramid"/>
          <c:extLst xmlns:c16r2="http://schemas.microsoft.com/office/drawing/2015/06/chart">
            <c:ext xmlns:c16="http://schemas.microsoft.com/office/drawing/2014/chart" uri="{C3380CC4-5D6E-409C-BE32-E72D297353CC}">
              <c16:uniqueId val="{00000005-5D0C-45C0-8BA4-31CA8ACFB38B}"/>
            </c:ex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Revenue</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ser>
          <c:idx val="1"/>
          <c:order val="1"/>
          <c:spPr>
            <a:solidFill>
              <a:srgbClr val="88745B"/>
            </a:solidFill>
            <a:ln>
              <a:noFill/>
            </a:ln>
            <a:effectLst/>
            <a:sp3d/>
          </c:spPr>
          <c:invertIfNegative val="0"/>
          <c:dPt>
            <c:idx val="0"/>
            <c:invertIfNegative val="0"/>
            <c:bubble3D val="0"/>
            <c:extLst xmlns:c16r2="http://schemas.microsoft.com/office/drawing/2015/06/chart">
              <c:ext xmlns:c16="http://schemas.microsoft.com/office/drawing/2014/chart" uri="{C3380CC4-5D6E-409C-BE32-E72D297353CC}">
                <c16:uniqueId val="{00000006-5D0C-45C0-8BA4-31CA8ACFB38B}"/>
              </c:ext>
            </c:extLst>
          </c:dPt>
          <c:dPt>
            <c:idx val="1"/>
            <c:invertIfNegative val="0"/>
            <c:bubble3D val="0"/>
            <c:extLst xmlns:c16r2="http://schemas.microsoft.com/office/drawing/2015/06/chart">
              <c:ext xmlns:c16="http://schemas.microsoft.com/office/drawing/2014/chart" uri="{C3380CC4-5D6E-409C-BE32-E72D297353CC}">
                <c16:uniqueId val="{00000007-5D0C-45C0-8BA4-31CA8ACFB38B}"/>
              </c:ext>
            </c:extLst>
          </c:dPt>
          <c:dPt>
            <c:idx val="2"/>
            <c:invertIfNegative val="0"/>
            <c:bubble3D val="0"/>
            <c:extLst xmlns:c16r2="http://schemas.microsoft.com/office/drawing/2015/06/chart">
              <c:ext xmlns:c16="http://schemas.microsoft.com/office/drawing/2014/chart" uri="{C3380CC4-5D6E-409C-BE32-E72D297353CC}">
                <c16:uniqueId val="{00000008-5D0C-45C0-8BA4-31CA8ACFB38B}"/>
              </c:ext>
            </c:extLst>
          </c:dPt>
          <c:dPt>
            <c:idx val="3"/>
            <c:invertIfNegative val="0"/>
            <c:bubble3D val="0"/>
            <c:extLst xmlns:c16r2="http://schemas.microsoft.com/office/drawing/2015/06/chart">
              <c:ext xmlns:c16="http://schemas.microsoft.com/office/drawing/2014/chart" uri="{C3380CC4-5D6E-409C-BE32-E72D297353CC}">
                <c16:uniqueId val="{00000009-5D0C-45C0-8BA4-31CA8ACFB38B}"/>
              </c:ext>
            </c:extLst>
          </c:dPt>
          <c:dPt>
            <c:idx val="4"/>
            <c:invertIfNegative val="0"/>
            <c:bubble3D val="0"/>
            <c:extLst xmlns:c16r2="http://schemas.microsoft.com/office/drawing/2015/06/chart">
              <c:ext xmlns:c16="http://schemas.microsoft.com/office/drawing/2014/chart" uri="{C3380CC4-5D6E-409C-BE32-E72D297353CC}">
                <c16:uniqueId val="{0000000A-5D0C-45C0-8BA4-31CA8ACFB38B}"/>
              </c:ext>
            </c:extLst>
          </c:dPt>
          <c:dLbls>
            <c:spPr>
              <a:noFill/>
              <a:ln>
                <a:noFill/>
              </a:ln>
              <a:effectLst/>
            </c:spPr>
            <c:txPr>
              <a:bodyPr anchor="ctr" anchorCtr="1" rot="0" spcFirstLastPara="1" vert="horz" vertOverflow="ellipsis" wrap="square"/>
              <a:lstStyle/>
              <a:p>
                <a:pPr>
                  <a:defRPr b="0" baseline="0" i="0" kern="1200" strike="noStrike" sz="1197" u="none">
                    <a:solidFill>
                      <a:schemeClr val="tx1">
                        <a:lumMod val="75000"/>
                        <a:lumOff val="25000"/>
                      </a:schemeClr>
                    </a:solidFill>
                    <a:latin charset="-122" panose="020B0502040204020203" pitchFamily="34" typeface="微软雅黑 Light"/>
                    <a:ea charset="-122" panose="020B0503020204020204" pitchFamily="34" typeface="微软雅黑"/>
                    <a:cs typeface="+mn-cs"/>
                    <a:sym charset="-122" panose="020B0502040204020203" pitchFamily="34" typeface="微软雅黑 Light"/>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Sheet1!$C$2:$C$6</c:f>
              <c:numCache>
                <c:formatCode>General</c:formatCode>
                <c:ptCount val="5"/>
                <c:pt idx="0">
                  <c:v>5</c:v>
                </c:pt>
                <c:pt idx="1">
                  <c:v>4</c:v>
                </c:pt>
                <c:pt idx="2">
                  <c:v>3</c:v>
                </c:pt>
                <c:pt idx="3">
                  <c:v>2</c:v>
                </c:pt>
                <c:pt idx="4">
                  <c:v>1</c:v>
                </c:pt>
              </c:numCache>
            </c:numRef>
          </c:val>
          <c:shape val="pyramid"/>
          <c:extLst xmlns:c16r2="http://schemas.microsoft.com/office/drawing/2015/06/chart">
            <c:ext xmlns:c16="http://schemas.microsoft.com/office/drawing/2014/chart" uri="{C3380CC4-5D6E-409C-BE32-E72D297353CC}">
              <c16:uniqueId val="{0000000B-5D0C-45C0-8BA4-31CA8ACFB38B}"/>
            </c:ex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Sales 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ser>
          <c:idx val="2"/>
          <c:order val="2"/>
          <c:spPr>
            <a:solidFill>
              <a:srgbClr val="C8B08A"/>
            </a:solidFill>
            <a:ln>
              <a:noFill/>
            </a:ln>
            <a:effectLst/>
            <a:sp3d/>
          </c:spPr>
          <c:invertIfNegative val="0"/>
          <c:dPt>
            <c:idx val="0"/>
            <c:invertIfNegative val="0"/>
            <c:bubble3D val="0"/>
            <c:extLst xmlns:c16r2="http://schemas.microsoft.com/office/drawing/2015/06/chart">
              <c:ext xmlns:c16="http://schemas.microsoft.com/office/drawing/2014/chart" uri="{C3380CC4-5D6E-409C-BE32-E72D297353CC}">
                <c16:uniqueId val="{0000000C-5D0C-45C0-8BA4-31CA8ACFB38B}"/>
              </c:ext>
            </c:extLst>
          </c:dPt>
          <c:dPt>
            <c:idx val="1"/>
            <c:invertIfNegative val="0"/>
            <c:bubble3D val="0"/>
            <c:extLst xmlns:c16r2="http://schemas.microsoft.com/office/drawing/2015/06/chart">
              <c:ext xmlns:c16="http://schemas.microsoft.com/office/drawing/2014/chart" uri="{C3380CC4-5D6E-409C-BE32-E72D297353CC}">
                <c16:uniqueId val="{0000000D-5D0C-45C0-8BA4-31CA8ACFB38B}"/>
              </c:ext>
            </c:extLst>
          </c:dPt>
          <c:dPt>
            <c:idx val="2"/>
            <c:invertIfNegative val="0"/>
            <c:bubble3D val="0"/>
            <c:extLst xmlns:c16r2="http://schemas.microsoft.com/office/drawing/2015/06/chart">
              <c:ext xmlns:c16="http://schemas.microsoft.com/office/drawing/2014/chart" uri="{C3380CC4-5D6E-409C-BE32-E72D297353CC}">
                <c16:uniqueId val="{0000000E-5D0C-45C0-8BA4-31CA8ACFB38B}"/>
              </c:ext>
            </c:extLst>
          </c:dPt>
          <c:dPt>
            <c:idx val="3"/>
            <c:invertIfNegative val="0"/>
            <c:bubble3D val="0"/>
            <c:extLst xmlns:c16r2="http://schemas.microsoft.com/office/drawing/2015/06/chart">
              <c:ext xmlns:c16="http://schemas.microsoft.com/office/drawing/2014/chart" uri="{C3380CC4-5D6E-409C-BE32-E72D297353CC}">
                <c16:uniqueId val="{0000000F-5D0C-45C0-8BA4-31CA8ACFB38B}"/>
              </c:ext>
            </c:extLst>
          </c:dPt>
          <c:dPt>
            <c:idx val="4"/>
            <c:invertIfNegative val="0"/>
            <c:bubble3D val="0"/>
            <c:extLst xmlns:c16r2="http://schemas.microsoft.com/office/drawing/2015/06/chart">
              <c:ext xmlns:c16="http://schemas.microsoft.com/office/drawing/2014/chart" uri="{C3380CC4-5D6E-409C-BE32-E72D297353CC}">
                <c16:uniqueId val="{00000010-5D0C-45C0-8BA4-31CA8ACFB38B}"/>
              </c:ext>
            </c:extLst>
          </c:dPt>
          <c:dLbls>
            <c:spPr>
              <a:noFill/>
              <a:ln>
                <a:noFill/>
              </a:ln>
              <a:effectLst/>
            </c:spPr>
            <c:txPr>
              <a:bodyPr anchor="ctr" anchorCtr="1" rot="0" spcFirstLastPara="1" vert="horz" vertOverflow="ellipsis" wrap="square"/>
              <a:lstStyle/>
              <a:p>
                <a:pPr>
                  <a:defRPr b="0" baseline="0" i="0" kern="1200" strike="noStrike" sz="1197" u="none">
                    <a:solidFill>
                      <a:schemeClr val="tx1">
                        <a:lumMod val="75000"/>
                        <a:lumOff val="25000"/>
                      </a:schemeClr>
                    </a:solidFill>
                    <a:latin charset="-122" panose="020B0502040204020203" pitchFamily="34" typeface="微软雅黑 Light"/>
                    <a:ea charset="-122" panose="020B0503020204020204" pitchFamily="34" typeface="微软雅黑"/>
                    <a:cs typeface="+mn-cs"/>
                    <a:sym charset="-122" panose="020B0502040204020203" pitchFamily="34" typeface="微软雅黑 Light"/>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Sheet1!$D$2:$D$6</c:f>
              <c:numCache>
                <c:formatCode>General</c:formatCode>
                <c:ptCount val="5"/>
                <c:pt idx="0">
                  <c:v>6</c:v>
                </c:pt>
                <c:pt idx="1">
                  <c:v>5</c:v>
                </c:pt>
                <c:pt idx="2">
                  <c:v>4</c:v>
                </c:pt>
                <c:pt idx="3">
                  <c:v>3</c:v>
                </c:pt>
                <c:pt idx="4">
                  <c:v>2</c:v>
                </c:pt>
              </c:numCache>
            </c:numRef>
          </c:val>
          <c:shape val="pyramid"/>
          <c:extLst xmlns:c16r2="http://schemas.microsoft.com/office/drawing/2015/06/chart">
            <c:ext xmlns:c16="http://schemas.microsoft.com/office/drawing/2014/chart" uri="{C3380CC4-5D6E-409C-BE32-E72D297353CC}">
              <c16:uniqueId val="{00000011-5D0C-45C0-8BA4-31CA8ACFB38B}"/>
            </c:ex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Sales 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dLbls>
          <c:showLegendKey val="0"/>
          <c:showVal val="1"/>
          <c:showCatName val="0"/>
          <c:showSerName val="0"/>
          <c:showPercent val="0"/>
          <c:showBubbleSize val="0"/>
        </c:dLbls>
        <c:gapWidth val="150"/>
        <c:shape val="box"/>
        <c:axId val="-197615376"/>
        <c:axId val="-197618096"/>
        <c:axId val="-91287728"/>
      </c:bar3DChart>
      <c:catAx>
        <c:axId val="-197615376"/>
        <c:scaling>
          <c:orientation val="minMax"/>
        </c:scaling>
        <c:delete val="0"/>
        <c:axPos val="b"/>
        <c:numFmt formatCode="General" sourceLinked="1"/>
        <c:majorTickMark val="none"/>
        <c:minorTickMark val="none"/>
        <c:tickLblPos val="nextTo"/>
        <c:spPr>
          <a:noFill/>
          <a:ln>
            <a:noFill/>
          </a:ln>
          <a:effectLst/>
        </c:spPr>
        <c:txPr>
          <a:bodyPr anchor="ctr" anchorCtr="1" rot="-60000000" spcFirstLastPara="1" vert="horz" vertOverflow="ellipsis" wrap="square"/>
          <a:lstStyle/>
          <a:p>
            <a:pPr>
              <a:defRPr b="0" baseline="0" cap="none" i="0" kern="1200" normalizeH="0" spc="0" strike="noStrike" sz="1197" u="none">
                <a:solidFill>
                  <a:schemeClr val="tx1">
                    <a:lumMod val="65000"/>
                    <a:lumOff val="35000"/>
                  </a:schemeClr>
                </a:solidFill>
                <a:latin charset="-122" panose="020B0502040204020203" pitchFamily="34" typeface="微软雅黑 Light"/>
                <a:ea charset="-122" panose="020B0503020204020204" pitchFamily="34" typeface="微软雅黑"/>
                <a:cs typeface="+mn-cs"/>
                <a:sym charset="-122" panose="020B0502040204020203" pitchFamily="34" typeface="微软雅黑 Light"/>
              </a:defRPr>
            </a:pPr>
            <a:endParaRPr lang="zh-CN"/>
          </a:p>
        </c:txPr>
        <c:crossAx val="-197618096"/>
        <c:crosses val="autoZero"/>
        <c:auto val="1"/>
        <c:lblAlgn val="ctr"/>
        <c:lblOffset val="100"/>
        <c:noMultiLvlLbl val="0"/>
      </c:catAx>
      <c:valAx>
        <c:axId val="-197618096"/>
        <c:scaling>
          <c:orientation val="minMax"/>
        </c:scaling>
        <c:delete val="0"/>
        <c:axPos val="l"/>
        <c:majorGridlines>
          <c:spPr>
            <a:ln algn="ctr" cap="flat" cmpd="sng" w="9525">
              <a:solidFill>
                <a:schemeClr val="tx1">
                  <a:lumMod val="15000"/>
                  <a:lumOff val="85000"/>
                </a:schemeClr>
              </a:solidFill>
              <a:round/>
            </a:ln>
            <a:effectLst/>
          </c:spPr>
        </c:majorGridlines>
        <c:minorGridlines>
          <c:spPr>
            <a:ln algn="ctr" cap="flat" cmpd="sng" w="9525">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anchor="ctr" anchorCtr="1" rot="-60000000" spcFirstLastPara="1" vert="horz" vertOverflow="ellipsis" wrap="square"/>
          <a:lstStyle/>
          <a:p>
            <a:pPr>
              <a:defRPr b="0" baseline="0" i="0" kern="1200" strike="noStrike" sz="1197" u="none">
                <a:solidFill>
                  <a:schemeClr val="tx1">
                    <a:lumMod val="65000"/>
                    <a:lumOff val="35000"/>
                  </a:schemeClr>
                </a:solidFill>
                <a:latin charset="-122" panose="020B0502040204020203" pitchFamily="34" typeface="微软雅黑 Light"/>
                <a:ea charset="-122" panose="020B0503020204020204" pitchFamily="34" typeface="微软雅黑"/>
                <a:cs typeface="+mn-cs"/>
                <a:sym charset="-122" panose="020B0502040204020203" pitchFamily="34" typeface="微软雅黑 Light"/>
              </a:defRPr>
            </a:pPr>
            <a:endParaRPr lang="zh-CN"/>
          </a:p>
        </c:txPr>
        <c:crossAx val="-197615376"/>
        <c:crosses val="autoZero"/>
        <c:crossBetween val="between"/>
      </c:valAx>
      <c:serAx>
        <c:axId val="-91287728"/>
        <c:scaling>
          <c:orientation val="minMax"/>
        </c:scaling>
        <c:delete val="0"/>
        <c:axPos val="b"/>
        <c:majorTickMark val="none"/>
        <c:minorTickMark val="none"/>
        <c:tickLblPos val="nextTo"/>
        <c:spPr>
          <a:noFill/>
          <a:ln algn="ctr" cap="flat" cmpd="sng" w="9525">
            <a:solidFill>
              <a:schemeClr val="tx1">
                <a:lumMod val="15000"/>
                <a:lumOff val="85000"/>
              </a:schemeClr>
            </a:solidFill>
            <a:round/>
          </a:ln>
          <a:effectLst/>
        </c:spPr>
        <c:txPr>
          <a:bodyPr anchor="ctr" anchorCtr="1" rot="-60000000" spcFirstLastPara="1" vert="horz" vertOverflow="ellipsis" wrap="square"/>
          <a:lstStyle/>
          <a:p>
            <a:pPr>
              <a:defRPr b="0" baseline="0" i="0" kern="1200" strike="noStrike" sz="1197" u="none">
                <a:solidFill>
                  <a:schemeClr val="tx1">
                    <a:lumMod val="65000"/>
                    <a:lumOff val="35000"/>
                  </a:schemeClr>
                </a:solidFill>
                <a:latin charset="-122" panose="020B0502040204020203" pitchFamily="34" typeface="微软雅黑 Light"/>
                <a:ea charset="-122" panose="020B0503020204020204" pitchFamily="34" typeface="微软雅黑"/>
                <a:cs typeface="+mn-cs"/>
                <a:sym charset="-122" panose="020B0502040204020203" pitchFamily="34" typeface="微软雅黑 Light"/>
              </a:defRPr>
            </a:pPr>
            <a:endParaRPr lang="zh-CN"/>
          </a:p>
        </c:txPr>
        <c:crossAx val="-197618096"/>
        <c:crosses val="autoZero"/>
      </c:serAx>
      <c:spPr>
        <a:noFill/>
        <a:ln>
          <a:noFill/>
        </a:ln>
        <a:effectLst/>
      </c:spPr>
    </c:plotArea>
    <c:plotVisOnly val="1"/>
    <c:dispBlanksAs val="gap"/>
    <c:showDLblsOverMax val="0"/>
  </c:chart>
  <c:spPr>
    <a:noFill/>
    <a:ln>
      <a:noFill/>
    </a:ln>
    <a:effectLst/>
  </c:spPr>
  <c:txPr>
    <a:bodyPr/>
    <a:lstStyle/>
    <a:p>
      <a:pPr>
        <a:defRPr>
          <a:latin charset="-122" panose="020B0502040204020203" pitchFamily="34" typeface="微软雅黑 Light"/>
          <a:ea charset="-122" panose="020B0503020204020204" pitchFamily="34" typeface="微软雅黑"/>
          <a:sym charset="-122" panose="020B0502040204020203" pitchFamily="34" typeface="微软雅黑 Light"/>
        </a:defRPr>
      </a:pPr>
      <a:endParaRPr lang="zh-CN"/>
    </a:p>
  </c:txPr>
  <c:externalData r:id="rId3">
    <c:autoUpdate val="0"/>
  </c:externalData>
</c:chartSpace>
</file>

<file path=ppt/charts/chart9.xml><?xml version="1.0" encoding="utf-8"?>
<c:chartSpace xmlns:a="http://schemas.openxmlformats.org/drawingml/2006/main" xmlns:c="http://schemas.openxmlformats.org/drawingml/2006/chart"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 Sales</c:v>
                </c:pt>
              </c:strCache>
            </c:strRef>
          </c:tx>
          <c:spPr>
            <a:solidFill>
              <a:srgbClr val="4F4D50"/>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88745B"/>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extLst xmlns:c16r2="http://schemas.microsoft.com/office/drawing/2015/06/char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rgbClr val="C8B08A"/>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extLst xmlns:c16r2="http://schemas.microsoft.com/office/drawing/2015/06/char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dLbls>
        <c:gapWidth val="150"/>
        <c:shape val="box"/>
        <c:axId val="-197616464"/>
        <c:axId val="-197614288"/>
        <c:axId val="0"/>
      </c:bar3DChart>
      <c:catAx>
        <c:axId val="-19761646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197614288"/>
        <c:crosses val="autoZero"/>
        <c:auto val="1"/>
        <c:lblAlgn val="ctr"/>
        <c:lblOffset val="100"/>
        <c:noMultiLvlLbl val="0"/>
      </c:catAx>
      <c:valAx>
        <c:axId val="-197614288"/>
        <c:scaling>
          <c:orientation val="minMax"/>
        </c:scaling>
        <c:delete val="0"/>
        <c:axPos val="b"/>
        <c:majorGridlines>
          <c:spPr>
            <a:ln algn="ctr" cap="flat" cmpd="sng" w="9525">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976164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F4D50"/>
          </a:solidFill>
          <a:latin charset="-122" panose="02010601030101010101" pitchFamily="2" typeface="方正黑体简体"/>
          <a:ea charset="-122" panose="02010601030101010101" pitchFamily="2" typeface="方正黑体简体"/>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2C8EE63D-CDD1-4C5E-94F7-FA51910C08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F17FAE88-E9AC-4701-92C2-E316BA68C5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FA756A-9CED-45B2-A3E2-1B38ACB53DA9}" type="datetimeFigureOut">
              <a:rPr lang="zh-CN" altLang="en-US" smtClean="0"/>
              <a:t>2020/7/27</a:t>
            </a:fld>
            <a:endParaRPr lang="zh-CN" altLang="en-US"/>
          </a:p>
        </p:txBody>
      </p:sp>
      <p:sp>
        <p:nvSpPr>
          <p:cNvPr id="4" name="页脚占位符 3">
            <a:extLst>
              <a:ext uri="{FF2B5EF4-FFF2-40B4-BE49-F238E27FC236}">
                <a16:creationId xmlns="" xmlns:a16="http://schemas.microsoft.com/office/drawing/2014/main" id="{F2E7A1AE-8570-4722-97E6-E20108E238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FBE9A790-25C6-4040-8641-8909AD7143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677230-6F38-445E-BCCA-CE113461A249}" type="slidenum">
              <a:rPr lang="zh-CN" altLang="en-US" smtClean="0"/>
              <a:t>‹#›</a:t>
            </a:fld>
            <a:endParaRPr lang="zh-CN" altLang="en-US"/>
          </a:p>
        </p:txBody>
      </p:sp>
    </p:spTree>
    <p:extLst>
      <p:ext uri="{BB962C8B-B14F-4D97-AF65-F5344CB8AC3E}">
        <p14:creationId xmlns:p14="http://schemas.microsoft.com/office/powerpoint/2010/main" val="307284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altLang="en-US" lang="zh-CN"/>
          </a:p>
        </p:txBody>
      </p:sp>
      <p:sp>
        <p:nvSpPr>
          <p:cNvPr id="3" name="日期占位符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F6A86506-327F-4788-BAF0-4B794890C8AC}" type="datetimeFigureOut">
              <a:rPr altLang="en-US" lang="zh-CN" smtClean="0"/>
              <a:t>2020/7/27</a:t>
            </a:fld>
            <a:endParaRPr altLang="en-US" lang="zh-CN"/>
          </a:p>
        </p:txBody>
      </p:sp>
      <p:sp>
        <p:nvSpPr>
          <p:cNvPr id="4" name="幻灯片图像占位符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altLang="en-US" lang="zh-CN"/>
          </a:p>
        </p:txBody>
      </p:sp>
      <p:sp>
        <p:nvSpPr>
          <p:cNvPr id="5" name="备注占位符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6" name="页脚占位符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altLang="en-US" lang="zh-CN"/>
          </a:p>
        </p:txBody>
      </p:sp>
      <p:sp>
        <p:nvSpPr>
          <p:cNvPr id="7" name="灯片编号占位符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FB31F724-51D9-486B-9BFF-C542D0E12BC5}" type="slidenum">
              <a:rPr altLang="en-US" lang="zh-CN" smtClean="0"/>
              <a:t>‹#›</a:t>
            </a:fld>
            <a:endParaRPr altLang="en-US" lang="zh-CN"/>
          </a:p>
        </p:txBody>
      </p:sp>
    </p:spTree>
    <p:extLst>
      <p:ext uri="{BB962C8B-B14F-4D97-AF65-F5344CB8AC3E}">
        <p14:creationId xmlns:p14="http://schemas.microsoft.com/office/powerpoint/2010/main" val="1224807614"/>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theme/themeOverride1.xml" Type="http://schemas.openxmlformats.org/officeDocument/2006/relationships/themeOverride"/><Relationship Id="rId2" Target="../notesMasters/notesMaster1.xml" Type="http://schemas.openxmlformats.org/officeDocument/2006/relationships/notesMaster"/><Relationship Id="rId3"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441472"/>
      </p:ext>
    </p:extLst>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480713"/>
      </p:ext>
    </p:extLst>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738462"/>
      </p:ext>
    </p:extLst>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904466"/>
      </p:ext>
    </p:extLst>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463467"/>
      </p:ext>
    </p:extLst>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813246"/>
      </p:ext>
    </p:extLst>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330889"/>
      </p:ext>
    </p:extLst>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98556"/>
      </p:ext>
    </p:extLst>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052237"/>
      </p:ext>
    </p:extLst>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308536"/>
      </p:ext>
    </p:extLst>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282726"/>
      </p:ext>
    </p:extLst>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989111"/>
      </p:ext>
    </p:extLst>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028646"/>
      </p:ext>
    </p:extLst>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721923"/>
      </p:ext>
    </p:extLst>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96141"/>
      </p:ext>
    </p:extLst>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56027"/>
      </p:ext>
    </p:extLst>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90992"/>
      </p:ext>
    </p:extLst>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287499"/>
      </p:ext>
    </p:extLst>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515407"/>
      </p:ext>
    </p:extLst>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48997"/>
      </p:ext>
    </p:extLst>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545510"/>
      </p:ext>
    </p:extLst>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121749"/>
      </p:ext>
    </p:extLst>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143331"/>
      </p:ext>
    </p:extLst>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128502"/>
      </p:ext>
    </p:extLst>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974793"/>
      </p:ext>
    </p:extLst>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435752"/>
      </p:ext>
    </p:extLst>
  </p:cSld>
  <p:clrMapOvr>
    <a:masterClrMapping/>
  </p:clrMapOvr>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36674"/>
      </p:ext>
    </p:extLst>
  </p:cSld>
  <p:clrMapOvr>
    <a:masterClrMapping/>
  </p:clrMapOvr>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97828"/>
      </p:ext>
    </p:extLst>
  </p:cSld>
  <p:clrMapOvr>
    <a:masterClrMapping/>
  </p:clrMapOvr>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672793"/>
      </p:ext>
    </p:extLst>
  </p:cSld>
  <p:clrMapOvr>
    <a:masterClrMapping/>
  </p:clrMapOvr>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372670"/>
      </p:ext>
    </p:extLst>
  </p:cSld>
  <p:clrMapOvr>
    <a:masterClrMapping/>
  </p:clrMapOvr>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616496"/>
      </p:ext>
    </p:extLst>
  </p:cSld>
  <p:clrMapOvr>
    <a:masterClrMapping/>
  </p:clrMapOvr>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919042"/>
      </p:ext>
    </p:extLst>
  </p:cSld>
  <p:clrMapOvr>
    <a:masterClrMapping/>
  </p:clrMapOvr>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57982"/>
      </p:ext>
    </p:extLst>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201283"/>
      </p:ext>
    </p:extLst>
  </p:cSld>
  <p:clrMapOvr>
    <a:masterClrMapping/>
  </p:clrMapOvr>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560355"/>
      </p:ext>
    </p:extLst>
  </p:cSld>
  <p:clrMapOvr>
    <a:masterClrMapping/>
  </p:clrMapOvr>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615717"/>
      </p:ext>
    </p:extLst>
  </p:cSld>
  <p:clrMapOvr>
    <a:masterClrMapping/>
  </p:clrMapOvr>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294053"/>
      </p:ext>
    </p:extLst>
  </p:cSld>
  <p:clrMapOvr>
    <a:masterClrMapping/>
  </p:clrMapOvr>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60010"/>
      </p:ext>
    </p:extLst>
  </p:cSld>
  <p:clrMapOvr>
    <a:masterClrMapping/>
  </p:clrMapOvr>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399946"/>
      </p:ext>
    </p:extLst>
  </p:cSld>
  <p:clrMapOvr>
    <a:masterClrMapping/>
  </p:clrMapOvr>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382991"/>
      </p:ext>
    </p:extLst>
  </p:cSld>
  <p:clrMapOvr>
    <a:masterClrMapping/>
  </p:clrMapOvr>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659927"/>
      </p:ext>
    </p:extLst>
  </p:cSld>
  <p:clrMapOvr>
    <a:masterClrMapping/>
  </p:clrMapOvr>
</p:notes>
</file>

<file path=ppt/notesSlides/notesSlide47.xml><?xml version="1.0" encoding="utf-8"?>
<p:notes xmlns:a="http://schemas.openxmlformats.org/drawingml/2006/main" xmlns:p="http://schemas.openxmlformats.org/presentationml/2006/main" xmlns:r="http://schemas.openxmlformats.org/officeDocument/2006/relationships" showMasterSp="0">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573259"/>
      </p:ext>
    </p:extLst>
  </p:cSld>
  <p:clrMapOvr>
    <a:overrideClrMapping accent1="accent1" accent2="accent2" accent3="accent3" accent4="accent4" accent5="accent5" accent6="accent6" bg1="lt1" bg2="lt2" folHlink="folHlink" hlink="hlink" tx1="dk1" tx2="dk2"/>
  </p:clrMapOvr>
</p:notes>
</file>

<file path=ppt/notesSlides/notesSlide4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51369"/>
      </p:ext>
    </p:extLst>
  </p:cSld>
  <p:clrMapOvr>
    <a:masterClrMapping/>
  </p:clrMapOvr>
</p:notes>
</file>

<file path=ppt/notesSlides/notesSlide4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854689"/>
      </p:ext>
    </p:extLst>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64933"/>
      </p:ext>
    </p:extLst>
  </p:cSld>
  <p:clrMapOvr>
    <a:masterClrMapping/>
  </p:clrMapOvr>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111194"/>
      </p:ext>
    </p:extLst>
  </p:cSld>
  <p:clrMapOvr>
    <a:masterClrMapping/>
  </p:clrMapOvr>
</p:notes>
</file>

<file path=ppt/notesSlides/notesSlide5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568663"/>
      </p:ext>
    </p:extLst>
  </p:cSld>
  <p:clrMapOvr>
    <a:masterClrMapping/>
  </p:clrMapOvr>
</p:notes>
</file>

<file path=ppt/notesSlides/notesSlide5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513222"/>
      </p:ext>
    </p:extLst>
  </p:cSld>
  <p:clrMapOvr>
    <a:masterClrMapping/>
  </p:clrMapOvr>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464721"/>
      </p:ext>
    </p:extLst>
  </p:cSld>
  <p:clrMapOvr>
    <a:masterClrMapping/>
  </p:clrMapOvr>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168283"/>
      </p:ext>
    </p:extLst>
  </p:cSld>
  <p:clrMapOvr>
    <a:masterClrMapping/>
  </p:clrMapOvr>
</p:notes>
</file>

<file path=ppt/notesSlides/notesSlide5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13279"/>
      </p:ext>
    </p:extLst>
  </p:cSld>
  <p:clrMapOvr>
    <a:masterClrMapping/>
  </p:clrMapOvr>
</p:notes>
</file>

<file path=ppt/notesSlides/notesSlide5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40053"/>
      </p:ext>
    </p:extLst>
  </p:cSld>
  <p:clrMapOvr>
    <a:masterClrMapping/>
  </p:clrMapOvr>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775828"/>
      </p:ext>
    </p:extLst>
  </p:cSld>
  <p:clrMapOvr>
    <a:masterClrMapping/>
  </p:clrMapOvr>
</p:notes>
</file>

<file path=ppt/notesSlides/notesSlide5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392916"/>
      </p:ext>
    </p:extLst>
  </p:cSld>
  <p:clrMapOvr>
    <a:masterClrMapping/>
  </p:clrMapOvr>
</p:notes>
</file>

<file path=ppt/notesSlides/notesSlide5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142617"/>
      </p:ext>
    </p:extLst>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802545"/>
      </p:ext>
    </p:extLst>
  </p:cSld>
  <p:clrMapOvr>
    <a:masterClrMapping/>
  </p:clrMapOvr>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299423"/>
      </p:ext>
    </p:extLst>
  </p:cSld>
  <p:clrMapOvr>
    <a:masterClrMapping/>
  </p:clrMapOvr>
</p:notes>
</file>

<file path=ppt/notesSlides/notesSlide6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274130"/>
      </p:ext>
    </p:extLst>
  </p:cSld>
  <p:clrMapOvr>
    <a:masterClrMapping/>
  </p:clrMapOvr>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538138"/>
      </p:ext>
    </p:extLst>
  </p:cSld>
  <p:clrMapOvr>
    <a:masterClrMapping/>
  </p:clrMapOvr>
</p:notes>
</file>

<file path=ppt/notesSlides/notesSlide6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46" name="幻灯片图像占位符 1"/>
          <p:cNvSpPr>
            <a:spLocks noChangeAspect="1" noGrp="1" noRo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idx="1"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compatLnSpc="1" numCol="1" wrap="square">
            <a:prstTxWarp prst="textNoShape">
              <a:avLst/>
            </a:prstTxWarp>
          </a:bodyPr>
          <a:lstStyle/>
          <a:p>
            <a:pPr eaLnBrk="1" hangingPunct="1">
              <a:spcBef>
                <a:spcPct val="0"/>
              </a:spcBef>
            </a:pPr>
            <a:r>
              <a:rPr altLang="en-US" dirty="0" lang="zh-CN" smtClean="0"/>
              <a:t>模板来自于 </a:t>
            </a:r>
            <a:r>
              <a:rPr altLang="zh-CN" lang="en-US" smtClean="0"/>
              <a:t>http://www.ypppt.com</a:t>
            </a:r>
            <a:endParaRPr altLang="en-US" dirty="0" lang="zh-CN" smtClean="0"/>
          </a:p>
        </p:txBody>
      </p:sp>
      <p:sp>
        <p:nvSpPr>
          <p:cNvPr id="6148" name="灯片编号占位符 3"/>
          <p:cNvSpPr>
            <a:spLocks noGrp="1"/>
          </p:cNvSpPr>
          <p:nvPr>
            <p:ph idx="5" sz="quarter" type="sldNum"/>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fontAlgn="base">
              <a:spcBef>
                <a:spcPct val="0"/>
              </a:spcBef>
              <a:spcAft>
                <a:spcPct val="0"/>
              </a:spcAft>
            </a:pPr>
            <a:fld id="{E5ED1824-6DB2-4029-B0DF-1D3CDCF11CDA}" type="slidenum">
              <a:rPr altLang="en-US" lang="zh-CN" smtClean="0">
                <a:solidFill>
                  <a:prstClr val="black"/>
                </a:solidFill>
                <a:latin charset="0" panose="020F0502020204030204" pitchFamily="34" typeface="Calibri"/>
                <a:ea charset="-122" panose="02010600030101010101" pitchFamily="2" typeface="宋体"/>
              </a:rPr>
              <a:pPr fontAlgn="base">
                <a:spcBef>
                  <a:spcPct val="0"/>
                </a:spcBef>
                <a:spcAft>
                  <a:spcPct val="0"/>
                </a:spcAft>
              </a:pPr>
              <a:t>63</a:t>
            </a:fld>
            <a:endParaRPr altLang="en-US" lang="zh-CN" smtClean="0">
              <a:solidFill>
                <a:prstClr val="black"/>
              </a:solidFill>
              <a:latin charset="0" panose="020F0502020204030204" pitchFamily="34" typeface="Calibri"/>
              <a:ea charset="-122" panose="02010600030101010101" pitchFamily="2" typeface="宋体"/>
            </a:endParaRPr>
          </a:p>
        </p:txBody>
      </p:sp>
    </p:spTree>
    <p:extLst>
      <p:ext uri="{BB962C8B-B14F-4D97-AF65-F5344CB8AC3E}">
        <p14:creationId xmlns:p14="http://schemas.microsoft.com/office/powerpoint/2010/main" val="1647931688"/>
      </p:ext>
    </p:extLst>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4107"/>
      </p:ext>
    </p:extLst>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66421"/>
      </p:ext>
    </p:extLst>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5697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69506"/>
      </p:ext>
    </p:extLst>
  </p:cSld>
  <p:clrMapOvr>
    <a:masterClrMapping/>
  </p:clrMapOvr>
</p:sldLayout>
</file>

<file path=ppt/slideLayouts/slideLayout10.xml><?xml version="1.0" encoding="utf-8"?>
<p:sldLayout xmlns:a="http://schemas.openxmlformats.org/drawingml/2006/main" xmlns:p="http://schemas.openxmlformats.org/presentationml/2006/main" xmlns:r="http://schemas.openxmlformats.org/officeDocument/2006/relationships" userDrawn="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476089"/>
      </p:ext>
    </p:extLst>
  </p:cSld>
  <p:clrMapOvr>
    <a:masterClrMapping/>
  </p:clrMapOvr>
  <mc:AlternateContent xmlns:mc="http://schemas.openxmlformats.org/markup-compatibility/2006" xmlns:p14="http://schemas.microsoft.com/office/powerpoint/2010/main">
    <mc:Choice Requires="p14">
      <p:transition advTm="2000" p14:dur="1500" spd="slow">
        <p:random/>
      </p:transition>
    </mc:Choice>
    <mc:Fallback>
      <p:transition advTm="2000" spd="slow">
        <p:random/>
      </p:transition>
    </mc:Fallback>
  </mc:AlternateContent>
</p:sldLayout>
</file>

<file path=ppt/slideLayouts/slideLayout11.xml><?xml version="1.0" encoding="utf-8"?>
<p:sldLayout xmlns:a="http://schemas.openxmlformats.org/drawingml/2006/main" xmlns:p="http://schemas.openxmlformats.org/presentationml/2006/main" xmlns:r="http://schemas.openxmlformats.org/officeDocument/2006/relationships" userDrawn="1">
  <p:cSld name="设计页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71108"/>
      </p:ext>
    </p:extLst>
  </p:cSld>
  <p:clrMapOvr>
    <a:masterClrMapping/>
  </p:clrMapOvr>
  <mc:AlternateContent xmlns:mc="http://schemas.openxmlformats.org/markup-compatibility/2006" xmlns:p14="http://schemas.microsoft.com/office/powerpoint/2010/main">
    <mc:Choice Requires="p14">
      <p:transition advTm="2000" p14:dur="1500" spd="slow">
        <p:random/>
      </p:transition>
    </mc:Choice>
    <mc:Fallback>
      <p:transition advTm="2000" spd="slow">
        <p:random/>
      </p:transition>
    </mc:Fallback>
  </mc:AlternateContent>
</p:sldLayout>
</file>

<file path=ppt/slideLayouts/slideLayout12.xml><?xml version="1.0" encoding="utf-8"?>
<p:sldLayout xmlns:a="http://schemas.openxmlformats.org/drawingml/2006/main" xmlns:p="http://schemas.openxmlformats.org/presentationml/2006/main" xmlns:r="http://schemas.openxmlformats.org/officeDocument/2006/relationships" userDrawn="1">
  <p:cSld name="Mr.Z">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22692"/>
      </p:ext>
    </p:extLst>
  </p:cSld>
  <p:clrMapOvr>
    <a:masterClrMapping/>
  </p:clrMapOvr>
  <mc:AlternateContent xmlns:mc="http://schemas.openxmlformats.org/markup-compatibility/2006" xmlns:p14="http://schemas.microsoft.com/office/powerpoint/2010/main">
    <mc:Choice Requires="p14">
      <p:transition advTm="2000" p14:dur="1500" spd="slow">
        <p:random/>
      </p:transition>
    </mc:Choice>
    <mc:Fallback>
      <p:transition advTm="2000" spd="slow">
        <p:random/>
      </p:transition>
    </mc:Fallback>
  </mc:AlternateContent>
</p:sldLayout>
</file>

<file path=ppt/slideLayouts/slideLayout13.xml><?xml version="1.0" encoding="utf-8"?>
<p:sldLayout xmlns:a="http://schemas.openxmlformats.org/drawingml/2006/main" xmlns:p="http://schemas.openxmlformats.org/presentationml/2006/main" xmlns:r="http://schemas.openxmlformats.org/officeDocument/2006/relationships"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114410"/>
      </p:ext>
    </p:extLst>
  </p:cSld>
  <p:clrMapOvr>
    <a:masterClrMapping/>
  </p:clrMapOvr>
  <mc:AlternateContent xmlns:mc="http://schemas.openxmlformats.org/markup-compatibility/2006" xmlns:p14="http://schemas.microsoft.com/office/powerpoint/2010/main">
    <mc:Choice Requires="p14">
      <p:transition advTm="2000" p14:dur="1500" spd="slow">
        <p:random/>
      </p:transition>
    </mc:Choice>
    <mc:Fallback>
      <p:transition advTm="2000" spd="slow">
        <p:random/>
      </p:transition>
    </mc:Fallback>
  </mc:AlternateContent>
</p:sldLayout>
</file>

<file path=ppt/slideLayouts/slideLayout14.xml><?xml version="1.0" encoding="utf-8"?>
<p:sldLayout xmlns:a="http://schemas.openxmlformats.org/drawingml/2006/main" xmlns:p="http://schemas.openxmlformats.org/presentationml/2006/main" xmlns:r="http://schemas.openxmlformats.org/officeDocument/2006/relationships" userDrawn="1">
  <p:cSld name="Big Landscape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196079"/>
      </p:ext>
    </p:extLst>
  </p:cSld>
  <p:clrMapOvr>
    <a:masterClrMapping/>
  </p:clrMapOvr>
  <mc:AlternateContent xmlns:mc="http://schemas.openxmlformats.org/markup-compatibility/2006" xmlns:p14="http://schemas.microsoft.com/office/powerpoint/2010/main">
    <mc:Choice Requires="p14">
      <p:transition advTm="2000" p14:dur="1500" spd="slow">
        <p:random/>
      </p:transition>
    </mc:Choice>
    <mc:Fallback>
      <p:transition advTm="2000" spd="slow">
        <p:random/>
      </p:transition>
    </mc:Fallback>
  </mc:AlternateContent>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dirty="0" lang="en-US"/>
          </a:p>
        </p:txBody>
      </p:sp>
      <p:sp>
        <p:nvSpPr>
          <p:cNvPr id="3" name="Subtitle 2"/>
          <p:cNvSpPr>
            <a:spLocks noGrp="1"/>
          </p:cNvSpPr>
          <p:nvPr>
            <p:ph idx="1" type="subTitle"/>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4" name="Date Placeholder 3"/>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5" name="Footer Placeholder 4"/>
          <p:cNvSpPr>
            <a:spLocks noGrp="1"/>
          </p:cNvSpPr>
          <p:nvPr>
            <p:ph idx="11" sz="quarter" type="ftr"/>
          </p:nvPr>
        </p:nvSpPr>
        <p:spPr/>
        <p:txBody>
          <a:bodyPr/>
          <a:lstStyle/>
          <a:p>
            <a:endParaRPr altLang="en-US" lang="zh-CN">
              <a:solidFill>
                <a:prstClr val="black">
                  <a:tint val="75000"/>
                </a:prstClr>
              </a:solidFill>
            </a:endParaRPr>
          </a:p>
        </p:txBody>
      </p:sp>
      <p:sp>
        <p:nvSpPr>
          <p:cNvPr id="6" name="Slide Number Placeholder 5"/>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808147684"/>
      </p:ext>
    </p:extLst>
  </p:cSld>
  <p:clrMapOvr>
    <a:masterClrMapping/>
  </p:clrMapOvr>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lang="zh-CN" smtClean="0"/>
              <a:t>单击此处编辑母版标题样式</a:t>
            </a:r>
            <a:endParaRPr dirty="0" lang="en-US"/>
          </a:p>
        </p:txBody>
      </p:sp>
      <p:sp>
        <p:nvSpPr>
          <p:cNvPr id="3" name="Content Placeholder 2"/>
          <p:cNvSpPr>
            <a:spLocks noGrp="1"/>
          </p:cNvSpPr>
          <p:nvPr>
            <p:ph idx="1"/>
          </p:nvPr>
        </p:nvSpPr>
        <p:spPr/>
        <p:txBody>
          <a:body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4" name="Date Placeholder 3"/>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5" name="Footer Placeholder 4"/>
          <p:cNvSpPr>
            <a:spLocks noGrp="1"/>
          </p:cNvSpPr>
          <p:nvPr>
            <p:ph idx="11" sz="quarter" type="ftr"/>
          </p:nvPr>
        </p:nvSpPr>
        <p:spPr/>
        <p:txBody>
          <a:bodyPr/>
          <a:lstStyle/>
          <a:p>
            <a:endParaRPr altLang="en-US" lang="zh-CN">
              <a:solidFill>
                <a:prstClr val="black">
                  <a:tint val="75000"/>
                </a:prstClr>
              </a:solidFill>
            </a:endParaRPr>
          </a:p>
        </p:txBody>
      </p:sp>
      <p:sp>
        <p:nvSpPr>
          <p:cNvPr id="6" name="Slide Number Placeholder 5"/>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539929239"/>
      </p:ext>
    </p:extLst>
  </p:cSld>
  <p:clrMapOvr>
    <a:masterClrMapping/>
  </p:clrMapOvr>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secHead">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dirty="0" lang="en-US"/>
          </a:p>
        </p:txBody>
      </p:sp>
      <p:sp>
        <p:nvSpPr>
          <p:cNvPr id="3" name="Text Placeholder 2"/>
          <p:cNvSpPr>
            <a:spLocks noGrp="1"/>
          </p:cNvSpPr>
          <p:nvPr>
            <p:ph idx="1" type="body"/>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p>
        </p:txBody>
      </p:sp>
      <p:sp>
        <p:nvSpPr>
          <p:cNvPr id="4" name="Date Placeholder 3"/>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5" name="Footer Placeholder 4"/>
          <p:cNvSpPr>
            <a:spLocks noGrp="1"/>
          </p:cNvSpPr>
          <p:nvPr>
            <p:ph idx="11" sz="quarter" type="ftr"/>
          </p:nvPr>
        </p:nvSpPr>
        <p:spPr/>
        <p:txBody>
          <a:bodyPr/>
          <a:lstStyle/>
          <a:p>
            <a:endParaRPr altLang="en-US" lang="zh-CN">
              <a:solidFill>
                <a:prstClr val="black">
                  <a:tint val="75000"/>
                </a:prstClr>
              </a:solidFill>
            </a:endParaRPr>
          </a:p>
        </p:txBody>
      </p:sp>
      <p:sp>
        <p:nvSpPr>
          <p:cNvPr id="6" name="Slide Number Placeholder 5"/>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213032528"/>
      </p:ext>
    </p:extLst>
  </p:cSld>
  <p:clrMapOvr>
    <a:masterClrMapping/>
  </p:clrMapOvr>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twoObj">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lang="zh-CN" smtClean="0"/>
              <a:t>单击此处编辑母版标题样式</a:t>
            </a:r>
            <a:endParaRPr dirty="0" lang="en-US"/>
          </a:p>
        </p:txBody>
      </p:sp>
      <p:sp>
        <p:nvSpPr>
          <p:cNvPr id="3" name="Content Placeholder 2"/>
          <p:cNvSpPr>
            <a:spLocks noGrp="1"/>
          </p:cNvSpPr>
          <p:nvPr>
            <p:ph idx="1" sz="half"/>
          </p:nvPr>
        </p:nvSpPr>
        <p:spPr>
          <a:xfrm>
            <a:off x="838200" y="1825625"/>
            <a:ext cx="5181600" cy="4351338"/>
          </a:xfrm>
        </p:spPr>
        <p:txBody>
          <a:body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4" name="Content Placeholder 3"/>
          <p:cNvSpPr>
            <a:spLocks noGrp="1"/>
          </p:cNvSpPr>
          <p:nvPr>
            <p:ph idx="2" sz="half"/>
          </p:nvPr>
        </p:nvSpPr>
        <p:spPr>
          <a:xfrm>
            <a:off x="6172200" y="1825625"/>
            <a:ext cx="5181600" cy="4351338"/>
          </a:xfrm>
        </p:spPr>
        <p:txBody>
          <a:body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5" name="Date Placeholder 4"/>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6" name="Footer Placeholder 5"/>
          <p:cNvSpPr>
            <a:spLocks noGrp="1"/>
          </p:cNvSpPr>
          <p:nvPr>
            <p:ph idx="11" sz="quarter" type="ftr"/>
          </p:nvPr>
        </p:nvSpPr>
        <p:spPr/>
        <p:txBody>
          <a:bodyPr/>
          <a:lstStyle/>
          <a:p>
            <a:endParaRPr altLang="en-US" lang="zh-CN">
              <a:solidFill>
                <a:prstClr val="black">
                  <a:tint val="75000"/>
                </a:prstClr>
              </a:solidFill>
            </a:endParaRPr>
          </a:p>
        </p:txBody>
      </p:sp>
      <p:sp>
        <p:nvSpPr>
          <p:cNvPr id="7" name="Slide Number Placeholder 6"/>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683127426"/>
      </p:ext>
    </p:extLst>
  </p:cSld>
  <p:clrMapOvr>
    <a:masterClrMapping/>
  </p:clrMapOvr>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TxTwoObj">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altLang="en-US" lang="zh-CN" smtClean="0"/>
              <a:t>单击此处编辑母版标题样式</a:t>
            </a:r>
            <a:endParaRPr dirty="0" lang="en-US"/>
          </a:p>
        </p:txBody>
      </p:sp>
      <p:sp>
        <p:nvSpPr>
          <p:cNvPr id="3" name="Text Placeholder 2"/>
          <p:cNvSpPr>
            <a:spLocks noGrp="1"/>
          </p:cNvSpPr>
          <p:nvPr>
            <p:ph idx="1" type="body"/>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4" name="Content Placeholder 3"/>
          <p:cNvSpPr>
            <a:spLocks noGrp="1"/>
          </p:cNvSpPr>
          <p:nvPr>
            <p:ph idx="2" sz="half"/>
          </p:nvPr>
        </p:nvSpPr>
        <p:spPr>
          <a:xfrm>
            <a:off x="839788" y="2505075"/>
            <a:ext cx="5157787" cy="3684588"/>
          </a:xfrm>
        </p:spPr>
        <p:txBody>
          <a:body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5" name="Text Placeholder 4"/>
          <p:cNvSpPr>
            <a:spLocks noGrp="1"/>
          </p:cNvSpPr>
          <p:nvPr>
            <p:ph idx="3" sz="quarter" type="body"/>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6" name="Content Placeholder 5"/>
          <p:cNvSpPr>
            <a:spLocks noGrp="1"/>
          </p:cNvSpPr>
          <p:nvPr>
            <p:ph idx="4" sz="quarter"/>
          </p:nvPr>
        </p:nvSpPr>
        <p:spPr>
          <a:xfrm>
            <a:off x="6172200" y="2505075"/>
            <a:ext cx="5183188" cy="3684588"/>
          </a:xfrm>
        </p:spPr>
        <p:txBody>
          <a:body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7" name="Date Placeholder 6"/>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8" name="Footer Placeholder 7"/>
          <p:cNvSpPr>
            <a:spLocks noGrp="1"/>
          </p:cNvSpPr>
          <p:nvPr>
            <p:ph idx="11" sz="quarter" type="ftr"/>
          </p:nvPr>
        </p:nvSpPr>
        <p:spPr/>
        <p:txBody>
          <a:bodyPr/>
          <a:lstStyle/>
          <a:p>
            <a:endParaRPr altLang="en-US" lang="zh-CN">
              <a:solidFill>
                <a:prstClr val="black">
                  <a:tint val="75000"/>
                </a:prstClr>
              </a:solidFill>
            </a:endParaRPr>
          </a:p>
        </p:txBody>
      </p:sp>
      <p:sp>
        <p:nvSpPr>
          <p:cNvPr id="9" name="Slide Number Placeholder 8"/>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189245511"/>
      </p:ext>
    </p:extLst>
  </p:cSld>
  <p:clrMapOvr>
    <a:masterClrMapping/>
  </p:clrMapOvr>
</p:sldLayout>
</file>

<file path=ppt/slideLayouts/slideLayout2.xml><?xml version="1.0" encoding="utf-8"?>
<p:sldLayout xmlns:a="http://schemas.openxmlformats.org/drawingml/2006/main" xmlns:p="http://schemas.openxmlformats.org/presentationml/2006/main" xmlns:r="http://schemas.openxmlformats.org/officeDocument/2006/relationships"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75420"/>
      </p:ext>
    </p:extLst>
  </p:cSld>
  <p:clrMapOvr>
    <a:masterClrMapping/>
  </p:clrMapOvr>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lang="zh-CN" smtClean="0"/>
              <a:t>单击此处编辑母版标题样式</a:t>
            </a:r>
            <a:endParaRPr dirty="0" lang="en-US"/>
          </a:p>
        </p:txBody>
      </p:sp>
      <p:sp>
        <p:nvSpPr>
          <p:cNvPr id="3" name="Date Placeholder 2"/>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4" name="Footer Placeholder 3"/>
          <p:cNvSpPr>
            <a:spLocks noGrp="1"/>
          </p:cNvSpPr>
          <p:nvPr>
            <p:ph idx="11" sz="quarter" type="ftr"/>
          </p:nvPr>
        </p:nvSpPr>
        <p:spPr/>
        <p:txBody>
          <a:bodyPr/>
          <a:lstStyle/>
          <a:p>
            <a:endParaRPr altLang="en-US" lang="zh-CN">
              <a:solidFill>
                <a:prstClr val="black">
                  <a:tint val="75000"/>
                </a:prstClr>
              </a:solidFill>
            </a:endParaRPr>
          </a:p>
        </p:txBody>
      </p:sp>
      <p:sp>
        <p:nvSpPr>
          <p:cNvPr id="5" name="Slide Number Placeholder 4"/>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619188899"/>
      </p:ext>
    </p:extLst>
  </p:cSld>
  <p:clrMapOvr>
    <a:masterClrMapping/>
  </p:clrMapOvr>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blank">
  <p:cSld name="空白">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3" name="Footer Placeholder 2"/>
          <p:cNvSpPr>
            <a:spLocks noGrp="1"/>
          </p:cNvSpPr>
          <p:nvPr>
            <p:ph idx="11" sz="quarter" type="ftr"/>
          </p:nvPr>
        </p:nvSpPr>
        <p:spPr/>
        <p:txBody>
          <a:bodyPr/>
          <a:lstStyle/>
          <a:p>
            <a:endParaRPr altLang="en-US" lang="zh-CN">
              <a:solidFill>
                <a:prstClr val="black">
                  <a:tint val="75000"/>
                </a:prstClr>
              </a:solidFill>
            </a:endParaRPr>
          </a:p>
        </p:txBody>
      </p:sp>
      <p:sp>
        <p:nvSpPr>
          <p:cNvPr id="4" name="Slide Number Placeholder 3"/>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569345109"/>
      </p:ext>
    </p:extLst>
  </p:cSld>
  <p:clrMapOvr>
    <a:masterClrMapping/>
  </p:clrMapOvr>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Tx">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dirty="0"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4" name="Text Placeholder 3"/>
          <p:cNvSpPr>
            <a:spLocks noGrp="1"/>
          </p:cNvSpPr>
          <p:nvPr>
            <p:ph idx="2" sz="half" type="body"/>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5" name="Date Placeholder 4"/>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6" name="Footer Placeholder 5"/>
          <p:cNvSpPr>
            <a:spLocks noGrp="1"/>
          </p:cNvSpPr>
          <p:nvPr>
            <p:ph idx="11" sz="quarter" type="ftr"/>
          </p:nvPr>
        </p:nvSpPr>
        <p:spPr/>
        <p:txBody>
          <a:bodyPr/>
          <a:lstStyle/>
          <a:p>
            <a:endParaRPr altLang="en-US" lang="zh-CN">
              <a:solidFill>
                <a:prstClr val="black">
                  <a:tint val="75000"/>
                </a:prstClr>
              </a:solidFill>
            </a:endParaRPr>
          </a:p>
        </p:txBody>
      </p:sp>
      <p:sp>
        <p:nvSpPr>
          <p:cNvPr id="7" name="Slide Number Placeholder 6"/>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989998730"/>
      </p:ext>
    </p:extLst>
  </p:cSld>
  <p:clrMapOvr>
    <a:masterClrMapping/>
  </p:clrMapOvr>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picTx">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dirty="0" lang="en-US"/>
          </a:p>
        </p:txBody>
      </p:sp>
      <p:sp>
        <p:nvSpPr>
          <p:cNvPr id="3" name="Picture Placeholder 2"/>
          <p:cNvSpPr>
            <a:spLocks noChangeAspect="1" noGrp="1"/>
          </p:cNvSpPr>
          <p:nvPr>
            <p:ph idx="1" type="pic"/>
          </p:nvPr>
        </p:nvSpPr>
        <p:spPr>
          <a:xfrm>
            <a:off x="5183188" y="987425"/>
            <a:ext cx="617220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en-US" lang="zh-CN" smtClean="0"/>
              <a:t>单击图标添加图片</a:t>
            </a:r>
            <a:endParaRPr dirty="0" lang="en-US"/>
          </a:p>
        </p:txBody>
      </p:sp>
      <p:sp>
        <p:nvSpPr>
          <p:cNvPr id="4" name="Text Placeholder 3"/>
          <p:cNvSpPr>
            <a:spLocks noGrp="1"/>
          </p:cNvSpPr>
          <p:nvPr>
            <p:ph idx="2" sz="half" type="body"/>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5" name="Date Placeholder 4"/>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6" name="Footer Placeholder 5"/>
          <p:cNvSpPr>
            <a:spLocks noGrp="1"/>
          </p:cNvSpPr>
          <p:nvPr>
            <p:ph idx="11" sz="quarter" type="ftr"/>
          </p:nvPr>
        </p:nvSpPr>
        <p:spPr/>
        <p:txBody>
          <a:bodyPr/>
          <a:lstStyle/>
          <a:p>
            <a:endParaRPr altLang="en-US" lang="zh-CN">
              <a:solidFill>
                <a:prstClr val="black">
                  <a:tint val="75000"/>
                </a:prstClr>
              </a:solidFill>
            </a:endParaRPr>
          </a:p>
        </p:txBody>
      </p:sp>
      <p:sp>
        <p:nvSpPr>
          <p:cNvPr id="7" name="Slide Number Placeholder 6"/>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304594315"/>
      </p:ext>
    </p:extLst>
  </p:cSld>
  <p:clrMapOvr>
    <a:masterClrMapping/>
  </p:clrMapOvr>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vertTx">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lang="zh-CN" smtClean="0"/>
              <a:t>单击此处编辑母版标题样式</a:t>
            </a:r>
            <a:endParaRPr dirty="0" lang="en-US"/>
          </a:p>
        </p:txBody>
      </p:sp>
      <p:sp>
        <p:nvSpPr>
          <p:cNvPr id="3" name="Vertical Text Placeholder 2"/>
          <p:cNvSpPr>
            <a:spLocks noGrp="1"/>
          </p:cNvSpPr>
          <p:nvPr>
            <p:ph idx="1" orient="vert" type="body"/>
          </p:nvPr>
        </p:nvSpPr>
        <p:spPr/>
        <p:txBody>
          <a:bodyPr vert="eaVert"/>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4" name="Date Placeholder 3"/>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5" name="Footer Placeholder 4"/>
          <p:cNvSpPr>
            <a:spLocks noGrp="1"/>
          </p:cNvSpPr>
          <p:nvPr>
            <p:ph idx="11" sz="quarter" type="ftr"/>
          </p:nvPr>
        </p:nvSpPr>
        <p:spPr/>
        <p:txBody>
          <a:bodyPr/>
          <a:lstStyle/>
          <a:p>
            <a:endParaRPr altLang="en-US" lang="zh-CN">
              <a:solidFill>
                <a:prstClr val="black">
                  <a:tint val="75000"/>
                </a:prstClr>
              </a:solidFill>
            </a:endParaRPr>
          </a:p>
        </p:txBody>
      </p:sp>
      <p:sp>
        <p:nvSpPr>
          <p:cNvPr id="6" name="Slide Number Placeholder 5"/>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1767335851"/>
      </p:ext>
    </p:extLst>
  </p:cSld>
  <p:clrMapOvr>
    <a:masterClrMapping/>
  </p:clrMapOvr>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vertTitleAndTx">
  <p:cSld name="垂直排列标题与 文本">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8724900" y="365125"/>
            <a:ext cx="2628900" cy="5811838"/>
          </a:xfrm>
        </p:spPr>
        <p:txBody>
          <a:bodyPr vert="eaVert"/>
          <a:lstStyle/>
          <a:p>
            <a:r>
              <a:rPr altLang="en-US" lang="zh-CN" smtClean="0"/>
              <a:t>单击此处编辑母版标题样式</a:t>
            </a:r>
            <a:endParaRPr dirty="0" lang="en-US"/>
          </a:p>
        </p:txBody>
      </p:sp>
      <p:sp>
        <p:nvSpPr>
          <p:cNvPr id="3" name="Vertical Text Placeholder 2"/>
          <p:cNvSpPr>
            <a:spLocks noGrp="1"/>
          </p:cNvSpPr>
          <p:nvPr>
            <p:ph idx="1" orient="vert" type="body"/>
          </p:nvPr>
        </p:nvSpPr>
        <p:spPr>
          <a:xfrm>
            <a:off x="838200" y="365125"/>
            <a:ext cx="7734300" cy="5811838"/>
          </a:xfrm>
        </p:spPr>
        <p:txBody>
          <a:bodyPr vert="eaVert"/>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4" name="Date Placeholder 3"/>
          <p:cNvSpPr>
            <a:spLocks noGrp="1"/>
          </p:cNvSpPr>
          <p:nvPr>
            <p:ph idx="10" sz="half" type="dt"/>
          </p:nvPr>
        </p:nvSpPr>
        <p:spPr/>
        <p:txBody>
          <a:body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5" name="Footer Placeholder 4"/>
          <p:cNvSpPr>
            <a:spLocks noGrp="1"/>
          </p:cNvSpPr>
          <p:nvPr>
            <p:ph idx="11" sz="quarter" type="ftr"/>
          </p:nvPr>
        </p:nvSpPr>
        <p:spPr/>
        <p:txBody>
          <a:bodyPr/>
          <a:lstStyle/>
          <a:p>
            <a:endParaRPr altLang="en-US" lang="zh-CN">
              <a:solidFill>
                <a:prstClr val="black">
                  <a:tint val="75000"/>
                </a:prstClr>
              </a:solidFill>
            </a:endParaRPr>
          </a:p>
        </p:txBody>
      </p:sp>
      <p:sp>
        <p:nvSpPr>
          <p:cNvPr id="6" name="Slide Number Placeholder 5"/>
          <p:cNvSpPr>
            <a:spLocks noGrp="1"/>
          </p:cNvSpPr>
          <p:nvPr>
            <p:ph idx="12" sz="quarter" type="sldNum"/>
          </p:nvPr>
        </p:nvSpPr>
        <p:spPr/>
        <p:txBody>
          <a:body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3652499295"/>
      </p:ext>
    </p:extLst>
  </p:cSld>
  <p:clrMapOvr>
    <a:masterClrMapping/>
  </p:clrMapOvr>
</p:sldLayout>
</file>

<file path=ppt/slideLayouts/slideLayout3.xml><?xml version="1.0" encoding="utf-8"?>
<p:sldLayout xmlns:a="http://schemas.openxmlformats.org/drawingml/2006/main" xmlns:p="http://schemas.openxmlformats.org/presentationml/2006/main" xmlns:r="http://schemas.openxmlformats.org/officeDocument/2006/relationships"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863747"/>
      </p:ext>
    </p:extLst>
  </p:cSld>
  <p:clrMapOvr>
    <a:masterClrMapping/>
  </p:clrMapOvr>
  <p:transition spd="slow">
    <p:comb/>
  </p:transition>
</p:sldLayout>
</file>

<file path=ppt/slideLayouts/slideLayout4.xml><?xml version="1.0" encoding="utf-8"?>
<p:sldLayout xmlns:a="http://schemas.openxmlformats.org/drawingml/2006/main" xmlns:p="http://schemas.openxmlformats.org/presentationml/2006/main" xmlns:r="http://schemas.openxmlformats.org/officeDocument/2006/relationships"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F05F9E-E3BF-4D55-9B21-0CA8CF92D8FB}"/>
              </a:ext>
            </a:extLst>
          </p:cNvPr>
          <p:cNvSpPr>
            <a:spLocks noGrp="1"/>
          </p:cNvSpPr>
          <p:nvPr>
            <p:ph idx="10" sz="half" type="dt"/>
          </p:nvPr>
        </p:nvSpPr>
        <p:spPr>
          <a:xfrm>
            <a:off x="838200" y="6356352"/>
            <a:ext cx="2743200" cy="365125"/>
          </a:xfrm>
          <a:prstGeom prst="rect">
            <a:avLst/>
          </a:prstGeom>
        </p:spPr>
        <p:txBody>
          <a:bodyPr/>
          <a:lstStyle/>
          <a:p>
            <a:fld id="{FE158B01-1B94-410B-955F-6A222A70BFA3}"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3" name="页脚占位符 2">
            <a:extLst>
              <a:ext uri="{FF2B5EF4-FFF2-40B4-BE49-F238E27FC236}">
                <a16:creationId xmlns:a16="http://schemas.microsoft.com/office/drawing/2014/main" id="{765DDF11-6287-4228-B667-23360537339F}"/>
              </a:ext>
            </a:extLst>
          </p:cNvPr>
          <p:cNvSpPr>
            <a:spLocks noGrp="1"/>
          </p:cNvSpPr>
          <p:nvPr>
            <p:ph idx="11" sz="quarter" type="ftr"/>
          </p:nvPr>
        </p:nvSpPr>
        <p:spPr>
          <a:xfrm>
            <a:off x="4038600" y="6356352"/>
            <a:ext cx="4114800" cy="365125"/>
          </a:xfrm>
          <a:prstGeom prst="rect">
            <a:avLst/>
          </a:prstGeom>
        </p:spPr>
        <p:txBody>
          <a:bodyPr/>
          <a:lstStyle/>
          <a:p>
            <a:endParaRPr altLang="en-US" lang="zh-CN">
              <a:solidFill>
                <a:prstClr val="black">
                  <a:tint val="75000"/>
                </a:prstClr>
              </a:solidFill>
            </a:endParaRPr>
          </a:p>
        </p:txBody>
      </p:sp>
      <p:sp>
        <p:nvSpPr>
          <p:cNvPr id="4" name="灯片编号占位符 3">
            <a:extLst>
              <a:ext uri="{FF2B5EF4-FFF2-40B4-BE49-F238E27FC236}">
                <a16:creationId xmlns:a16="http://schemas.microsoft.com/office/drawing/2014/main" id="{F495C292-412B-4065-AC0A-580E49FABDC8}"/>
              </a:ext>
            </a:extLst>
          </p:cNvPr>
          <p:cNvSpPr>
            <a:spLocks noGrp="1"/>
          </p:cNvSpPr>
          <p:nvPr>
            <p:ph idx="12" sz="quarter" type="sldNum"/>
          </p:nvPr>
        </p:nvSpPr>
        <p:spPr>
          <a:xfrm>
            <a:off x="8610600" y="6356352"/>
            <a:ext cx="2743200" cy="365125"/>
          </a:xfrm>
          <a:prstGeom prst="rect">
            <a:avLst/>
          </a:prstGeom>
        </p:spPr>
        <p:txBody>
          <a:bodyPr/>
          <a:lstStyle/>
          <a:p>
            <a:fld id="{8A3A7E1F-F86D-4EC0-8623-A67CB04E396F}"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4195274970"/>
      </p:ext>
    </p:extLst>
  </p:cSld>
  <p:clrMapOvr>
    <a:masterClrMapping/>
  </p:clrMapOvr>
</p:sldLayout>
</file>

<file path=ppt/slideLayouts/slideLayout5.xml><?xml version="1.0" encoding="utf-8"?>
<p:sldLayout xmlns:a="http://schemas.openxmlformats.org/drawingml/2006/main" xmlns:p="http://schemas.openxmlformats.org/presentationml/2006/main" xmlns:r="http://schemas.openxmlformats.org/officeDocument/2006/relationships"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rgbClr val="FCFCFC"/>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CN" sz="1799">
              <a:solidFill>
                <a:prstClr val="white"/>
              </a:solidFill>
              <a:latin charset="-122" panose="02010601030101010101" pitchFamily="2" typeface="方正黑体简体"/>
              <a:ea charset="-122" panose="02010601030101010101" pitchFamily="2" typeface="方正黑体简体"/>
            </a:endParaRPr>
          </a:p>
        </p:txBody>
      </p:sp>
    </p:spTree>
    <p:extLst>
      <p:ext uri="{BB962C8B-B14F-4D97-AF65-F5344CB8AC3E}">
        <p14:creationId xmlns:p14="http://schemas.microsoft.com/office/powerpoint/2010/main" val="3673048628"/>
      </p:ext>
    </p:extLst>
  </p:cSld>
  <p:clrMapOvr>
    <a:masterClrMapping/>
  </p:clrMapOvr>
</p:sldLayout>
</file>

<file path=ppt/slideLayouts/slideLayout6.xml><?xml version="1.0" encoding="utf-8"?>
<p:sldLayout xmlns:a="http://schemas.openxmlformats.org/drawingml/2006/main" xmlns:p="http://schemas.openxmlformats.org/presentationml/2006/main" xmlns:r="http://schemas.openxmlformats.org/officeDocument/2006/relationships"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067483"/>
      </p:ext>
    </p:extLst>
  </p:cSld>
  <p:clrMapOvr>
    <a:masterClrMapping/>
  </p:clrMapOvr>
</p:sldLayout>
</file>

<file path=ppt/slideLayouts/slideLayout7.xml><?xml version="1.0" encoding="utf-8"?>
<p:sldLayout xmlns:a="http://schemas.openxmlformats.org/drawingml/2006/main" xmlns:p="http://schemas.openxmlformats.org/presentationml/2006/main" xmlns:r="http://schemas.openxmlformats.org/officeDocument/2006/relationships" userDrawn="1">
  <p:cSld name="6_自定义版式">
    <p:spTree>
      <p:nvGrpSpPr>
        <p:cNvPr id="1" name=""/>
        <p:cNvGrpSpPr/>
        <p:nvPr/>
      </p:nvGrpSpPr>
      <p:grpSpPr>
        <a:xfrm>
          <a:off x="0" y="0"/>
          <a:ext cx="0" cy="0"/>
          <a:chOff x="0" y="0"/>
          <a:chExt cx="0" cy="0"/>
        </a:xfrm>
      </p:grpSpPr>
      <p:sp>
        <p:nvSpPr>
          <p:cNvPr id="7" name="图片占位符 6"/>
          <p:cNvSpPr>
            <a:spLocks noGrp="1"/>
          </p:cNvSpPr>
          <p:nvPr>
            <p:ph idx="10" sz="quarter" type="pic"/>
          </p:nvPr>
        </p:nvSpPr>
        <p:spPr>
          <a:xfrm>
            <a:off x="6257050" y="1603156"/>
            <a:ext cx="2538589" cy="2119372"/>
          </a:xfrm>
          <a:custGeom>
            <a:avLst/>
            <a:gdLst>
              <a:gd fmla="*/ 0 w 2538589" name="connsiteX0"/>
              <a:gd fmla="*/ 0 h 2119372" name="connsiteY0"/>
              <a:gd fmla="*/ 2538589 w 2538589" name="connsiteX1"/>
              <a:gd fmla="*/ 0 h 2119372" name="connsiteY1"/>
              <a:gd fmla="*/ 2538589 w 2538589" name="connsiteX2"/>
              <a:gd fmla="*/ 2119372 h 2119372" name="connsiteY2"/>
              <a:gd fmla="*/ 0 w 2538589" name="connsiteX3"/>
              <a:gd fmla="*/ 2119372 h 2119372" name="connsiteY3"/>
            </a:gdLst>
            <a:ahLst/>
            <a:cxnLst>
              <a:cxn ang="0">
                <a:pos x="connsiteX0" y="connsiteY0"/>
              </a:cxn>
              <a:cxn ang="0">
                <a:pos x="connsiteX1" y="connsiteY1"/>
              </a:cxn>
              <a:cxn ang="0">
                <a:pos x="connsiteX2" y="connsiteY2"/>
              </a:cxn>
              <a:cxn ang="0">
                <a:pos x="connsiteX3" y="connsiteY3"/>
              </a:cxn>
            </a:cxnLst>
            <a:rect b="b" l="l" r="r" t="t"/>
            <a:pathLst>
              <a:path h="2119372" w="2538589">
                <a:moveTo>
                  <a:pt x="0" y="0"/>
                </a:moveTo>
                <a:lnTo>
                  <a:pt x="2538589" y="0"/>
                </a:lnTo>
                <a:lnTo>
                  <a:pt x="2538589" y="2119372"/>
                </a:lnTo>
                <a:lnTo>
                  <a:pt x="0" y="2119372"/>
                </a:lnTo>
                <a:close/>
              </a:path>
            </a:pathLst>
          </a:custGeom>
        </p:spPr>
        <p:txBody>
          <a:bodyPr wrap="square">
            <a:noAutofit/>
          </a:bodyPr>
          <a:lstStyle/>
          <a:p>
            <a:endParaRPr altLang="en-US" lang="zh-CN"/>
          </a:p>
        </p:txBody>
      </p:sp>
      <p:sp>
        <p:nvSpPr>
          <p:cNvPr id="8" name="图片占位符 7"/>
          <p:cNvSpPr>
            <a:spLocks noGrp="1"/>
          </p:cNvSpPr>
          <p:nvPr>
            <p:ph idx="11" sz="quarter" type="pic"/>
          </p:nvPr>
        </p:nvSpPr>
        <p:spPr>
          <a:xfrm>
            <a:off x="6249640" y="3813408"/>
            <a:ext cx="5067649" cy="2133134"/>
          </a:xfrm>
          <a:custGeom>
            <a:avLst/>
            <a:gdLst>
              <a:gd fmla="*/ 0 w 5067649" name="connsiteX0"/>
              <a:gd fmla="*/ 0 h 2133134" name="connsiteY0"/>
              <a:gd fmla="*/ 5067649 w 5067649" name="connsiteX1"/>
              <a:gd fmla="*/ 0 h 2133134" name="connsiteY1"/>
              <a:gd fmla="*/ 5067649 w 5067649" name="connsiteX2"/>
              <a:gd fmla="*/ 2133134 h 2133134" name="connsiteY2"/>
              <a:gd fmla="*/ 0 w 5067649" name="connsiteX3"/>
              <a:gd fmla="*/ 2133134 h 2133134" name="connsiteY3"/>
            </a:gdLst>
            <a:ahLst/>
            <a:cxnLst>
              <a:cxn ang="0">
                <a:pos x="connsiteX0" y="connsiteY0"/>
              </a:cxn>
              <a:cxn ang="0">
                <a:pos x="connsiteX1" y="connsiteY1"/>
              </a:cxn>
              <a:cxn ang="0">
                <a:pos x="connsiteX2" y="connsiteY2"/>
              </a:cxn>
              <a:cxn ang="0">
                <a:pos x="connsiteX3" y="connsiteY3"/>
              </a:cxn>
            </a:cxnLst>
            <a:rect b="b" l="l" r="r" t="t"/>
            <a:pathLst>
              <a:path h="2133134" w="5067649">
                <a:moveTo>
                  <a:pt x="0" y="0"/>
                </a:moveTo>
                <a:lnTo>
                  <a:pt x="5067649" y="0"/>
                </a:lnTo>
                <a:lnTo>
                  <a:pt x="5067649" y="2133134"/>
                </a:lnTo>
                <a:lnTo>
                  <a:pt x="0" y="2133134"/>
                </a:lnTo>
                <a:close/>
              </a:path>
            </a:pathLst>
          </a:custGeom>
        </p:spPr>
        <p:txBody>
          <a:bodyPr wrap="square">
            <a:noAutofit/>
          </a:bodyPr>
          <a:lstStyle/>
          <a:p>
            <a:endParaRPr altLang="en-US" lang="zh-CN"/>
          </a:p>
        </p:txBody>
      </p:sp>
    </p:spTree>
    <p:extLst>
      <p:ext uri="{BB962C8B-B14F-4D97-AF65-F5344CB8AC3E}">
        <p14:creationId xmlns:p14="http://schemas.microsoft.com/office/powerpoint/2010/main" val="1411357786"/>
      </p:ext>
    </p:extLst>
  </p:cSld>
  <p:clrMapOvr>
    <a:masterClrMapping/>
  </p:clrMapOvr>
</p:sldLayout>
</file>

<file path=ppt/slideLayouts/slideLayout8.xml><?xml version="1.0" encoding="utf-8"?>
<p:sldLayout xmlns:a="http://schemas.openxmlformats.org/drawingml/2006/main" xmlns:p="http://schemas.openxmlformats.org/presentationml/2006/main" xmlns:r="http://schemas.openxmlformats.org/officeDocument/2006/relationships"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66770"/>
      </p:ext>
    </p:extLst>
  </p:cSld>
  <p:clrMapOvr>
    <a:masterClrMapping/>
  </p:clrMapOvr>
</p:sldLayout>
</file>

<file path=ppt/slideLayouts/slideLayout9.xml><?xml version="1.0" encoding="utf-8"?>
<p:sldLayout xmlns:a="http://schemas.openxmlformats.org/drawingml/2006/main" xmlns:p="http://schemas.openxmlformats.org/presentationml/2006/main" xmlns:r="http://schemas.openxmlformats.org/officeDocument/2006/relationships"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71080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536317"/>
      </p:ext>
    </p:extLst>
  </p:cSld>
  <p:clrMap accent1="accent1" accent2="accent2" accent3="accent3" accent4="accent4" accent5="accent5" accent6="accent6" bg1="lt1" bg2="lt2" folHlink="folHlink" hlink="hlink" tx1="dk1" tx2="dk2"/>
  <p:sldLayoutIdLst>
    <p:sldLayoutId id="2147483661" r:id="rId1"/>
    <p:sldLayoutId id="2147483662" r:id="rId2"/>
    <p:sldLayoutId id="2147483663" r:id="rId3"/>
    <p:sldLayoutId id="2147483664" r:id="rId4"/>
    <p:sldLayoutId id="2147483665" r:id="rId5"/>
    <p:sldLayoutId id="2147483666" r:id="rId6"/>
    <p:sldLayoutId id="2147483668"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1219020" eaLnBrk="1" hangingPunct="1" latinLnBrk="0" rtl="0">
        <a:spcBef>
          <a:spcPct val="0"/>
        </a:spcBef>
        <a:buNone/>
        <a:defRPr kern="1200" sz="5867">
          <a:solidFill>
            <a:schemeClr val="tx1"/>
          </a:solidFill>
          <a:latin typeface="+mj-lt"/>
          <a:ea typeface="+mj-ea"/>
          <a:cs typeface="+mj-cs"/>
        </a:defRPr>
      </a:lvl1pPr>
    </p:titleStyle>
    <p:bodyStyle>
      <a:lvl1pPr algn="l" defTabSz="1219020" eaLnBrk="1" hangingPunct="1" indent="-457133" latinLnBrk="0" marL="457133" rtl="0">
        <a:spcBef>
          <a:spcPct val="20000"/>
        </a:spcBef>
        <a:buFont charset="0" pitchFamily="34" typeface="Arial"/>
        <a:buChar char="•"/>
        <a:defRPr kern="1200" sz="4267">
          <a:solidFill>
            <a:schemeClr val="tx1"/>
          </a:solidFill>
          <a:latin typeface="+mn-lt"/>
          <a:ea typeface="+mn-ea"/>
          <a:cs typeface="+mn-cs"/>
        </a:defRPr>
      </a:lvl1pPr>
      <a:lvl2pPr algn="l" defTabSz="1219020" eaLnBrk="1" hangingPunct="1" indent="-380944" latinLnBrk="0" marL="990454" rtl="0">
        <a:spcBef>
          <a:spcPct val="20000"/>
        </a:spcBef>
        <a:buFont charset="0" pitchFamily="34" typeface="Arial"/>
        <a:buChar char="–"/>
        <a:defRPr kern="1200" sz="3733">
          <a:solidFill>
            <a:schemeClr val="tx1"/>
          </a:solidFill>
          <a:latin typeface="+mn-lt"/>
          <a:ea typeface="+mn-ea"/>
          <a:cs typeface="+mn-cs"/>
        </a:defRPr>
      </a:lvl2pPr>
      <a:lvl3pPr algn="l" defTabSz="1219020" eaLnBrk="1" hangingPunct="1" indent="-304755" latinLnBrk="0" marL="1523777" rtl="0">
        <a:spcBef>
          <a:spcPct val="20000"/>
        </a:spcBef>
        <a:buFont charset="0" pitchFamily="34" typeface="Arial"/>
        <a:buChar char="•"/>
        <a:defRPr kern="1200" sz="3200">
          <a:solidFill>
            <a:schemeClr val="tx1"/>
          </a:solidFill>
          <a:latin typeface="+mn-lt"/>
          <a:ea typeface="+mn-ea"/>
          <a:cs typeface="+mn-cs"/>
        </a:defRPr>
      </a:lvl3pPr>
      <a:lvl4pPr algn="l" defTabSz="1219020" eaLnBrk="1" hangingPunct="1" indent="-304755" latinLnBrk="0" marL="2133287" rtl="0">
        <a:spcBef>
          <a:spcPct val="20000"/>
        </a:spcBef>
        <a:buFont charset="0" pitchFamily="34" typeface="Arial"/>
        <a:buChar char="–"/>
        <a:defRPr kern="1200" sz="2667">
          <a:solidFill>
            <a:schemeClr val="tx1"/>
          </a:solidFill>
          <a:latin typeface="+mn-lt"/>
          <a:ea typeface="+mn-ea"/>
          <a:cs typeface="+mn-cs"/>
        </a:defRPr>
      </a:lvl4pPr>
      <a:lvl5pPr algn="l" defTabSz="1219020" eaLnBrk="1" hangingPunct="1" indent="-304755" latinLnBrk="0" marL="2742797" rtl="0">
        <a:spcBef>
          <a:spcPct val="20000"/>
        </a:spcBef>
        <a:buFont charset="0" pitchFamily="34" typeface="Arial"/>
        <a:buChar char="»"/>
        <a:defRPr kern="1200" sz="2667">
          <a:solidFill>
            <a:schemeClr val="tx1"/>
          </a:solidFill>
          <a:latin typeface="+mn-lt"/>
          <a:ea typeface="+mn-ea"/>
          <a:cs typeface="+mn-cs"/>
        </a:defRPr>
      </a:lvl5pPr>
      <a:lvl6pPr algn="l" defTabSz="1219020" eaLnBrk="1" hangingPunct="1" indent="-304755" latinLnBrk="0" marL="3352307" rtl="0">
        <a:spcBef>
          <a:spcPct val="20000"/>
        </a:spcBef>
        <a:buFont charset="0" pitchFamily="34" typeface="Arial"/>
        <a:buChar char="•"/>
        <a:defRPr kern="1200" sz="2667">
          <a:solidFill>
            <a:schemeClr val="tx1"/>
          </a:solidFill>
          <a:latin typeface="+mn-lt"/>
          <a:ea typeface="+mn-ea"/>
          <a:cs typeface="+mn-cs"/>
        </a:defRPr>
      </a:lvl6pPr>
      <a:lvl7pPr algn="l" defTabSz="1219020" eaLnBrk="1" hangingPunct="1" indent="-304755" latinLnBrk="0" marL="3961817" rtl="0">
        <a:spcBef>
          <a:spcPct val="20000"/>
        </a:spcBef>
        <a:buFont charset="0" pitchFamily="34" typeface="Arial"/>
        <a:buChar char="•"/>
        <a:defRPr kern="1200" sz="2667">
          <a:solidFill>
            <a:schemeClr val="tx1"/>
          </a:solidFill>
          <a:latin typeface="+mn-lt"/>
          <a:ea typeface="+mn-ea"/>
          <a:cs typeface="+mn-cs"/>
        </a:defRPr>
      </a:lvl7pPr>
      <a:lvl8pPr algn="l" defTabSz="1219020" eaLnBrk="1" hangingPunct="1" indent="-304755" latinLnBrk="0" marL="4571328" rtl="0">
        <a:spcBef>
          <a:spcPct val="20000"/>
        </a:spcBef>
        <a:buFont charset="0" pitchFamily="34" typeface="Arial"/>
        <a:buChar char="•"/>
        <a:defRPr kern="1200" sz="2667">
          <a:solidFill>
            <a:schemeClr val="tx1"/>
          </a:solidFill>
          <a:latin typeface="+mn-lt"/>
          <a:ea typeface="+mn-ea"/>
          <a:cs typeface="+mn-cs"/>
        </a:defRPr>
      </a:lvl8pPr>
      <a:lvl9pPr algn="l" defTabSz="1219020" eaLnBrk="1" hangingPunct="1" indent="-304755" latinLnBrk="0" marL="5180838" rtl="0">
        <a:spcBef>
          <a:spcPct val="20000"/>
        </a:spcBef>
        <a:buFont charset="0" pitchFamily="34" typeface="Arial"/>
        <a:buChar char="•"/>
        <a:defRPr kern="1200" sz="2667">
          <a:solidFill>
            <a:schemeClr val="tx1"/>
          </a:solidFill>
          <a:latin typeface="+mn-lt"/>
          <a:ea typeface="+mn-ea"/>
          <a:cs typeface="+mn-cs"/>
        </a:defRPr>
      </a:lvl9pPr>
    </p:bodyStyle>
    <p:otherStyle>
      <a:defPPr>
        <a:defRPr lang="zh-CN"/>
      </a:defPPr>
      <a:lvl1pPr algn="l" defTabSz="1219020" eaLnBrk="1" hangingPunct="1" latinLnBrk="0" marL="0" rtl="0">
        <a:defRPr kern="1200" sz="2400">
          <a:solidFill>
            <a:schemeClr val="tx1"/>
          </a:solidFill>
          <a:latin typeface="+mn-lt"/>
          <a:ea typeface="+mn-ea"/>
          <a:cs typeface="+mn-cs"/>
        </a:defRPr>
      </a:lvl1pPr>
      <a:lvl2pPr algn="l" defTabSz="1219020" eaLnBrk="1" hangingPunct="1" latinLnBrk="0" marL="609510" rtl="0">
        <a:defRPr kern="1200" sz="2400">
          <a:solidFill>
            <a:schemeClr val="tx1"/>
          </a:solidFill>
          <a:latin typeface="+mn-lt"/>
          <a:ea typeface="+mn-ea"/>
          <a:cs typeface="+mn-cs"/>
        </a:defRPr>
      </a:lvl2pPr>
      <a:lvl3pPr algn="l" defTabSz="1219020" eaLnBrk="1" hangingPunct="1" latinLnBrk="0" marL="1219020" rtl="0">
        <a:defRPr kern="1200" sz="2400">
          <a:solidFill>
            <a:schemeClr val="tx1"/>
          </a:solidFill>
          <a:latin typeface="+mn-lt"/>
          <a:ea typeface="+mn-ea"/>
          <a:cs typeface="+mn-cs"/>
        </a:defRPr>
      </a:lvl3pPr>
      <a:lvl4pPr algn="l" defTabSz="1219020" eaLnBrk="1" hangingPunct="1" latinLnBrk="0" marL="1828532" rtl="0">
        <a:defRPr kern="1200" sz="2400">
          <a:solidFill>
            <a:schemeClr val="tx1"/>
          </a:solidFill>
          <a:latin typeface="+mn-lt"/>
          <a:ea typeface="+mn-ea"/>
          <a:cs typeface="+mn-cs"/>
        </a:defRPr>
      </a:lvl4pPr>
      <a:lvl5pPr algn="l" defTabSz="1219020" eaLnBrk="1" hangingPunct="1" latinLnBrk="0" marL="2438042" rtl="0">
        <a:defRPr kern="1200" sz="2400">
          <a:solidFill>
            <a:schemeClr val="tx1"/>
          </a:solidFill>
          <a:latin typeface="+mn-lt"/>
          <a:ea typeface="+mn-ea"/>
          <a:cs typeface="+mn-cs"/>
        </a:defRPr>
      </a:lvl5pPr>
      <a:lvl6pPr algn="l" defTabSz="1219020" eaLnBrk="1" hangingPunct="1" latinLnBrk="0" marL="3047552" rtl="0">
        <a:defRPr kern="1200" sz="2400">
          <a:solidFill>
            <a:schemeClr val="tx1"/>
          </a:solidFill>
          <a:latin typeface="+mn-lt"/>
          <a:ea typeface="+mn-ea"/>
          <a:cs typeface="+mn-cs"/>
        </a:defRPr>
      </a:lvl6pPr>
      <a:lvl7pPr algn="l" defTabSz="1219020" eaLnBrk="1" hangingPunct="1" latinLnBrk="0" marL="3657062" rtl="0">
        <a:defRPr kern="1200" sz="2400">
          <a:solidFill>
            <a:schemeClr val="tx1"/>
          </a:solidFill>
          <a:latin typeface="+mn-lt"/>
          <a:ea typeface="+mn-ea"/>
          <a:cs typeface="+mn-cs"/>
        </a:defRPr>
      </a:lvl7pPr>
      <a:lvl8pPr algn="l" defTabSz="1219020" eaLnBrk="1" hangingPunct="1" latinLnBrk="0" marL="4266572" rtl="0">
        <a:defRPr kern="1200" sz="2400">
          <a:solidFill>
            <a:schemeClr val="tx1"/>
          </a:solidFill>
          <a:latin typeface="+mn-lt"/>
          <a:ea typeface="+mn-ea"/>
          <a:cs typeface="+mn-cs"/>
        </a:defRPr>
      </a:lvl8pPr>
      <a:lvl9pPr algn="l" defTabSz="1219020" eaLnBrk="1" hangingPunct="1" latinLnBrk="0" marL="4876083" rtl="0">
        <a:defRPr kern="1200" sz="24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anchor="ctr" bIns="45720" lIns="91440" rIns="91440" rtlCol="0" tIns="45720" vert="horz">
            <a:normAutofit/>
          </a:bodyPr>
          <a:lstStyle/>
          <a:p>
            <a:r>
              <a:rPr altLang="en-US" lang="zh-CN" smtClean="0"/>
              <a:t>单击此处编辑母版标题样式</a:t>
            </a:r>
            <a:endParaRPr dirty="0" lang="en-US"/>
          </a:p>
        </p:txBody>
      </p:sp>
      <p:sp>
        <p:nvSpPr>
          <p:cNvPr id="3" name="Text Placeholder 2"/>
          <p:cNvSpPr>
            <a:spLocks noGrp="1"/>
          </p:cNvSpPr>
          <p:nvPr>
            <p:ph idx="1" type="body"/>
          </p:nvPr>
        </p:nvSpPr>
        <p:spPr>
          <a:xfrm>
            <a:off x="838200" y="1825625"/>
            <a:ext cx="10515600" cy="4351338"/>
          </a:xfrm>
          <a:prstGeom prst="rect">
            <a:avLst/>
          </a:prstGeom>
        </p:spPr>
        <p:txBody>
          <a:bodyPr bIns="45720" lIns="91440" rIns="91440" rtlCol="0" tIns="45720" vert="horz">
            <a:normAutofit/>
          </a:bodyPr>
          <a:lstStyle/>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4" name="Date Placeholder 3"/>
          <p:cNvSpPr>
            <a:spLocks noGrp="1"/>
          </p:cNvSpPr>
          <p:nvPr>
            <p:ph idx="2" sz="half" type="dt"/>
          </p:nvPr>
        </p:nvSpPr>
        <p:spPr>
          <a:xfrm>
            <a:off x="838200" y="6356350"/>
            <a:ext cx="2743200" cy="365125"/>
          </a:xfrm>
          <a:prstGeom prst="rect">
            <a:avLst/>
          </a:prstGeom>
        </p:spPr>
        <p:txBody>
          <a:bodyPr anchor="ctr" bIns="45720" lIns="91440" rIns="91440" rtlCol="0" tIns="45720" vert="horz"/>
          <a:lstStyle>
            <a:lvl1pPr algn="l">
              <a:defRPr sz="1200">
                <a:solidFill>
                  <a:schemeClr val="tx1">
                    <a:tint val="75000"/>
                  </a:schemeClr>
                </a:solidFill>
              </a:defRPr>
            </a:lvl1pPr>
          </a:lstStyle>
          <a:p>
            <a:fld id="{16E5758D-A3C3-4E88-8AC0-22500507BD7E}" type="datetimeFigureOut">
              <a:rPr altLang="en-US" lang="zh-CN" smtClean="0">
                <a:solidFill>
                  <a:prstClr val="black">
                    <a:tint val="75000"/>
                  </a:prstClr>
                </a:solidFill>
              </a:rPr>
              <a:pPr/>
              <a:t>2020/7/27</a:t>
            </a:fld>
            <a:endParaRPr altLang="en-US" lang="zh-CN">
              <a:solidFill>
                <a:prstClr val="black">
                  <a:tint val="75000"/>
                </a:prstClr>
              </a:solidFill>
            </a:endParaRPr>
          </a:p>
        </p:txBody>
      </p:sp>
      <p:sp>
        <p:nvSpPr>
          <p:cNvPr id="5" name="Footer Placeholder 4"/>
          <p:cNvSpPr>
            <a:spLocks noGrp="1"/>
          </p:cNvSpPr>
          <p:nvPr>
            <p:ph idx="3" sz="quarter" type="ftr"/>
          </p:nvPr>
        </p:nvSpPr>
        <p:spPr>
          <a:xfrm>
            <a:off x="4038600" y="6356350"/>
            <a:ext cx="4114800" cy="365125"/>
          </a:xfrm>
          <a:prstGeom prst="rect">
            <a:avLst/>
          </a:prstGeom>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6" name="Slide Number Placeholder 5"/>
          <p:cNvSpPr>
            <a:spLocks noGrp="1"/>
          </p:cNvSpPr>
          <p:nvPr>
            <p:ph idx="4" sz="quarter" type="sldNum"/>
          </p:nvPr>
        </p:nvSpPr>
        <p:spPr>
          <a:xfrm>
            <a:off x="8610600" y="6356350"/>
            <a:ext cx="2743200" cy="365125"/>
          </a:xfrm>
          <a:prstGeom prst="rect">
            <a:avLst/>
          </a:prstGeom>
        </p:spPr>
        <p:txBody>
          <a:bodyPr anchor="ctr" bIns="45720" lIns="91440" rIns="91440" rtlCol="0" tIns="45720" vert="horz"/>
          <a:lstStyle>
            <a:lvl1pPr algn="r">
              <a:defRPr sz="1200">
                <a:solidFill>
                  <a:schemeClr val="tx1">
                    <a:tint val="75000"/>
                  </a:schemeClr>
                </a:solidFill>
              </a:defRPr>
            </a:lvl1pPr>
          </a:lstStyle>
          <a:p>
            <a:fld id="{AA4E786F-588D-4932-A7B2-AE3451FA4ACA}" type="slidenum">
              <a:rPr altLang="en-US" lang="zh-CN" smtClean="0">
                <a:solidFill>
                  <a:prstClr val="black">
                    <a:tint val="75000"/>
                  </a:prstClr>
                </a:solidFill>
              </a:rPr>
              <a:pPr/>
              <a:t>‹#›</a:t>
            </a:fld>
            <a:endParaRPr altLang="en-US" lang="zh-CN">
              <a:solidFill>
                <a:prstClr val="black">
                  <a:tint val="75000"/>
                </a:prstClr>
              </a:solidFill>
            </a:endParaRPr>
          </a:p>
        </p:txBody>
      </p:sp>
    </p:spTree>
    <p:extLst>
      <p:ext uri="{BB962C8B-B14F-4D97-AF65-F5344CB8AC3E}">
        <p14:creationId xmlns:p14="http://schemas.microsoft.com/office/powerpoint/2010/main" val="2522718612"/>
      </p:ext>
    </p:extLst>
  </p:cSld>
  <p:clrMap accent1="accent1" accent2="accent2" accent3="accent3" accent4="accent4" accent5="accent5" accent6="accent6" bg1="lt1" bg2="lt2" folHlink="folHlink" hlink="hlink" tx1="dk1" tx2="dk2"/>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eaLnBrk="1" hangingPunct="1" latinLnBrk="0" rtl="0">
        <a:lnSpc>
          <a:spcPct val="90000"/>
        </a:lnSpc>
        <a:spcBef>
          <a:spcPct val="0"/>
        </a:spcBef>
        <a:buNone/>
        <a:defRPr kern="1200" sz="44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21.png" Type="http://schemas.openxmlformats.org/officeDocument/2006/relationships/image"/><Relationship Id="rId4" Target="../media/image1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2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7.png" Type="http://schemas.openxmlformats.org/officeDocument/2006/relationships/image"/><Relationship Id="rId4" Target="../media/image11.png" Type="http://schemas.openxmlformats.org/officeDocument/2006/relationships/image"/><Relationship Id="rId5" Target="../media/image28.png" Type="http://schemas.openxmlformats.org/officeDocument/2006/relationships/image"/><Relationship Id="rId6" Target="../media/image29.jpeg" Type="http://schemas.openxmlformats.org/officeDocument/2006/relationships/image"/><Relationship Id="rId7" Target="../media/image3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 Id="rId5" Target="../media/image31.jpeg" Type="http://schemas.openxmlformats.org/officeDocument/2006/relationships/image"/><Relationship Id="rId6" Target="../media/image32.jpeg" Type="http://schemas.openxmlformats.org/officeDocument/2006/relationships/image"/></Relationships>
</file>

<file path=ppt/slides/_rels/slide17.xml.rels><?xml version="1.0" encoding="UTF-8" standalone="yes"?><Relationships xmlns="http://schemas.openxmlformats.org/package/2006/relationships"><Relationship Id="rId1" Target="../tags/tag4.xml" Type="http://schemas.openxmlformats.org/officeDocument/2006/relationships/tags"/><Relationship Id="rId10" Target="../media/image38.png" Type="http://schemas.openxmlformats.org/officeDocument/2006/relationships/image"/><Relationship Id="rId11" Target="../media/image39.png" Type="http://schemas.openxmlformats.org/officeDocument/2006/relationships/image"/><Relationship Id="rId12" Target="../media/image40.png" Type="http://schemas.openxmlformats.org/officeDocument/2006/relationships/image"/><Relationship Id="rId13" Target="../media/image41.png" Type="http://schemas.openxmlformats.org/officeDocument/2006/relationships/image"/><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33.png" Type="http://schemas.openxmlformats.org/officeDocument/2006/relationships/image"/><Relationship Id="rId5" Target="../media/image11.png" Type="http://schemas.openxmlformats.org/officeDocument/2006/relationships/image"/><Relationship Id="rId6" Target="../media/image34.png" Type="http://schemas.openxmlformats.org/officeDocument/2006/relationships/image"/><Relationship Id="rId7" Target="../media/image35.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1.png" Type="http://schemas.openxmlformats.org/officeDocument/2006/relationships/image"/><Relationship Id="rId4" Target="../media/image33.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 Id="rId8" Target="../media/image4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charts/chart1.xml" Type="http://schemas.openxmlformats.org/officeDocument/2006/relationships/chart"/><Relationship Id="rId4"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charts/chart2.xml" Type="http://schemas.openxmlformats.org/officeDocument/2006/relationships/chart"/><Relationship Id="rId4" Target="../media/image11.png" Type="http://schemas.openxmlformats.org/officeDocument/2006/relationships/image"/><Relationship Id="rId5" Target="../media/image4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1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1.pn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 Id="rId6" Target="../media/image49.png" Type="http://schemas.openxmlformats.org/officeDocument/2006/relationships/image"/><Relationship Id="rId7" Target="../media/image50.png" Type="http://schemas.openxmlformats.org/officeDocument/2006/relationships/image"/><Relationship Id="rId8" Target="../media/image5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2.jpg" Type="http://schemas.openxmlformats.org/officeDocument/2006/relationships/image"/><Relationship Id="rId4" Target="../media/image53.jpeg" Type="http://schemas.openxmlformats.org/officeDocument/2006/relationships/image"/><Relationship Id="rId5" Target="../media/image1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 Id="rId3" Target="../media/image1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54.png" Type="http://schemas.openxmlformats.org/officeDocument/2006/relationships/image"/><Relationship Id="rId4" Target="../media/image11.png" Type="http://schemas.openxmlformats.org/officeDocument/2006/relationships/image"/><Relationship Id="rId5" Target="../media/image55.png" Type="http://schemas.openxmlformats.org/officeDocument/2006/relationships/image"/><Relationship Id="rId6" Target="../media/image56.png" Type="http://schemas.openxmlformats.org/officeDocument/2006/relationships/image"/><Relationship Id="rId7" Target="../media/image57.png" Type="http://schemas.openxmlformats.org/officeDocument/2006/relationships/image"/><Relationship Id="rId8" Target="../media/image5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65.jpeg" Type="http://schemas.openxmlformats.org/officeDocument/2006/relationships/image"/><Relationship Id="rId11" Target="../media/image66.png" Type="http://schemas.openxmlformats.org/officeDocument/2006/relationships/image"/><Relationship Id="rId12" Target="../media/image67.jpeg" Type="http://schemas.openxmlformats.org/officeDocument/2006/relationships/image"/><Relationship Id="rId2" Target="../notesSlides/notesSlide29.xml" Type="http://schemas.openxmlformats.org/officeDocument/2006/relationships/notesSlide"/><Relationship Id="rId3" Target="../media/image11.png" Type="http://schemas.openxmlformats.org/officeDocument/2006/relationships/image"/><Relationship Id="rId4" Target="../media/image59.png" Type="http://schemas.openxmlformats.org/officeDocument/2006/relationships/image"/><Relationship Id="rId5" Target="../media/image60.png" Type="http://schemas.openxmlformats.org/officeDocument/2006/relationships/image"/><Relationship Id="rId6" Target="../media/image61.png" Type="http://schemas.openxmlformats.org/officeDocument/2006/relationships/image"/><Relationship Id="rId7" Target="../media/image62.png" Type="http://schemas.openxmlformats.org/officeDocument/2006/relationships/image"/><Relationship Id="rId8" Target="../media/image63.jpeg" Type="http://schemas.openxmlformats.org/officeDocument/2006/relationships/image"/><Relationship Id="rId9" Target="../media/image6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11.png" Type="http://schemas.openxmlformats.org/officeDocument/2006/relationships/image"/><Relationship Id="rId4" Target="../media/image68.png" Type="http://schemas.openxmlformats.org/officeDocument/2006/relationships/image"/><Relationship Id="rId5" Target="../media/image69.png" Type="http://schemas.openxmlformats.org/officeDocument/2006/relationships/image"/><Relationship Id="rId6" Target="../media/image70.png" Type="http://schemas.openxmlformats.org/officeDocument/2006/relationships/image"/><Relationship Id="rId7" Target="../media/image71.png" Type="http://schemas.openxmlformats.org/officeDocument/2006/relationships/image"/><Relationship Id="rId8" Target="../media/image72.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73.png" Type="http://schemas.openxmlformats.org/officeDocument/2006/relationships/image"/><Relationship Id="rId4" Target="../media/image74.jpeg" Type="http://schemas.openxmlformats.org/officeDocument/2006/relationships/image"/><Relationship Id="rId5" Target="../media/image75.jpeg" Type="http://schemas.openxmlformats.org/officeDocument/2006/relationships/image"/><Relationship Id="rId6" Target="../media/image76.jpeg" Type="http://schemas.openxmlformats.org/officeDocument/2006/relationships/image"/><Relationship Id="rId7" Target="../media/image77.jpeg" Type="http://schemas.openxmlformats.org/officeDocument/2006/relationships/image"/><Relationship Id="rId8" Target="../media/image1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11.png" Type="http://schemas.openxmlformats.org/officeDocument/2006/relationships/image"/><Relationship Id="rId4" Target="../media/image78.png" Type="http://schemas.openxmlformats.org/officeDocument/2006/relationships/image"/><Relationship Id="rId5" Target="../media/image79.jpg" Type="http://schemas.openxmlformats.org/officeDocument/2006/relationships/image"/><Relationship Id="rId6" Target="../media/image80.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11.png" Type="http://schemas.openxmlformats.org/officeDocument/2006/relationships/image"/><Relationship Id="rId4" Target="../media/image81.png" Type="http://schemas.openxmlformats.org/officeDocument/2006/relationships/image"/><Relationship Id="rId5" Target="../media/image82.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11.png" Type="http://schemas.openxmlformats.org/officeDocument/2006/relationships/image"/><Relationship Id="rId4" Target="../media/image8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5.xml" Type="http://schemas.openxmlformats.org/officeDocument/2006/relationships/notesSlide"/><Relationship Id="rId3" Target="../media/image1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 Id="rId3" Target="../media/image84.jpeg" Type="http://schemas.openxmlformats.org/officeDocument/2006/relationships/image"/><Relationship Id="rId4" Target="../media/image1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 Id="rId3" Target="../media/image85.jpeg" Type="http://schemas.openxmlformats.org/officeDocument/2006/relationships/image"/><Relationship Id="rId4" Target="../media/image86.jpeg" Type="http://schemas.openxmlformats.org/officeDocument/2006/relationships/image"/><Relationship Id="rId5" Target="../media/image11.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9.xml" Type="http://schemas.openxmlformats.org/officeDocument/2006/relationships/notesSlide"/><Relationship Id="rId3"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tags/tag2.xml" Type="http://schemas.openxmlformats.org/officeDocument/2006/relationships/tags"/><Relationship Id="rId2" Target="../tags/tag3.xml" Type="http://schemas.openxmlformats.org/officeDocument/2006/relationships/tags"/><Relationship Id="rId3" Target="../slideLayouts/slideLayout2.xml" Type="http://schemas.openxmlformats.org/officeDocument/2006/relationships/slideLayout"/><Relationship Id="rId4" Target="../notesSlides/notesSlide4.xml" Type="http://schemas.openxmlformats.org/officeDocument/2006/relationships/notesSlide"/><Relationship Id="rId5" Target="../media/image8.png" Type="http://schemas.openxmlformats.org/officeDocument/2006/relationships/image"/><Relationship Id="rId6" Target="../media/image9.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3.png" Type="http://schemas.openxmlformats.org/officeDocument/2006/relationships/image"/><Relationship Id="rId11" Target="../media/image94.png" Type="http://schemas.openxmlformats.org/officeDocument/2006/relationships/image"/><Relationship Id="rId12" Target="../media/image95.png" Type="http://schemas.openxmlformats.org/officeDocument/2006/relationships/image"/><Relationship Id="rId2" Target="../notesSlides/notesSlide40.xml" Type="http://schemas.openxmlformats.org/officeDocument/2006/relationships/notesSlide"/><Relationship Id="rId3" Target="../media/image87.png" Type="http://schemas.openxmlformats.org/officeDocument/2006/relationships/image"/><Relationship Id="rId4" Target="../media/image88.png" Type="http://schemas.openxmlformats.org/officeDocument/2006/relationships/image"/><Relationship Id="rId5" Target="../media/image89.png" Type="http://schemas.openxmlformats.org/officeDocument/2006/relationships/image"/><Relationship Id="rId6" Target="../media/image90.png" Type="http://schemas.openxmlformats.org/officeDocument/2006/relationships/image"/><Relationship Id="rId7" Target="../media/image91.png" Type="http://schemas.openxmlformats.org/officeDocument/2006/relationships/image"/><Relationship Id="rId8" Target="../media/image11.png" Type="http://schemas.openxmlformats.org/officeDocument/2006/relationships/image"/><Relationship Id="rId9" Target="../media/image9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media/image1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 Id="rId3" Target="../media/image11.png" Type="http://schemas.openxmlformats.org/officeDocument/2006/relationships/image"/><Relationship Id="rId4" Target="../media/image96.png" Type="http://schemas.openxmlformats.org/officeDocument/2006/relationships/image"/><Relationship Id="rId5" Target="../media/image97.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4.xml" Type="http://schemas.openxmlformats.org/officeDocument/2006/relationships/notesSlide"/><Relationship Id="rId3" Target="../charts/chart3.xml" Type="http://schemas.openxmlformats.org/officeDocument/2006/relationships/chart"/><Relationship Id="rId4" Target="../media/image1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5.xml" Type="http://schemas.openxmlformats.org/officeDocument/2006/relationships/notesSlide"/><Relationship Id="rId3" Target="../media/image11.png" Type="http://schemas.openxmlformats.org/officeDocument/2006/relationships/image"/><Relationship Id="rId4" Target="../media/image98.png" Type="http://schemas.openxmlformats.org/officeDocument/2006/relationships/image"/><Relationship Id="rId5" Target="../media/image99.png" Type="http://schemas.openxmlformats.org/officeDocument/2006/relationships/image"/><Relationship Id="rId6" Target="../media/image100.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 Id="rId3" Target="../media/image11.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7.xml" Type="http://schemas.openxmlformats.org/officeDocument/2006/relationships/notesSlide"/><Relationship Id="rId3" Target="../media/image11.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8.xml" Type="http://schemas.openxmlformats.org/officeDocument/2006/relationships/notesSlide"/><Relationship Id="rId3" Target="../media/image101.png" Type="http://schemas.openxmlformats.org/officeDocument/2006/relationships/image"/><Relationship Id="rId4" Target="../media/image11.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9.xml" Type="http://schemas.openxmlformats.org/officeDocument/2006/relationships/notesSlide"/><Relationship Id="rId3" Target="../media/image11.png" Type="http://schemas.openxmlformats.org/officeDocument/2006/relationships/image"/><Relationship Id="rId4" Target="../charts/chart4.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10.jp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0.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1.xml" Type="http://schemas.openxmlformats.org/officeDocument/2006/relationships/notesSlide"/><Relationship Id="rId3" Target="../media/image102.png" Type="http://schemas.openxmlformats.org/officeDocument/2006/relationships/image"/><Relationship Id="rId4" Target="../media/image11.png" Type="http://schemas.openxmlformats.org/officeDocument/2006/relationships/image"/><Relationship Id="rId5" Target="../media/image103.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2.xml" Type="http://schemas.openxmlformats.org/officeDocument/2006/relationships/notesSlide"/><Relationship Id="rId3" Target="../media/image104.png" Type="http://schemas.openxmlformats.org/officeDocument/2006/relationships/image"/><Relationship Id="rId4" Target="../media/image11.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3.xml" Type="http://schemas.openxmlformats.org/officeDocument/2006/relationships/notesSlide"/><Relationship Id="rId3" Target="../media/image11.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4.xml" Type="http://schemas.openxmlformats.org/officeDocument/2006/relationships/notesSlide"/><Relationship Id="rId3" Target="../media/image105.png" Type="http://schemas.openxmlformats.org/officeDocument/2006/relationships/image"/><Relationship Id="rId4" Target="../media/image11.png" Type="http://schemas.openxmlformats.org/officeDocument/2006/relationships/image"/><Relationship Id="rId5" Target="../media/image106.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55.xml" Type="http://schemas.openxmlformats.org/officeDocument/2006/relationships/notesSlide"/><Relationship Id="rId3" Target="../media/image11.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56.xml" Type="http://schemas.openxmlformats.org/officeDocument/2006/relationships/notesSlide"/><Relationship Id="rId3" Target="../charts/chart5.xml" Type="http://schemas.openxmlformats.org/officeDocument/2006/relationships/chart"/><Relationship Id="rId4" Target="../media/image11.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7.xml" Type="http://schemas.openxmlformats.org/officeDocument/2006/relationships/notesSlide"/><Relationship Id="rId3" Target="../charts/chart6.xml" Type="http://schemas.openxmlformats.org/officeDocument/2006/relationships/chart"/><Relationship Id="rId4" Target="../media/image11.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8.xml" Type="http://schemas.openxmlformats.org/officeDocument/2006/relationships/notesSlide"/><Relationship Id="rId3" Target="../charts/chart7.xml" Type="http://schemas.openxmlformats.org/officeDocument/2006/relationships/chart"/><Relationship Id="rId4" Target="../media/image11.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9.xml" Type="http://schemas.openxmlformats.org/officeDocument/2006/relationships/notesSlide"/><Relationship Id="rId3" Target="../charts/chart8.xml" Type="http://schemas.openxmlformats.org/officeDocument/2006/relationships/chart"/><Relationship Id="rId4"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60.xml" Type="http://schemas.openxmlformats.org/officeDocument/2006/relationships/notesSlide"/><Relationship Id="rId3" Target="../charts/chart9.xml" Type="http://schemas.openxmlformats.org/officeDocument/2006/relationships/chart"/><Relationship Id="rId4" Target="../media/image11.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61.xml" Type="http://schemas.openxmlformats.org/officeDocument/2006/relationships/notesSlide"/><Relationship Id="rId3" Target="../charts/chart10.xml" Type="http://schemas.openxmlformats.org/officeDocument/2006/relationships/chart"/><Relationship Id="rId4" Target="../charts/chart11.xml" Type="http://schemas.openxmlformats.org/officeDocument/2006/relationships/chart"/><Relationship Id="rId5" Target="../media/image11.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2.xml" Type="http://schemas.openxmlformats.org/officeDocument/2006/relationships/notesSlide"/><Relationship Id="rId3" Target="../media/image107.png" Type="http://schemas.openxmlformats.org/officeDocument/2006/relationships/image"/><Relationship Id="rId4" Target="../media/image108.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21.xml" Type="http://schemas.openxmlformats.org/officeDocument/2006/relationships/slideLayout"/><Relationship Id="rId10" Target="http://www.ypppt.com/gushi/" TargetMode="External" Type="http://schemas.openxmlformats.org/officeDocument/2006/relationships/hyperlink"/><Relationship Id="rId2" Target="../notesSlides/notesSlide63.xml" Type="http://schemas.openxmlformats.org/officeDocument/2006/relationships/notesSlide"/><Relationship Id="rId3" Target="http://www.ypppt.com/moban/" TargetMode="External" Type="http://schemas.openxmlformats.org/officeDocument/2006/relationships/hyperlink"/><Relationship Id="rId4" Target="http://www.ypppt.com/jieri/" TargetMode="External" Type="http://schemas.openxmlformats.org/officeDocument/2006/relationships/hyperlink"/><Relationship Id="rId5" Target="http://www.ypppt.com/beijing/" TargetMode="External" Type="http://schemas.openxmlformats.org/officeDocument/2006/relationships/hyperlink"/><Relationship Id="rId6" Target="http://www.ypppt.com/tubiao/" TargetMode="External" Type="http://schemas.openxmlformats.org/officeDocument/2006/relationships/hyperlink"/><Relationship Id="rId7" Target="http://www.ypppt.com/sucai/" TargetMode="External" Type="http://schemas.openxmlformats.org/officeDocument/2006/relationships/hyperlink"/><Relationship Id="rId8" Target="http://www.ypppt.com/jiaocheng/" TargetMode="External" Type="http://schemas.openxmlformats.org/officeDocument/2006/relationships/hyperlink"/><Relationship Id="rId9" Target="http://www.ypppt.com/ziti/"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 Id="rId3" Target="../media/image13.jp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9.xml" Type="http://schemas.openxmlformats.org/officeDocument/2006/relationships/notesSlide"/><Relationship Id="rId3" Target="../media/image20.png" Type="http://schemas.openxmlformats.org/officeDocument/2006/relationships/image"/><Relationship Id="rId4" Target="../media/image11.png" Type="http://schemas.openxmlformats.org/officeDocument/2006/relationships/imag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矩形 1"/>
          <p:cNvSpPr/>
          <p:nvPr/>
        </p:nvSpPr>
        <p:spPr>
          <a:xfrm>
            <a:off x="4794137" y="1412776"/>
            <a:ext cx="7397863" cy="3936437"/>
          </a:xfrm>
          <a:prstGeom prst="rect">
            <a:avLst/>
          </a:prstGeom>
          <a:blipFill dpi="0" rotWithShape="1">
            <a:blip cstate="print"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dirty="0" lang="zh-CN" sz="2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3" name="矩形 2"/>
          <p:cNvSpPr/>
          <p:nvPr/>
        </p:nvSpPr>
        <p:spPr>
          <a:xfrm>
            <a:off x="4820963" y="1412775"/>
            <a:ext cx="7397863" cy="3930921"/>
          </a:xfrm>
          <a:prstGeom prst="rect">
            <a:avLst/>
          </a:prstGeom>
          <a:gradFill flip="none" rotWithShape="1">
            <a:gsLst>
              <a:gs pos="0">
                <a:srgbClr val="FCE1B0">
                  <a:alpha val="80000"/>
                </a:srgbClr>
              </a:gs>
              <a:gs pos="35000">
                <a:srgbClr val="FCE1B0">
                  <a:alpha val="20000"/>
                </a:srgbClr>
              </a:gs>
              <a:gs pos="100000">
                <a:srgbClr val="FCE1B0">
                  <a:alpha val="0"/>
                </a:srgbClr>
              </a:gs>
            </a:gsLst>
            <a:path path="circle">
              <a:fillToRect b="180000" l="50000" r="50000" t="-80000"/>
            </a:path>
            <a:tileRect/>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dirty="0" lang="zh-CN" sz="2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4" name="矩形 4"/>
          <p:cNvSpPr/>
          <p:nvPr/>
        </p:nvSpPr>
        <p:spPr>
          <a:xfrm>
            <a:off x="0" y="1412777"/>
            <a:ext cx="6672064" cy="3941953"/>
          </a:xfrm>
          <a:custGeom>
            <a:avLst/>
            <a:gdLst>
              <a:gd fmla="*/ 0 w 4748212" name="connsiteX0"/>
              <a:gd fmla="*/ 0 h 2952328" name="connsiteY0"/>
              <a:gd fmla="*/ 4748212 w 4748212" name="connsiteX1"/>
              <a:gd fmla="*/ 0 h 2952328" name="connsiteY1"/>
              <a:gd fmla="*/ 4748212 w 4748212" name="connsiteX2"/>
              <a:gd fmla="*/ 2952328 h 2952328" name="connsiteY2"/>
              <a:gd fmla="*/ 0 w 4748212" name="connsiteX3"/>
              <a:gd fmla="*/ 2952328 h 2952328" name="connsiteY3"/>
              <a:gd fmla="*/ 0 w 4748212" name="connsiteX4"/>
              <a:gd fmla="*/ 0 h 2952328" name="connsiteY4"/>
              <a:gd fmla="*/ 0 w 4748212" name="connsiteX0"/>
              <a:gd fmla="*/ 0 h 2956465" name="connsiteY0"/>
              <a:gd fmla="*/ 4748212 w 4748212" name="connsiteX1"/>
              <a:gd fmla="*/ 0 h 2956465" name="connsiteY1"/>
              <a:gd fmla="*/ 4748212 w 4748212" name="connsiteX2"/>
              <a:gd fmla="*/ 2952328 h 2956465" name="connsiteY2"/>
              <a:gd fmla="*/ 3591499 w 4748212" name="connsiteX3"/>
              <a:gd fmla="*/ 2956465 h 2956465" name="connsiteY3"/>
              <a:gd fmla="*/ 0 w 4748212" name="connsiteX4"/>
              <a:gd fmla="*/ 2952328 h 2956465" name="connsiteY4"/>
              <a:gd fmla="*/ 0 w 4748212" name="connsiteX5"/>
              <a:gd fmla="*/ 0 h 2956465" name="connsiteY5"/>
              <a:gd fmla="*/ 0 w 4748212" name="connsiteX0"/>
              <a:gd fmla="*/ 0 h 2956465" name="connsiteY0"/>
              <a:gd fmla="*/ 4748212 w 4748212" name="connsiteX1"/>
              <a:gd fmla="*/ 0 h 2956465" name="connsiteY1"/>
              <a:gd fmla="*/ 3591499 w 4748212" name="connsiteX2"/>
              <a:gd fmla="*/ 2956465 h 2956465" name="connsiteY2"/>
              <a:gd fmla="*/ 0 w 4748212" name="connsiteX3"/>
              <a:gd fmla="*/ 2952328 h 2956465" name="connsiteY3"/>
              <a:gd fmla="*/ 0 w 4748212" name="connsiteX4"/>
              <a:gd fmla="*/ 0 h 2956465"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956465" w="4748212">
                <a:moveTo>
                  <a:pt x="0" y="0"/>
                </a:moveTo>
                <a:lnTo>
                  <a:pt x="4748212" y="0"/>
                </a:lnTo>
                <a:lnTo>
                  <a:pt x="3591499" y="2956465"/>
                </a:lnTo>
                <a:lnTo>
                  <a:pt x="0" y="2952328"/>
                </a:lnTo>
                <a:lnTo>
                  <a:pt x="0" y="0"/>
                </a:lnTo>
                <a:close/>
              </a:path>
            </a:pathLst>
          </a:cu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dirty="0" lang="zh-CN" sz="2400">
              <a:solidFill>
                <a:prstClr val="white"/>
              </a:solidFill>
              <a:latin charset="-122" panose="02010601030101010101" pitchFamily="2" typeface="方正黑体简体"/>
              <a:ea charset="-122" panose="02010601030101010101" pitchFamily="2" typeface="方正黑体简体"/>
              <a:cs typeface="+mn-ea"/>
              <a:sym typeface="+mn-lt"/>
            </a:endParaRPr>
          </a:p>
        </p:txBody>
      </p:sp>
      <p:cxnSp>
        <p:nvCxnSpPr>
          <p:cNvPr id="5" name="直接连接符 4"/>
          <p:cNvCxnSpPr/>
          <p:nvPr/>
        </p:nvCxnSpPr>
        <p:spPr>
          <a:xfrm flipH="1">
            <a:off x="4844373" y="3754395"/>
            <a:ext cx="675564" cy="1600335"/>
          </a:xfrm>
          <a:prstGeom prst="line">
            <a:avLst/>
          </a:prstGeom>
          <a:ln w="28575">
            <a:solidFill>
              <a:srgbClr val="FCE1B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905949" y="1407261"/>
            <a:ext cx="1406363" cy="3410961"/>
          </a:xfrm>
          <a:prstGeom prst="line">
            <a:avLst/>
          </a:prstGeom>
          <a:ln w="12700">
            <a:solidFill>
              <a:srgbClr val="FCE1B0"/>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p:nvSpPr>
        <p:spPr>
          <a:xfrm>
            <a:off x="527381" y="1865446"/>
            <a:ext cx="2460930" cy="1323439"/>
          </a:xfrm>
          <a:prstGeom prst="rect">
            <a:avLst/>
          </a:prstGeom>
          <a:noFill/>
        </p:spPr>
        <p:txBody>
          <a:bodyPr rtlCol="0" wrap="none">
            <a:spAutoFit/>
          </a:bodyPr>
          <a:lstStyle/>
          <a:p>
            <a:pPr defTabSz="1219020"/>
            <a:r>
              <a:rPr altLang="zh-CN" dirty="0" lang="en-US" sz="8000">
                <a:solidFill>
                  <a:prstClr val="white"/>
                </a:solidFill>
                <a:latin charset="-122" panose="02010601030101010101" pitchFamily="2" typeface="方正黑体简体"/>
                <a:ea charset="-122" panose="02010601030101010101" pitchFamily="2" typeface="方正黑体简体"/>
                <a:cs typeface="+mn-ea"/>
                <a:sym typeface="+mn-lt"/>
              </a:rPr>
              <a:t>2020</a:t>
            </a:r>
            <a:endParaRPr altLang="en-US" dirty="0" lang="zh-CN" sz="80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8" name="TextBox 10"/>
          <p:cNvSpPr txBox="1"/>
          <p:nvPr/>
        </p:nvSpPr>
        <p:spPr>
          <a:xfrm>
            <a:off x="527382" y="3105255"/>
            <a:ext cx="4453463" cy="830997"/>
          </a:xfrm>
          <a:prstGeom prst="rect">
            <a:avLst/>
          </a:prstGeom>
          <a:noFill/>
        </p:spPr>
        <p:txBody>
          <a:bodyPr rtlCol="0" wrap="none">
            <a:spAutoFit/>
          </a:bodyPr>
          <a:lstStyle/>
          <a:p>
            <a:pPr defTabSz="1219020"/>
            <a:r>
              <a:rPr altLang="en-US" dirty="0" lang="zh-CN" sz="4800">
                <a:solidFill>
                  <a:prstClr val="white"/>
                </a:solidFill>
                <a:latin charset="-122" panose="02010601030101010101" pitchFamily="2" typeface="方正黑体简体"/>
                <a:ea charset="-122" panose="02010601030101010101" pitchFamily="2" typeface="方正黑体简体"/>
                <a:cs typeface="+mn-ea"/>
                <a:sym typeface="+mn-lt"/>
              </a:rPr>
              <a:t>商业计划书</a:t>
            </a:r>
            <a:r>
              <a:rPr altLang="zh-CN" dirty="0" lang="en-US" sz="4800">
                <a:solidFill>
                  <a:prstClr val="white"/>
                </a:solidFill>
                <a:latin charset="-122" panose="02010601030101010101" pitchFamily="2" typeface="方正黑体简体"/>
                <a:ea charset="-122" panose="02010601030101010101" pitchFamily="2" typeface="方正黑体简体"/>
                <a:cs typeface="+mn-ea"/>
                <a:sym typeface="+mn-lt"/>
              </a:rPr>
              <a:t>PPT</a:t>
            </a:r>
          </a:p>
        </p:txBody>
      </p:sp>
      <p:sp>
        <p:nvSpPr>
          <p:cNvPr id="9" name="TextBox 11"/>
          <p:cNvSpPr txBox="1"/>
          <p:nvPr/>
        </p:nvSpPr>
        <p:spPr>
          <a:xfrm>
            <a:off x="572368" y="3852486"/>
            <a:ext cx="3562194" cy="338554"/>
          </a:xfrm>
          <a:prstGeom prst="rect">
            <a:avLst/>
          </a:prstGeom>
          <a:noFill/>
        </p:spPr>
        <p:txBody>
          <a:bodyPr rtlCol="0" wrap="none">
            <a:spAutoFit/>
          </a:bodyPr>
          <a:lstStyle/>
          <a:p>
            <a:pPr defTabSz="1219020"/>
            <a:r>
              <a:rPr altLang="zh-CN" dirty="0" lang="en-US" sz="1600">
                <a:solidFill>
                  <a:prstClr val="white"/>
                </a:solidFill>
                <a:latin charset="-122" panose="02010601030101010101" pitchFamily="2" typeface="方正黑体简体"/>
                <a:ea charset="-122" panose="02010601030101010101" pitchFamily="2" typeface="方正黑体简体"/>
                <a:cs typeface="+mn-ea"/>
                <a:sym typeface="+mn-lt"/>
              </a:rPr>
              <a:t>PROPERTY WORK SUMMARY PPT</a:t>
            </a:r>
          </a:p>
        </p:txBody>
      </p:sp>
      <p:sp>
        <p:nvSpPr>
          <p:cNvPr id="10" name="TextBox 12"/>
          <p:cNvSpPr txBox="1"/>
          <p:nvPr/>
        </p:nvSpPr>
        <p:spPr>
          <a:xfrm>
            <a:off x="557118" y="4649755"/>
            <a:ext cx="1813317" cy="338554"/>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汇报人</a:t>
            </a:r>
            <a:r>
              <a:rPr altLang="en-US" dirty="0" lang="zh-CN" smtClean="0" sz="1600">
                <a:solidFill>
                  <a:prstClr val="white"/>
                </a:solidFill>
                <a:latin charset="-122" panose="02010601030101010101" pitchFamily="2" typeface="方正黑体简体"/>
                <a:ea charset="-122" panose="02010601030101010101" pitchFamily="2" typeface="方正黑体简体"/>
                <a:cs typeface="+mn-ea"/>
                <a:sym typeface="+mn-lt"/>
              </a:rPr>
              <a:t>：</a:t>
            </a:r>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优</a:t>
            </a:r>
            <a:r>
              <a:rPr altLang="en-US" dirty="0" lang="zh-CN" smtClean="0" sz="1600">
                <a:solidFill>
                  <a:prstClr val="white"/>
                </a:solidFill>
                <a:latin charset="-122" panose="02010601030101010101" pitchFamily="2" typeface="方正黑体简体"/>
                <a:ea charset="-122" panose="02010601030101010101" pitchFamily="2" typeface="方正黑体简体"/>
                <a:cs typeface="+mn-ea"/>
                <a:sym typeface="+mn-lt"/>
              </a:rPr>
              <a:t>品</a:t>
            </a:r>
            <a:r>
              <a:rPr altLang="zh-CN" dirty="0" lang="en-US" smtClean="0" sz="1600">
                <a:solidFill>
                  <a:prstClr val="white"/>
                </a:solidFill>
                <a:latin charset="-122" panose="02010601030101010101" pitchFamily="2" typeface="方正黑体简体"/>
                <a:ea charset="-122" panose="02010601030101010101" pitchFamily="2" typeface="方正黑体简体"/>
                <a:cs typeface="+mn-ea"/>
                <a:sym typeface="+mn-lt"/>
              </a:rPr>
              <a:t>PPT</a:t>
            </a:r>
            <a:endParaRPr altLang="zh-CN" dirty="0" lang="en-US" sz="1600">
              <a:solidFill>
                <a:prstClr val="white"/>
              </a:solidFill>
              <a:latin charset="-122" panose="02010601030101010101" pitchFamily="2" typeface="方正黑体简体"/>
              <a:ea charset="-122" panose="02010601030101010101" pitchFamily="2" typeface="方正黑体简体"/>
              <a:cs typeface="+mn-ea"/>
              <a:sym typeface="+mn-lt"/>
            </a:endParaRPr>
          </a:p>
        </p:txBody>
      </p:sp>
      <p:grpSp>
        <p:nvGrpSpPr>
          <p:cNvPr id="11" name="组合 10"/>
          <p:cNvGrpSpPr/>
          <p:nvPr/>
        </p:nvGrpSpPr>
        <p:grpSpPr>
          <a:xfrm>
            <a:off x="10199065" y="5814773"/>
            <a:ext cx="1528719" cy="302527"/>
            <a:chOff x="5796136" y="4189567"/>
            <a:chExt cx="1146539" cy="226895"/>
          </a:xfrm>
          <a:effectLst>
            <a:outerShdw algn="tl" blurRad="254000" dir="2700000" dist="63500" rotWithShape="0">
              <a:prstClr val="black">
                <a:alpha val="30000"/>
              </a:prstClr>
            </a:outerShdw>
          </a:effectLst>
        </p:grpSpPr>
        <p:sp>
          <p:nvSpPr>
            <p:cNvPr id="12" name="流程图: 数据 9"/>
            <p:cNvSpPr/>
            <p:nvPr/>
          </p:nvSpPr>
          <p:spPr>
            <a:xfrm>
              <a:off x="579613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3" name="流程图: 数据 9"/>
            <p:cNvSpPr/>
            <p:nvPr/>
          </p:nvSpPr>
          <p:spPr>
            <a:xfrm>
              <a:off x="593750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4" name="流程图: 数据 9"/>
            <p:cNvSpPr/>
            <p:nvPr/>
          </p:nvSpPr>
          <p:spPr>
            <a:xfrm>
              <a:off x="607887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5" name="流程图: 数据 9"/>
            <p:cNvSpPr/>
            <p:nvPr/>
          </p:nvSpPr>
          <p:spPr>
            <a:xfrm>
              <a:off x="622024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6" name="流程图: 数据 9"/>
            <p:cNvSpPr/>
            <p:nvPr/>
          </p:nvSpPr>
          <p:spPr>
            <a:xfrm>
              <a:off x="636161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7" name="流程图: 数据 9"/>
            <p:cNvSpPr/>
            <p:nvPr/>
          </p:nvSpPr>
          <p:spPr>
            <a:xfrm>
              <a:off x="650298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8" name="流程图: 数据 9"/>
            <p:cNvSpPr/>
            <p:nvPr/>
          </p:nvSpPr>
          <p:spPr>
            <a:xfrm>
              <a:off x="6644356"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19" name="流程图: 数据 9"/>
            <p:cNvSpPr/>
            <p:nvPr/>
          </p:nvSpPr>
          <p:spPr>
            <a:xfrm>
              <a:off x="6785729" y="4189567"/>
              <a:ext cx="156946" cy="226895"/>
            </a:xfrm>
            <a:custGeom>
              <a:avLst/>
              <a:gdLst>
                <a:gd fmla="*/ 0 w 10000" name="connsiteX0"/>
                <a:gd fmla="*/ 10000 h 10000" name="connsiteY0"/>
                <a:gd fmla="*/ 2000 w 10000" name="connsiteX1"/>
                <a:gd fmla="*/ 0 h 10000" name="connsiteY1"/>
                <a:gd fmla="*/ 10000 w 10000" name="connsiteX2"/>
                <a:gd fmla="*/ 0 h 10000" name="connsiteY2"/>
                <a:gd fmla="*/ 8000 w 10000" name="connsiteX3"/>
                <a:gd fmla="*/ 10000 h 10000" name="connsiteY3"/>
                <a:gd fmla="*/ 0 w 10000" name="connsiteX4"/>
                <a:gd fmla="*/ 10000 h 10000" name="connsiteY4"/>
                <a:gd fmla="*/ 0 w 18208" name="connsiteX0"/>
                <a:gd fmla="*/ 10042 h 10042" name="connsiteY0"/>
                <a:gd fmla="*/ 2000 w 18208" name="connsiteX1"/>
                <a:gd fmla="*/ 42 h 10042" name="connsiteY1"/>
                <a:gd fmla="*/ 18208 w 18208" name="connsiteX2"/>
                <a:gd fmla="*/ 0 h 10042" name="connsiteY2"/>
                <a:gd fmla="*/ 8000 w 18208" name="connsiteX3"/>
                <a:gd fmla="*/ 10042 h 10042" name="connsiteY3"/>
                <a:gd fmla="*/ 0 w 18208" name="connsiteX4"/>
                <a:gd fmla="*/ 10042 h 10042" name="connsiteY4"/>
                <a:gd fmla="*/ 0 w 18208" name="connsiteX0"/>
                <a:gd fmla="*/ 10042 h 10042" name="connsiteY0"/>
                <a:gd fmla="*/ 10498 w 18208" name="connsiteX1"/>
                <a:gd fmla="*/ 126 h 10042" name="connsiteY1"/>
                <a:gd fmla="*/ 18208 w 18208" name="connsiteX2"/>
                <a:gd fmla="*/ 0 h 10042" name="connsiteY2"/>
                <a:gd fmla="*/ 8000 w 18208" name="connsiteX3"/>
                <a:gd fmla="*/ 10042 h 10042" name="connsiteY3"/>
                <a:gd fmla="*/ 0 w 18208" name="connsiteX4"/>
                <a:gd fmla="*/ 10042 h 1004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0042" w="18208">
                  <a:moveTo>
                    <a:pt x="0" y="10042"/>
                  </a:moveTo>
                  <a:lnTo>
                    <a:pt x="10498" y="126"/>
                  </a:lnTo>
                  <a:lnTo>
                    <a:pt x="18208" y="0"/>
                  </a:lnTo>
                  <a:lnTo>
                    <a:pt x="8000" y="10042"/>
                  </a:lnTo>
                  <a:lnTo>
                    <a:pt x="0" y="10042"/>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grpSp>
      <p:cxnSp>
        <p:nvCxnSpPr>
          <p:cNvPr id="20" name="直接连接符 19"/>
          <p:cNvCxnSpPr/>
          <p:nvPr/>
        </p:nvCxnSpPr>
        <p:spPr>
          <a:xfrm>
            <a:off x="4794136" y="5961939"/>
            <a:ext cx="5189619" cy="0"/>
          </a:xfrm>
          <a:prstGeom prst="line">
            <a:avLst/>
          </a:prstGeom>
          <a:ln w="38100">
            <a:solidFill>
              <a:srgbClr val="4F4D50"/>
            </a:solidFill>
          </a:ln>
          <a:effectLst>
            <a:outerShdw algn="tl" blurRad="254000" dir="2700000" dist="63500"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47997" y="461047"/>
            <a:ext cx="3776780" cy="697504"/>
            <a:chOff x="478582" y="519979"/>
            <a:chExt cx="2832585" cy="523128"/>
          </a:xfrm>
        </p:grpSpPr>
        <p:grpSp>
          <p:nvGrpSpPr>
            <p:cNvPr id="22" name="组合 21"/>
            <p:cNvGrpSpPr/>
            <p:nvPr/>
          </p:nvGrpSpPr>
          <p:grpSpPr>
            <a:xfrm>
              <a:off x="1576592" y="519979"/>
              <a:ext cx="1734575" cy="437714"/>
              <a:chOff x="1671490" y="519979"/>
              <a:chExt cx="1734575" cy="437714"/>
            </a:xfrm>
          </p:grpSpPr>
          <p:sp>
            <p:nvSpPr>
              <p:cNvPr id="25" name="文本框 3"/>
              <p:cNvSpPr txBox="1"/>
              <p:nvPr/>
            </p:nvSpPr>
            <p:spPr>
              <a:xfrm>
                <a:off x="1671490" y="519979"/>
                <a:ext cx="1734575" cy="300082"/>
              </a:xfrm>
              <a:prstGeom prst="rect">
                <a:avLst/>
              </a:prstGeom>
              <a:noFill/>
              <a:effectLst/>
            </p:spPr>
            <p:txBody>
              <a:bodyPr rtlCol="0" wrap="square">
                <a:spAutoFit/>
              </a:bodyPr>
              <a:lstStyle/>
              <a:p>
                <a:pPr defTabSz="1219020"/>
                <a:r>
                  <a:rPr altLang="en-US" b="1" dirty="0" lang="zh-CN" spc="400" sz="2000">
                    <a:solidFill>
                      <a:srgbClr val="4F4D50"/>
                    </a:solidFill>
                    <a:latin charset="-122" pitchFamily="34" typeface="微软雅黑"/>
                    <a:ea charset="-122" pitchFamily="34" typeface="微软雅黑"/>
                  </a:rPr>
                  <a:t>科技有限公司</a:t>
                </a:r>
              </a:p>
            </p:txBody>
          </p:sp>
          <p:sp>
            <p:nvSpPr>
              <p:cNvPr id="26" name="文本框 45"/>
              <p:cNvSpPr txBox="1"/>
              <p:nvPr/>
            </p:nvSpPr>
            <p:spPr>
              <a:xfrm>
                <a:off x="1671490" y="719118"/>
                <a:ext cx="1584176" cy="238575"/>
              </a:xfrm>
              <a:prstGeom prst="rect">
                <a:avLst/>
              </a:prstGeom>
              <a:noFill/>
            </p:spPr>
            <p:txBody>
              <a:bodyPr rtlCol="0" wrap="square">
                <a:spAutoFit/>
              </a:bodyPr>
              <a:lstStyle/>
              <a:p>
                <a:pPr defTabSz="1219020"/>
                <a:r>
                  <a:rPr altLang="zh-CN" b="1" dirty="0" lang="en-US" sz="1467">
                    <a:solidFill>
                      <a:srgbClr val="4F4D50"/>
                    </a:solidFill>
                    <a:latin charset="-122" panose="02010609060101010101" pitchFamily="49" typeface="黑体"/>
                    <a:ea charset="-122" panose="02010609060101010101" pitchFamily="49" typeface="黑体"/>
                  </a:rPr>
                  <a:t>technology Co., Ltd.</a:t>
                </a:r>
                <a:endParaRPr altLang="zh-CN" b="1" dirty="0" lang="en-US" sz="1467">
                  <a:solidFill>
                    <a:srgbClr val="4F4D50"/>
                  </a:solidFill>
                  <a:latin charset="-122" panose="02010609060101010101" pitchFamily="49" typeface="黑体"/>
                  <a:ea charset="-122" panose="02010609060101010101" pitchFamily="49" typeface="黑体"/>
                  <a:cs typeface="+mn-ea"/>
                  <a:sym charset="0" panose="020B0604020202020204" pitchFamily="34" typeface="Arial"/>
                </a:endParaRPr>
              </a:p>
            </p:txBody>
          </p:sp>
        </p:grpSp>
        <p:sp>
          <p:nvSpPr>
            <p:cNvPr id="23" name="文本框 3"/>
            <p:cNvSpPr txBox="1"/>
            <p:nvPr/>
          </p:nvSpPr>
          <p:spPr>
            <a:xfrm>
              <a:off x="478582" y="543017"/>
              <a:ext cx="1224136" cy="500090"/>
            </a:xfrm>
            <a:prstGeom prst="rect">
              <a:avLst/>
            </a:prstGeom>
            <a:noFill/>
            <a:effectLst/>
          </p:spPr>
          <p:txBody>
            <a:bodyPr rtlCol="0" wrap="square">
              <a:spAutoFit/>
            </a:bodyPr>
            <a:lstStyle/>
            <a:p>
              <a:pPr defTabSz="1219020"/>
              <a:r>
                <a:rPr altLang="zh-CN" b="1" dirty="0" kern="2200" lang="en-US" sz="3733">
                  <a:gradFill flip="none" rotWithShape="1">
                    <a:gsLst>
                      <a:gs pos="52000">
                        <a:srgbClr val="4F4D50"/>
                      </a:gs>
                      <a:gs pos="53000">
                        <a:srgbClr val="C8B08A"/>
                      </a:gs>
                    </a:gsLst>
                    <a:lin ang="16200000" scaled="0"/>
                    <a:tileRect/>
                  </a:gradFill>
                  <a:latin charset="-122" panose="02010600000000000000" pitchFamily="2" typeface="方正兰亭特黑长简体"/>
                  <a:ea charset="-122" panose="02010600000000000000" pitchFamily="2" typeface="方正兰亭特黑长简体"/>
                </a:rPr>
                <a:t>LOGO</a:t>
              </a:r>
              <a:endParaRPr altLang="en-US" b="1" dirty="0" kern="2200" lang="zh-CN" sz="3733">
                <a:gradFill flip="none" rotWithShape="1">
                  <a:gsLst>
                    <a:gs pos="52000">
                      <a:srgbClr val="4F4D50"/>
                    </a:gs>
                    <a:gs pos="53000">
                      <a:srgbClr val="C8B08A"/>
                    </a:gs>
                  </a:gsLst>
                  <a:lin ang="16200000" scaled="0"/>
                  <a:tileRect/>
                </a:gradFill>
                <a:latin charset="-122" panose="02010600000000000000" pitchFamily="2" typeface="方正兰亭特黑长简体"/>
                <a:ea charset="-122" panose="02010600000000000000" pitchFamily="2" typeface="方正兰亭特黑长简体"/>
              </a:endParaRPr>
            </a:p>
          </p:txBody>
        </p:sp>
        <p:cxnSp>
          <p:nvCxnSpPr>
            <p:cNvPr id="24" name="直接连接符 23"/>
            <p:cNvCxnSpPr/>
            <p:nvPr/>
          </p:nvCxnSpPr>
          <p:spPr>
            <a:xfrm>
              <a:off x="1595617" y="607227"/>
              <a:ext cx="0" cy="314994"/>
            </a:xfrm>
            <a:prstGeom prst="line">
              <a:avLst/>
            </a:prstGeom>
            <a:ln w="19050">
              <a:solidFill>
                <a:srgbClr val="3C44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1743776"/>
      </p:ext>
    </p:extLst>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4" presetSubtype="10">
                                  <p:stCondLst>
                                    <p:cond delay="0"/>
                                  </p:stCondLst>
                                  <p:childTnLst>
                                    <p:set>
                                      <p:cBhvr>
                                        <p:cTn dur="1" fill="hold" id="6">
                                          <p:stCondLst>
                                            <p:cond delay="0"/>
                                          </p:stCondLst>
                                        </p:cTn>
                                        <p:tgtEl>
                                          <p:spTgt spid="21"/>
                                        </p:tgtEl>
                                        <p:attrNameLst>
                                          <p:attrName>style.visibility</p:attrName>
                                        </p:attrNameLst>
                                      </p:cBhvr>
                                      <p:to>
                                        <p:strVal val="visible"/>
                                      </p:to>
                                    </p:set>
                                    <p:animEffect filter="randombar(horizontal)" transition="in">
                                      <p:cBhvr>
                                        <p:cTn dur="500" id="7"/>
                                        <p:tgtEl>
                                          <p:spTgt spid="21"/>
                                        </p:tgtEl>
                                      </p:cBhvr>
                                    </p:animEffect>
                                  </p:childTnLst>
                                </p:cTn>
                              </p:par>
                              <p:par>
                                <p:cTn fill="hold" id="8" nodeType="withEffect" presetClass="entr" presetID="22" presetSubtype="8">
                                  <p:stCondLst>
                                    <p:cond delay="0"/>
                                  </p:stCondLst>
                                  <p:childTnLst>
                                    <p:set>
                                      <p:cBhvr>
                                        <p:cTn dur="1" fill="hold" id="9">
                                          <p:stCondLst>
                                            <p:cond delay="0"/>
                                          </p:stCondLst>
                                        </p:cTn>
                                        <p:tgtEl>
                                          <p:spTgt spid="20"/>
                                        </p:tgtEl>
                                        <p:attrNameLst>
                                          <p:attrName>style.visibility</p:attrName>
                                        </p:attrNameLst>
                                      </p:cBhvr>
                                      <p:to>
                                        <p:strVal val="visible"/>
                                      </p:to>
                                    </p:set>
                                    <p:animEffect filter="wipe(left)" transition="in">
                                      <p:cBhvr>
                                        <p:cTn dur="500" id="10"/>
                                        <p:tgtEl>
                                          <p:spTgt spid="20"/>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500" id="16"/>
                                        <p:tgtEl>
                                          <p:spTgt spid="3"/>
                                        </p:tgtEl>
                                      </p:cBhvr>
                                    </p:animEffect>
                                  </p:childTnLst>
                                </p:cTn>
                              </p:par>
                              <p:par>
                                <p:cTn fill="hold" id="17" nodeType="withEffect" presetClass="entr" presetID="16" presetSubtype="21">
                                  <p:stCondLst>
                                    <p:cond delay="0"/>
                                  </p:stCondLst>
                                  <p:childTnLst>
                                    <p:set>
                                      <p:cBhvr>
                                        <p:cTn dur="1" fill="hold" id="18">
                                          <p:stCondLst>
                                            <p:cond delay="0"/>
                                          </p:stCondLst>
                                        </p:cTn>
                                        <p:tgtEl>
                                          <p:spTgt spid="6"/>
                                        </p:tgtEl>
                                        <p:attrNameLst>
                                          <p:attrName>style.visibility</p:attrName>
                                        </p:attrNameLst>
                                      </p:cBhvr>
                                      <p:to>
                                        <p:strVal val="visible"/>
                                      </p:to>
                                    </p:set>
                                    <p:animEffect filter="barn(inVertical)" transition="in">
                                      <p:cBhvr>
                                        <p:cTn dur="500" id="19"/>
                                        <p:tgtEl>
                                          <p:spTgt spid="6"/>
                                        </p:tgtEl>
                                      </p:cBhvr>
                                    </p:animEffect>
                                  </p:childTnLst>
                                </p:cTn>
                              </p:par>
                              <p:par>
                                <p:cTn fill="hold" id="20" nodeType="withEffect" presetClass="entr" presetID="16" presetSubtype="21">
                                  <p:stCondLst>
                                    <p:cond delay="0"/>
                                  </p:stCondLst>
                                  <p:childTnLst>
                                    <p:set>
                                      <p:cBhvr>
                                        <p:cTn dur="1" fill="hold" id="21">
                                          <p:stCondLst>
                                            <p:cond delay="0"/>
                                          </p:stCondLst>
                                        </p:cTn>
                                        <p:tgtEl>
                                          <p:spTgt spid="5"/>
                                        </p:tgtEl>
                                        <p:attrNameLst>
                                          <p:attrName>style.visibility</p:attrName>
                                        </p:attrNameLst>
                                      </p:cBhvr>
                                      <p:to>
                                        <p:strVal val="visible"/>
                                      </p:to>
                                    </p:set>
                                    <p:animEffect filter="barn(inVertical)" transition="in">
                                      <p:cBhvr>
                                        <p:cTn dur="500" id="22"/>
                                        <p:tgtEl>
                                          <p:spTgt spid="5"/>
                                        </p:tgtEl>
                                      </p:cBhvr>
                                    </p:animEffect>
                                  </p:childTnLst>
                                </p:cTn>
                              </p:par>
                              <p:par>
                                <p:cTn fill="hold" id="23" nodeType="withEffect" presetClass="entr" presetID="2" presetSubtype="2">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1+#ppt_w/2"/>
                                          </p:val>
                                        </p:tav>
                                        <p:tav tm="100000">
                                          <p:val>
                                            <p:strVal val="#ppt_x"/>
                                          </p:val>
                                        </p:tav>
                                      </p:tavLst>
                                    </p:anim>
                                    <p:anim calcmode="lin" valueType="num">
                                      <p:cBhvr additive="base">
                                        <p:cTn dur="500" fill="hold" id="26"/>
                                        <p:tgtEl>
                                          <p:spTgt spid="11"/>
                                        </p:tgtEl>
                                        <p:attrNameLst>
                                          <p:attrName>ppt_y</p:attrName>
                                        </p:attrNameLst>
                                      </p:cBhvr>
                                      <p:tavLst>
                                        <p:tav tm="0">
                                          <p:val>
                                            <p:strVal val="#ppt_y"/>
                                          </p:val>
                                        </p:tav>
                                        <p:tav tm="100000">
                                          <p:val>
                                            <p:strVal val="#ppt_y"/>
                                          </p:val>
                                        </p:tav>
                                      </p:tavLst>
                                    </p:anim>
                                  </p:childTnLst>
                                </p:cTn>
                              </p:par>
                              <p:par>
                                <p:cTn fill="hold" grpId="0" id="27" nodeType="withEffect" presetClass="entr" presetID="10" presetSubtype="0">
                                  <p:stCondLst>
                                    <p:cond delay="0"/>
                                  </p:stCondLst>
                                  <p:childTnLst>
                                    <p:set>
                                      <p:cBhvr>
                                        <p:cTn dur="1" fill="hold" id="28">
                                          <p:stCondLst>
                                            <p:cond delay="0"/>
                                          </p:stCondLst>
                                        </p:cTn>
                                        <p:tgtEl>
                                          <p:spTgt spid="2"/>
                                        </p:tgtEl>
                                        <p:attrNameLst>
                                          <p:attrName>style.visibility</p:attrName>
                                        </p:attrNameLst>
                                      </p:cBhvr>
                                      <p:to>
                                        <p:strVal val="visible"/>
                                      </p:to>
                                    </p:set>
                                    <p:animEffect filter="fade" transition="in">
                                      <p:cBhvr>
                                        <p:cTn dur="500" id="29"/>
                                        <p:tgtEl>
                                          <p:spTgt spid="2"/>
                                        </p:tgtEl>
                                      </p:cBhvr>
                                    </p:animEffect>
                                  </p:childTnLst>
                                </p:cTn>
                              </p:par>
                            </p:childTnLst>
                          </p:cTn>
                        </p:par>
                        <p:par>
                          <p:cTn fill="hold" id="30">
                            <p:stCondLst>
                              <p:cond delay="500"/>
                            </p:stCondLst>
                            <p:childTnLst>
                              <p:par>
                                <p:cTn fill="hold" grpId="0" id="31" nodeType="afterEffect" presetClass="entr" presetID="41" presetSubtype="0">
                                  <p:stCondLst>
                                    <p:cond delay="0"/>
                                  </p:stCondLst>
                                  <p:iterate type="lt">
                                    <p:tmPct val="10000"/>
                                  </p:iterate>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7"/>
                                        </p:tgtEl>
                                        <p:attrNameLst>
                                          <p:attrName>ppt_y</p:attrName>
                                        </p:attrNameLst>
                                      </p:cBhvr>
                                      <p:tavLst>
                                        <p:tav tm="0">
                                          <p:val>
                                            <p:strVal val="#ppt_y"/>
                                          </p:val>
                                        </p:tav>
                                        <p:tav tm="100000">
                                          <p:val>
                                            <p:strVal val="#ppt_y"/>
                                          </p:val>
                                        </p:tav>
                                      </p:tavLst>
                                    </p:anim>
                                    <p:anim calcmode="lin" valueType="num">
                                      <p:cBhvr>
                                        <p:cTn dur="500" fill="hold" id="3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7"/>
                                        </p:tgtEl>
                                      </p:cBhvr>
                                    </p:animEffect>
                                  </p:childTnLst>
                                </p:cTn>
                              </p:par>
                            </p:childTnLst>
                          </p:cTn>
                        </p:par>
                        <p:par>
                          <p:cTn fill="hold" id="38">
                            <p:stCondLst>
                              <p:cond delay="115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8"/>
                                        </p:tgtEl>
                                        <p:attrNameLst>
                                          <p:attrName>ppt_y</p:attrName>
                                        </p:attrNameLst>
                                      </p:cBhvr>
                                      <p:tavLst>
                                        <p:tav tm="0">
                                          <p:val>
                                            <p:strVal val="#ppt_y"/>
                                          </p:val>
                                        </p:tav>
                                        <p:tav tm="100000">
                                          <p:val>
                                            <p:strVal val="#ppt_y"/>
                                          </p:val>
                                        </p:tav>
                                      </p:tavLst>
                                    </p:anim>
                                    <p:anim calcmode="lin" valueType="num">
                                      <p:cBhvr>
                                        <p:cTn dur="500" fill="hold" id="43"/>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8"/>
                                        </p:tgtEl>
                                      </p:cBhvr>
                                    </p:animEffect>
                                  </p:childTnLst>
                                </p:cTn>
                              </p:par>
                            </p:childTnLst>
                          </p:cTn>
                        </p:par>
                        <p:par>
                          <p:cTn fill="hold" id="46">
                            <p:stCondLst>
                              <p:cond delay="2000"/>
                            </p:stCondLst>
                            <p:childTnLst>
                              <p:par>
                                <p:cTn fill="hold" grpId="0" id="47" nodeType="afterEffect" presetClass="entr" presetID="41" presetSubtype="0">
                                  <p:stCondLst>
                                    <p:cond delay="0"/>
                                  </p:stCondLst>
                                  <p:iterate type="lt">
                                    <p:tmPct val="10000"/>
                                  </p:iterate>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9"/>
                                        </p:tgtEl>
                                        <p:attrNameLst>
                                          <p:attrName>ppt_y</p:attrName>
                                        </p:attrNameLst>
                                      </p:cBhvr>
                                      <p:tavLst>
                                        <p:tav tm="0">
                                          <p:val>
                                            <p:strVal val="#ppt_y"/>
                                          </p:val>
                                        </p:tav>
                                        <p:tav tm="100000">
                                          <p:val>
                                            <p:strVal val="#ppt_y"/>
                                          </p:val>
                                        </p:tav>
                                      </p:tavLst>
                                    </p:anim>
                                    <p:anim calcmode="lin" valueType="num">
                                      <p:cBhvr>
                                        <p:cTn dur="500" fill="hold" id="51"/>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9"/>
                                        </p:tgtEl>
                                      </p:cBhvr>
                                    </p:animEffect>
                                  </p:childTnLst>
                                </p:cTn>
                              </p:par>
                            </p:childTnLst>
                          </p:cTn>
                        </p:par>
                        <p:par>
                          <p:cTn fill="hold" id="54">
                            <p:stCondLst>
                              <p:cond delay="3550"/>
                            </p:stCondLst>
                            <p:childTnLst>
                              <p:par>
                                <p:cTn fill="hold" grpId="0" id="55" nodeType="afterEffect" presetClass="entr" presetID="41" presetSubtype="0">
                                  <p:stCondLst>
                                    <p:cond delay="0"/>
                                  </p:stCondLst>
                                  <p:iterate type="lt">
                                    <p:tmPct val="10000"/>
                                  </p:iterate>
                                  <p:childTnLst>
                                    <p:set>
                                      <p:cBhvr>
                                        <p:cTn dur="1" fill="hold" id="56">
                                          <p:stCondLst>
                                            <p:cond delay="0"/>
                                          </p:stCondLst>
                                        </p:cTn>
                                        <p:tgtEl>
                                          <p:spTgt spid="10"/>
                                        </p:tgtEl>
                                        <p:attrNameLst>
                                          <p:attrName>style.visibility</p:attrName>
                                        </p:attrNameLst>
                                      </p:cBhvr>
                                      <p:to>
                                        <p:strVal val="visible"/>
                                      </p:to>
                                    </p:set>
                                    <p:anim calcmode="lin" valueType="num">
                                      <p:cBhvr>
                                        <p:cTn dur="500" fill="hold" id="57"/>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8"/>
                                        <p:tgtEl>
                                          <p:spTgt spid="10"/>
                                        </p:tgtEl>
                                        <p:attrNameLst>
                                          <p:attrName>ppt_y</p:attrName>
                                        </p:attrNameLst>
                                      </p:cBhvr>
                                      <p:tavLst>
                                        <p:tav tm="0">
                                          <p:val>
                                            <p:strVal val="#ppt_y"/>
                                          </p:val>
                                        </p:tav>
                                        <p:tav tm="100000">
                                          <p:val>
                                            <p:strVal val="#ppt_y"/>
                                          </p:val>
                                        </p:tav>
                                      </p:tavLst>
                                    </p:anim>
                                    <p:anim calcmode="lin" valueType="num">
                                      <p:cBhvr>
                                        <p:cTn dur="500" fill="hold" id="59"/>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0"/>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1" tmFilter="0,0; .5, 1; 1, 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3"/>
      <p:bldP animBg="1" grpId="0" spid="4"/>
      <p:bldP grpId="0" spid="7"/>
      <p:bldP grpId="0" spid="8"/>
      <p:bldP grpId="0" spid="9"/>
      <p:bldP grpId="0" spid="10"/>
    </p:bld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Rectangle: Rounded Corners 1"/>
          <p:cNvSpPr/>
          <p:nvPr/>
        </p:nvSpPr>
        <p:spPr>
          <a:xfrm>
            <a:off x="1395917" y="1919905"/>
            <a:ext cx="4095111" cy="549292"/>
          </a:xfrm>
          <a:prstGeom prst="roundRect">
            <a:avLst>
              <a:gd fmla="val 50000" name="adj"/>
            </a:avLst>
          </a:prstGeom>
          <a:solidFill>
            <a:srgbClr val="4F4D50"/>
          </a:solidFill>
          <a:ln cap="flat" w="12700">
            <a:noFill/>
            <a:miter lim="400000"/>
          </a:ln>
          <a:effectLst>
            <a:outerShdw algn="tl" blurRad="254000" dir="2700000" dist="63500" rotWithShape="0">
              <a:prstClr val="black">
                <a:alpha val="30000"/>
              </a:prstClr>
            </a:outerShdw>
          </a:effectLst>
        </p:spPr>
        <p:txBody>
          <a:bodyPr anchor="ctr" bIns="25400" lIns="25400" rIns="25400" tIns="25400" wrap="none">
            <a:normAutofit/>
          </a:bodyPr>
          <a:lstStyle/>
          <a:p>
            <a:pPr algn="ctr" lvl="0"/>
            <a:endParaRPr altLang="en-US" dirty="0" lang="zh-CN" sz="2000">
              <a:solidFill>
                <a:schemeClr val="bg1"/>
              </a:solidFill>
              <a:cs typeface="+mn-ea"/>
              <a:sym typeface="+mn-lt"/>
            </a:endParaRPr>
          </a:p>
        </p:txBody>
      </p:sp>
      <p:sp>
        <p:nvSpPr>
          <p:cNvPr id="19" name="Rectangle: Rounded Corners 28"/>
          <p:cNvSpPr/>
          <p:nvPr/>
        </p:nvSpPr>
        <p:spPr>
          <a:xfrm>
            <a:off x="6711616" y="1919904"/>
            <a:ext cx="4095110" cy="549291"/>
          </a:xfrm>
          <a:prstGeom prst="roundRect">
            <a:avLst>
              <a:gd fmla="val 50000" name="adj"/>
            </a:avLst>
          </a:prstGeom>
          <a:solidFill>
            <a:srgbClr val="C8B08A"/>
          </a:solidFill>
          <a:ln cap="flat" w="12700">
            <a:noFill/>
            <a:miter lim="400000"/>
          </a:ln>
          <a:effectLst>
            <a:outerShdw algn="tl" blurRad="254000" dir="2700000" dist="63500" rotWithShape="0">
              <a:prstClr val="black">
                <a:alpha val="30000"/>
              </a:prstClr>
            </a:outerShdw>
          </a:effectLst>
        </p:spPr>
        <p:txBody>
          <a:bodyPr anchor="ctr" bIns="25400" lIns="25400" rIns="25400" tIns="25400" wrap="none">
            <a:normAutofit/>
          </a:bodyPr>
          <a:lstStyle/>
          <a:p>
            <a:pPr algn="ctr" lvl="0"/>
            <a:endParaRPr altLang="en-US" dirty="0" lang="zh-CN" sz="2000">
              <a:solidFill>
                <a:schemeClr val="bg1"/>
              </a:solidFill>
              <a:cs typeface="+mn-ea"/>
              <a:sym typeface="+mn-lt"/>
            </a:endParaRPr>
          </a:p>
        </p:txBody>
      </p:sp>
      <p:sp>
        <p:nvSpPr>
          <p:cNvPr id="39" name="矩形 38"/>
          <p:cNvSpPr/>
          <p:nvPr/>
        </p:nvSpPr>
        <p:spPr>
          <a:xfrm>
            <a:off x="1408617" y="1933053"/>
            <a:ext cx="4055057" cy="499111"/>
          </a:xfrm>
          <a:prstGeom prst="rect">
            <a:avLst/>
          </a:prstGeom>
        </p:spPr>
        <p:txBody>
          <a:bodyPr wrap="square">
            <a:spAutoFit/>
            <a:scene3d>
              <a:camera prst="orthographicFront"/>
              <a:lightRig dir="t" rig="threePt"/>
            </a:scene3d>
            <a:sp3d contourW="12700"/>
          </a:bodyPr>
          <a:lstStyle/>
          <a:p>
            <a:pPr algn="ctr">
              <a:lnSpc>
                <a:spcPct val="120000"/>
              </a:lnSpc>
            </a:pPr>
            <a:r>
              <a:rPr altLang="en-US" b="1" dirty="0" lang="zh-CN" sz="2400">
                <a:solidFill>
                  <a:schemeClr val="bg1"/>
                </a:solidFill>
                <a:cs typeface="+mn-ea"/>
                <a:sym typeface="+mn-lt"/>
              </a:rPr>
              <a:t>科技网络分公司</a:t>
            </a:r>
          </a:p>
        </p:txBody>
      </p:sp>
      <p:sp>
        <p:nvSpPr>
          <p:cNvPr id="44" name="矩形 43"/>
          <p:cNvSpPr/>
          <p:nvPr/>
        </p:nvSpPr>
        <p:spPr>
          <a:xfrm>
            <a:off x="6731642" y="1933053"/>
            <a:ext cx="4055057" cy="499111"/>
          </a:xfrm>
          <a:prstGeom prst="rect">
            <a:avLst/>
          </a:prstGeom>
        </p:spPr>
        <p:txBody>
          <a:bodyPr wrap="square">
            <a:spAutoFit/>
            <a:scene3d>
              <a:camera prst="orthographicFront"/>
              <a:lightRig dir="t" rig="threePt"/>
            </a:scene3d>
            <a:sp3d contourW="12700"/>
          </a:bodyPr>
          <a:lstStyle/>
          <a:p>
            <a:pPr algn="ctr">
              <a:lnSpc>
                <a:spcPct val="120000"/>
              </a:lnSpc>
            </a:pPr>
            <a:r>
              <a:rPr altLang="en-US" b="1" dirty="0" lang="zh-CN" sz="2400">
                <a:solidFill>
                  <a:schemeClr val="bg1"/>
                </a:solidFill>
                <a:cs typeface="+mn-ea"/>
                <a:sym typeface="+mn-lt"/>
              </a:rPr>
              <a:t>科技网络分公司</a:t>
            </a:r>
          </a:p>
        </p:txBody>
      </p:sp>
      <p:sp>
        <p:nvSpPr>
          <p:cNvPr id="45" name="矩形 44"/>
          <p:cNvSpPr/>
          <p:nvPr/>
        </p:nvSpPr>
        <p:spPr>
          <a:xfrm>
            <a:off x="1326734" y="2908518"/>
            <a:ext cx="9582566" cy="1000467"/>
          </a:xfrm>
          <a:prstGeom prst="rect">
            <a:avLst/>
          </a:prstGeom>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p>
          <a:p>
            <a:pPr>
              <a:lnSpc>
                <a:spcPct val="120000"/>
              </a:lnSpc>
            </a:pPr>
            <a:endParaRPr altLang="en-US" dirty="0" lang="zh-CN" sz="1000">
              <a:solidFill>
                <a:schemeClr val="bg1">
                  <a:lumMod val="50000"/>
                </a:schemeClr>
              </a:solidFill>
              <a:cs typeface="+mn-ea"/>
              <a:sym typeface="+mn-lt"/>
            </a:endParaRPr>
          </a:p>
        </p:txBody>
      </p:sp>
      <p:grpSp>
        <p:nvGrpSpPr>
          <p:cNvPr id="52" name="组合 51"/>
          <p:cNvGrpSpPr/>
          <p:nvPr/>
        </p:nvGrpSpPr>
        <p:grpSpPr>
          <a:xfrm>
            <a:off x="1383324" y="4436405"/>
            <a:ext cx="9425354" cy="1223002"/>
            <a:chOff x="1383324" y="4436405"/>
            <a:chExt cx="9425354" cy="1223002"/>
          </a:xfrm>
          <a:effectLst>
            <a:outerShdw algn="tl" blurRad="254000" dir="2700000" dist="63500" rotWithShape="0">
              <a:prstClr val="black">
                <a:alpha val="30000"/>
              </a:prstClr>
            </a:outerShdw>
          </a:effectLst>
        </p:grpSpPr>
        <p:grpSp>
          <p:nvGrpSpPr>
            <p:cNvPr id="6" name="Group 3"/>
            <p:cNvGrpSpPr/>
            <p:nvPr/>
          </p:nvGrpSpPr>
          <p:grpSpPr>
            <a:xfrm>
              <a:off x="8202231" y="4436405"/>
              <a:ext cx="625024" cy="625024"/>
              <a:chOff x="7924891" y="4464172"/>
              <a:chExt cx="542724" cy="542724"/>
            </a:xfrm>
          </p:grpSpPr>
          <p:sp>
            <p:nvSpPr>
              <p:cNvPr id="35" name="Freeform: Shape 4"/>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B08A"/>
              </a:solidFill>
              <a:ln w="12700">
                <a:noFill/>
                <a:miter lim="400000"/>
              </a:ln>
            </p:spPr>
            <p:txBody>
              <a:bodyPr anchor="ctr"/>
              <a:lstStyle/>
              <a:p>
                <a:pPr algn="ctr"/>
                <a:endParaRPr>
                  <a:solidFill>
                    <a:schemeClr val="bg1"/>
                  </a:solidFill>
                  <a:cs typeface="+mn-ea"/>
                  <a:sym typeface="+mn-lt"/>
                </a:endParaRPr>
              </a:p>
            </p:txBody>
          </p:sp>
          <p:sp>
            <p:nvSpPr>
              <p:cNvPr id="36" name="Freeform: Shape 5"/>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b="b" l="0" r="r" t="0"/>
                <a:pathLst>
                  <a:path extrusionOk="0" h="21367" w="20689">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lstStyle/>
              <a:p>
                <a:pPr algn="ctr"/>
                <a:endParaRPr>
                  <a:solidFill>
                    <a:schemeClr val="bg1"/>
                  </a:solidFill>
                  <a:cs typeface="+mn-ea"/>
                  <a:sym typeface="+mn-lt"/>
                </a:endParaRPr>
              </a:p>
            </p:txBody>
          </p:sp>
        </p:grpSp>
        <p:sp>
          <p:nvSpPr>
            <p:cNvPr id="7" name="Rectangle 6"/>
            <p:cNvSpPr/>
            <p:nvPr/>
          </p:nvSpPr>
          <p:spPr>
            <a:xfrm>
              <a:off x="1383324" y="5318997"/>
              <a:ext cx="1355210" cy="339825"/>
            </a:xfrm>
            <a:prstGeom prst="rect">
              <a:avLst/>
            </a:prstGeom>
            <a:solidFill>
              <a:srgbClr val="C8B08A"/>
            </a:solidFill>
            <a:ln w="12700">
              <a:noFill/>
              <a:miter lim="400000"/>
            </a:ln>
          </p:spPr>
          <p:txBody>
            <a:bodyPr anchor="ctr" anchorCtr="1" bIns="25400" lIns="25400" rIns="25400" tIns="25400" wrap="none">
              <a:normAutofit/>
            </a:bodyPr>
            <a:lstStyle/>
            <a:p>
              <a:pPr algn="ctr" lvl="0"/>
              <a:endParaRPr altLang="en-US" dirty="0" lang="zh-CN" sz="1200">
                <a:solidFill>
                  <a:schemeClr val="bg1"/>
                </a:solidFill>
                <a:cs typeface="+mn-ea"/>
                <a:sym typeface="+mn-lt"/>
              </a:endParaRPr>
            </a:p>
          </p:txBody>
        </p:sp>
        <p:grpSp>
          <p:nvGrpSpPr>
            <p:cNvPr id="8" name="Group 7"/>
            <p:cNvGrpSpPr/>
            <p:nvPr/>
          </p:nvGrpSpPr>
          <p:grpSpPr>
            <a:xfrm>
              <a:off x="3361846" y="4436405"/>
              <a:ext cx="625024" cy="625024"/>
              <a:chOff x="3721867" y="4464172"/>
              <a:chExt cx="542724" cy="542724"/>
            </a:xfrm>
          </p:grpSpPr>
          <p:sp>
            <p:nvSpPr>
              <p:cNvPr id="33" name="Freeform: Shape 8"/>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D50"/>
              </a:solidFill>
              <a:ln w="12700">
                <a:noFill/>
                <a:miter lim="400000"/>
              </a:ln>
            </p:spPr>
            <p:txBody>
              <a:bodyPr anchor="ctr"/>
              <a:lstStyle/>
              <a:p>
                <a:pPr algn="ctr"/>
                <a:endParaRPr>
                  <a:solidFill>
                    <a:schemeClr val="bg1"/>
                  </a:solidFill>
                  <a:cs typeface="+mn-ea"/>
                  <a:sym typeface="+mn-lt"/>
                </a:endParaRPr>
              </a:p>
            </p:txBody>
          </p:sp>
          <p:sp>
            <p:nvSpPr>
              <p:cNvPr id="34" name="Freeform: Shape 9"/>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b="b" l="0" r="r" t="0"/>
                <a:pathLst>
                  <a:path extrusionOk="0" h="21600" w="2160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lstStyle/>
              <a:p>
                <a:pPr algn="ctr"/>
                <a:endParaRPr>
                  <a:solidFill>
                    <a:schemeClr val="bg1"/>
                  </a:solidFill>
                  <a:cs typeface="+mn-ea"/>
                  <a:sym typeface="+mn-lt"/>
                </a:endParaRPr>
              </a:p>
            </p:txBody>
          </p:sp>
        </p:grpSp>
        <p:sp>
          <p:nvSpPr>
            <p:cNvPr id="9" name="Rectangle 10"/>
            <p:cNvSpPr/>
            <p:nvPr/>
          </p:nvSpPr>
          <p:spPr>
            <a:xfrm>
              <a:off x="2995819" y="5318997"/>
              <a:ext cx="1355209" cy="339825"/>
            </a:xfrm>
            <a:prstGeom prst="rect">
              <a:avLst/>
            </a:prstGeom>
            <a:solidFill>
              <a:srgbClr val="4F4D50"/>
            </a:solidFill>
            <a:ln w="12700">
              <a:noFill/>
              <a:miter lim="400000"/>
            </a:ln>
          </p:spPr>
          <p:txBody>
            <a:bodyPr anchor="ctr" anchorCtr="1" bIns="25400" lIns="25400" rIns="25400" tIns="25400" wrap="none">
              <a:normAutofit/>
            </a:bodyPr>
            <a:lstStyle/>
            <a:p>
              <a:pPr algn="ctr" lvl="0"/>
              <a:endParaRPr altLang="en-US" dirty="0" lang="zh-CN" sz="1200">
                <a:solidFill>
                  <a:schemeClr val="bg1"/>
                </a:solidFill>
                <a:cs typeface="+mn-ea"/>
                <a:sym typeface="+mn-lt"/>
              </a:endParaRPr>
            </a:p>
          </p:txBody>
        </p:sp>
        <p:sp>
          <p:nvSpPr>
            <p:cNvPr id="10" name="Rectangle 11"/>
            <p:cNvSpPr/>
            <p:nvPr/>
          </p:nvSpPr>
          <p:spPr>
            <a:xfrm>
              <a:off x="4610232" y="5318997"/>
              <a:ext cx="1355209" cy="339825"/>
            </a:xfrm>
            <a:prstGeom prst="rect">
              <a:avLst/>
            </a:prstGeom>
            <a:solidFill>
              <a:srgbClr val="C8B08A"/>
            </a:solidFill>
            <a:ln w="12700">
              <a:noFill/>
              <a:miter lim="400000"/>
            </a:ln>
          </p:spPr>
          <p:txBody>
            <a:bodyPr anchor="ctr" anchorCtr="1" bIns="25400" lIns="25400" rIns="25400" tIns="25400" wrap="none">
              <a:normAutofit/>
            </a:bodyPr>
            <a:lstStyle/>
            <a:p>
              <a:pPr algn="ctr" lvl="0"/>
              <a:endParaRPr altLang="en-US" dirty="0" lang="zh-CN" sz="1200">
                <a:solidFill>
                  <a:schemeClr val="bg1"/>
                </a:solidFill>
                <a:cs typeface="+mn-ea"/>
                <a:sym typeface="+mn-lt"/>
              </a:endParaRPr>
            </a:p>
          </p:txBody>
        </p:sp>
        <p:grpSp>
          <p:nvGrpSpPr>
            <p:cNvPr id="11" name="Group 12"/>
            <p:cNvGrpSpPr/>
            <p:nvPr/>
          </p:nvGrpSpPr>
          <p:grpSpPr>
            <a:xfrm>
              <a:off x="4973406" y="4436405"/>
              <a:ext cx="625024" cy="625024"/>
              <a:chOff x="5121224" y="4464172"/>
              <a:chExt cx="542724" cy="542724"/>
            </a:xfrm>
          </p:grpSpPr>
          <p:sp>
            <p:nvSpPr>
              <p:cNvPr id="31" name="Freeform: Shape 13"/>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B08A"/>
              </a:solidFill>
              <a:ln w="12700">
                <a:noFill/>
                <a:miter lim="400000"/>
              </a:ln>
            </p:spPr>
            <p:txBody>
              <a:bodyPr anchor="ctr"/>
              <a:lstStyle/>
              <a:p>
                <a:pPr algn="ctr"/>
                <a:endParaRPr>
                  <a:solidFill>
                    <a:schemeClr val="bg1"/>
                  </a:solidFill>
                  <a:cs typeface="+mn-ea"/>
                  <a:sym typeface="+mn-lt"/>
                </a:endParaRPr>
              </a:p>
            </p:txBody>
          </p:sp>
          <p:sp>
            <p:nvSpPr>
              <p:cNvPr id="32" name="Freeform: Shape 14"/>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b="b" l="0" r="r" t="0"/>
                <a:pathLst>
                  <a:path extrusionOk="0" h="21567" w="2160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lstStyle/>
              <a:p>
                <a:pPr algn="ctr"/>
                <a:endParaRPr>
                  <a:solidFill>
                    <a:schemeClr val="bg1"/>
                  </a:solidFill>
                  <a:cs typeface="+mn-ea"/>
                  <a:sym typeface="+mn-lt"/>
                </a:endParaRPr>
              </a:p>
            </p:txBody>
          </p:sp>
        </p:grpSp>
        <p:grpSp>
          <p:nvGrpSpPr>
            <p:cNvPr id="12" name="Group 15"/>
            <p:cNvGrpSpPr/>
            <p:nvPr/>
          </p:nvGrpSpPr>
          <p:grpSpPr>
            <a:xfrm>
              <a:off x="6587819" y="4436405"/>
              <a:ext cx="625024" cy="625024"/>
              <a:chOff x="6523058" y="4464172"/>
              <a:chExt cx="542724" cy="542724"/>
            </a:xfrm>
          </p:grpSpPr>
          <p:sp>
            <p:nvSpPr>
              <p:cNvPr id="29" name="Freeform: Shape 16"/>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D50"/>
              </a:solidFill>
              <a:ln w="12700">
                <a:noFill/>
                <a:miter lim="400000"/>
              </a:ln>
            </p:spPr>
            <p:txBody>
              <a:bodyPr anchor="ctr"/>
              <a:lstStyle/>
              <a:p>
                <a:pPr algn="ctr"/>
                <a:endParaRPr>
                  <a:solidFill>
                    <a:schemeClr val="bg1"/>
                  </a:solidFill>
                  <a:cs typeface="+mn-ea"/>
                  <a:sym typeface="+mn-lt"/>
                </a:endParaRPr>
              </a:p>
            </p:txBody>
          </p:sp>
          <p:sp>
            <p:nvSpPr>
              <p:cNvPr id="30" name="Freeform: Shape 17"/>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b="b" l="0" r="r" t="0"/>
                <a:pathLst>
                  <a:path extrusionOk="0" h="21540" w="2160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lstStyle/>
              <a:p>
                <a:pPr algn="ctr"/>
                <a:endParaRPr>
                  <a:solidFill>
                    <a:schemeClr val="bg1"/>
                  </a:solidFill>
                  <a:cs typeface="+mn-ea"/>
                  <a:sym typeface="+mn-lt"/>
                </a:endParaRPr>
              </a:p>
            </p:txBody>
          </p:sp>
        </p:grpSp>
        <p:sp>
          <p:nvSpPr>
            <p:cNvPr id="13" name="Rectangle 18"/>
            <p:cNvSpPr/>
            <p:nvPr/>
          </p:nvSpPr>
          <p:spPr>
            <a:xfrm>
              <a:off x="6224644" y="5318997"/>
              <a:ext cx="1355209" cy="339825"/>
            </a:xfrm>
            <a:prstGeom prst="rect">
              <a:avLst/>
            </a:prstGeom>
            <a:solidFill>
              <a:srgbClr val="4F4D50"/>
            </a:solidFill>
            <a:ln w="12700">
              <a:noFill/>
              <a:miter lim="400000"/>
            </a:ln>
          </p:spPr>
          <p:txBody>
            <a:bodyPr anchor="ctr" anchorCtr="1" bIns="25400" lIns="25400" rIns="25400" tIns="25400" wrap="none">
              <a:normAutofit/>
            </a:bodyPr>
            <a:lstStyle/>
            <a:p>
              <a:pPr algn="ctr" lvl="0"/>
              <a:endParaRPr altLang="en-US" dirty="0" lang="zh-CN" sz="1200">
                <a:solidFill>
                  <a:schemeClr val="bg1"/>
                </a:solidFill>
                <a:cs typeface="+mn-ea"/>
                <a:sym typeface="+mn-lt"/>
              </a:endParaRPr>
            </a:p>
          </p:txBody>
        </p:sp>
        <p:grpSp>
          <p:nvGrpSpPr>
            <p:cNvPr id="14" name="Group 19"/>
            <p:cNvGrpSpPr/>
            <p:nvPr/>
          </p:nvGrpSpPr>
          <p:grpSpPr>
            <a:xfrm>
              <a:off x="1748417" y="4436405"/>
              <a:ext cx="625024" cy="625024"/>
              <a:chOff x="2320887" y="4464172"/>
              <a:chExt cx="542724" cy="542724"/>
            </a:xfrm>
          </p:grpSpPr>
          <p:sp>
            <p:nvSpPr>
              <p:cNvPr id="27" name="Freeform: Shape 20"/>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B08A"/>
              </a:solidFill>
              <a:ln w="12700">
                <a:noFill/>
                <a:miter lim="400000"/>
              </a:ln>
            </p:spPr>
            <p:txBody>
              <a:bodyPr anchor="ctr"/>
              <a:lstStyle/>
              <a:p>
                <a:pPr algn="ctr"/>
                <a:endParaRPr>
                  <a:solidFill>
                    <a:schemeClr val="bg1"/>
                  </a:solidFill>
                  <a:cs typeface="+mn-ea"/>
                  <a:sym typeface="+mn-lt"/>
                </a:endParaRPr>
              </a:p>
            </p:txBody>
          </p:sp>
          <p:sp>
            <p:nvSpPr>
              <p:cNvPr id="28" name="Freeform: Shape 21"/>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lstStyle/>
              <a:p>
                <a:pPr algn="ctr"/>
                <a:endParaRPr>
                  <a:solidFill>
                    <a:schemeClr val="bg1"/>
                  </a:solidFill>
                  <a:cs typeface="+mn-ea"/>
                  <a:sym typeface="+mn-lt"/>
                </a:endParaRPr>
              </a:p>
            </p:txBody>
          </p:sp>
        </p:grpSp>
        <p:sp>
          <p:nvSpPr>
            <p:cNvPr id="15" name="Rectangle 22"/>
            <p:cNvSpPr/>
            <p:nvPr/>
          </p:nvSpPr>
          <p:spPr>
            <a:xfrm>
              <a:off x="7839056" y="5318997"/>
              <a:ext cx="1355209" cy="339825"/>
            </a:xfrm>
            <a:prstGeom prst="rect">
              <a:avLst/>
            </a:prstGeom>
            <a:solidFill>
              <a:srgbClr val="C8B08A"/>
            </a:solidFill>
            <a:ln w="12700">
              <a:noFill/>
              <a:miter lim="400000"/>
            </a:ln>
          </p:spPr>
          <p:txBody>
            <a:bodyPr anchor="ctr" anchorCtr="1" bIns="25400" lIns="25400" rIns="25400" tIns="25400" wrap="none">
              <a:normAutofit/>
            </a:bodyPr>
            <a:lstStyle/>
            <a:p>
              <a:pPr algn="ctr" lvl="0"/>
              <a:endParaRPr altLang="en-US" dirty="0" lang="zh-CN" sz="1200">
                <a:solidFill>
                  <a:schemeClr val="bg1"/>
                </a:solidFill>
                <a:cs typeface="+mn-ea"/>
                <a:sym typeface="+mn-lt"/>
              </a:endParaRPr>
            </a:p>
          </p:txBody>
        </p:sp>
        <p:grpSp>
          <p:nvGrpSpPr>
            <p:cNvPr id="16" name="Group 23"/>
            <p:cNvGrpSpPr/>
            <p:nvPr/>
          </p:nvGrpSpPr>
          <p:grpSpPr>
            <a:xfrm>
              <a:off x="9811588" y="4436405"/>
              <a:ext cx="625024" cy="625024"/>
              <a:chOff x="9322335" y="4464172"/>
              <a:chExt cx="542724" cy="542724"/>
            </a:xfrm>
          </p:grpSpPr>
          <p:sp>
            <p:nvSpPr>
              <p:cNvPr id="25" name="Freeform: Shape 24"/>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D50"/>
              </a:solidFill>
              <a:ln w="12700">
                <a:noFill/>
                <a:miter lim="400000"/>
              </a:ln>
            </p:spPr>
            <p:txBody>
              <a:bodyPr anchor="ctr"/>
              <a:lstStyle/>
              <a:p>
                <a:pPr algn="ctr"/>
                <a:endParaRPr>
                  <a:solidFill>
                    <a:schemeClr val="bg1"/>
                  </a:solidFill>
                  <a:cs typeface="+mn-ea"/>
                  <a:sym typeface="+mn-lt"/>
                </a:endParaRPr>
              </a:p>
            </p:txBody>
          </p:sp>
          <p:sp>
            <p:nvSpPr>
              <p:cNvPr id="26" name="Freeform: Shape 25"/>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b="b" l="0" r="r" t="0"/>
                <a:pathLst>
                  <a:path extrusionOk="0" h="21600" w="2160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lstStyle/>
              <a:p>
                <a:pPr algn="ctr"/>
                <a:endParaRPr>
                  <a:solidFill>
                    <a:schemeClr val="bg1"/>
                  </a:solidFill>
                  <a:cs typeface="+mn-ea"/>
                  <a:sym typeface="+mn-lt"/>
                </a:endParaRPr>
              </a:p>
            </p:txBody>
          </p:sp>
        </p:grpSp>
        <p:sp>
          <p:nvSpPr>
            <p:cNvPr id="17" name="Rectangle 26"/>
            <p:cNvSpPr/>
            <p:nvPr/>
          </p:nvSpPr>
          <p:spPr>
            <a:xfrm>
              <a:off x="9453468" y="5318997"/>
              <a:ext cx="1355210" cy="339825"/>
            </a:xfrm>
            <a:prstGeom prst="rect">
              <a:avLst/>
            </a:prstGeom>
            <a:solidFill>
              <a:srgbClr val="4F4D50"/>
            </a:solidFill>
            <a:ln w="12700">
              <a:noFill/>
              <a:miter lim="400000"/>
            </a:ln>
          </p:spPr>
          <p:txBody>
            <a:bodyPr anchor="ctr" anchorCtr="1" bIns="25400" lIns="25400" rIns="25400" tIns="25400" wrap="none">
              <a:normAutofit/>
            </a:bodyPr>
            <a:lstStyle/>
            <a:p>
              <a:pPr algn="ctr" lvl="0"/>
              <a:endParaRPr altLang="en-US" dirty="0" lang="zh-CN" sz="1200">
                <a:solidFill>
                  <a:schemeClr val="bg1"/>
                </a:solidFill>
                <a:cs typeface="+mn-ea"/>
                <a:sym typeface="+mn-lt"/>
              </a:endParaRPr>
            </a:p>
          </p:txBody>
        </p:sp>
        <p:sp>
          <p:nvSpPr>
            <p:cNvPr id="20" name="Straight Connector 29"/>
            <p:cNvSpPr/>
            <p:nvPr/>
          </p:nvSpPr>
          <p:spPr>
            <a:xfrm>
              <a:off x="2555623" y="4740943"/>
              <a:ext cx="623107" cy="1"/>
            </a:xfrm>
            <a:prstGeom prst="line">
              <a:avLst/>
            </a:prstGeom>
            <a:ln w="3175">
              <a:solidFill>
                <a:srgbClr val="C8B08A"/>
              </a:solidFill>
              <a:miter lim="400000"/>
              <a:tailEnd type="triangle"/>
            </a:ln>
          </p:spPr>
          <p:txBody>
            <a:bodyPr anchor="ctr"/>
            <a:lstStyle/>
            <a:p>
              <a:pPr algn="ctr"/>
              <a:endParaRPr>
                <a:solidFill>
                  <a:schemeClr val="bg1"/>
                </a:solidFill>
                <a:cs typeface="+mn-ea"/>
                <a:sym typeface="+mn-lt"/>
              </a:endParaRPr>
            </a:p>
          </p:txBody>
        </p:sp>
        <p:sp>
          <p:nvSpPr>
            <p:cNvPr id="21" name="Straight Connector 30"/>
            <p:cNvSpPr/>
            <p:nvPr/>
          </p:nvSpPr>
          <p:spPr>
            <a:xfrm>
              <a:off x="4177063" y="4740943"/>
              <a:ext cx="623107" cy="1"/>
            </a:xfrm>
            <a:prstGeom prst="line">
              <a:avLst/>
            </a:prstGeom>
            <a:ln w="3175">
              <a:solidFill>
                <a:srgbClr val="C8B08A"/>
              </a:solidFill>
              <a:miter lim="400000"/>
              <a:tailEnd type="triangle"/>
            </a:ln>
          </p:spPr>
          <p:txBody>
            <a:bodyPr anchor="ctr"/>
            <a:lstStyle/>
            <a:p>
              <a:pPr algn="ctr"/>
              <a:endParaRPr>
                <a:solidFill>
                  <a:schemeClr val="bg1"/>
                </a:solidFill>
                <a:cs typeface="+mn-ea"/>
                <a:sym typeface="+mn-lt"/>
              </a:endParaRPr>
            </a:p>
          </p:txBody>
        </p:sp>
        <p:sp>
          <p:nvSpPr>
            <p:cNvPr id="22" name="Straight Connector 31"/>
            <p:cNvSpPr/>
            <p:nvPr/>
          </p:nvSpPr>
          <p:spPr>
            <a:xfrm>
              <a:off x="5782998" y="4740943"/>
              <a:ext cx="623107" cy="1"/>
            </a:xfrm>
            <a:prstGeom prst="line">
              <a:avLst/>
            </a:prstGeom>
            <a:ln w="3175">
              <a:solidFill>
                <a:srgbClr val="C8B08A"/>
              </a:solidFill>
              <a:miter lim="400000"/>
              <a:tailEnd type="triangle"/>
            </a:ln>
          </p:spPr>
          <p:txBody>
            <a:bodyPr anchor="ctr"/>
            <a:lstStyle/>
            <a:p>
              <a:pPr algn="ctr"/>
              <a:endParaRPr>
                <a:solidFill>
                  <a:schemeClr val="bg1"/>
                </a:solidFill>
                <a:cs typeface="+mn-ea"/>
                <a:sym typeface="+mn-lt"/>
              </a:endParaRPr>
            </a:p>
          </p:txBody>
        </p:sp>
        <p:sp>
          <p:nvSpPr>
            <p:cNvPr id="23" name="Straight Connector 32"/>
            <p:cNvSpPr/>
            <p:nvPr/>
          </p:nvSpPr>
          <p:spPr>
            <a:xfrm>
              <a:off x="7394902" y="4740943"/>
              <a:ext cx="623107" cy="1"/>
            </a:xfrm>
            <a:prstGeom prst="line">
              <a:avLst/>
            </a:prstGeom>
            <a:ln w="3175">
              <a:solidFill>
                <a:srgbClr val="C8B08A"/>
              </a:solidFill>
              <a:miter lim="400000"/>
              <a:tailEnd type="triangle"/>
            </a:ln>
          </p:spPr>
          <p:txBody>
            <a:bodyPr anchor="ctr"/>
            <a:lstStyle/>
            <a:p>
              <a:pPr algn="ctr"/>
              <a:endParaRPr>
                <a:solidFill>
                  <a:schemeClr val="bg1"/>
                </a:solidFill>
                <a:cs typeface="+mn-ea"/>
                <a:sym typeface="+mn-lt"/>
              </a:endParaRPr>
            </a:p>
          </p:txBody>
        </p:sp>
        <p:sp>
          <p:nvSpPr>
            <p:cNvPr id="24" name="Straight Connector 33"/>
            <p:cNvSpPr/>
            <p:nvPr/>
          </p:nvSpPr>
          <p:spPr>
            <a:xfrm>
              <a:off x="8988343" y="4740943"/>
              <a:ext cx="623107" cy="1"/>
            </a:xfrm>
            <a:prstGeom prst="line">
              <a:avLst/>
            </a:prstGeom>
            <a:ln w="3175">
              <a:solidFill>
                <a:srgbClr val="C8B08A"/>
              </a:solidFill>
              <a:miter lim="400000"/>
              <a:tailEnd type="triangle"/>
            </a:ln>
          </p:spPr>
          <p:txBody>
            <a:bodyPr anchor="ctr"/>
            <a:lstStyle/>
            <a:p>
              <a:pPr algn="ctr"/>
              <a:endParaRPr>
                <a:solidFill>
                  <a:schemeClr val="bg1"/>
                </a:solidFill>
                <a:cs typeface="+mn-ea"/>
                <a:sym typeface="+mn-lt"/>
              </a:endParaRPr>
            </a:p>
          </p:txBody>
        </p:sp>
        <p:sp>
          <p:nvSpPr>
            <p:cNvPr id="46" name="矩形 45"/>
            <p:cNvSpPr/>
            <p:nvPr/>
          </p:nvSpPr>
          <p:spPr>
            <a:xfrm>
              <a:off x="1400085" y="5295910"/>
              <a:ext cx="1344640" cy="363497"/>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dirty="0" lang="zh-CN" sz="1600">
                  <a:solidFill>
                    <a:schemeClr val="bg1"/>
                  </a:solidFill>
                  <a:cs typeface="+mn-ea"/>
                  <a:sym typeface="+mn-lt"/>
                </a:rPr>
                <a:t>文字添加</a:t>
              </a:r>
            </a:p>
          </p:txBody>
        </p:sp>
        <p:sp>
          <p:nvSpPr>
            <p:cNvPr id="47" name="矩形 46"/>
            <p:cNvSpPr/>
            <p:nvPr/>
          </p:nvSpPr>
          <p:spPr>
            <a:xfrm>
              <a:off x="3006388" y="5295910"/>
              <a:ext cx="1344640" cy="363497"/>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dirty="0" lang="zh-CN" sz="1600">
                  <a:solidFill>
                    <a:schemeClr val="bg1"/>
                  </a:solidFill>
                  <a:cs typeface="+mn-ea"/>
                  <a:sym typeface="+mn-lt"/>
                </a:rPr>
                <a:t>文字添加</a:t>
              </a:r>
            </a:p>
          </p:txBody>
        </p:sp>
        <p:sp>
          <p:nvSpPr>
            <p:cNvPr id="48" name="矩形 47"/>
            <p:cNvSpPr/>
            <p:nvPr/>
          </p:nvSpPr>
          <p:spPr>
            <a:xfrm>
              <a:off x="4612691" y="5295910"/>
              <a:ext cx="1344640" cy="363497"/>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dirty="0" lang="zh-CN" sz="1600">
                  <a:solidFill>
                    <a:schemeClr val="bg1"/>
                  </a:solidFill>
                  <a:cs typeface="+mn-ea"/>
                  <a:sym typeface="+mn-lt"/>
                </a:rPr>
                <a:t>文字添加</a:t>
              </a:r>
            </a:p>
          </p:txBody>
        </p:sp>
        <p:sp>
          <p:nvSpPr>
            <p:cNvPr id="49" name="矩形 48"/>
            <p:cNvSpPr/>
            <p:nvPr/>
          </p:nvSpPr>
          <p:spPr>
            <a:xfrm>
              <a:off x="6218994" y="5295910"/>
              <a:ext cx="1344640" cy="363497"/>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dirty="0" lang="zh-CN" sz="1600">
                  <a:solidFill>
                    <a:schemeClr val="bg1"/>
                  </a:solidFill>
                  <a:cs typeface="+mn-ea"/>
                  <a:sym typeface="+mn-lt"/>
                </a:rPr>
                <a:t>文字添加</a:t>
              </a:r>
            </a:p>
          </p:txBody>
        </p:sp>
        <p:sp>
          <p:nvSpPr>
            <p:cNvPr id="50" name="矩形 49"/>
            <p:cNvSpPr/>
            <p:nvPr/>
          </p:nvSpPr>
          <p:spPr>
            <a:xfrm>
              <a:off x="7825297" y="5295910"/>
              <a:ext cx="1344640" cy="363497"/>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dirty="0" lang="zh-CN" sz="1600">
                  <a:solidFill>
                    <a:schemeClr val="bg1"/>
                  </a:solidFill>
                  <a:cs typeface="+mn-ea"/>
                  <a:sym typeface="+mn-lt"/>
                </a:rPr>
                <a:t>文字添加</a:t>
              </a:r>
            </a:p>
          </p:txBody>
        </p:sp>
        <p:sp>
          <p:nvSpPr>
            <p:cNvPr id="51" name="矩形 50"/>
            <p:cNvSpPr/>
            <p:nvPr/>
          </p:nvSpPr>
          <p:spPr>
            <a:xfrm>
              <a:off x="9431600" y="5295910"/>
              <a:ext cx="1344640" cy="363497"/>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en-US" dirty="0" lang="zh-CN" sz="1600">
                  <a:solidFill>
                    <a:schemeClr val="bg1"/>
                  </a:solidFill>
                  <a:cs typeface="+mn-ea"/>
                  <a:sym typeface="+mn-lt"/>
                </a:rPr>
                <a:t>文字添加</a:t>
              </a:r>
            </a:p>
          </p:txBody>
        </p:sp>
      </p:grpSp>
      <p:pic>
        <p:nvPicPr>
          <p:cNvPr id="53" name="图片 52">
            <a:extLst>
              <a:ext uri="{FF2B5EF4-FFF2-40B4-BE49-F238E27FC236}">
                <a16:creationId xmlns:a16="http://schemas.microsoft.com/office/drawing/2014/main" id="{984CFD15-5938-4BA4-AA3A-B90AA6FFCD8E}"/>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54" name="TextBox 6">
            <a:extLst>
              <a:ext uri="{FF2B5EF4-FFF2-40B4-BE49-F238E27FC236}">
                <a16:creationId xmlns:a16="http://schemas.microsoft.com/office/drawing/2014/main" id="{8083E77C-E488-400A-8503-359C6655BD40}"/>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55" name="TextBox 7">
            <a:extLst>
              <a:ext uri="{FF2B5EF4-FFF2-40B4-BE49-F238E27FC236}">
                <a16:creationId xmlns:a16="http://schemas.microsoft.com/office/drawing/2014/main" id="{BAF49D56-8FCD-4804-8411-594F1BC85F38}"/>
              </a:ext>
            </a:extLst>
          </p:cNvPr>
          <p:cNvSpPr txBox="1"/>
          <p:nvPr/>
        </p:nvSpPr>
        <p:spPr>
          <a:xfrm>
            <a:off x="539983" y="440281"/>
            <a:ext cx="1723549"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子公司概况</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1447293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300" fill="hold" id="7"/>
                                        <p:tgtEl>
                                          <p:spTgt spid="53"/>
                                        </p:tgtEl>
                                        <p:attrNameLst>
                                          <p:attrName>ppt_x</p:attrName>
                                        </p:attrNameLst>
                                      </p:cBhvr>
                                      <p:tavLst>
                                        <p:tav tm="0">
                                          <p:val>
                                            <p:strVal val="0-#ppt_w/2"/>
                                          </p:val>
                                        </p:tav>
                                        <p:tav tm="100000">
                                          <p:val>
                                            <p:strVal val="#ppt_x"/>
                                          </p:val>
                                        </p:tav>
                                      </p:tavLst>
                                    </p:anim>
                                    <p:anim calcmode="lin" valueType="num">
                                      <p:cBhvr additive="base">
                                        <p:cTn dur="300" fill="hold" id="8"/>
                                        <p:tgtEl>
                                          <p:spTgt spid="5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300" fill="hold" id="11"/>
                                        <p:tgtEl>
                                          <p:spTgt spid="54"/>
                                        </p:tgtEl>
                                        <p:attrNameLst>
                                          <p:attrName>ppt_x</p:attrName>
                                        </p:attrNameLst>
                                      </p:cBhvr>
                                      <p:tavLst>
                                        <p:tav tm="0">
                                          <p:val>
                                            <p:strVal val="0-#ppt_w/2"/>
                                          </p:val>
                                        </p:tav>
                                        <p:tav tm="100000">
                                          <p:val>
                                            <p:strVal val="#ppt_x"/>
                                          </p:val>
                                        </p:tav>
                                      </p:tavLst>
                                    </p:anim>
                                    <p:anim calcmode="lin" valueType="num">
                                      <p:cBhvr additive="base">
                                        <p:cTn dur="300" fill="hold" id="12"/>
                                        <p:tgtEl>
                                          <p:spTgt spid="5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300" fill="hold" id="15"/>
                                        <p:tgtEl>
                                          <p:spTgt spid="55"/>
                                        </p:tgtEl>
                                        <p:attrNameLst>
                                          <p:attrName>ppt_x</p:attrName>
                                        </p:attrNameLst>
                                      </p:cBhvr>
                                      <p:tavLst>
                                        <p:tav tm="0">
                                          <p:val>
                                            <p:strVal val="0-#ppt_w/2"/>
                                          </p:val>
                                        </p:tav>
                                        <p:tav tm="100000">
                                          <p:val>
                                            <p:strVal val="#ppt_x"/>
                                          </p:val>
                                        </p:tav>
                                      </p:tavLst>
                                    </p:anim>
                                    <p:anim calcmode="lin" valueType="num">
                                      <p:cBhvr additive="base">
                                        <p:cTn dur="300" fill="hold" id="16"/>
                                        <p:tgtEl>
                                          <p:spTgt spid="55"/>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3" presetSubtype="16">
                                  <p:stCondLst>
                                    <p:cond delay="0"/>
                                  </p:stCondLst>
                                  <p:childTnLst>
                                    <p:set>
                                      <p:cBhvr>
                                        <p:cTn dur="1" fill="hold" id="19">
                                          <p:stCondLst>
                                            <p:cond delay="0"/>
                                          </p:stCondLst>
                                        </p:cTn>
                                        <p:tgtEl>
                                          <p:spTgt spid="39"/>
                                        </p:tgtEl>
                                        <p:attrNameLst>
                                          <p:attrName>style.visibility</p:attrName>
                                        </p:attrNameLst>
                                      </p:cBhvr>
                                      <p:to>
                                        <p:strVal val="visible"/>
                                      </p:to>
                                    </p:set>
                                    <p:anim calcmode="lin" valueType="num">
                                      <p:cBhvr>
                                        <p:cTn dur="500" fill="hold" id="20"/>
                                        <p:tgtEl>
                                          <p:spTgt spid="39"/>
                                        </p:tgtEl>
                                        <p:attrNameLst>
                                          <p:attrName>ppt_w</p:attrName>
                                        </p:attrNameLst>
                                      </p:cBhvr>
                                      <p:tavLst>
                                        <p:tav tm="0">
                                          <p:val>
                                            <p:fltVal val="0"/>
                                          </p:val>
                                        </p:tav>
                                        <p:tav tm="100000">
                                          <p:val>
                                            <p:strVal val="#ppt_w"/>
                                          </p:val>
                                        </p:tav>
                                      </p:tavLst>
                                    </p:anim>
                                    <p:anim calcmode="lin" valueType="num">
                                      <p:cBhvr>
                                        <p:cTn dur="500" fill="hold" id="21"/>
                                        <p:tgtEl>
                                          <p:spTgt spid="39"/>
                                        </p:tgtEl>
                                        <p:attrNameLst>
                                          <p:attrName>ppt_h</p:attrName>
                                        </p:attrNameLst>
                                      </p:cBhvr>
                                      <p:tavLst>
                                        <p:tav tm="0">
                                          <p:val>
                                            <p:fltVal val="0"/>
                                          </p:val>
                                        </p:tav>
                                        <p:tav tm="100000">
                                          <p:val>
                                            <p:strVal val="#ppt_h"/>
                                          </p:val>
                                        </p:tav>
                                      </p:tavLst>
                                    </p:anim>
                                    <p:animEffect filter="fade" transition="in">
                                      <p:cBhvr>
                                        <p:cTn dur="500" id="22"/>
                                        <p:tgtEl>
                                          <p:spTgt spid="39"/>
                                        </p:tgtEl>
                                      </p:cBhvr>
                                    </p:animEffect>
                                  </p:childTnLst>
                                </p:cTn>
                              </p:par>
                              <p:par>
                                <p:cTn fill="hold" grpId="0" id="23" nodeType="withEffect" presetClass="entr" presetID="53" presetSubtype="16">
                                  <p:stCondLst>
                                    <p:cond delay="0"/>
                                  </p:stCondLst>
                                  <p:childTnLst>
                                    <p:set>
                                      <p:cBhvr>
                                        <p:cTn dur="1" fill="hold" id="24">
                                          <p:stCondLst>
                                            <p:cond delay="0"/>
                                          </p:stCondLst>
                                        </p:cTn>
                                        <p:tgtEl>
                                          <p:spTgt spid="44"/>
                                        </p:tgtEl>
                                        <p:attrNameLst>
                                          <p:attrName>style.visibility</p:attrName>
                                        </p:attrNameLst>
                                      </p:cBhvr>
                                      <p:to>
                                        <p:strVal val="visible"/>
                                      </p:to>
                                    </p:set>
                                    <p:anim calcmode="lin" valueType="num">
                                      <p:cBhvr>
                                        <p:cTn dur="500" fill="hold" id="25"/>
                                        <p:tgtEl>
                                          <p:spTgt spid="44"/>
                                        </p:tgtEl>
                                        <p:attrNameLst>
                                          <p:attrName>ppt_w</p:attrName>
                                        </p:attrNameLst>
                                      </p:cBhvr>
                                      <p:tavLst>
                                        <p:tav tm="0">
                                          <p:val>
                                            <p:fltVal val="0"/>
                                          </p:val>
                                        </p:tav>
                                        <p:tav tm="100000">
                                          <p:val>
                                            <p:strVal val="#ppt_w"/>
                                          </p:val>
                                        </p:tav>
                                      </p:tavLst>
                                    </p:anim>
                                    <p:anim calcmode="lin" valueType="num">
                                      <p:cBhvr>
                                        <p:cTn dur="500" fill="hold" id="26"/>
                                        <p:tgtEl>
                                          <p:spTgt spid="44"/>
                                        </p:tgtEl>
                                        <p:attrNameLst>
                                          <p:attrName>ppt_h</p:attrName>
                                        </p:attrNameLst>
                                      </p:cBhvr>
                                      <p:tavLst>
                                        <p:tav tm="0">
                                          <p:val>
                                            <p:fltVal val="0"/>
                                          </p:val>
                                        </p:tav>
                                        <p:tav tm="100000">
                                          <p:val>
                                            <p:strVal val="#ppt_h"/>
                                          </p:val>
                                        </p:tav>
                                      </p:tavLst>
                                    </p:anim>
                                    <p:animEffect filter="fade" transition="in">
                                      <p:cBhvr>
                                        <p:cTn dur="500" id="27"/>
                                        <p:tgtEl>
                                          <p:spTgt spid="44"/>
                                        </p:tgtEl>
                                      </p:cBhvr>
                                    </p:animEffect>
                                  </p:childTnLst>
                                </p:cTn>
                              </p:par>
                              <p:par>
                                <p:cTn fill="hold" grpId="0" id="28" nodeType="withEffect" presetClass="entr" presetID="53" presetSubtype="16">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500" fill="hold" id="30"/>
                                        <p:tgtEl>
                                          <p:spTgt spid="4"/>
                                        </p:tgtEl>
                                        <p:attrNameLst>
                                          <p:attrName>ppt_w</p:attrName>
                                        </p:attrNameLst>
                                      </p:cBhvr>
                                      <p:tavLst>
                                        <p:tav tm="0">
                                          <p:val>
                                            <p:fltVal val="0"/>
                                          </p:val>
                                        </p:tav>
                                        <p:tav tm="100000">
                                          <p:val>
                                            <p:strVal val="#ppt_w"/>
                                          </p:val>
                                        </p:tav>
                                      </p:tavLst>
                                    </p:anim>
                                    <p:anim calcmode="lin" valueType="num">
                                      <p:cBhvr>
                                        <p:cTn dur="500" fill="hold" id="31"/>
                                        <p:tgtEl>
                                          <p:spTgt spid="4"/>
                                        </p:tgtEl>
                                        <p:attrNameLst>
                                          <p:attrName>ppt_h</p:attrName>
                                        </p:attrNameLst>
                                      </p:cBhvr>
                                      <p:tavLst>
                                        <p:tav tm="0">
                                          <p:val>
                                            <p:fltVal val="0"/>
                                          </p:val>
                                        </p:tav>
                                        <p:tav tm="100000">
                                          <p:val>
                                            <p:strVal val="#ppt_h"/>
                                          </p:val>
                                        </p:tav>
                                      </p:tavLst>
                                    </p:anim>
                                    <p:animEffect filter="fade" transition="in">
                                      <p:cBhvr>
                                        <p:cTn dur="500" id="32"/>
                                        <p:tgtEl>
                                          <p:spTgt spid="4"/>
                                        </p:tgtEl>
                                      </p:cBhvr>
                                    </p:animEffect>
                                  </p:childTnLst>
                                </p:cTn>
                              </p:par>
                              <p:par>
                                <p:cTn fill="hold" grpId="0" id="33" nodeType="withEffect" presetClass="entr" presetID="53" presetSubtype="16">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par>
                          <p:cTn fill="hold" id="38">
                            <p:stCondLst>
                              <p:cond delay="1100"/>
                            </p:stCondLst>
                            <p:childTnLst>
                              <p:par>
                                <p:cTn fill="hold" grpId="0" id="39" nodeType="afterEffect" presetClass="entr" presetID="2" presetSubtype="4">
                                  <p:stCondLst>
                                    <p:cond delay="0"/>
                                  </p:stCondLst>
                                  <p:childTnLst>
                                    <p:set>
                                      <p:cBhvr>
                                        <p:cTn dur="1" fill="hold" id="40">
                                          <p:stCondLst>
                                            <p:cond delay="0"/>
                                          </p:stCondLst>
                                        </p:cTn>
                                        <p:tgtEl>
                                          <p:spTgt spid="45"/>
                                        </p:tgtEl>
                                        <p:attrNameLst>
                                          <p:attrName>style.visibility</p:attrName>
                                        </p:attrNameLst>
                                      </p:cBhvr>
                                      <p:to>
                                        <p:strVal val="visible"/>
                                      </p:to>
                                    </p:set>
                                    <p:anim calcmode="lin" valueType="num">
                                      <p:cBhvr additive="base">
                                        <p:cTn dur="500" fill="hold" id="41"/>
                                        <p:tgtEl>
                                          <p:spTgt spid="45"/>
                                        </p:tgtEl>
                                        <p:attrNameLst>
                                          <p:attrName>ppt_x</p:attrName>
                                        </p:attrNameLst>
                                      </p:cBhvr>
                                      <p:tavLst>
                                        <p:tav tm="0">
                                          <p:val>
                                            <p:strVal val="#ppt_x"/>
                                          </p:val>
                                        </p:tav>
                                        <p:tav tm="100000">
                                          <p:val>
                                            <p:strVal val="#ppt_x"/>
                                          </p:val>
                                        </p:tav>
                                      </p:tavLst>
                                    </p:anim>
                                    <p:anim calcmode="lin" valueType="num">
                                      <p:cBhvr additive="base">
                                        <p:cTn dur="500" fill="hold" id="42"/>
                                        <p:tgtEl>
                                          <p:spTgt spid="45"/>
                                        </p:tgtEl>
                                        <p:attrNameLst>
                                          <p:attrName>ppt_y</p:attrName>
                                        </p:attrNameLst>
                                      </p:cBhvr>
                                      <p:tavLst>
                                        <p:tav tm="0">
                                          <p:val>
                                            <p:strVal val="1+#ppt_h/2"/>
                                          </p:val>
                                        </p:tav>
                                        <p:tav tm="100000">
                                          <p:val>
                                            <p:strVal val="#ppt_y"/>
                                          </p:val>
                                        </p:tav>
                                      </p:tavLst>
                                    </p:anim>
                                  </p:childTnLst>
                                </p:cTn>
                              </p:par>
                            </p:childTnLst>
                          </p:cTn>
                        </p:par>
                        <p:par>
                          <p:cTn fill="hold" id="43">
                            <p:stCondLst>
                              <p:cond delay="1600"/>
                            </p:stCondLst>
                            <p:childTnLst>
                              <p:par>
                                <p:cTn fill="hold" id="44" nodeType="afterEffect" presetClass="entr" presetID="22" presetSubtype="8">
                                  <p:stCondLst>
                                    <p:cond delay="0"/>
                                  </p:stCondLst>
                                  <p:childTnLst>
                                    <p:set>
                                      <p:cBhvr>
                                        <p:cTn dur="1" fill="hold" id="45">
                                          <p:stCondLst>
                                            <p:cond delay="0"/>
                                          </p:stCondLst>
                                        </p:cTn>
                                        <p:tgtEl>
                                          <p:spTgt spid="52"/>
                                        </p:tgtEl>
                                        <p:attrNameLst>
                                          <p:attrName>style.visibility</p:attrName>
                                        </p:attrNameLst>
                                      </p:cBhvr>
                                      <p:to>
                                        <p:strVal val="visible"/>
                                      </p:to>
                                    </p:set>
                                    <p:animEffect filter="wipe(left)" transition="in">
                                      <p:cBhvr>
                                        <p:cTn dur="500" id="46"/>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P animBg="1" grpId="0" spid="19"/>
      <p:bldP grpId="0" spid="39"/>
      <p:bldP grpId="0" spid="44"/>
      <p:bldP grpId="0" spid="45"/>
      <p:bldP grpId="0" spid="55"/>
    </p:bldLst>
  </p:timing>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0B48B36-4A98-4264-AC69-8DD2DC6A5874}"/>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568331" y="1799347"/>
            <a:ext cx="4322068" cy="1851464"/>
          </a:xfrm>
          <a:prstGeom prst="rect">
            <a:avLst/>
          </a:prstGeom>
        </p:spPr>
      </p:pic>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公司业务简述</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447595" y="2112335"/>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2447595" y="2474023"/>
            <a:ext cx="2619991"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36" name="图片 35">
            <a:extLst>
              <a:ext uri="{FF2B5EF4-FFF2-40B4-BE49-F238E27FC236}">
                <a16:creationId xmlns:a16="http://schemas.microsoft.com/office/drawing/2014/main" id="{4AEB6924-5A46-4C95-B6A1-ABD0B88B15B8}"/>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568330" y="3987060"/>
            <a:ext cx="4322068" cy="1851464"/>
          </a:xfrm>
          <a:prstGeom prst="rect">
            <a:avLst/>
          </a:prstGeom>
        </p:spPr>
      </p:pic>
      <p:pic>
        <p:nvPicPr>
          <p:cNvPr id="37" name="图片 36">
            <a:extLst>
              <a:ext uri="{FF2B5EF4-FFF2-40B4-BE49-F238E27FC236}">
                <a16:creationId xmlns:a16="http://schemas.microsoft.com/office/drawing/2014/main" id="{C430C405-57C2-426E-A02F-D9661527CCE3}"/>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84033" y="3987060"/>
            <a:ext cx="4322068" cy="1851464"/>
          </a:xfrm>
          <a:prstGeom prst="rect">
            <a:avLst/>
          </a:prstGeom>
        </p:spPr>
      </p:pic>
      <p:pic>
        <p:nvPicPr>
          <p:cNvPr id="38" name="图片 37">
            <a:extLst>
              <a:ext uri="{FF2B5EF4-FFF2-40B4-BE49-F238E27FC236}">
                <a16:creationId xmlns:a16="http://schemas.microsoft.com/office/drawing/2014/main" id="{C4DE07B6-453A-40C5-9697-3E24B61CB1B1}"/>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84033" y="1796819"/>
            <a:ext cx="4322068" cy="1851464"/>
          </a:xfrm>
          <a:prstGeom prst="rect">
            <a:avLst/>
          </a:prstGeom>
        </p:spPr>
      </p:pic>
      <p:pic>
        <p:nvPicPr>
          <p:cNvPr id="10" name="图片 9">
            <a:extLst>
              <a:ext uri="{FF2B5EF4-FFF2-40B4-BE49-F238E27FC236}">
                <a16:creationId xmlns:a16="http://schemas.microsoft.com/office/drawing/2014/main" id="{5F3E1CDD-C7DD-43F7-8934-4D9AEC3D50CE}"/>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4897823" y="2537845"/>
            <a:ext cx="2478783" cy="2500337"/>
          </a:xfrm>
          <a:prstGeom prst="rect">
            <a:avLst/>
          </a:prstGeom>
        </p:spPr>
      </p:pic>
      <p:cxnSp>
        <p:nvCxnSpPr>
          <p:cNvPr id="43" name="直接连接符 42">
            <a:extLst>
              <a:ext uri="{FF2B5EF4-FFF2-40B4-BE49-F238E27FC236}">
                <a16:creationId xmlns:a16="http://schemas.microsoft.com/office/drawing/2014/main" id="{B019FF47-DDC2-457A-8DCF-2CF80481F7B7}"/>
              </a:ext>
            </a:extLst>
          </p:cNvPr>
          <p:cNvCxnSpPr>
            <a:cxnSpLocks/>
          </p:cNvCxnSpPr>
          <p:nvPr/>
        </p:nvCxnSpPr>
        <p:spPr>
          <a:xfrm>
            <a:off x="2545662" y="2450889"/>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08F06E3E-AF81-4B79-ADCB-44DA2B5F2155}"/>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830885" y="2249971"/>
            <a:ext cx="520700" cy="488951"/>
          </a:xfrm>
          <a:prstGeom prst="rect">
            <a:avLst/>
          </a:prstGeom>
        </p:spPr>
      </p:pic>
      <p:pic>
        <p:nvPicPr>
          <p:cNvPr id="21" name="图片 20">
            <a:extLst>
              <a:ext uri="{FF2B5EF4-FFF2-40B4-BE49-F238E27FC236}">
                <a16:creationId xmlns:a16="http://schemas.microsoft.com/office/drawing/2014/main" id="{58C54845-FD6C-4E0F-88D8-F16C16B832B5}"/>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9936427" y="2096811"/>
            <a:ext cx="533400" cy="546100"/>
          </a:xfrm>
          <a:prstGeom prst="rect">
            <a:avLst/>
          </a:prstGeom>
        </p:spPr>
      </p:pic>
      <p:pic>
        <p:nvPicPr>
          <p:cNvPr id="23" name="图片 22">
            <a:extLst>
              <a:ext uri="{FF2B5EF4-FFF2-40B4-BE49-F238E27FC236}">
                <a16:creationId xmlns:a16="http://schemas.microsoft.com/office/drawing/2014/main" id="{CCCCE712-B5D3-4F63-9828-8E09341F057A}"/>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843583" y="4275093"/>
            <a:ext cx="495300" cy="520700"/>
          </a:xfrm>
          <a:prstGeom prst="rect">
            <a:avLst/>
          </a:prstGeom>
        </p:spPr>
      </p:pic>
      <p:pic>
        <p:nvPicPr>
          <p:cNvPr id="25" name="图片 24">
            <a:extLst>
              <a:ext uri="{FF2B5EF4-FFF2-40B4-BE49-F238E27FC236}">
                <a16:creationId xmlns:a16="http://schemas.microsoft.com/office/drawing/2014/main" id="{0F367577-8785-40E8-909F-F2EE08F9A4DB}"/>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9940229" y="4464566"/>
            <a:ext cx="476251" cy="482601"/>
          </a:xfrm>
          <a:prstGeom prst="rect">
            <a:avLst/>
          </a:prstGeom>
        </p:spPr>
      </p:pic>
      <p:sp>
        <p:nvSpPr>
          <p:cNvPr id="55" name="TextBox 7">
            <a:extLst>
              <a:ext uri="{FF2B5EF4-FFF2-40B4-BE49-F238E27FC236}">
                <a16:creationId xmlns:a16="http://schemas.microsoft.com/office/drawing/2014/main" id="{1DB368AE-7436-41FB-B0F0-01F062A325A4}"/>
              </a:ext>
            </a:extLst>
          </p:cNvPr>
          <p:cNvSpPr txBox="1"/>
          <p:nvPr/>
        </p:nvSpPr>
        <p:spPr>
          <a:xfrm>
            <a:off x="2447595" y="4191196"/>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6" name="文本框 55">
            <a:extLst>
              <a:ext uri="{FF2B5EF4-FFF2-40B4-BE49-F238E27FC236}">
                <a16:creationId xmlns:a16="http://schemas.microsoft.com/office/drawing/2014/main" id="{0A2A686E-CC74-470D-B744-B97BE63F4889}"/>
              </a:ext>
            </a:extLst>
          </p:cNvPr>
          <p:cNvSpPr txBox="1"/>
          <p:nvPr/>
        </p:nvSpPr>
        <p:spPr>
          <a:xfrm>
            <a:off x="2447595" y="4552885"/>
            <a:ext cx="2619991"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57" name="直接连接符 56">
            <a:extLst>
              <a:ext uri="{FF2B5EF4-FFF2-40B4-BE49-F238E27FC236}">
                <a16:creationId xmlns:a16="http://schemas.microsoft.com/office/drawing/2014/main" id="{6D2CAFE0-BE6F-4974-8555-0AF47E51BF88}"/>
              </a:ext>
            </a:extLst>
          </p:cNvPr>
          <p:cNvCxnSpPr>
            <a:cxnSpLocks/>
          </p:cNvCxnSpPr>
          <p:nvPr/>
        </p:nvCxnSpPr>
        <p:spPr>
          <a:xfrm>
            <a:off x="2545662" y="4529751"/>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
        <p:nvSpPr>
          <p:cNvPr id="58" name="TextBox 7">
            <a:extLst>
              <a:ext uri="{FF2B5EF4-FFF2-40B4-BE49-F238E27FC236}">
                <a16:creationId xmlns:a16="http://schemas.microsoft.com/office/drawing/2014/main" id="{314E482D-4B70-4F04-A3CD-5BEB60FD3003}"/>
              </a:ext>
            </a:extLst>
          </p:cNvPr>
          <p:cNvSpPr txBox="1"/>
          <p:nvPr/>
        </p:nvSpPr>
        <p:spPr>
          <a:xfrm>
            <a:off x="8566885" y="4321484"/>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9" name="文本框 58">
            <a:extLst>
              <a:ext uri="{FF2B5EF4-FFF2-40B4-BE49-F238E27FC236}">
                <a16:creationId xmlns:a16="http://schemas.microsoft.com/office/drawing/2014/main" id="{CCEC28CF-7CAE-4E57-94D2-518AEA01353E}"/>
              </a:ext>
            </a:extLst>
          </p:cNvPr>
          <p:cNvSpPr txBox="1"/>
          <p:nvPr/>
        </p:nvSpPr>
        <p:spPr>
          <a:xfrm>
            <a:off x="7270333" y="4683173"/>
            <a:ext cx="2619991"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60" name="直接连接符 59">
            <a:extLst>
              <a:ext uri="{FF2B5EF4-FFF2-40B4-BE49-F238E27FC236}">
                <a16:creationId xmlns:a16="http://schemas.microsoft.com/office/drawing/2014/main" id="{91CC5675-9979-441A-B521-D714AFF32A41}"/>
              </a:ext>
            </a:extLst>
          </p:cNvPr>
          <p:cNvCxnSpPr>
            <a:cxnSpLocks/>
          </p:cNvCxnSpPr>
          <p:nvPr/>
        </p:nvCxnSpPr>
        <p:spPr>
          <a:xfrm>
            <a:off x="9360363" y="4660039"/>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
        <p:nvSpPr>
          <p:cNvPr id="64" name="TextBox 7">
            <a:extLst>
              <a:ext uri="{FF2B5EF4-FFF2-40B4-BE49-F238E27FC236}">
                <a16:creationId xmlns:a16="http://schemas.microsoft.com/office/drawing/2014/main" id="{7EDD08F6-A35B-435F-80F7-8B9C718A93F5}"/>
              </a:ext>
            </a:extLst>
          </p:cNvPr>
          <p:cNvSpPr txBox="1"/>
          <p:nvPr/>
        </p:nvSpPr>
        <p:spPr>
          <a:xfrm>
            <a:off x="8566885" y="2044183"/>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65" name="文本框 64">
            <a:extLst>
              <a:ext uri="{FF2B5EF4-FFF2-40B4-BE49-F238E27FC236}">
                <a16:creationId xmlns:a16="http://schemas.microsoft.com/office/drawing/2014/main" id="{1861DAE6-B03A-420F-AF13-68B60159014D}"/>
              </a:ext>
            </a:extLst>
          </p:cNvPr>
          <p:cNvSpPr txBox="1"/>
          <p:nvPr/>
        </p:nvSpPr>
        <p:spPr>
          <a:xfrm>
            <a:off x="7270333" y="2405871"/>
            <a:ext cx="2619991"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66" name="直接连接符 65">
            <a:extLst>
              <a:ext uri="{FF2B5EF4-FFF2-40B4-BE49-F238E27FC236}">
                <a16:creationId xmlns:a16="http://schemas.microsoft.com/office/drawing/2014/main" id="{C7E79A2B-FE5F-4394-8BD4-0ADA1E32D424}"/>
              </a:ext>
            </a:extLst>
          </p:cNvPr>
          <p:cNvCxnSpPr>
            <a:cxnSpLocks/>
          </p:cNvCxnSpPr>
          <p:nvPr/>
        </p:nvCxnSpPr>
        <p:spPr>
          <a:xfrm>
            <a:off x="9360363" y="2382737"/>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
        <p:nvSpPr>
          <p:cNvPr id="67" name="TextBox 6">
            <a:extLst>
              <a:ext uri="{FF2B5EF4-FFF2-40B4-BE49-F238E27FC236}">
                <a16:creationId xmlns:a16="http://schemas.microsoft.com/office/drawing/2014/main" id="{7A5D9A90-EEED-4908-859A-061EE529C7DC}"/>
              </a:ext>
            </a:extLst>
          </p:cNvPr>
          <p:cNvSpPr txBox="1"/>
          <p:nvPr/>
        </p:nvSpPr>
        <p:spPr>
          <a:xfrm>
            <a:off x="5352050" y="2968531"/>
            <a:ext cx="562975" cy="502766"/>
          </a:xfrm>
          <a:prstGeom prst="rect">
            <a:avLst/>
          </a:prstGeom>
          <a:noFill/>
        </p:spPr>
        <p:txBody>
          <a:bodyPr rtlCol="0" wrap="none">
            <a:spAutoFit/>
          </a:bodyPr>
          <a:lstStyle/>
          <a:p>
            <a:pPr defTabSz="1219020"/>
            <a:r>
              <a:rPr altLang="zh-CN" dirty="0" lang="en-US" sz="2667">
                <a:solidFill>
                  <a:prstClr val="white"/>
                </a:solidFill>
                <a:latin charset="-122" panose="02010601030101010101" pitchFamily="2" typeface="方正黑体简体"/>
                <a:ea charset="-122" panose="02010601030101010101" pitchFamily="2" typeface="方正黑体简体"/>
                <a:cs typeface="+mn-ea"/>
                <a:sym typeface="+mn-lt"/>
              </a:rPr>
              <a:t>01</a:t>
            </a:r>
          </a:p>
        </p:txBody>
      </p:sp>
      <p:sp>
        <p:nvSpPr>
          <p:cNvPr id="68" name="TextBox 6">
            <a:extLst>
              <a:ext uri="{FF2B5EF4-FFF2-40B4-BE49-F238E27FC236}">
                <a16:creationId xmlns:a16="http://schemas.microsoft.com/office/drawing/2014/main" id="{860790EB-4C45-4E9B-A6FC-5D01AAFE1D26}"/>
              </a:ext>
            </a:extLst>
          </p:cNvPr>
          <p:cNvSpPr txBox="1"/>
          <p:nvPr/>
        </p:nvSpPr>
        <p:spPr>
          <a:xfrm>
            <a:off x="6301605" y="2968531"/>
            <a:ext cx="562975" cy="502766"/>
          </a:xfrm>
          <a:prstGeom prst="rect">
            <a:avLst/>
          </a:prstGeom>
          <a:noFill/>
        </p:spPr>
        <p:txBody>
          <a:bodyPr rtlCol="0" wrap="none">
            <a:spAutoFit/>
          </a:bodyPr>
          <a:lstStyle/>
          <a:p>
            <a:pPr defTabSz="1219020"/>
            <a:r>
              <a:rPr altLang="zh-CN" dirty="0" lang="en-US" sz="2667">
                <a:solidFill>
                  <a:prstClr val="white"/>
                </a:solidFill>
                <a:latin charset="-122" panose="02010601030101010101" pitchFamily="2" typeface="方正黑体简体"/>
                <a:ea charset="-122" panose="02010601030101010101" pitchFamily="2" typeface="方正黑体简体"/>
                <a:cs typeface="+mn-ea"/>
                <a:sym typeface="+mn-lt"/>
              </a:rPr>
              <a:t>02</a:t>
            </a:r>
          </a:p>
        </p:txBody>
      </p:sp>
      <p:sp>
        <p:nvSpPr>
          <p:cNvPr id="69" name="TextBox 6">
            <a:extLst>
              <a:ext uri="{FF2B5EF4-FFF2-40B4-BE49-F238E27FC236}">
                <a16:creationId xmlns:a16="http://schemas.microsoft.com/office/drawing/2014/main" id="{44E9CC78-D26A-4F88-B7F3-2EFA52D8664F}"/>
              </a:ext>
            </a:extLst>
          </p:cNvPr>
          <p:cNvSpPr txBox="1"/>
          <p:nvPr/>
        </p:nvSpPr>
        <p:spPr>
          <a:xfrm>
            <a:off x="5352050" y="3795039"/>
            <a:ext cx="562975" cy="502766"/>
          </a:xfrm>
          <a:prstGeom prst="rect">
            <a:avLst/>
          </a:prstGeom>
          <a:noFill/>
        </p:spPr>
        <p:txBody>
          <a:bodyPr rtlCol="0" wrap="none">
            <a:spAutoFit/>
          </a:bodyPr>
          <a:lstStyle/>
          <a:p>
            <a:pPr defTabSz="1219020"/>
            <a:r>
              <a:rPr altLang="zh-CN" dirty="0" lang="en-US" sz="2667">
                <a:solidFill>
                  <a:prstClr val="white"/>
                </a:solidFill>
                <a:latin charset="-122" panose="02010601030101010101" pitchFamily="2" typeface="方正黑体简体"/>
                <a:ea charset="-122" panose="02010601030101010101" pitchFamily="2" typeface="方正黑体简体"/>
                <a:cs typeface="+mn-ea"/>
                <a:sym typeface="+mn-lt"/>
              </a:rPr>
              <a:t>03</a:t>
            </a:r>
          </a:p>
        </p:txBody>
      </p:sp>
      <p:sp>
        <p:nvSpPr>
          <p:cNvPr id="70" name="TextBox 6">
            <a:extLst>
              <a:ext uri="{FF2B5EF4-FFF2-40B4-BE49-F238E27FC236}">
                <a16:creationId xmlns:a16="http://schemas.microsoft.com/office/drawing/2014/main" id="{CFDCD096-EA3C-4EEC-9FD0-236F571B58A2}"/>
              </a:ext>
            </a:extLst>
          </p:cNvPr>
          <p:cNvSpPr txBox="1"/>
          <p:nvPr/>
        </p:nvSpPr>
        <p:spPr>
          <a:xfrm>
            <a:off x="6301605" y="3795039"/>
            <a:ext cx="562975" cy="502766"/>
          </a:xfrm>
          <a:prstGeom prst="rect">
            <a:avLst/>
          </a:prstGeom>
          <a:noFill/>
        </p:spPr>
        <p:txBody>
          <a:bodyPr rtlCol="0" wrap="none">
            <a:spAutoFit/>
          </a:bodyPr>
          <a:lstStyle/>
          <a:p>
            <a:pPr defTabSz="1219020"/>
            <a:r>
              <a:rPr altLang="zh-CN" dirty="0" lang="en-US" sz="2667">
                <a:solidFill>
                  <a:prstClr val="white"/>
                </a:solidFill>
                <a:latin charset="-122" panose="02010601030101010101" pitchFamily="2" typeface="方正黑体简体"/>
                <a:ea charset="-122" panose="02010601030101010101" pitchFamily="2" typeface="方正黑体简体"/>
                <a:cs typeface="+mn-ea"/>
                <a:sym typeface="+mn-lt"/>
              </a:rPr>
              <a:t>04</a:t>
            </a:r>
          </a:p>
        </p:txBody>
      </p:sp>
    </p:spTree>
    <p:extLst>
      <p:ext uri="{BB962C8B-B14F-4D97-AF65-F5344CB8AC3E}">
        <p14:creationId xmlns:p14="http://schemas.microsoft.com/office/powerpoint/2010/main" val="29516767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additive="base">
                                        <p:cTn dur="300" fill="hold" id="19"/>
                                        <p:tgtEl>
                                          <p:spTgt spid="67"/>
                                        </p:tgtEl>
                                        <p:attrNameLst>
                                          <p:attrName>ppt_x</p:attrName>
                                        </p:attrNameLst>
                                      </p:cBhvr>
                                      <p:tavLst>
                                        <p:tav tm="0">
                                          <p:val>
                                            <p:strVal val="0-#ppt_w/2"/>
                                          </p:val>
                                        </p:tav>
                                        <p:tav tm="100000">
                                          <p:val>
                                            <p:strVal val="#ppt_x"/>
                                          </p:val>
                                        </p:tav>
                                      </p:tavLst>
                                    </p:anim>
                                    <p:anim calcmode="lin" valueType="num">
                                      <p:cBhvr additive="base">
                                        <p:cTn dur="300" fill="hold" id="20"/>
                                        <p:tgtEl>
                                          <p:spTgt spid="67"/>
                                        </p:tgtEl>
                                        <p:attrNameLst>
                                          <p:attrName>ppt_y</p:attrName>
                                        </p:attrNameLst>
                                      </p:cBhvr>
                                      <p:tavLst>
                                        <p:tav tm="0">
                                          <p:val>
                                            <p:strVal val="#ppt_y"/>
                                          </p:val>
                                        </p:tav>
                                        <p:tav tm="100000">
                                          <p:val>
                                            <p:strVal val="#ppt_y"/>
                                          </p:val>
                                        </p:tav>
                                      </p:tavLst>
                                    </p:anim>
                                  </p:childTnLst>
                                </p:cTn>
                              </p:par>
                            </p:childTnLst>
                          </p:cTn>
                        </p:par>
                        <p:par>
                          <p:cTn fill="hold" id="21">
                            <p:stCondLst>
                              <p:cond delay="600"/>
                            </p:stCondLst>
                            <p:childTnLst>
                              <p:par>
                                <p:cTn fill="hold" id="22" nodeType="afterEffect" presetClass="entr" presetID="2" presetSubtype="8">
                                  <p:stCondLst>
                                    <p:cond delay="0"/>
                                  </p:stCondLst>
                                  <p:childTnLst>
                                    <p:set>
                                      <p:cBhvr>
                                        <p:cTn dur="1" fill="hold" id="23">
                                          <p:stCondLst>
                                            <p:cond delay="0"/>
                                          </p:stCondLst>
                                        </p:cTn>
                                        <p:tgtEl>
                                          <p:spTgt spid="68"/>
                                        </p:tgtEl>
                                        <p:attrNameLst>
                                          <p:attrName>style.visibility</p:attrName>
                                        </p:attrNameLst>
                                      </p:cBhvr>
                                      <p:to>
                                        <p:strVal val="visible"/>
                                      </p:to>
                                    </p:set>
                                    <p:anim calcmode="lin" valueType="num">
                                      <p:cBhvr additive="base">
                                        <p:cTn dur="300" fill="hold" id="24"/>
                                        <p:tgtEl>
                                          <p:spTgt spid="68"/>
                                        </p:tgtEl>
                                        <p:attrNameLst>
                                          <p:attrName>ppt_x</p:attrName>
                                        </p:attrNameLst>
                                      </p:cBhvr>
                                      <p:tavLst>
                                        <p:tav tm="0">
                                          <p:val>
                                            <p:strVal val="0-#ppt_w/2"/>
                                          </p:val>
                                        </p:tav>
                                        <p:tav tm="100000">
                                          <p:val>
                                            <p:strVal val="#ppt_x"/>
                                          </p:val>
                                        </p:tav>
                                      </p:tavLst>
                                    </p:anim>
                                    <p:anim calcmode="lin" valueType="num">
                                      <p:cBhvr additive="base">
                                        <p:cTn dur="300" fill="hold" id="25"/>
                                        <p:tgtEl>
                                          <p:spTgt spid="68"/>
                                        </p:tgtEl>
                                        <p:attrNameLst>
                                          <p:attrName>ppt_y</p:attrName>
                                        </p:attrNameLst>
                                      </p:cBhvr>
                                      <p:tavLst>
                                        <p:tav tm="0">
                                          <p:val>
                                            <p:strVal val="#ppt_y"/>
                                          </p:val>
                                        </p:tav>
                                        <p:tav tm="100000">
                                          <p:val>
                                            <p:strVal val="#ppt_y"/>
                                          </p:val>
                                        </p:tav>
                                      </p:tavLst>
                                    </p:anim>
                                  </p:childTnLst>
                                </p:cTn>
                              </p:par>
                            </p:childTnLst>
                          </p:cTn>
                        </p:par>
                        <p:par>
                          <p:cTn fill="hold" id="26">
                            <p:stCondLst>
                              <p:cond delay="900"/>
                            </p:stCondLst>
                            <p:childTnLst>
                              <p:par>
                                <p:cTn fill="hold" id="27" nodeType="afterEffect" presetClass="entr" presetID="2" presetSubtype="8">
                                  <p:stCondLst>
                                    <p:cond delay="0"/>
                                  </p:stCondLst>
                                  <p:childTnLst>
                                    <p:set>
                                      <p:cBhvr>
                                        <p:cTn dur="1" fill="hold" id="28">
                                          <p:stCondLst>
                                            <p:cond delay="0"/>
                                          </p:stCondLst>
                                        </p:cTn>
                                        <p:tgtEl>
                                          <p:spTgt spid="69"/>
                                        </p:tgtEl>
                                        <p:attrNameLst>
                                          <p:attrName>style.visibility</p:attrName>
                                        </p:attrNameLst>
                                      </p:cBhvr>
                                      <p:to>
                                        <p:strVal val="visible"/>
                                      </p:to>
                                    </p:set>
                                    <p:anim calcmode="lin" valueType="num">
                                      <p:cBhvr additive="base">
                                        <p:cTn dur="300" fill="hold" id="29"/>
                                        <p:tgtEl>
                                          <p:spTgt spid="69"/>
                                        </p:tgtEl>
                                        <p:attrNameLst>
                                          <p:attrName>ppt_x</p:attrName>
                                        </p:attrNameLst>
                                      </p:cBhvr>
                                      <p:tavLst>
                                        <p:tav tm="0">
                                          <p:val>
                                            <p:strVal val="0-#ppt_w/2"/>
                                          </p:val>
                                        </p:tav>
                                        <p:tav tm="100000">
                                          <p:val>
                                            <p:strVal val="#ppt_x"/>
                                          </p:val>
                                        </p:tav>
                                      </p:tavLst>
                                    </p:anim>
                                    <p:anim calcmode="lin" valueType="num">
                                      <p:cBhvr additive="base">
                                        <p:cTn dur="300" fill="hold" id="30"/>
                                        <p:tgtEl>
                                          <p:spTgt spid="69"/>
                                        </p:tgtEl>
                                        <p:attrNameLst>
                                          <p:attrName>ppt_y</p:attrName>
                                        </p:attrNameLst>
                                      </p:cBhvr>
                                      <p:tavLst>
                                        <p:tav tm="0">
                                          <p:val>
                                            <p:strVal val="#ppt_y"/>
                                          </p:val>
                                        </p:tav>
                                        <p:tav tm="100000">
                                          <p:val>
                                            <p:strVal val="#ppt_y"/>
                                          </p:val>
                                        </p:tav>
                                      </p:tavLst>
                                    </p:anim>
                                  </p:childTnLst>
                                </p:cTn>
                              </p:par>
                            </p:childTnLst>
                          </p:cTn>
                        </p:par>
                        <p:par>
                          <p:cTn fill="hold" id="31">
                            <p:stCondLst>
                              <p:cond delay="1200"/>
                            </p:stCondLst>
                            <p:childTnLst>
                              <p:par>
                                <p:cTn fill="hold" id="32" nodeType="afterEffect" presetClass="entr" presetID="2" presetSubtype="8">
                                  <p:stCondLst>
                                    <p:cond delay="0"/>
                                  </p:stCondLst>
                                  <p:childTnLst>
                                    <p:set>
                                      <p:cBhvr>
                                        <p:cTn dur="1" fill="hold" id="33">
                                          <p:stCondLst>
                                            <p:cond delay="0"/>
                                          </p:stCondLst>
                                        </p:cTn>
                                        <p:tgtEl>
                                          <p:spTgt spid="70"/>
                                        </p:tgtEl>
                                        <p:attrNameLst>
                                          <p:attrName>style.visibility</p:attrName>
                                        </p:attrNameLst>
                                      </p:cBhvr>
                                      <p:to>
                                        <p:strVal val="visible"/>
                                      </p:to>
                                    </p:set>
                                    <p:anim calcmode="lin" valueType="num">
                                      <p:cBhvr additive="base">
                                        <p:cTn dur="300" fill="hold" id="34"/>
                                        <p:tgtEl>
                                          <p:spTgt spid="70"/>
                                        </p:tgtEl>
                                        <p:attrNameLst>
                                          <p:attrName>ppt_x</p:attrName>
                                        </p:attrNameLst>
                                      </p:cBhvr>
                                      <p:tavLst>
                                        <p:tav tm="0">
                                          <p:val>
                                            <p:strVal val="0-#ppt_w/2"/>
                                          </p:val>
                                        </p:tav>
                                        <p:tav tm="100000">
                                          <p:val>
                                            <p:strVal val="#ppt_x"/>
                                          </p:val>
                                        </p:tav>
                                      </p:tavLst>
                                    </p:anim>
                                    <p:anim calcmode="lin" valueType="num">
                                      <p:cBhvr additive="base">
                                        <p:cTn dur="300" fill="hold" id="35"/>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3639" y="3685979"/>
            <a:ext cx="1091916" cy="1521488"/>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headEnd/>
            <a:tailEnd/>
          </a:ln>
        </p:spPr>
        <p:txBody>
          <a:bodyPr anchor="ctr" bIns="41396" lIns="82793" rIns="82793" tIns="41396" wrap="none"/>
          <a:lstStyle/>
          <a:p>
            <a:pPr>
              <a:lnSpc>
                <a:spcPct val="130000"/>
              </a:lnSpc>
            </a:pPr>
            <a:endParaRPr altLang="en-US" dirty="0" lang="zh-CN" sz="1200">
              <a:solidFill>
                <a:srgbClr val="000000"/>
              </a:solidFill>
              <a:latin charset="-122" panose="02010601030101010101" pitchFamily="2" typeface="方正黑体简体"/>
              <a:ea charset="-122" panose="02010601030101010101" pitchFamily="2" typeface="方正黑体简体"/>
              <a:cs typeface="+mn-ea"/>
              <a:sym typeface="+mn-lt"/>
            </a:endParaRPr>
          </a:p>
        </p:txBody>
      </p:sp>
      <p:sp>
        <p:nvSpPr>
          <p:cNvPr id="28" name="箭头2"/>
          <p:cNvSpPr>
            <a:spLocks noChangeArrowheads="1"/>
          </p:cNvSpPr>
          <p:nvPr/>
        </p:nvSpPr>
        <p:spPr bwMode="auto">
          <a:xfrm rot="-5400000">
            <a:off x="2331435" y="3053261"/>
            <a:ext cx="325882" cy="129929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headEnd/>
            <a:tailEnd/>
          </a:ln>
        </p:spPr>
        <p:txBody>
          <a:bodyPr anchor="ctr" bIns="41396" lIns="82793" rIns="82793" tIns="41396" wrap="none"/>
          <a:lstStyle/>
          <a:p>
            <a:pPr>
              <a:lnSpc>
                <a:spcPct val="130000"/>
              </a:lnSpc>
            </a:pPr>
            <a:endParaRPr altLang="en-US" dirty="0" lang="zh-CN" sz="1200">
              <a:solidFill>
                <a:srgbClr val="000000"/>
              </a:solidFill>
              <a:latin charset="-122" panose="02010601030101010101" pitchFamily="2" typeface="方正黑体简体"/>
              <a:ea charset="-122" panose="02010601030101010101" pitchFamily="2" typeface="方正黑体简体"/>
              <a:cs typeface="+mn-ea"/>
              <a:sym typeface="+mn-lt"/>
            </a:endParaRPr>
          </a:p>
        </p:txBody>
      </p:sp>
      <p:sp>
        <p:nvSpPr>
          <p:cNvPr id="29" name="箭头1"/>
          <p:cNvSpPr>
            <a:spLocks noChangeArrowheads="1"/>
          </p:cNvSpPr>
          <p:nvPr/>
        </p:nvSpPr>
        <p:spPr bwMode="auto">
          <a:xfrm>
            <a:off x="2037290" y="2024829"/>
            <a:ext cx="1091916" cy="176272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headEnd/>
            <a:tailEnd/>
          </a:ln>
          <a:effectLst>
            <a:outerShdw algn="tl" blurRad="254000" dir="2700000" dist="63500" rotWithShape="0">
              <a:prstClr val="black">
                <a:alpha val="30000"/>
              </a:prstClr>
            </a:outerShdw>
          </a:effectLst>
        </p:spPr>
        <p:txBody>
          <a:bodyPr anchor="ctr" bIns="41396" lIns="82793" rIns="82793" tIns="41396" wrap="none"/>
          <a:lstStyle/>
          <a:p>
            <a:pPr>
              <a:lnSpc>
                <a:spcPct val="130000"/>
              </a:lnSpc>
            </a:pPr>
            <a:endParaRPr altLang="en-US" dirty="0" lang="zh-CN" sz="1200">
              <a:solidFill>
                <a:srgbClr val="000000"/>
              </a:solidFill>
              <a:latin charset="-122" panose="02010601030101010101" pitchFamily="2" typeface="方正黑体简体"/>
              <a:ea charset="-122" panose="02010601030101010101" pitchFamily="2" typeface="方正黑体简体"/>
              <a:cs typeface="+mn-ea"/>
              <a:sym typeface="+mn-lt"/>
            </a:endParaRPr>
          </a:p>
        </p:txBody>
      </p:sp>
      <p:sp>
        <p:nvSpPr>
          <p:cNvPr id="30" name="文本1"/>
          <p:cNvSpPr>
            <a:spLocks noChangeArrowheads="1"/>
          </p:cNvSpPr>
          <p:nvPr/>
        </p:nvSpPr>
        <p:spPr bwMode="auto">
          <a:xfrm>
            <a:off x="4504683" y="1637579"/>
            <a:ext cx="5910312" cy="1195606"/>
          </a:xfrm>
          <a:prstGeom prst="roundRect">
            <a:avLst>
              <a:gd fmla="val 11505" name="adj"/>
            </a:avLst>
          </a:prstGeom>
          <a:noFill/>
          <a:ln w="15875">
            <a:solidFill>
              <a:schemeClr val="bg1">
                <a:lumMod val="75000"/>
              </a:schemeClr>
            </a:solidFill>
            <a:round/>
            <a:headEnd/>
            <a:tailEnd/>
          </a:ln>
        </p:spPr>
        <p:txBody>
          <a:bodyPr anchor="ctr" bIns="41396" lIns="82793" rIns="82793" tIns="41396"/>
          <a:lstStyle/>
          <a:p>
            <a:pPr>
              <a:lnSpc>
                <a:spcPct val="130000"/>
              </a:lnSpc>
            </a:pPr>
            <a:r>
              <a:rPr altLang="en-US" dirty="0" lang="zh-CN" sz="1000">
                <a:solidFill>
                  <a:schemeClr val="bg1">
                    <a:lumMod val="50000"/>
                  </a:scheme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打在这里，或者通过复制您的文本后您的内容打在这里，或者通过复制您的文本后，在此框中选择粘贴，并选择只保留文字。打在这里，或者通过复制您的文本后</a:t>
            </a:r>
            <a:endParaRPr altLang="zh-CN" dirty="0" lang="zh-CN" sz="1000">
              <a:solidFill>
                <a:schemeClr val="bg1">
                  <a:lumMod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31" name="标题1"/>
          <p:cNvSpPr>
            <a:spLocks noChangeArrowheads="1"/>
          </p:cNvSpPr>
          <p:nvPr/>
        </p:nvSpPr>
        <p:spPr bwMode="auto">
          <a:xfrm>
            <a:off x="3262523" y="1631230"/>
            <a:ext cx="1242160" cy="1201954"/>
          </a:xfrm>
          <a:prstGeom prst="roundRect">
            <a:avLst>
              <a:gd fmla="val 11921" name="adj"/>
            </a:avLst>
          </a:prstGeom>
          <a:solidFill>
            <a:srgbClr val="4F4D50"/>
          </a:solidFill>
          <a:ln w="25400">
            <a:noFill/>
            <a:round/>
            <a:headEnd/>
            <a:tailEnd/>
          </a:ln>
          <a:effectLst>
            <a:outerShdw algn="tl" blurRad="254000" dir="2700000" dist="63500" rotWithShape="0">
              <a:prstClr val="black">
                <a:alpha val="30000"/>
              </a:prstClr>
            </a:outerShdw>
          </a:effectLst>
        </p:spPr>
        <p:txBody>
          <a:bodyPr anchor="ctr" bIns="41396" lIns="82793" rIns="82793" tIns="41396"/>
          <a:lstStyle/>
          <a:p>
            <a:pPr algn="ctr">
              <a:lnSpc>
                <a:spcPct val="130000"/>
              </a:lnSpc>
            </a:pPr>
            <a:r>
              <a:rPr altLang="en-US" b="1" dirty="0" lang="zh-CN" sz="1600">
                <a:solidFill>
                  <a:srgbClr val="F2F2F2"/>
                </a:solidFill>
                <a:latin charset="-122" panose="02010601030101010101" pitchFamily="2" typeface="方正黑体简体"/>
                <a:ea charset="-122" panose="02010601030101010101" pitchFamily="2" typeface="方正黑体简体"/>
                <a:cs typeface="+mn-ea"/>
                <a:sym typeface="+mn-lt"/>
              </a:rPr>
              <a:t>北京项目</a:t>
            </a:r>
            <a:endParaRPr altLang="zh-CN" b="1" dirty="0" lang="zh-CN" sz="1600">
              <a:solidFill>
                <a:srgbClr val="F2F2F2"/>
              </a:solidFill>
              <a:latin charset="-122" panose="02010601030101010101" pitchFamily="2" typeface="方正黑体简体"/>
              <a:ea charset="-122" panose="02010601030101010101" pitchFamily="2" typeface="方正黑体简体"/>
              <a:cs typeface="+mn-ea"/>
              <a:sym typeface="+mn-lt"/>
            </a:endParaRPr>
          </a:p>
        </p:txBody>
      </p:sp>
      <p:sp>
        <p:nvSpPr>
          <p:cNvPr id="32" name="文本2"/>
          <p:cNvSpPr>
            <a:spLocks noChangeArrowheads="1"/>
          </p:cNvSpPr>
          <p:nvPr/>
        </p:nvSpPr>
        <p:spPr bwMode="auto">
          <a:xfrm>
            <a:off x="4504683" y="3089232"/>
            <a:ext cx="5910312" cy="1193489"/>
          </a:xfrm>
          <a:prstGeom prst="roundRect">
            <a:avLst>
              <a:gd fmla="val 11505" name="adj"/>
            </a:avLst>
          </a:prstGeom>
          <a:noFill/>
          <a:ln w="15875">
            <a:solidFill>
              <a:schemeClr val="bg1">
                <a:lumMod val="75000"/>
              </a:schemeClr>
            </a:solidFill>
            <a:round/>
            <a:headEnd/>
            <a:tailEnd/>
          </a:ln>
        </p:spPr>
        <p:txBody>
          <a:bodyPr anchor="ctr" bIns="41396" lIns="82793" rIns="82793" tIns="41396"/>
          <a:lstStyle/>
          <a:p>
            <a:pPr>
              <a:lnSpc>
                <a:spcPct val="130000"/>
              </a:lnSpc>
            </a:pPr>
            <a:r>
              <a:rPr altLang="en-US" dirty="0" lang="zh-CN" sz="1000">
                <a:solidFill>
                  <a:schemeClr val="bg1">
                    <a:lumMod val="50000"/>
                  </a:scheme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打在这里，或者通过复制您的文本后您的内容打在这里，或者通过复制您的文本后，在此框中选择粘贴，并选择只保留文字。打在这里，或者通过复制您的文本后</a:t>
            </a:r>
            <a:endParaRPr altLang="zh-CN" dirty="0" lang="zh-CN" sz="1000">
              <a:solidFill>
                <a:schemeClr val="bg1">
                  <a:lumMod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33" name="标题2"/>
          <p:cNvSpPr>
            <a:spLocks noChangeArrowheads="1"/>
          </p:cNvSpPr>
          <p:nvPr/>
        </p:nvSpPr>
        <p:spPr bwMode="auto">
          <a:xfrm>
            <a:off x="3262523" y="3089232"/>
            <a:ext cx="1242160" cy="1193489"/>
          </a:xfrm>
          <a:prstGeom prst="roundRect">
            <a:avLst>
              <a:gd fmla="val 11921" name="adj"/>
            </a:avLst>
          </a:prstGeom>
          <a:solidFill>
            <a:srgbClr val="C8B08A"/>
          </a:solidFill>
          <a:ln w="25400">
            <a:noFill/>
            <a:round/>
            <a:headEnd/>
            <a:tailEnd/>
          </a:ln>
          <a:effectLst>
            <a:outerShdw algn="tl" blurRad="254000" dir="2700000" dist="63500" rotWithShape="0">
              <a:prstClr val="black">
                <a:alpha val="30000"/>
              </a:prstClr>
            </a:outerShdw>
          </a:effectLst>
        </p:spPr>
        <p:txBody>
          <a:bodyPr anchor="ctr" bIns="41396" lIns="82793" rIns="82793" tIns="41396"/>
          <a:lstStyle/>
          <a:p>
            <a:pPr algn="ctr">
              <a:lnSpc>
                <a:spcPct val="130000"/>
              </a:lnSpc>
            </a:pPr>
            <a:r>
              <a:rPr altLang="en-US" b="1" dirty="0" lang="zh-CN" sz="1600">
                <a:solidFill>
                  <a:srgbClr val="F2F2F2"/>
                </a:solidFill>
                <a:latin charset="-122" panose="02010601030101010101" pitchFamily="2" typeface="方正黑体简体"/>
                <a:ea charset="-122" panose="02010601030101010101" pitchFamily="2" typeface="方正黑体简体"/>
                <a:cs typeface="+mn-ea"/>
                <a:sym typeface="+mn-lt"/>
              </a:rPr>
              <a:t>上海项目</a:t>
            </a:r>
            <a:endParaRPr altLang="zh-CN" b="1" dirty="0" lang="zh-CN" sz="1600">
              <a:solidFill>
                <a:srgbClr val="F2F2F2"/>
              </a:solidFill>
              <a:latin charset="-122" panose="02010601030101010101" pitchFamily="2" typeface="方正黑体简体"/>
              <a:ea charset="-122" panose="02010601030101010101" pitchFamily="2" typeface="方正黑体简体"/>
              <a:cs typeface="+mn-ea"/>
              <a:sym typeface="+mn-lt"/>
            </a:endParaRPr>
          </a:p>
        </p:txBody>
      </p:sp>
      <p:sp>
        <p:nvSpPr>
          <p:cNvPr id="34" name="文本3"/>
          <p:cNvSpPr>
            <a:spLocks noChangeArrowheads="1"/>
          </p:cNvSpPr>
          <p:nvPr/>
        </p:nvSpPr>
        <p:spPr bwMode="auto">
          <a:xfrm>
            <a:off x="4504683" y="4530308"/>
            <a:ext cx="5910312" cy="1180793"/>
          </a:xfrm>
          <a:prstGeom prst="roundRect">
            <a:avLst>
              <a:gd fmla="val 11505" name="adj"/>
            </a:avLst>
          </a:prstGeom>
          <a:noFill/>
          <a:ln w="15875">
            <a:solidFill>
              <a:schemeClr val="bg1">
                <a:lumMod val="75000"/>
              </a:schemeClr>
            </a:solidFill>
            <a:round/>
            <a:headEnd/>
            <a:tailEnd/>
          </a:ln>
        </p:spPr>
        <p:txBody>
          <a:bodyPr anchor="ctr" bIns="41396" lIns="82793" rIns="82793" tIns="41396"/>
          <a:lstStyle/>
          <a:p>
            <a:pPr>
              <a:lnSpc>
                <a:spcPct val="130000"/>
              </a:lnSpc>
            </a:pPr>
            <a:r>
              <a:rPr altLang="en-US" dirty="0" lang="zh-CN" sz="1000">
                <a:solidFill>
                  <a:schemeClr val="bg1">
                    <a:lumMod val="50000"/>
                  </a:scheme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打在这里，或者通过复制您的文本后您的内容打在这里，或者通过复制您的文本后，在此框中选择粘贴，并选择只保留文字。打在这里，或者通过复制您的文本后</a:t>
            </a:r>
            <a:endParaRPr altLang="zh-CN" dirty="0" lang="zh-CN" sz="1000">
              <a:solidFill>
                <a:schemeClr val="bg1">
                  <a:lumMod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35" name="标题3"/>
          <p:cNvSpPr>
            <a:spLocks noChangeArrowheads="1"/>
          </p:cNvSpPr>
          <p:nvPr/>
        </p:nvSpPr>
        <p:spPr bwMode="auto">
          <a:xfrm>
            <a:off x="3262523" y="4530308"/>
            <a:ext cx="1242160" cy="1180793"/>
          </a:xfrm>
          <a:prstGeom prst="roundRect">
            <a:avLst>
              <a:gd fmla="val 11921" name="adj"/>
            </a:avLst>
          </a:prstGeom>
          <a:solidFill>
            <a:srgbClr val="4F4D50"/>
          </a:solidFill>
          <a:ln w="25400">
            <a:noFill/>
            <a:round/>
            <a:headEnd/>
            <a:tailEnd/>
          </a:ln>
          <a:effectLst>
            <a:outerShdw algn="tl" blurRad="254000" dir="2700000" dist="63500" rotWithShape="0">
              <a:prstClr val="black">
                <a:alpha val="30000"/>
              </a:prstClr>
            </a:outerShdw>
          </a:effectLst>
        </p:spPr>
        <p:txBody>
          <a:bodyPr anchor="ctr" bIns="41396" lIns="82793" rIns="82793" tIns="41396"/>
          <a:lstStyle/>
          <a:p>
            <a:pPr algn="ctr">
              <a:lnSpc>
                <a:spcPct val="130000"/>
              </a:lnSpc>
            </a:pPr>
            <a:r>
              <a:rPr altLang="en-US" b="1" dirty="0" lang="zh-CN" sz="1600">
                <a:solidFill>
                  <a:srgbClr val="F2F2F2"/>
                </a:solidFill>
                <a:latin charset="-122" panose="02010601030101010101" pitchFamily="2" typeface="方正黑体简体"/>
                <a:ea charset="-122" panose="02010601030101010101" pitchFamily="2" typeface="方正黑体简体"/>
                <a:cs typeface="+mn-ea"/>
                <a:sym typeface="+mn-lt"/>
              </a:rPr>
              <a:t>深圳项目</a:t>
            </a:r>
            <a:endParaRPr altLang="zh-CN" b="1" dirty="0" lang="zh-CN" sz="1600">
              <a:solidFill>
                <a:srgbClr val="F2F2F2"/>
              </a:solidFill>
              <a:latin charset="-122" panose="02010601030101010101" pitchFamily="2" typeface="方正黑体简体"/>
              <a:ea charset="-122" panose="02010601030101010101" pitchFamily="2" typeface="方正黑体简体"/>
              <a:cs typeface="+mn-ea"/>
              <a:sym typeface="+mn-lt"/>
            </a:endParaRPr>
          </a:p>
        </p:txBody>
      </p:sp>
      <p:sp>
        <p:nvSpPr>
          <p:cNvPr id="36" name="Oval 19"/>
          <p:cNvSpPr>
            <a:spLocks noChangeArrowheads="1"/>
          </p:cNvSpPr>
          <p:nvPr/>
        </p:nvSpPr>
        <p:spPr bwMode="auto">
          <a:xfrm>
            <a:off x="1482870" y="3089232"/>
            <a:ext cx="1191374" cy="1193489"/>
          </a:xfrm>
          <a:prstGeom prst="ellipse">
            <a:avLst/>
          </a:prstGeom>
          <a:solidFill>
            <a:srgbClr val="C8B08A"/>
          </a:solidFill>
          <a:ln w="9525">
            <a:noFill/>
            <a:round/>
            <a:headEnd/>
            <a:tailEnd/>
          </a:ln>
          <a:effectLst>
            <a:outerShdw algn="tl" blurRad="254000" dir="2700000" dist="63500" rotWithShape="0">
              <a:prstClr val="black">
                <a:alpha val="30000"/>
              </a:prstClr>
            </a:outerShdw>
          </a:effectLst>
        </p:spPr>
        <p:txBody>
          <a:bodyPr anchor="ctr" bIns="41396" lIns="82793" rIns="82793" tIns="41396"/>
          <a:lstStyle/>
          <a:p>
            <a:pPr algn="ctr"/>
            <a:r>
              <a:rPr altLang="en-US" b="1" dirty="0" lang="zh-CN" sz="1999">
                <a:solidFill>
                  <a:schemeClr val="bg1"/>
                </a:solidFill>
                <a:latin charset="-122" panose="02010601030101010101" pitchFamily="2" typeface="方正黑体简体"/>
                <a:ea charset="-122" panose="02010601030101010101" pitchFamily="2" typeface="方正黑体简体"/>
                <a:cs typeface="+mn-ea"/>
                <a:sym typeface="+mn-lt"/>
              </a:rPr>
              <a:t>重点项目</a:t>
            </a:r>
          </a:p>
        </p:txBody>
      </p:sp>
      <p:pic>
        <p:nvPicPr>
          <p:cNvPr id="15" name="图片 14">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16"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7"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重点项目</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7736441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300" fill="hold" id="7"/>
                                        <p:tgtEl>
                                          <p:spTgt spid="15"/>
                                        </p:tgtEl>
                                        <p:attrNameLst>
                                          <p:attrName>ppt_x</p:attrName>
                                        </p:attrNameLst>
                                      </p:cBhvr>
                                      <p:tavLst>
                                        <p:tav tm="0">
                                          <p:val>
                                            <p:strVal val="0-#ppt_w/2"/>
                                          </p:val>
                                        </p:tav>
                                        <p:tav tm="100000">
                                          <p:val>
                                            <p:strVal val="#ppt_x"/>
                                          </p:val>
                                        </p:tav>
                                      </p:tavLst>
                                    </p:anim>
                                    <p:anim calcmode="lin" valueType="num">
                                      <p:cBhvr additive="base">
                                        <p:cTn dur="300" fill="hold" id="8"/>
                                        <p:tgtEl>
                                          <p:spTgt spid="15"/>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300" fill="hold" id="11"/>
                                        <p:tgtEl>
                                          <p:spTgt spid="16"/>
                                        </p:tgtEl>
                                        <p:attrNameLst>
                                          <p:attrName>ppt_x</p:attrName>
                                        </p:attrNameLst>
                                      </p:cBhvr>
                                      <p:tavLst>
                                        <p:tav tm="0">
                                          <p:val>
                                            <p:strVal val="0-#ppt_w/2"/>
                                          </p:val>
                                        </p:tav>
                                        <p:tav tm="100000">
                                          <p:val>
                                            <p:strVal val="#ppt_x"/>
                                          </p:val>
                                        </p:tav>
                                      </p:tavLst>
                                    </p:anim>
                                    <p:anim calcmode="lin" valueType="num">
                                      <p:cBhvr additive="base">
                                        <p:cTn dur="300" fill="hold" id="12"/>
                                        <p:tgtEl>
                                          <p:spTgt spid="1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300" fill="hold" id="15"/>
                                        <p:tgtEl>
                                          <p:spTgt spid="17"/>
                                        </p:tgtEl>
                                        <p:attrNameLst>
                                          <p:attrName>ppt_x</p:attrName>
                                        </p:attrNameLst>
                                      </p:cBhvr>
                                      <p:tavLst>
                                        <p:tav tm="0">
                                          <p:val>
                                            <p:strVal val="0-#ppt_w/2"/>
                                          </p:val>
                                        </p:tav>
                                        <p:tav tm="100000">
                                          <p:val>
                                            <p:strVal val="#ppt_x"/>
                                          </p:val>
                                        </p:tav>
                                      </p:tavLst>
                                    </p:anim>
                                    <p:anim calcmode="lin" valueType="num">
                                      <p:cBhvr additive="base">
                                        <p:cTn dur="300" fill="hold" id="16"/>
                                        <p:tgtEl>
                                          <p:spTgt spid="1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3" presetSubtype="16">
                                  <p:stCondLst>
                                    <p:cond delay="0"/>
                                  </p:stCondLst>
                                  <p:childTnLst>
                                    <p:set>
                                      <p:cBhvr>
                                        <p:cTn dur="1" fill="hold" id="19">
                                          <p:stCondLst>
                                            <p:cond delay="0"/>
                                          </p:stCondLst>
                                        </p:cTn>
                                        <p:tgtEl>
                                          <p:spTgt spid="36"/>
                                        </p:tgtEl>
                                        <p:attrNameLst>
                                          <p:attrName>style.visibility</p:attrName>
                                        </p:attrNameLst>
                                      </p:cBhvr>
                                      <p:to>
                                        <p:strVal val="visible"/>
                                      </p:to>
                                    </p:set>
                                    <p:anim calcmode="lin" valueType="num">
                                      <p:cBhvr>
                                        <p:cTn dur="500" fill="hold" id="20"/>
                                        <p:tgtEl>
                                          <p:spTgt spid="36"/>
                                        </p:tgtEl>
                                        <p:attrNameLst>
                                          <p:attrName>ppt_w</p:attrName>
                                        </p:attrNameLst>
                                      </p:cBhvr>
                                      <p:tavLst>
                                        <p:tav tm="0">
                                          <p:val>
                                            <p:fltVal val="0"/>
                                          </p:val>
                                        </p:tav>
                                        <p:tav tm="100000">
                                          <p:val>
                                            <p:strVal val="#ppt_w"/>
                                          </p:val>
                                        </p:tav>
                                      </p:tavLst>
                                    </p:anim>
                                    <p:anim calcmode="lin" valueType="num">
                                      <p:cBhvr>
                                        <p:cTn dur="500" fill="hold" id="21"/>
                                        <p:tgtEl>
                                          <p:spTgt spid="36"/>
                                        </p:tgtEl>
                                        <p:attrNameLst>
                                          <p:attrName>ppt_h</p:attrName>
                                        </p:attrNameLst>
                                      </p:cBhvr>
                                      <p:tavLst>
                                        <p:tav tm="0">
                                          <p:val>
                                            <p:fltVal val="0"/>
                                          </p:val>
                                        </p:tav>
                                        <p:tav tm="100000">
                                          <p:val>
                                            <p:strVal val="#ppt_h"/>
                                          </p:val>
                                        </p:tav>
                                      </p:tavLst>
                                    </p:anim>
                                    <p:animEffect filter="fade" transition="in">
                                      <p:cBhvr>
                                        <p:cTn dur="500" id="22"/>
                                        <p:tgtEl>
                                          <p:spTgt spid="36"/>
                                        </p:tgtEl>
                                      </p:cBhvr>
                                    </p:animEffect>
                                  </p:childTnLst>
                                </p:cTn>
                              </p:par>
                            </p:childTnLst>
                          </p:cTn>
                        </p:par>
                        <p:par>
                          <p:cTn fill="hold" id="23">
                            <p:stCondLst>
                              <p:cond delay="1100"/>
                            </p:stCondLst>
                            <p:childTnLst>
                              <p:par>
                                <p:cTn fill="hold" grpId="0" id="24" nodeType="afterEffect" presetClass="entr" presetID="22" presetSubtype="8">
                                  <p:stCondLst>
                                    <p:cond delay="0"/>
                                  </p:stCondLst>
                                  <p:childTnLst>
                                    <p:set>
                                      <p:cBhvr>
                                        <p:cTn dur="1" fill="hold" id="25">
                                          <p:stCondLst>
                                            <p:cond delay="0"/>
                                          </p:stCondLst>
                                        </p:cTn>
                                        <p:tgtEl>
                                          <p:spTgt spid="29"/>
                                        </p:tgtEl>
                                        <p:attrNameLst>
                                          <p:attrName>style.visibility</p:attrName>
                                        </p:attrNameLst>
                                      </p:cBhvr>
                                      <p:to>
                                        <p:strVal val="visible"/>
                                      </p:to>
                                    </p:set>
                                    <p:animEffect filter="wipe(left)" transition="in">
                                      <p:cBhvr>
                                        <p:cTn dur="500" id="26"/>
                                        <p:tgtEl>
                                          <p:spTgt spid="29"/>
                                        </p:tgtEl>
                                      </p:cBhvr>
                                    </p:animEffect>
                                  </p:childTnLst>
                                </p:cTn>
                              </p:par>
                            </p:childTnLst>
                          </p:cTn>
                        </p:par>
                        <p:par>
                          <p:cTn fill="hold" id="27">
                            <p:stCondLst>
                              <p:cond delay="1600"/>
                            </p:stCondLst>
                            <p:childTnLst>
                              <p:par>
                                <p:cTn fill="hold" grpId="0" id="28" nodeType="afterEffect" presetClass="entr" presetID="22" presetSubtype="8">
                                  <p:stCondLst>
                                    <p:cond delay="0"/>
                                  </p:stCondLst>
                                  <p:childTnLst>
                                    <p:set>
                                      <p:cBhvr>
                                        <p:cTn dur="1" fill="hold" id="29">
                                          <p:stCondLst>
                                            <p:cond delay="0"/>
                                          </p:stCondLst>
                                        </p:cTn>
                                        <p:tgtEl>
                                          <p:spTgt spid="31"/>
                                        </p:tgtEl>
                                        <p:attrNameLst>
                                          <p:attrName>style.visibility</p:attrName>
                                        </p:attrNameLst>
                                      </p:cBhvr>
                                      <p:to>
                                        <p:strVal val="visible"/>
                                      </p:to>
                                    </p:set>
                                    <p:animEffect filter="wipe(left)" transition="in">
                                      <p:cBhvr>
                                        <p:cTn dur="500" id="30"/>
                                        <p:tgtEl>
                                          <p:spTgt spid="31"/>
                                        </p:tgtEl>
                                      </p:cBhvr>
                                    </p:animEffect>
                                  </p:childTnLst>
                                </p:cTn>
                              </p:par>
                            </p:childTnLst>
                          </p:cTn>
                        </p:par>
                        <p:par>
                          <p:cTn fill="hold" id="31">
                            <p:stCondLst>
                              <p:cond delay="2100"/>
                            </p:stCondLst>
                            <p:childTnLst>
                              <p:par>
                                <p:cTn fill="hold" grpId="0" id="32" nodeType="afterEffect" presetClass="entr" presetID="22" presetSubtype="8">
                                  <p:stCondLst>
                                    <p:cond delay="0"/>
                                  </p:stCondLst>
                                  <p:childTnLst>
                                    <p:set>
                                      <p:cBhvr>
                                        <p:cTn dur="1" fill="hold" id="33">
                                          <p:stCondLst>
                                            <p:cond delay="0"/>
                                          </p:stCondLst>
                                        </p:cTn>
                                        <p:tgtEl>
                                          <p:spTgt spid="30"/>
                                        </p:tgtEl>
                                        <p:attrNameLst>
                                          <p:attrName>style.visibility</p:attrName>
                                        </p:attrNameLst>
                                      </p:cBhvr>
                                      <p:to>
                                        <p:strVal val="visible"/>
                                      </p:to>
                                    </p:set>
                                    <p:animEffect filter="wipe(left)" transition="in">
                                      <p:cBhvr>
                                        <p:cTn dur="500" id="34"/>
                                        <p:tgtEl>
                                          <p:spTgt spid="30"/>
                                        </p:tgtEl>
                                      </p:cBhvr>
                                    </p:animEffect>
                                  </p:childTnLst>
                                </p:cTn>
                              </p:par>
                            </p:childTnLst>
                          </p:cTn>
                        </p:par>
                        <p:par>
                          <p:cTn fill="hold" id="35">
                            <p:stCondLst>
                              <p:cond delay="2600"/>
                            </p:stCondLst>
                            <p:childTnLst>
                              <p:par>
                                <p:cTn fill="hold" grpId="0" id="36" nodeType="afterEffect" presetClass="entr" presetID="22" presetSubtype="8">
                                  <p:stCondLst>
                                    <p:cond delay="0"/>
                                  </p:stCondLst>
                                  <p:childTnLst>
                                    <p:set>
                                      <p:cBhvr>
                                        <p:cTn dur="1" fill="hold" id="37">
                                          <p:stCondLst>
                                            <p:cond delay="0"/>
                                          </p:stCondLst>
                                        </p:cTn>
                                        <p:tgtEl>
                                          <p:spTgt spid="28"/>
                                        </p:tgtEl>
                                        <p:attrNameLst>
                                          <p:attrName>style.visibility</p:attrName>
                                        </p:attrNameLst>
                                      </p:cBhvr>
                                      <p:to>
                                        <p:strVal val="visible"/>
                                      </p:to>
                                    </p:set>
                                    <p:animEffect filter="wipe(left)" transition="in">
                                      <p:cBhvr>
                                        <p:cTn dur="500" id="38"/>
                                        <p:tgtEl>
                                          <p:spTgt spid="28"/>
                                        </p:tgtEl>
                                      </p:cBhvr>
                                    </p:animEffect>
                                  </p:childTnLst>
                                </p:cTn>
                              </p:par>
                            </p:childTnLst>
                          </p:cTn>
                        </p:par>
                        <p:par>
                          <p:cTn fill="hold" id="39">
                            <p:stCondLst>
                              <p:cond delay="3100"/>
                            </p:stCondLst>
                            <p:childTnLst>
                              <p:par>
                                <p:cTn fill="hold" grpId="0" id="40" nodeType="afterEffect" presetClass="entr" presetID="22" presetSubtype="8">
                                  <p:stCondLst>
                                    <p:cond delay="0"/>
                                  </p:stCondLst>
                                  <p:childTnLst>
                                    <p:set>
                                      <p:cBhvr>
                                        <p:cTn dur="1" fill="hold" id="41">
                                          <p:stCondLst>
                                            <p:cond delay="0"/>
                                          </p:stCondLst>
                                        </p:cTn>
                                        <p:tgtEl>
                                          <p:spTgt spid="33"/>
                                        </p:tgtEl>
                                        <p:attrNameLst>
                                          <p:attrName>style.visibility</p:attrName>
                                        </p:attrNameLst>
                                      </p:cBhvr>
                                      <p:to>
                                        <p:strVal val="visible"/>
                                      </p:to>
                                    </p:set>
                                    <p:animEffect filter="wipe(left)" transition="in">
                                      <p:cBhvr>
                                        <p:cTn dur="500" id="42"/>
                                        <p:tgtEl>
                                          <p:spTgt spid="33"/>
                                        </p:tgtEl>
                                      </p:cBhvr>
                                    </p:animEffect>
                                  </p:childTnLst>
                                </p:cTn>
                              </p:par>
                            </p:childTnLst>
                          </p:cTn>
                        </p:par>
                        <p:par>
                          <p:cTn fill="hold" id="43">
                            <p:stCondLst>
                              <p:cond delay="3600"/>
                            </p:stCondLst>
                            <p:childTnLst>
                              <p:par>
                                <p:cTn fill="hold" grpId="0" id="44" nodeType="afterEffect" presetClass="entr" presetID="22" presetSubtype="8">
                                  <p:stCondLst>
                                    <p:cond delay="0"/>
                                  </p:stCondLst>
                                  <p:childTnLst>
                                    <p:set>
                                      <p:cBhvr>
                                        <p:cTn dur="1" fill="hold" id="45">
                                          <p:stCondLst>
                                            <p:cond delay="0"/>
                                          </p:stCondLst>
                                        </p:cTn>
                                        <p:tgtEl>
                                          <p:spTgt spid="32"/>
                                        </p:tgtEl>
                                        <p:attrNameLst>
                                          <p:attrName>style.visibility</p:attrName>
                                        </p:attrNameLst>
                                      </p:cBhvr>
                                      <p:to>
                                        <p:strVal val="visible"/>
                                      </p:to>
                                    </p:set>
                                    <p:animEffect filter="wipe(left)" transition="in">
                                      <p:cBhvr>
                                        <p:cTn dur="500" id="46"/>
                                        <p:tgtEl>
                                          <p:spTgt spid="32"/>
                                        </p:tgtEl>
                                      </p:cBhvr>
                                    </p:animEffect>
                                  </p:childTnLst>
                                </p:cTn>
                              </p:par>
                            </p:childTnLst>
                          </p:cTn>
                        </p:par>
                        <p:par>
                          <p:cTn fill="hold" id="47">
                            <p:stCondLst>
                              <p:cond delay="4100"/>
                            </p:stCondLst>
                            <p:childTnLst>
                              <p:par>
                                <p:cTn fill="hold" grpId="0" id="48" nodeType="afterEffect" presetClass="entr" presetID="22" presetSubtype="8">
                                  <p:stCondLst>
                                    <p:cond delay="0"/>
                                  </p:stCondLst>
                                  <p:childTnLst>
                                    <p:set>
                                      <p:cBhvr>
                                        <p:cTn dur="1" fill="hold" id="49">
                                          <p:stCondLst>
                                            <p:cond delay="0"/>
                                          </p:stCondLst>
                                        </p:cTn>
                                        <p:tgtEl>
                                          <p:spTgt spid="27"/>
                                        </p:tgtEl>
                                        <p:attrNameLst>
                                          <p:attrName>style.visibility</p:attrName>
                                        </p:attrNameLst>
                                      </p:cBhvr>
                                      <p:to>
                                        <p:strVal val="visible"/>
                                      </p:to>
                                    </p:set>
                                    <p:animEffect filter="wipe(left)" transition="in">
                                      <p:cBhvr>
                                        <p:cTn dur="500" id="50"/>
                                        <p:tgtEl>
                                          <p:spTgt spid="27"/>
                                        </p:tgtEl>
                                      </p:cBhvr>
                                    </p:animEffect>
                                  </p:childTnLst>
                                </p:cTn>
                              </p:par>
                            </p:childTnLst>
                          </p:cTn>
                        </p:par>
                        <p:par>
                          <p:cTn fill="hold" id="51">
                            <p:stCondLst>
                              <p:cond delay="4600"/>
                            </p:stCondLst>
                            <p:childTnLst>
                              <p:par>
                                <p:cTn fill="hold" grpId="0" id="52" nodeType="afterEffect" presetClass="entr" presetID="22" presetSubtype="8">
                                  <p:stCondLst>
                                    <p:cond delay="0"/>
                                  </p:stCondLst>
                                  <p:childTnLst>
                                    <p:set>
                                      <p:cBhvr>
                                        <p:cTn dur="1" fill="hold" id="53">
                                          <p:stCondLst>
                                            <p:cond delay="0"/>
                                          </p:stCondLst>
                                        </p:cTn>
                                        <p:tgtEl>
                                          <p:spTgt spid="35"/>
                                        </p:tgtEl>
                                        <p:attrNameLst>
                                          <p:attrName>style.visibility</p:attrName>
                                        </p:attrNameLst>
                                      </p:cBhvr>
                                      <p:to>
                                        <p:strVal val="visible"/>
                                      </p:to>
                                    </p:set>
                                    <p:animEffect filter="wipe(left)" transition="in">
                                      <p:cBhvr>
                                        <p:cTn dur="500" id="54"/>
                                        <p:tgtEl>
                                          <p:spTgt spid="35"/>
                                        </p:tgtEl>
                                      </p:cBhvr>
                                    </p:animEffect>
                                  </p:childTnLst>
                                </p:cTn>
                              </p:par>
                            </p:childTnLst>
                          </p:cTn>
                        </p:par>
                        <p:par>
                          <p:cTn fill="hold" id="55">
                            <p:stCondLst>
                              <p:cond delay="5100"/>
                            </p:stCondLst>
                            <p:childTnLst>
                              <p:par>
                                <p:cTn fill="hold" grpId="0" id="56" nodeType="after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7"/>
      <p:bldP animBg="1" grpId="0" spid="28"/>
      <p:bldP animBg="1" grpId="0" spid="29"/>
      <p:bldP animBg="1" grpId="0" spid="30"/>
      <p:bldP animBg="1" grpId="0" spid="31"/>
      <p:bldP animBg="1" grpId="0" spid="32"/>
      <p:bldP animBg="1" grpId="0" spid="33"/>
      <p:bldP animBg="1" grpId="0" spid="34"/>
      <p:bldP animBg="1" grpId="0" spid="35"/>
      <p:bldP animBg="1" grpId="0" spid="36"/>
      <p:bldP grpId="0" spid="17"/>
    </p:bld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432192" y="1919682"/>
            <a:ext cx="2031471" cy="2031471"/>
            <a:chOff x="6324600" y="1506086"/>
            <a:chExt cx="1524000" cy="1524000"/>
          </a:xfrm>
          <a:effectLst>
            <a:outerShdw algn="tl" blurRad="254000" dir="2700000" dist="63500" rotWithShape="0">
              <a:prstClr val="black">
                <a:alpha val="30000"/>
              </a:prstClr>
            </a:outerShdw>
          </a:effectLst>
        </p:grpSpPr>
        <p:sp>
          <p:nvSpPr>
            <p:cNvPr id="34" name="Oval 55"/>
            <p:cNvSpPr/>
            <p:nvPr/>
          </p:nvSpPr>
          <p:spPr>
            <a:xfrm>
              <a:off x="6324600" y="1506086"/>
              <a:ext cx="1524000" cy="1524000"/>
            </a:xfrm>
            <a:prstGeom prst="ellipse">
              <a:avLst/>
            </a:prstGeom>
            <a:solidFill>
              <a:srgbClr val="4F4D50"/>
            </a:solidFill>
            <a:ln algn="ctr" cap="flat" cmpd="sng" w="25400">
              <a:noFill/>
              <a:prstDash val="solid"/>
            </a:ln>
            <a:effectLst/>
          </p:spPr>
          <p:txBody>
            <a:bodyPr anchor="ctr"/>
            <a:lstStyle/>
            <a:p>
              <a:pPr algn="ctr" defTabSz="1217967">
                <a:lnSpc>
                  <a:spcPct val="130000"/>
                </a:lnSpc>
                <a:defRPr/>
              </a:pPr>
              <a:endParaRPr dirty="0" kern="0" lang="en-US" sz="3199">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35" name="Freeform 11"/>
            <p:cNvSpPr/>
            <p:nvPr/>
          </p:nvSpPr>
          <p:spPr bwMode="auto">
            <a:xfrm>
              <a:off x="6913960" y="2050201"/>
              <a:ext cx="345281" cy="435769"/>
            </a:xfrm>
            <a:custGeom>
              <a:avLst/>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lastClr="FFFFFF" val="window"/>
            </a:solidFill>
            <a:ln>
              <a:noFill/>
            </a:ln>
          </p:spPr>
          <p:txBody>
            <a:bodyPr bIns="81259" lIns="162518" rIns="162518" tIns="81259"/>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grpSp>
      <p:grpSp>
        <p:nvGrpSpPr>
          <p:cNvPr id="3" name="Group 12"/>
          <p:cNvGrpSpPr>
            <a:grpSpLocks/>
          </p:cNvGrpSpPr>
          <p:nvPr/>
        </p:nvGrpSpPr>
        <p:grpSpPr bwMode="auto">
          <a:xfrm>
            <a:off x="6657829" y="1919682"/>
            <a:ext cx="2031471" cy="2031471"/>
            <a:chOff x="4993943" y="1506086"/>
            <a:chExt cx="1524000" cy="1524000"/>
          </a:xfrm>
          <a:effectLst>
            <a:outerShdw algn="tl" blurRad="254000" dir="2700000" dist="63500" rotWithShape="0">
              <a:prstClr val="black">
                <a:alpha val="30000"/>
              </a:prstClr>
            </a:outerShdw>
          </a:effectLst>
        </p:grpSpPr>
        <p:sp>
          <p:nvSpPr>
            <p:cNvPr id="37" name="Oval 50"/>
            <p:cNvSpPr/>
            <p:nvPr/>
          </p:nvSpPr>
          <p:spPr>
            <a:xfrm>
              <a:off x="4993943" y="1506086"/>
              <a:ext cx="1524000" cy="1524000"/>
            </a:xfrm>
            <a:prstGeom prst="ellipse">
              <a:avLst/>
            </a:prstGeom>
            <a:solidFill>
              <a:srgbClr val="C8B08A"/>
            </a:solidFill>
            <a:ln algn="ctr" cap="flat" cmpd="sng" w="25400">
              <a:noFill/>
              <a:prstDash val="solid"/>
            </a:ln>
            <a:effectLst/>
          </p:spPr>
          <p:txBody>
            <a:bodyPr anchor="ctr"/>
            <a:lstStyle/>
            <a:p>
              <a:pPr algn="ctr" defTabSz="1217967">
                <a:lnSpc>
                  <a:spcPct val="130000"/>
                </a:lnSpc>
                <a:defRPr/>
              </a:pPr>
              <a:endParaRPr dirty="0" kern="0" lang="en-US" sz="3199">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38" name="Freeform 6"/>
            <p:cNvSpPr>
              <a:spLocks noEditPoints="1"/>
            </p:cNvSpPr>
            <p:nvPr/>
          </p:nvSpPr>
          <p:spPr bwMode="auto">
            <a:xfrm>
              <a:off x="5546393" y="2070442"/>
              <a:ext cx="419100" cy="419100"/>
            </a:xfrm>
            <a:custGeom>
              <a:avLst/>
              <a:gdLst>
                <a:gd fmla="*/ 276 w 344" name="T0"/>
                <a:gd fmla="*/ 172 h 344" name="T1"/>
                <a:gd fmla="*/ 172 w 344" name="T2"/>
                <a:gd fmla="*/ 276 h 344" name="T3"/>
                <a:gd fmla="*/ 68 w 344" name="T4"/>
                <a:gd fmla="*/ 172 h 344" name="T5"/>
                <a:gd fmla="*/ 70 w 344" name="T6"/>
                <a:gd fmla="*/ 152 h 344" name="T7"/>
                <a:gd fmla="*/ 0 w 344" name="T8"/>
                <a:gd fmla="*/ 152 h 344" name="T9"/>
                <a:gd fmla="*/ 0 w 344" name="T10"/>
                <a:gd fmla="*/ 290 h 344" name="T11"/>
                <a:gd fmla="*/ 54 w 344" name="T12"/>
                <a:gd fmla="*/ 344 h 344" name="T13"/>
                <a:gd fmla="*/ 290 w 344" name="T14"/>
                <a:gd fmla="*/ 344 h 344" name="T15"/>
                <a:gd fmla="*/ 344 w 344" name="T16"/>
                <a:gd fmla="*/ 290 h 344" name="T17"/>
                <a:gd fmla="*/ 344 w 344" name="T18"/>
                <a:gd fmla="*/ 152 h 344" name="T19"/>
                <a:gd fmla="*/ 274 w 344" name="T20"/>
                <a:gd fmla="*/ 152 h 344" name="T21"/>
                <a:gd fmla="*/ 276 w 344" name="T22"/>
                <a:gd fmla="*/ 172 h 344" name="T23"/>
                <a:gd fmla="*/ 290 w 344" name="T24"/>
                <a:gd fmla="*/ 0 h 344" name="T25"/>
                <a:gd fmla="*/ 54 w 344" name="T26"/>
                <a:gd fmla="*/ 0 h 344" name="T27"/>
                <a:gd fmla="*/ 0 w 344" name="T28"/>
                <a:gd fmla="*/ 54 h 344" name="T29"/>
                <a:gd fmla="*/ 0 w 344" name="T30"/>
                <a:gd fmla="*/ 112 h 344" name="T31"/>
                <a:gd fmla="*/ 87 w 344" name="T32"/>
                <a:gd fmla="*/ 112 h 344" name="T33"/>
                <a:gd fmla="*/ 172 w 344" name="T34"/>
                <a:gd fmla="*/ 68 h 344" name="T35"/>
                <a:gd fmla="*/ 257 w 344" name="T36"/>
                <a:gd fmla="*/ 112 h 344" name="T37"/>
                <a:gd fmla="*/ 344 w 344" name="T38"/>
                <a:gd fmla="*/ 112 h 344" name="T39"/>
                <a:gd fmla="*/ 344 w 344" name="T40"/>
                <a:gd fmla="*/ 54 h 344" name="T41"/>
                <a:gd fmla="*/ 290 w 344" name="T42"/>
                <a:gd fmla="*/ 0 h 344" name="T43"/>
                <a:gd fmla="*/ 317 w 344" name="T44"/>
                <a:gd fmla="*/ 66 h 344" name="T45"/>
                <a:gd fmla="*/ 307 w 344" name="T46"/>
                <a:gd fmla="*/ 76 h 344" name="T47"/>
                <a:gd fmla="*/ 278 w 344" name="T48"/>
                <a:gd fmla="*/ 76 h 344" name="T49"/>
                <a:gd fmla="*/ 269 w 344" name="T50"/>
                <a:gd fmla="*/ 66 h 344" name="T51"/>
                <a:gd fmla="*/ 269 w 344" name="T52"/>
                <a:gd fmla="*/ 37 h 344" name="T53"/>
                <a:gd fmla="*/ 278 w 344" name="T54"/>
                <a:gd fmla="*/ 28 h 344" name="T55"/>
                <a:gd fmla="*/ 307 w 344" name="T56"/>
                <a:gd fmla="*/ 28 h 344" name="T57"/>
                <a:gd fmla="*/ 317 w 344" name="T58"/>
                <a:gd fmla="*/ 37 h 344" name="T59"/>
                <a:gd fmla="*/ 317 w 344" name="T60"/>
                <a:gd fmla="*/ 66 h 344" name="T61"/>
                <a:gd fmla="*/ 236 w 344" name="T62"/>
                <a:gd fmla="*/ 172 h 344" name="T63"/>
                <a:gd fmla="*/ 172 w 344" name="T64"/>
                <a:gd fmla="*/ 108 h 344" name="T65"/>
                <a:gd fmla="*/ 108 w 344" name="T66"/>
                <a:gd fmla="*/ 172 h 344" name="T67"/>
                <a:gd fmla="*/ 172 w 344" name="T68"/>
                <a:gd fmla="*/ 236 h 344" name="T69"/>
                <a:gd fmla="*/ 236 w 344" name="T70"/>
                <a:gd fmla="*/ 172 h 344"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44" w="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lastClr="FFFFFF" val="window"/>
            </a:solidFill>
            <a:ln>
              <a:noFill/>
            </a:ln>
          </p:spPr>
          <p:txBody>
            <a:bodyPr bIns="81259" lIns="162518" rIns="162518" tIns="81259"/>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grpSp>
      <p:grpSp>
        <p:nvGrpSpPr>
          <p:cNvPr id="4" name="Group 10"/>
          <p:cNvGrpSpPr>
            <a:grpSpLocks/>
          </p:cNvGrpSpPr>
          <p:nvPr/>
        </p:nvGrpSpPr>
        <p:grpSpPr bwMode="auto">
          <a:xfrm>
            <a:off x="4978691" y="1919682"/>
            <a:ext cx="2031471" cy="2031471"/>
            <a:chOff x="3733800" y="1506086"/>
            <a:chExt cx="1524000" cy="1524000"/>
          </a:xfrm>
          <a:effectLst>
            <a:outerShdw algn="tl" blurRad="254000" dir="2700000" dist="63500" rotWithShape="0">
              <a:prstClr val="black">
                <a:alpha val="30000"/>
              </a:prstClr>
            </a:outerShdw>
          </a:effectLst>
        </p:grpSpPr>
        <p:sp>
          <p:nvSpPr>
            <p:cNvPr id="57" name="Oval 49"/>
            <p:cNvSpPr/>
            <p:nvPr/>
          </p:nvSpPr>
          <p:spPr>
            <a:xfrm>
              <a:off x="3733800" y="1506086"/>
              <a:ext cx="1524000" cy="1524000"/>
            </a:xfrm>
            <a:prstGeom prst="ellipse">
              <a:avLst/>
            </a:prstGeom>
            <a:solidFill>
              <a:srgbClr val="4F4D50"/>
            </a:solidFill>
            <a:ln algn="ctr" cap="flat" cmpd="sng" w="25400">
              <a:noFill/>
              <a:prstDash val="solid"/>
            </a:ln>
            <a:effectLst/>
          </p:spPr>
          <p:txBody>
            <a:bodyPr anchor="ctr"/>
            <a:lstStyle/>
            <a:p>
              <a:pPr algn="ctr" defTabSz="1217967">
                <a:lnSpc>
                  <a:spcPct val="130000"/>
                </a:lnSpc>
                <a:defRPr/>
              </a:pPr>
              <a:endParaRPr dirty="0" kern="0" lang="en-US" sz="3199">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58" name="Freeform 6"/>
            <p:cNvSpPr>
              <a:spLocks noEditPoints="1"/>
            </p:cNvSpPr>
            <p:nvPr/>
          </p:nvSpPr>
          <p:spPr bwMode="auto">
            <a:xfrm>
              <a:off x="4270772" y="2056155"/>
              <a:ext cx="450056" cy="450056"/>
            </a:xfrm>
            <a:custGeom>
              <a:avLst/>
              <a:gdLst>
                <a:gd fmla="*/ 176 w 352" name="T0"/>
                <a:gd fmla="*/ 0 h 352" name="T1"/>
                <a:gd fmla="*/ 0 w 352" name="T2"/>
                <a:gd fmla="*/ 176 h 352" name="T3"/>
                <a:gd fmla="*/ 44 w 352" name="T4"/>
                <a:gd fmla="*/ 292 h 352" name="T5"/>
                <a:gd fmla="*/ 152 w 352" name="T6"/>
                <a:gd fmla="*/ 250 h 352" name="T7"/>
                <a:gd fmla="*/ 276 w 352" name="T8"/>
                <a:gd fmla="*/ 321 h 352" name="T9"/>
                <a:gd fmla="*/ 352 w 352" name="T10"/>
                <a:gd fmla="*/ 176 h 352" name="T11"/>
                <a:gd fmla="*/ 176 w 352" name="T12"/>
                <a:gd fmla="*/ 0 h 352" name="T13"/>
                <a:gd fmla="*/ 262 w 352" name="T14"/>
                <a:gd fmla="*/ 239 h 352" name="T15"/>
                <a:gd fmla="*/ 247 w 352" name="T16"/>
                <a:gd fmla="*/ 242 h 352" name="T17"/>
                <a:gd fmla="*/ 95 w 352" name="T18"/>
                <a:gd fmla="*/ 226 h 352" name="T19"/>
                <a:gd fmla="*/ 82 w 352" name="T20"/>
                <a:gd fmla="*/ 217 h 352" name="T21"/>
                <a:gd fmla="*/ 90 w 352" name="T22"/>
                <a:gd fmla="*/ 204 h 352" name="T23"/>
                <a:gd fmla="*/ 259 w 352" name="T24"/>
                <a:gd fmla="*/ 224 h 352" name="T25"/>
                <a:gd fmla="*/ 262 w 352" name="T26"/>
                <a:gd fmla="*/ 239 h 352" name="T27"/>
                <a:gd fmla="*/ 283 w 352" name="T28"/>
                <a:gd fmla="*/ 189 h 352" name="T29"/>
                <a:gd fmla="*/ 265 w 352" name="T30"/>
                <a:gd fmla="*/ 193 h 352" name="T31"/>
                <a:gd fmla="*/ 92 w 352" name="T32"/>
                <a:gd fmla="*/ 173 h 352" name="T33"/>
                <a:gd fmla="*/ 75 w 352" name="T34"/>
                <a:gd fmla="*/ 164 h 352" name="T35"/>
                <a:gd fmla="*/ 84 w 352" name="T36"/>
                <a:gd fmla="*/ 147 h 352" name="T37"/>
                <a:gd fmla="*/ 279 w 352" name="T38"/>
                <a:gd fmla="*/ 170 h 352" name="T39"/>
                <a:gd fmla="*/ 283 w 352" name="T40"/>
                <a:gd fmla="*/ 189 h 352" name="T41"/>
                <a:gd fmla="*/ 285 w 352" name="T42"/>
                <a:gd fmla="*/ 137 h 352" name="T43"/>
                <a:gd fmla="*/ 84 w 352" name="T44"/>
                <a:gd fmla="*/ 117 h 352" name="T45"/>
                <a:gd fmla="*/ 64 w 352" name="T46"/>
                <a:gd fmla="*/ 106 h 352" name="T47"/>
                <a:gd fmla="*/ 74 w 352" name="T48"/>
                <a:gd fmla="*/ 86 h 352" name="T49"/>
                <a:gd fmla="*/ 302 w 352" name="T50"/>
                <a:gd fmla="*/ 109 h 352" name="T51"/>
                <a:gd fmla="*/ 308 w 352" name="T52"/>
                <a:gd fmla="*/ 131 h 352" name="T53"/>
                <a:gd fmla="*/ 285 w 352" name="T54"/>
                <a:gd fmla="*/ 137 h 352" name="T55"/>
                <a:gd fmla="*/ 151 w 352" name="T56"/>
                <a:gd fmla="*/ 303 h 352" name="T57"/>
                <a:gd fmla="*/ 91 w 352" name="T58"/>
                <a:gd fmla="*/ 330 h 352" name="T59"/>
                <a:gd fmla="*/ 176 w 352" name="T60"/>
                <a:gd fmla="*/ 352 h 352" name="T61"/>
                <a:gd fmla="*/ 220 w 352" name="T62"/>
                <a:gd fmla="*/ 347 h 352" name="T63"/>
                <a:gd fmla="*/ 151 w 352" name="T64"/>
                <a:gd fmla="*/ 303 h 352" name="T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2" w="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lastClr="FFFFFF" val="window"/>
            </a:solidFill>
            <a:ln>
              <a:noFill/>
            </a:ln>
          </p:spPr>
          <p:txBody>
            <a:bodyPr bIns="81259" lIns="162518" rIns="162518" tIns="81259"/>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grpSp>
      <p:grpSp>
        <p:nvGrpSpPr>
          <p:cNvPr id="5" name="Group 4"/>
          <p:cNvGrpSpPr>
            <a:grpSpLocks/>
          </p:cNvGrpSpPr>
          <p:nvPr/>
        </p:nvGrpSpPr>
        <p:grpSpPr bwMode="auto">
          <a:xfrm>
            <a:off x="3251941" y="1919682"/>
            <a:ext cx="2031471" cy="2031471"/>
            <a:chOff x="2438400" y="1506086"/>
            <a:chExt cx="1524000" cy="1524000"/>
          </a:xfrm>
          <a:effectLst>
            <a:outerShdw algn="tl" blurRad="254000" dir="2700000" dist="63500" rotWithShape="0">
              <a:prstClr val="black">
                <a:alpha val="30000"/>
              </a:prstClr>
            </a:outerShdw>
          </a:effectLst>
        </p:grpSpPr>
        <p:sp>
          <p:nvSpPr>
            <p:cNvPr id="60" name="Oval 47"/>
            <p:cNvSpPr/>
            <p:nvPr/>
          </p:nvSpPr>
          <p:spPr>
            <a:xfrm>
              <a:off x="2438400" y="1506086"/>
              <a:ext cx="1524000" cy="1524000"/>
            </a:xfrm>
            <a:prstGeom prst="ellipse">
              <a:avLst/>
            </a:prstGeom>
            <a:solidFill>
              <a:srgbClr val="C8B08A"/>
            </a:solidFill>
            <a:ln algn="ctr" cap="flat" cmpd="sng" w="25400">
              <a:noFill/>
              <a:prstDash val="solid"/>
            </a:ln>
            <a:effectLst/>
          </p:spPr>
          <p:txBody>
            <a:bodyPr anchor="ctr"/>
            <a:lstStyle/>
            <a:p>
              <a:pPr algn="ctr" defTabSz="1217967">
                <a:lnSpc>
                  <a:spcPct val="130000"/>
                </a:lnSpc>
                <a:defRPr/>
              </a:pPr>
              <a:endParaRPr dirty="0" kern="0" lang="en-US" sz="3199">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61" name="Freeform 11"/>
            <p:cNvSpPr/>
            <p:nvPr/>
          </p:nvSpPr>
          <p:spPr bwMode="auto">
            <a:xfrm>
              <a:off x="2980135" y="2050201"/>
              <a:ext cx="440531" cy="434579"/>
            </a:xfrm>
            <a:custGeom>
              <a:avLst/>
              <a:gdLst>
                <a:gd fmla="*/ 358 w 378" name="T0"/>
                <a:gd fmla="*/ 116 h 374" name="T1"/>
                <a:gd fmla="*/ 192 w 378" name="T2"/>
                <a:gd fmla="*/ 351 h 374" name="T3"/>
                <a:gd fmla="*/ 116 w 378" name="T4"/>
                <a:gd fmla="*/ 319 h 374" name="T5"/>
                <a:gd fmla="*/ 55 w 378" name="T6"/>
                <a:gd fmla="*/ 133 h 374" name="T7"/>
                <a:gd fmla="*/ 14 w 378" name="T8"/>
                <a:gd fmla="*/ 146 h 374" name="T9"/>
                <a:gd fmla="*/ 0 w 378" name="T10"/>
                <a:gd fmla="*/ 126 h 374" name="T11"/>
                <a:gd fmla="*/ 108 w 378" name="T12"/>
                <a:gd fmla="*/ 42 h 374" name="T13"/>
                <a:gd fmla="*/ 169 w 378" name="T14"/>
                <a:gd fmla="*/ 168 h 374" name="T15"/>
                <a:gd fmla="*/ 198 w 378" name="T16"/>
                <a:gd fmla="*/ 241 h 374" name="T17"/>
                <a:gd fmla="*/ 248 w 378" name="T18"/>
                <a:gd fmla="*/ 175 h 374" name="T19"/>
                <a:gd fmla="*/ 206 w 378" name="T20"/>
                <a:gd fmla="*/ 125 h 374" name="T21"/>
                <a:gd fmla="*/ 358 w 378" name="T22"/>
                <a:gd fmla="*/ 116 h 374" name="T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378">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lastClr="FFFFFF" val="window"/>
            </a:solidFill>
            <a:ln>
              <a:noFill/>
            </a:ln>
          </p:spPr>
          <p:txBody>
            <a:bodyPr bIns="81259" lIns="162518" rIns="162518" tIns="81259"/>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grpSp>
      <p:grpSp>
        <p:nvGrpSpPr>
          <p:cNvPr id="6" name="Group 1"/>
          <p:cNvGrpSpPr>
            <a:grpSpLocks/>
          </p:cNvGrpSpPr>
          <p:nvPr/>
        </p:nvGrpSpPr>
        <p:grpSpPr bwMode="auto">
          <a:xfrm>
            <a:off x="1728338" y="1919682"/>
            <a:ext cx="2031471" cy="2031471"/>
            <a:chOff x="1295400" y="1506086"/>
            <a:chExt cx="1524000" cy="1524000"/>
          </a:xfrm>
          <a:effectLst>
            <a:outerShdw algn="tl" blurRad="254000" dir="2700000" dist="63500" rotWithShape="0">
              <a:prstClr val="black">
                <a:alpha val="30000"/>
              </a:prstClr>
            </a:outerShdw>
          </a:effectLst>
        </p:grpSpPr>
        <p:sp>
          <p:nvSpPr>
            <p:cNvPr id="63" name="Oval 2"/>
            <p:cNvSpPr/>
            <p:nvPr/>
          </p:nvSpPr>
          <p:spPr>
            <a:xfrm>
              <a:off x="1295400" y="1506086"/>
              <a:ext cx="1524000" cy="1524000"/>
            </a:xfrm>
            <a:prstGeom prst="ellipse">
              <a:avLst/>
            </a:prstGeom>
            <a:solidFill>
              <a:srgbClr val="4F4D50"/>
            </a:solidFill>
            <a:ln algn="ctr" cap="flat" cmpd="sng" w="25400">
              <a:noFill/>
              <a:prstDash val="solid"/>
            </a:ln>
            <a:effectLst/>
          </p:spPr>
          <p:txBody>
            <a:bodyPr anchor="ctr"/>
            <a:lstStyle/>
            <a:p>
              <a:pPr algn="ctr" defTabSz="1217967">
                <a:lnSpc>
                  <a:spcPct val="130000"/>
                </a:lnSpc>
                <a:defRPr/>
              </a:pPr>
              <a:endParaRPr dirty="0" kern="0" lang="en-US" sz="3199">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64" name="Freeform 16"/>
            <p:cNvSpPr/>
            <p:nvPr/>
          </p:nvSpPr>
          <p:spPr bwMode="auto">
            <a:xfrm>
              <a:off x="1829991" y="2096636"/>
              <a:ext cx="454819" cy="369094"/>
            </a:xfrm>
            <a:custGeom>
              <a:avLst/>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lastClr="FFFFFF" val="window"/>
            </a:solidFill>
            <a:ln>
              <a:noFill/>
            </a:ln>
          </p:spPr>
          <p:txBody>
            <a:bodyPr bIns="81259" lIns="162518" rIns="162518" tIns="81259"/>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grpSp>
      <p:sp>
        <p:nvSpPr>
          <p:cNvPr id="65" name="Content Placeholder 2"/>
          <p:cNvSpPr txBox="1">
            <a:spLocks noChangeArrowheads="1"/>
          </p:cNvSpPr>
          <p:nvPr/>
        </p:nvSpPr>
        <p:spPr bwMode="auto">
          <a:xfrm>
            <a:off x="1885460" y="5066876"/>
            <a:ext cx="8421085" cy="1088741"/>
          </a:xfrm>
          <a:prstGeom prst="rect">
            <a:avLst/>
          </a:prstGeom>
          <a:noFill/>
          <a:ln w="9525">
            <a:noFill/>
            <a:miter lim="800000"/>
            <a:headEnd/>
            <a:tailEnd/>
          </a:ln>
        </p:spPr>
        <p:txBody>
          <a:bodyPr bIns="60933" lIns="121868" rIns="121868" tIns="60933"/>
          <a:lstStyle/>
          <a:p>
            <a:pPr algn="ct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altLang="en-US" dirty="0" lang="zh-CN" sz="11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cxnSp>
        <p:nvCxnSpPr>
          <p:cNvPr id="66" name="Straight Connector 83"/>
          <p:cNvCxnSpPr>
            <a:cxnSpLocks noChangeShapeType="1"/>
          </p:cNvCxnSpPr>
          <p:nvPr/>
        </p:nvCxnSpPr>
        <p:spPr bwMode="auto">
          <a:xfrm flipH="1">
            <a:off x="891945" y="4863726"/>
            <a:ext cx="10203380" cy="0"/>
          </a:xfrm>
          <a:prstGeom prst="line">
            <a:avLst/>
          </a:prstGeom>
          <a:noFill/>
          <a:ln w="9525">
            <a:solidFill>
              <a:srgbClr val="D9D9D9"/>
            </a:solidFill>
            <a:prstDash val="sysDot"/>
            <a:round/>
            <a:headEnd/>
            <a:tailEnd/>
          </a:ln>
        </p:spPr>
      </p:cxnSp>
      <p:sp>
        <p:nvSpPr>
          <p:cNvPr id="67" name="Rectangle 1436"/>
          <p:cNvSpPr>
            <a:spLocks noChangeArrowheads="1"/>
          </p:cNvSpPr>
          <p:nvPr/>
        </p:nvSpPr>
        <p:spPr bwMode="auto">
          <a:xfrm>
            <a:off x="2348603" y="4473099"/>
            <a:ext cx="697307" cy="360099"/>
          </a:xfrm>
          <a:prstGeom prst="rect">
            <a:avLst/>
          </a:prstGeom>
          <a:noFill/>
          <a:ln>
            <a:noFill/>
          </a:ln>
        </p:spPr>
        <p:txBody>
          <a:bodyPr bIns="0" lIns="0" rIns="0" tIns="0" wrap="none">
            <a:spAutoFit/>
          </a:bodyPr>
          <a:lstStyle/>
          <a:p>
            <a:pPr algn="ctr" defTabSz="1217967">
              <a:lnSpc>
                <a:spcPct val="130000"/>
              </a:lnSpc>
              <a:defRPr/>
            </a:pPr>
            <a:r>
              <a:rPr altLang="en-US" b="1" dirty="0" kern="0" lang="zh-CN">
                <a:solidFill>
                  <a:srgbClr val="404040"/>
                </a:solidFill>
                <a:latin charset="-122" panose="02010601030101010101" pitchFamily="2" typeface="方正黑体简体"/>
                <a:ea charset="-122" panose="02010601030101010101" pitchFamily="2" typeface="方正黑体简体"/>
                <a:cs typeface="+mn-ea"/>
                <a:sym typeface="+mn-lt"/>
              </a:rPr>
              <a:t>互联网</a:t>
            </a:r>
            <a:endParaRPr b="1" dirty="0" kern="0" lang="en-US">
              <a:solidFill>
                <a:srgbClr val="404040"/>
              </a:solidFill>
              <a:latin charset="-122" panose="02010601030101010101" pitchFamily="2" typeface="方正黑体简体"/>
              <a:ea charset="-122" panose="02010601030101010101" pitchFamily="2" typeface="方正黑体简体"/>
              <a:cs typeface="+mn-ea"/>
              <a:sym typeface="+mn-lt"/>
            </a:endParaRPr>
          </a:p>
        </p:txBody>
      </p:sp>
      <p:sp>
        <p:nvSpPr>
          <p:cNvPr id="68" name="Freeform 6"/>
          <p:cNvSpPr>
            <a:spLocks noEditPoints="1"/>
          </p:cNvSpPr>
          <p:nvPr/>
        </p:nvSpPr>
        <p:spPr bwMode="auto">
          <a:xfrm>
            <a:off x="2585366" y="4154300"/>
            <a:ext cx="222191" cy="195212"/>
          </a:xfrm>
          <a:custGeom>
            <a:avLst/>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4F4D50"/>
          </a:solidFill>
          <a:ln>
            <a:noFill/>
          </a:ln>
        </p:spPr>
        <p:txBody>
          <a:bodyPr bIns="60933" lIns="121868" rIns="121868" tIns="60933"/>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sp>
        <p:nvSpPr>
          <p:cNvPr id="69" name="Rectangle 1436"/>
          <p:cNvSpPr>
            <a:spLocks noChangeArrowheads="1"/>
          </p:cNvSpPr>
          <p:nvPr/>
        </p:nvSpPr>
        <p:spPr bwMode="auto">
          <a:xfrm>
            <a:off x="3827407" y="4473099"/>
            <a:ext cx="929742" cy="360099"/>
          </a:xfrm>
          <a:prstGeom prst="rect">
            <a:avLst/>
          </a:prstGeom>
          <a:noFill/>
          <a:ln>
            <a:noFill/>
          </a:ln>
        </p:spPr>
        <p:txBody>
          <a:bodyPr bIns="0" lIns="0" rIns="0" tIns="0" wrap="none">
            <a:spAutoFit/>
          </a:bodyPr>
          <a:lstStyle/>
          <a:p>
            <a:pPr algn="ctr" defTabSz="1217967">
              <a:lnSpc>
                <a:spcPct val="130000"/>
              </a:lnSpc>
              <a:defRPr/>
            </a:pPr>
            <a:r>
              <a:rPr altLang="en-US" b="1" dirty="0" kern="0" lang="zh-CN">
                <a:solidFill>
                  <a:srgbClr val="404040"/>
                </a:solidFill>
                <a:latin charset="-122" panose="02010601030101010101" pitchFamily="2" typeface="方正黑体简体"/>
                <a:ea charset="-122" panose="02010601030101010101" pitchFamily="2" typeface="方正黑体简体"/>
                <a:cs typeface="+mn-ea"/>
                <a:sym typeface="+mn-lt"/>
              </a:rPr>
              <a:t>数码科技</a:t>
            </a:r>
            <a:endParaRPr b="1" dirty="0" kern="0" lang="en-US">
              <a:solidFill>
                <a:srgbClr val="404040"/>
              </a:solidFill>
              <a:latin charset="-122" panose="02010601030101010101" pitchFamily="2" typeface="方正黑体简体"/>
              <a:ea charset="-122" panose="02010601030101010101" pitchFamily="2" typeface="方正黑体简体"/>
              <a:cs typeface="+mn-ea"/>
              <a:sym typeface="+mn-lt"/>
            </a:endParaRPr>
          </a:p>
        </p:txBody>
      </p:sp>
      <p:sp>
        <p:nvSpPr>
          <p:cNvPr id="70" name="Freeform 6"/>
          <p:cNvSpPr>
            <a:spLocks noEditPoints="1"/>
          </p:cNvSpPr>
          <p:nvPr/>
        </p:nvSpPr>
        <p:spPr bwMode="auto">
          <a:xfrm>
            <a:off x="4180390" y="4154300"/>
            <a:ext cx="222191" cy="195212"/>
          </a:xfrm>
          <a:custGeom>
            <a:avLst/>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C8B08A"/>
          </a:solidFill>
          <a:ln>
            <a:noFill/>
          </a:ln>
        </p:spPr>
        <p:txBody>
          <a:bodyPr bIns="60933" lIns="121868" rIns="121868" tIns="60933"/>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sp>
        <p:nvSpPr>
          <p:cNvPr id="71" name="Rectangle 1436"/>
          <p:cNvSpPr>
            <a:spLocks noChangeArrowheads="1"/>
          </p:cNvSpPr>
          <p:nvPr/>
        </p:nvSpPr>
        <p:spPr bwMode="auto">
          <a:xfrm>
            <a:off x="5618003" y="4473099"/>
            <a:ext cx="697307" cy="325858"/>
          </a:xfrm>
          <a:prstGeom prst="rect">
            <a:avLst/>
          </a:prstGeom>
          <a:noFill/>
          <a:ln>
            <a:noFill/>
          </a:ln>
        </p:spPr>
        <p:txBody>
          <a:bodyPr bIns="0" lIns="0" rIns="0" tIns="0" wrap="none">
            <a:spAutoFit/>
          </a:bodyPr>
          <a:lstStyle/>
          <a:p>
            <a:pPr algn="ctr" defTabSz="1217967">
              <a:lnSpc>
                <a:spcPct val="130000"/>
              </a:lnSpc>
              <a:defRPr/>
            </a:pPr>
            <a:r>
              <a:rPr altLang="en-US" b="1" dirty="0" kern="0" lang="zh-CN">
                <a:solidFill>
                  <a:srgbClr val="404040"/>
                </a:solidFill>
                <a:latin charset="-122" panose="02010601030101010101" pitchFamily="2" typeface="方正黑体简体"/>
                <a:ea charset="-122" panose="02010601030101010101" pitchFamily="2" typeface="方正黑体简体"/>
                <a:cs typeface="+mn-ea"/>
                <a:sym typeface="+mn-lt"/>
              </a:rPr>
              <a:t>大数据</a:t>
            </a:r>
            <a:endParaRPr b="1" dirty="0" kern="0" lang="en-US">
              <a:solidFill>
                <a:srgbClr val="404040"/>
              </a:solidFill>
              <a:latin charset="-122" panose="02010601030101010101" pitchFamily="2" typeface="方正黑体简体"/>
              <a:ea charset="-122" panose="02010601030101010101" pitchFamily="2" typeface="方正黑体简体"/>
              <a:cs typeface="+mn-ea"/>
              <a:sym typeface="+mn-lt"/>
            </a:endParaRPr>
          </a:p>
        </p:txBody>
      </p:sp>
      <p:sp>
        <p:nvSpPr>
          <p:cNvPr id="72" name="Freeform 6"/>
          <p:cNvSpPr>
            <a:spLocks noEditPoints="1"/>
          </p:cNvSpPr>
          <p:nvPr/>
        </p:nvSpPr>
        <p:spPr bwMode="auto">
          <a:xfrm>
            <a:off x="5854765" y="4154300"/>
            <a:ext cx="222191" cy="195212"/>
          </a:xfrm>
          <a:custGeom>
            <a:avLst/>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4F4D50"/>
          </a:solidFill>
          <a:ln>
            <a:noFill/>
          </a:ln>
        </p:spPr>
        <p:txBody>
          <a:bodyPr bIns="60933" lIns="121868" rIns="121868" tIns="60933"/>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sp>
        <p:nvSpPr>
          <p:cNvPr id="73" name="Rectangle 1436"/>
          <p:cNvSpPr>
            <a:spLocks noChangeArrowheads="1"/>
          </p:cNvSpPr>
          <p:nvPr/>
        </p:nvSpPr>
        <p:spPr bwMode="auto">
          <a:xfrm>
            <a:off x="7442718" y="4473099"/>
            <a:ext cx="464871" cy="360099"/>
          </a:xfrm>
          <a:prstGeom prst="rect">
            <a:avLst/>
          </a:prstGeom>
          <a:noFill/>
          <a:ln>
            <a:noFill/>
          </a:ln>
        </p:spPr>
        <p:txBody>
          <a:bodyPr bIns="0" lIns="0" rIns="0" tIns="0" wrap="none">
            <a:spAutoFit/>
          </a:bodyPr>
          <a:lstStyle/>
          <a:p>
            <a:pPr algn="ctr" defTabSz="1217967">
              <a:lnSpc>
                <a:spcPct val="130000"/>
              </a:lnSpc>
              <a:defRPr/>
            </a:pPr>
            <a:r>
              <a:rPr altLang="en-US" b="1" dirty="0" kern="0" lang="zh-CN">
                <a:solidFill>
                  <a:srgbClr val="404040"/>
                </a:solidFill>
                <a:latin charset="-122" panose="02010601030101010101" pitchFamily="2" typeface="方正黑体简体"/>
                <a:ea charset="-122" panose="02010601030101010101" pitchFamily="2" typeface="方正黑体简体"/>
                <a:cs typeface="+mn-ea"/>
                <a:sym typeface="+mn-lt"/>
              </a:rPr>
              <a:t>通信</a:t>
            </a:r>
            <a:endParaRPr b="1" dirty="0" kern="0" lang="en-US">
              <a:solidFill>
                <a:srgbClr val="404040"/>
              </a:solidFill>
              <a:latin charset="-122" panose="02010601030101010101" pitchFamily="2" typeface="方正黑体简体"/>
              <a:ea charset="-122" panose="02010601030101010101" pitchFamily="2" typeface="方正黑体简体"/>
              <a:cs typeface="+mn-ea"/>
              <a:sym typeface="+mn-lt"/>
            </a:endParaRPr>
          </a:p>
        </p:txBody>
      </p:sp>
      <p:sp>
        <p:nvSpPr>
          <p:cNvPr id="74" name="Freeform 6"/>
          <p:cNvSpPr>
            <a:spLocks noEditPoints="1"/>
          </p:cNvSpPr>
          <p:nvPr/>
        </p:nvSpPr>
        <p:spPr bwMode="auto">
          <a:xfrm>
            <a:off x="7562469" y="4154300"/>
            <a:ext cx="223781" cy="195212"/>
          </a:xfrm>
          <a:custGeom>
            <a:avLst/>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C8B08A"/>
          </a:solidFill>
          <a:ln>
            <a:noFill/>
          </a:ln>
        </p:spPr>
        <p:txBody>
          <a:bodyPr bIns="60933" lIns="121868" rIns="121868" tIns="60933"/>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sp>
        <p:nvSpPr>
          <p:cNvPr id="75" name="Rectangle 1436"/>
          <p:cNvSpPr>
            <a:spLocks noChangeArrowheads="1"/>
          </p:cNvSpPr>
          <p:nvPr/>
        </p:nvSpPr>
        <p:spPr bwMode="auto">
          <a:xfrm>
            <a:off x="9203592" y="4473099"/>
            <a:ext cx="464871" cy="360099"/>
          </a:xfrm>
          <a:prstGeom prst="rect">
            <a:avLst/>
          </a:prstGeom>
          <a:noFill/>
          <a:ln>
            <a:noFill/>
          </a:ln>
        </p:spPr>
        <p:txBody>
          <a:bodyPr bIns="0" lIns="0" rIns="0" tIns="0" wrap="none">
            <a:spAutoFit/>
          </a:bodyPr>
          <a:lstStyle/>
          <a:p>
            <a:pPr algn="ctr" defTabSz="1217967">
              <a:lnSpc>
                <a:spcPct val="130000"/>
              </a:lnSpc>
              <a:defRPr/>
            </a:pPr>
            <a:r>
              <a:rPr altLang="en-US" b="1" dirty="0" kern="0" lang="zh-CN">
                <a:solidFill>
                  <a:srgbClr val="404040"/>
                </a:solidFill>
                <a:latin charset="-122" panose="02010601030101010101" pitchFamily="2" typeface="方正黑体简体"/>
                <a:ea charset="-122" panose="02010601030101010101" pitchFamily="2" typeface="方正黑体简体"/>
                <a:cs typeface="+mn-ea"/>
                <a:sym typeface="+mn-lt"/>
              </a:rPr>
              <a:t>船舶</a:t>
            </a:r>
            <a:endParaRPr b="1" dirty="0" kern="0" lang="en-US">
              <a:solidFill>
                <a:srgbClr val="404040"/>
              </a:solidFill>
              <a:latin charset="-122" panose="02010601030101010101" pitchFamily="2" typeface="方正黑体简体"/>
              <a:ea charset="-122" panose="02010601030101010101" pitchFamily="2" typeface="方正黑体简体"/>
              <a:cs typeface="+mn-ea"/>
              <a:sym typeface="+mn-lt"/>
            </a:endParaRPr>
          </a:p>
        </p:txBody>
      </p:sp>
      <p:sp>
        <p:nvSpPr>
          <p:cNvPr id="76" name="Freeform 6"/>
          <p:cNvSpPr>
            <a:spLocks noEditPoints="1"/>
          </p:cNvSpPr>
          <p:nvPr/>
        </p:nvSpPr>
        <p:spPr bwMode="auto">
          <a:xfrm>
            <a:off x="9324137" y="4154300"/>
            <a:ext cx="222191" cy="195212"/>
          </a:xfrm>
          <a:custGeom>
            <a:avLst/>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4F4D50"/>
          </a:solidFill>
          <a:ln>
            <a:noFill/>
          </a:ln>
        </p:spPr>
        <p:txBody>
          <a:bodyPr bIns="60933" lIns="121868" rIns="121868" tIns="60933"/>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pic>
        <p:nvPicPr>
          <p:cNvPr id="32" name="图片 3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36"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服务项目</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6827411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id="5" nodeType="with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300" fill="hold" id="7"/>
                                        <p:tgtEl>
                                          <p:spTgt spid="32"/>
                                        </p:tgtEl>
                                        <p:attrNameLst>
                                          <p:attrName>ppt_x</p:attrName>
                                        </p:attrNameLst>
                                      </p:cBhvr>
                                      <p:tavLst>
                                        <p:tav tm="0">
                                          <p:val>
                                            <p:strVal val="0-#ppt_w/2"/>
                                          </p:val>
                                        </p:tav>
                                        <p:tav tm="100000">
                                          <p:val>
                                            <p:strVal val="#ppt_x"/>
                                          </p:val>
                                        </p:tav>
                                      </p:tavLst>
                                    </p:anim>
                                    <p:anim calcmode="lin" valueType="num">
                                      <p:cBhvr additive="base">
                                        <p:cTn dur="300" fill="hold" id="8"/>
                                        <p:tgtEl>
                                          <p:spTgt spid="3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300" fill="hold" id="11"/>
                                        <p:tgtEl>
                                          <p:spTgt spid="33"/>
                                        </p:tgtEl>
                                        <p:attrNameLst>
                                          <p:attrName>ppt_x</p:attrName>
                                        </p:attrNameLst>
                                      </p:cBhvr>
                                      <p:tavLst>
                                        <p:tav tm="0">
                                          <p:val>
                                            <p:strVal val="0-#ppt_w/2"/>
                                          </p:val>
                                        </p:tav>
                                        <p:tav tm="100000">
                                          <p:val>
                                            <p:strVal val="#ppt_x"/>
                                          </p:val>
                                        </p:tav>
                                      </p:tavLst>
                                    </p:anim>
                                    <p:anim calcmode="lin" valueType="num">
                                      <p:cBhvr additive="base">
                                        <p:cTn dur="300" fill="hold" id="12"/>
                                        <p:tgtEl>
                                          <p:spTgt spid="3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36"/>
                                        </p:tgtEl>
                                        <p:attrNameLst>
                                          <p:attrName>style.visibility</p:attrName>
                                        </p:attrNameLst>
                                      </p:cBhvr>
                                      <p:to>
                                        <p:strVal val="visible"/>
                                      </p:to>
                                    </p:set>
                                    <p:anim calcmode="lin" valueType="num">
                                      <p:cBhvr additive="base">
                                        <p:cTn dur="300" fill="hold" id="15"/>
                                        <p:tgtEl>
                                          <p:spTgt spid="36"/>
                                        </p:tgtEl>
                                        <p:attrNameLst>
                                          <p:attrName>ppt_x</p:attrName>
                                        </p:attrNameLst>
                                      </p:cBhvr>
                                      <p:tavLst>
                                        <p:tav tm="0">
                                          <p:val>
                                            <p:strVal val="0-#ppt_w/2"/>
                                          </p:val>
                                        </p:tav>
                                        <p:tav tm="100000">
                                          <p:val>
                                            <p:strVal val="#ppt_x"/>
                                          </p:val>
                                        </p:tav>
                                      </p:tavLst>
                                    </p:anim>
                                    <p:anim calcmode="lin" valueType="num">
                                      <p:cBhvr additive="base">
                                        <p:cTn dur="300" fill="hold" id="16"/>
                                        <p:tgtEl>
                                          <p:spTgt spid="3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53" presetSubtype="16">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500" fill="hold" id="20"/>
                                        <p:tgtEl>
                                          <p:spTgt spid="6"/>
                                        </p:tgtEl>
                                        <p:attrNameLst>
                                          <p:attrName>ppt_w</p:attrName>
                                        </p:attrNameLst>
                                      </p:cBhvr>
                                      <p:tavLst>
                                        <p:tav tm="0">
                                          <p:val>
                                            <p:fltVal val="0"/>
                                          </p:val>
                                        </p:tav>
                                        <p:tav tm="100000">
                                          <p:val>
                                            <p:strVal val="#ppt_w"/>
                                          </p:val>
                                        </p:tav>
                                      </p:tavLst>
                                    </p:anim>
                                    <p:anim calcmode="lin" valueType="num">
                                      <p:cBhvr>
                                        <p:cTn dur="500" fill="hold" id="21"/>
                                        <p:tgtEl>
                                          <p:spTgt spid="6"/>
                                        </p:tgtEl>
                                        <p:attrNameLst>
                                          <p:attrName>ppt_h</p:attrName>
                                        </p:attrNameLst>
                                      </p:cBhvr>
                                      <p:tavLst>
                                        <p:tav tm="0">
                                          <p:val>
                                            <p:fltVal val="0"/>
                                          </p:val>
                                        </p:tav>
                                        <p:tav tm="100000">
                                          <p:val>
                                            <p:strVal val="#ppt_h"/>
                                          </p:val>
                                        </p:tav>
                                      </p:tavLst>
                                    </p:anim>
                                    <p:animEffect filter="fade" transition="in">
                                      <p:cBhvr>
                                        <p:cTn dur="500" id="22"/>
                                        <p:tgtEl>
                                          <p:spTgt spid="6"/>
                                        </p:tgtEl>
                                      </p:cBhvr>
                                    </p:animEffect>
                                  </p:childTnLst>
                                </p:cTn>
                              </p:par>
                            </p:childTnLst>
                          </p:cTn>
                        </p:par>
                        <p:par>
                          <p:cTn fill="hold" id="23" nodeType="afterGroup">
                            <p:stCondLst>
                              <p:cond delay="1100"/>
                            </p:stCondLst>
                            <p:childTnLst>
                              <p:par>
                                <p:cTn fill="hold" id="24" nodeType="afterEffect" presetClass="entr" presetID="53" presetSubtype="16">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ppt_w</p:attrName>
                                        </p:attrNameLst>
                                      </p:cBhvr>
                                      <p:tavLst>
                                        <p:tav tm="0">
                                          <p:val>
                                            <p:fltVal val="0"/>
                                          </p:val>
                                        </p:tav>
                                        <p:tav tm="100000">
                                          <p:val>
                                            <p:strVal val="#ppt_w"/>
                                          </p:val>
                                        </p:tav>
                                      </p:tavLst>
                                    </p:anim>
                                    <p:anim calcmode="lin" valueType="num">
                                      <p:cBhvr>
                                        <p:cTn dur="500" fill="hold" id="27"/>
                                        <p:tgtEl>
                                          <p:spTgt spid="5"/>
                                        </p:tgtEl>
                                        <p:attrNameLst>
                                          <p:attrName>ppt_h</p:attrName>
                                        </p:attrNameLst>
                                      </p:cBhvr>
                                      <p:tavLst>
                                        <p:tav tm="0">
                                          <p:val>
                                            <p:fltVal val="0"/>
                                          </p:val>
                                        </p:tav>
                                        <p:tav tm="100000">
                                          <p:val>
                                            <p:strVal val="#ppt_h"/>
                                          </p:val>
                                        </p:tav>
                                      </p:tavLst>
                                    </p:anim>
                                    <p:animEffect filter="fade" transition="in">
                                      <p:cBhvr>
                                        <p:cTn dur="500" id="28"/>
                                        <p:tgtEl>
                                          <p:spTgt spid="5"/>
                                        </p:tgtEl>
                                      </p:cBhvr>
                                    </p:animEffect>
                                  </p:childTnLst>
                                </p:cTn>
                              </p:par>
                            </p:childTnLst>
                          </p:cTn>
                        </p:par>
                        <p:par>
                          <p:cTn fill="hold" id="29" nodeType="afterGroup">
                            <p:stCondLst>
                              <p:cond delay="1600"/>
                            </p:stCondLst>
                            <p:childTnLst>
                              <p:par>
                                <p:cTn fill="hold" id="30" nodeType="afterEffect" presetClass="entr" presetID="53" presetSubtype="16">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childTnLst>
                          </p:cTn>
                        </p:par>
                        <p:par>
                          <p:cTn fill="hold" id="35" nodeType="afterGroup">
                            <p:stCondLst>
                              <p:cond delay="2100"/>
                            </p:stCondLst>
                            <p:childTnLst>
                              <p:par>
                                <p:cTn fill="hold" id="36" nodeType="afterEffect" presetClass="entr" presetID="53" presetSubtype="16">
                                  <p:stCondLst>
                                    <p:cond delay="0"/>
                                  </p:stCondLst>
                                  <p:childTnLst>
                                    <p:set>
                                      <p:cBhvr>
                                        <p:cTn dur="1" fill="hold" id="37">
                                          <p:stCondLst>
                                            <p:cond delay="0"/>
                                          </p:stCondLst>
                                        </p:cTn>
                                        <p:tgtEl>
                                          <p:spTgt spid="3"/>
                                        </p:tgtEl>
                                        <p:attrNameLst>
                                          <p:attrName>style.visibility</p:attrName>
                                        </p:attrNameLst>
                                      </p:cBhvr>
                                      <p:to>
                                        <p:strVal val="visible"/>
                                      </p:to>
                                    </p:set>
                                    <p:anim calcmode="lin" valueType="num">
                                      <p:cBhvr>
                                        <p:cTn dur="500" fill="hold" id="38"/>
                                        <p:tgtEl>
                                          <p:spTgt spid="3"/>
                                        </p:tgtEl>
                                        <p:attrNameLst>
                                          <p:attrName>ppt_w</p:attrName>
                                        </p:attrNameLst>
                                      </p:cBhvr>
                                      <p:tavLst>
                                        <p:tav tm="0">
                                          <p:val>
                                            <p:fltVal val="0"/>
                                          </p:val>
                                        </p:tav>
                                        <p:tav tm="100000">
                                          <p:val>
                                            <p:strVal val="#ppt_w"/>
                                          </p:val>
                                        </p:tav>
                                      </p:tavLst>
                                    </p:anim>
                                    <p:anim calcmode="lin" valueType="num">
                                      <p:cBhvr>
                                        <p:cTn dur="500" fill="hold" id="39"/>
                                        <p:tgtEl>
                                          <p:spTgt spid="3"/>
                                        </p:tgtEl>
                                        <p:attrNameLst>
                                          <p:attrName>ppt_h</p:attrName>
                                        </p:attrNameLst>
                                      </p:cBhvr>
                                      <p:tavLst>
                                        <p:tav tm="0">
                                          <p:val>
                                            <p:fltVal val="0"/>
                                          </p:val>
                                        </p:tav>
                                        <p:tav tm="100000">
                                          <p:val>
                                            <p:strVal val="#ppt_h"/>
                                          </p:val>
                                        </p:tav>
                                      </p:tavLst>
                                    </p:anim>
                                    <p:animEffect filter="fade" transition="in">
                                      <p:cBhvr>
                                        <p:cTn dur="500" id="40"/>
                                        <p:tgtEl>
                                          <p:spTgt spid="3"/>
                                        </p:tgtEl>
                                      </p:cBhvr>
                                    </p:animEffect>
                                  </p:childTnLst>
                                </p:cTn>
                              </p:par>
                            </p:childTnLst>
                          </p:cTn>
                        </p:par>
                        <p:par>
                          <p:cTn fill="hold" id="41" nodeType="afterGroup">
                            <p:stCondLst>
                              <p:cond delay="2600"/>
                            </p:stCondLst>
                            <p:childTnLst>
                              <p:par>
                                <p:cTn fill="hold" id="42" nodeType="afterEffect" presetClass="entr" presetID="53" presetSubtype="16">
                                  <p:stCondLst>
                                    <p:cond delay="0"/>
                                  </p:stCondLst>
                                  <p:childTnLst>
                                    <p:set>
                                      <p:cBhvr>
                                        <p:cTn dur="1" fill="hold" id="43">
                                          <p:stCondLst>
                                            <p:cond delay="0"/>
                                          </p:stCondLst>
                                        </p:cTn>
                                        <p:tgtEl>
                                          <p:spTgt spid="2"/>
                                        </p:tgtEl>
                                        <p:attrNameLst>
                                          <p:attrName>style.visibility</p:attrName>
                                        </p:attrNameLst>
                                      </p:cBhvr>
                                      <p:to>
                                        <p:strVal val="visible"/>
                                      </p:to>
                                    </p:set>
                                    <p:anim calcmode="lin" valueType="num">
                                      <p:cBhvr>
                                        <p:cTn dur="500" fill="hold" id="44"/>
                                        <p:tgtEl>
                                          <p:spTgt spid="2"/>
                                        </p:tgtEl>
                                        <p:attrNameLst>
                                          <p:attrName>ppt_w</p:attrName>
                                        </p:attrNameLst>
                                      </p:cBhvr>
                                      <p:tavLst>
                                        <p:tav tm="0">
                                          <p:val>
                                            <p:fltVal val="0"/>
                                          </p:val>
                                        </p:tav>
                                        <p:tav tm="100000">
                                          <p:val>
                                            <p:strVal val="#ppt_w"/>
                                          </p:val>
                                        </p:tav>
                                      </p:tavLst>
                                    </p:anim>
                                    <p:anim calcmode="lin" valueType="num">
                                      <p:cBhvr>
                                        <p:cTn dur="500" fill="hold" id="45"/>
                                        <p:tgtEl>
                                          <p:spTgt spid="2"/>
                                        </p:tgtEl>
                                        <p:attrNameLst>
                                          <p:attrName>ppt_h</p:attrName>
                                        </p:attrNameLst>
                                      </p:cBhvr>
                                      <p:tavLst>
                                        <p:tav tm="0">
                                          <p:val>
                                            <p:fltVal val="0"/>
                                          </p:val>
                                        </p:tav>
                                        <p:tav tm="100000">
                                          <p:val>
                                            <p:strVal val="#ppt_h"/>
                                          </p:val>
                                        </p:tav>
                                      </p:tavLst>
                                    </p:anim>
                                    <p:animEffect filter="fade" transition="in">
                                      <p:cBhvr>
                                        <p:cTn dur="500" id="46"/>
                                        <p:tgtEl>
                                          <p:spTgt spid="2"/>
                                        </p:tgtEl>
                                      </p:cBhvr>
                                    </p:animEffect>
                                  </p:childTnLst>
                                </p:cTn>
                              </p:par>
                            </p:childTnLst>
                          </p:cTn>
                        </p:par>
                        <p:par>
                          <p:cTn fill="hold" id="47" nodeType="afterGroup">
                            <p:stCondLst>
                              <p:cond delay="3100"/>
                            </p:stCondLst>
                            <p:childTnLst>
                              <p:par>
                                <p:cTn fill="hold" id="48" nodeType="afterEffect" presetClass="entr" presetID="16" presetSubtype="37">
                                  <p:stCondLst>
                                    <p:cond delay="0"/>
                                  </p:stCondLst>
                                  <p:childTnLst>
                                    <p:set>
                                      <p:cBhvr>
                                        <p:cTn dur="1" fill="hold" id="49">
                                          <p:stCondLst>
                                            <p:cond delay="0"/>
                                          </p:stCondLst>
                                        </p:cTn>
                                        <p:tgtEl>
                                          <p:spTgt spid="66"/>
                                        </p:tgtEl>
                                        <p:attrNameLst>
                                          <p:attrName>style.visibility</p:attrName>
                                        </p:attrNameLst>
                                      </p:cBhvr>
                                      <p:to>
                                        <p:strVal val="visible"/>
                                      </p:to>
                                    </p:set>
                                    <p:animEffect filter="barn(outVertical)" transition="in">
                                      <p:cBhvr>
                                        <p:cTn dur="500" id="50"/>
                                        <p:tgtEl>
                                          <p:spTgt spid="66"/>
                                        </p:tgtEl>
                                      </p:cBhvr>
                                    </p:animEffect>
                                  </p:childTnLst>
                                </p:cTn>
                              </p:par>
                            </p:childTnLst>
                          </p:cTn>
                        </p:par>
                        <p:par>
                          <p:cTn fill="hold" id="51" nodeType="afterGroup">
                            <p:stCondLst>
                              <p:cond delay="3600"/>
                            </p:stCondLst>
                            <p:childTnLst>
                              <p:par>
                                <p:cTn fill="hold" grpId="0" id="52" nodeType="afterEffect" presetClass="entr" presetID="10" presetSubtype="0">
                                  <p:stCondLst>
                                    <p:cond delay="0"/>
                                  </p:stCondLst>
                                  <p:childTnLst>
                                    <p:set>
                                      <p:cBhvr>
                                        <p:cTn dur="1" fill="hold" id="53">
                                          <p:stCondLst>
                                            <p:cond delay="0"/>
                                          </p:stCondLst>
                                        </p:cTn>
                                        <p:tgtEl>
                                          <p:spTgt spid="65"/>
                                        </p:tgtEl>
                                        <p:attrNameLst>
                                          <p:attrName>style.visibility</p:attrName>
                                        </p:attrNameLst>
                                      </p:cBhvr>
                                      <p:to>
                                        <p:strVal val="visible"/>
                                      </p:to>
                                    </p:set>
                                    <p:animEffect filter="fade" transition="in">
                                      <p:cBhvr>
                                        <p:cTn dur="500" id="54"/>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36"/>
    </p:bld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12" name="图片 11">
            <a:extLst>
              <a:ext uri="{FF2B5EF4-FFF2-40B4-BE49-F238E27FC236}">
                <a16:creationId xmlns:a16="http://schemas.microsoft.com/office/drawing/2014/main" id="{D2D8701D-78B8-4F07-8448-76DF0BCF5F68}"/>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952888" y="1468371"/>
            <a:ext cx="3225219" cy="4992555"/>
          </a:xfrm>
          <a:prstGeom prst="rect">
            <a:avLst/>
          </a:prstGeom>
        </p:spPr>
      </p:pic>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2323881" y="1664802"/>
            <a:ext cx="3249608" cy="584775"/>
          </a:xfrm>
          <a:prstGeom prst="rect">
            <a:avLst/>
          </a:prstGeom>
          <a:noFill/>
        </p:spPr>
        <p:txBody>
          <a:bodyPr rtlCol="0" wrap="none">
            <a:spAutoFit/>
          </a:bodyPr>
          <a:lstStyle/>
          <a:p>
            <a:pPr defTabSz="1219020"/>
            <a:r>
              <a:rPr altLang="zh-CN" dirty="0" lang="en-US" sz="3200">
                <a:solidFill>
                  <a:srgbClr val="E1E0D8"/>
                </a:solidFill>
                <a:latin charset="-122" panose="02010601030101010101" pitchFamily="2" typeface="方正黑体简体"/>
                <a:ea charset="-122" panose="02010601030101010101" pitchFamily="2" typeface="方正黑体简体"/>
                <a:cs typeface="+mn-ea"/>
                <a:sym typeface="+mn-lt"/>
              </a:rPr>
              <a:t>COMPETITOR 1</a:t>
            </a:r>
            <a:endParaRPr altLang="en-US" dirty="0" lang="zh-CN" sz="32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723549"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企业大事记</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323882" y="4581128"/>
            <a:ext cx="2619991"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2019</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年 评为最佳诚信公司</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2323882" y="4942817"/>
            <a:ext cx="2619991" cy="791435"/>
          </a:xfrm>
          <a:prstGeom prst="rect">
            <a:avLst/>
          </a:prstGeom>
          <a:noFill/>
        </p:spPr>
        <p:txBody>
          <a:bodyPr rtlCol="0" wrap="square">
            <a:spAutoFit/>
          </a:bodyPr>
          <a:lstStyle/>
          <a:p>
            <a:pP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7" name="图片 6">
            <a:extLst>
              <a:ext uri="{FF2B5EF4-FFF2-40B4-BE49-F238E27FC236}">
                <a16:creationId xmlns:a16="http://schemas.microsoft.com/office/drawing/2014/main" id="{9CCCBB7D-A193-47AA-8BFC-CA700DAC194D}"/>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5947326" y="3429000"/>
            <a:ext cx="297349" cy="3429000"/>
          </a:xfrm>
          <a:prstGeom prst="rect">
            <a:avLst/>
          </a:prstGeom>
        </p:spPr>
      </p:pic>
      <p:pic>
        <p:nvPicPr>
          <p:cNvPr id="40" name="图片 39">
            <a:extLst>
              <a:ext uri="{FF2B5EF4-FFF2-40B4-BE49-F238E27FC236}">
                <a16:creationId xmlns:a16="http://schemas.microsoft.com/office/drawing/2014/main" id="{6B7A9A52-9462-4099-8292-3E07037B104C}"/>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013893" y="1468371"/>
            <a:ext cx="3225219" cy="4992555"/>
          </a:xfrm>
          <a:prstGeom prst="rect">
            <a:avLst/>
          </a:prstGeom>
        </p:spPr>
      </p:pic>
      <p:sp>
        <p:nvSpPr>
          <p:cNvPr id="41" name="TextBox 6">
            <a:extLst>
              <a:ext uri="{FF2B5EF4-FFF2-40B4-BE49-F238E27FC236}">
                <a16:creationId xmlns:a16="http://schemas.microsoft.com/office/drawing/2014/main" id="{F0679047-E796-42DD-A266-296D077F924D}"/>
              </a:ext>
            </a:extLst>
          </p:cNvPr>
          <p:cNvSpPr txBox="1"/>
          <p:nvPr/>
        </p:nvSpPr>
        <p:spPr>
          <a:xfrm>
            <a:off x="7384887" y="1664802"/>
            <a:ext cx="3249608" cy="584775"/>
          </a:xfrm>
          <a:prstGeom prst="rect">
            <a:avLst/>
          </a:prstGeom>
          <a:noFill/>
        </p:spPr>
        <p:txBody>
          <a:bodyPr rtlCol="0" wrap="none">
            <a:spAutoFit/>
          </a:bodyPr>
          <a:lstStyle/>
          <a:p>
            <a:pPr defTabSz="1219020"/>
            <a:r>
              <a:rPr altLang="zh-CN" dirty="0" lang="en-US" sz="3200">
                <a:solidFill>
                  <a:srgbClr val="E1E0D8"/>
                </a:solidFill>
                <a:latin charset="-122" panose="02010601030101010101" pitchFamily="2" typeface="方正黑体简体"/>
                <a:ea charset="-122" panose="02010601030101010101" pitchFamily="2" typeface="方正黑体简体"/>
                <a:cs typeface="+mn-ea"/>
                <a:sym typeface="+mn-lt"/>
              </a:rPr>
              <a:t>COMPETITOR 2</a:t>
            </a:r>
            <a:endParaRPr altLang="en-US" dirty="0" lang="zh-CN" sz="32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2" name="TextBox 7">
            <a:extLst>
              <a:ext uri="{FF2B5EF4-FFF2-40B4-BE49-F238E27FC236}">
                <a16:creationId xmlns:a16="http://schemas.microsoft.com/office/drawing/2014/main" id="{F4B159CB-3E94-462F-91D7-EFBC7A4D25BB}"/>
              </a:ext>
            </a:extLst>
          </p:cNvPr>
          <p:cNvSpPr txBox="1"/>
          <p:nvPr/>
        </p:nvSpPr>
        <p:spPr>
          <a:xfrm>
            <a:off x="7384887" y="4581128"/>
            <a:ext cx="2619991"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2019</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年 评为最佳诚信公司</a:t>
            </a:r>
          </a:p>
        </p:txBody>
      </p:sp>
      <p:sp>
        <p:nvSpPr>
          <p:cNvPr id="44" name="文本框 43">
            <a:extLst>
              <a:ext uri="{FF2B5EF4-FFF2-40B4-BE49-F238E27FC236}">
                <a16:creationId xmlns:a16="http://schemas.microsoft.com/office/drawing/2014/main" id="{81764ACA-6222-4289-8C8E-3313F9D50C12}"/>
              </a:ext>
            </a:extLst>
          </p:cNvPr>
          <p:cNvSpPr txBox="1"/>
          <p:nvPr/>
        </p:nvSpPr>
        <p:spPr>
          <a:xfrm>
            <a:off x="7384887" y="4942817"/>
            <a:ext cx="2619991" cy="791435"/>
          </a:xfrm>
          <a:prstGeom prst="rect">
            <a:avLst/>
          </a:prstGeom>
          <a:noFill/>
        </p:spPr>
        <p:txBody>
          <a:bodyPr rtlCol="0" wrap="square">
            <a:spAutoFit/>
          </a:bodyPr>
          <a:lstStyle/>
          <a:p>
            <a:pP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17" name="矩形 16"/>
          <p:cNvSpPr/>
          <p:nvPr/>
        </p:nvSpPr>
        <p:spPr>
          <a:xfrm>
            <a:off x="7442699" y="2532048"/>
            <a:ext cx="3083935" cy="1562976"/>
          </a:xfrm>
          <a:prstGeom prst="rect">
            <a:avLst/>
          </a:prstGeom>
          <a:blipFill dpi="0" rotWithShape="1">
            <a:blip cstate="print" r:embed="rId6">
              <a:extLst>
                <a:ext uri="{28A0092B-C50C-407E-A947-70E740481C1C}">
                  <a14:useLocalDpi xmlns:a14="http://schemas.microsoft.com/office/drawing/2010/main" val="0"/>
                </a:ext>
              </a:extLst>
            </a:blip>
            <a:srcRect/>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628750" y="2532048"/>
            <a:ext cx="3083935" cy="1562976"/>
          </a:xfrm>
          <a:prstGeom prst="rect">
            <a:avLst/>
          </a:prstGeom>
          <a:blipFill dpi="0" rotWithShape="1">
            <a:blip cstate="print" r:embed="rId7">
              <a:extLst>
                <a:ext uri="{28A0092B-C50C-407E-A947-70E740481C1C}">
                  <a14:useLocalDpi xmlns:a14="http://schemas.microsoft.com/office/drawing/2010/main" val="0"/>
                </a:ext>
              </a:extLst>
            </a:blip>
            <a:srcRect/>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xmlns:p14="http://schemas.microsoft.com/office/powerpoint/2010/main" val="36069507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300"/>
                                  </p:stCondLst>
                                  <p:childTnLst>
                                    <p:set>
                                      <p:cBhvr>
                                        <p:cTn dur="1" fill="hold" id="18">
                                          <p:stCondLst>
                                            <p:cond delay="0"/>
                                          </p:stCondLst>
                                        </p:cTn>
                                        <p:tgtEl>
                                          <p:spTgt spid="46"/>
                                        </p:tgtEl>
                                        <p:attrNameLst>
                                          <p:attrName>style.visibility</p:attrName>
                                        </p:attrNameLst>
                                      </p:cBhvr>
                                      <p:to>
                                        <p:strVal val="visible"/>
                                      </p:to>
                                    </p:set>
                                    <p:anim calcmode="lin" valueType="num">
                                      <p:cBhvr additive="base">
                                        <p:cTn dur="300" fill="hold" id="19"/>
                                        <p:tgtEl>
                                          <p:spTgt spid="46"/>
                                        </p:tgtEl>
                                        <p:attrNameLst>
                                          <p:attrName>ppt_x</p:attrName>
                                        </p:attrNameLst>
                                      </p:cBhvr>
                                      <p:tavLst>
                                        <p:tav tm="0">
                                          <p:val>
                                            <p:strVal val="0-#ppt_w/2"/>
                                          </p:val>
                                        </p:tav>
                                        <p:tav tm="100000">
                                          <p:val>
                                            <p:strVal val="#ppt_x"/>
                                          </p:val>
                                        </p:tav>
                                      </p:tavLst>
                                    </p:anim>
                                    <p:anim calcmode="lin" valueType="num">
                                      <p:cBhvr additive="base">
                                        <p:cTn dur="300" fill="hold" id="20"/>
                                        <p:tgtEl>
                                          <p:spTgt spid="46"/>
                                        </p:tgtEl>
                                        <p:attrNameLst>
                                          <p:attrName>ppt_y</p:attrName>
                                        </p:attrNameLst>
                                      </p:cBhvr>
                                      <p:tavLst>
                                        <p:tav tm="0">
                                          <p:val>
                                            <p:strVal val="#ppt_y"/>
                                          </p:val>
                                        </p:tav>
                                        <p:tav tm="100000">
                                          <p:val>
                                            <p:strVal val="#ppt_y"/>
                                          </p:val>
                                        </p:tav>
                                      </p:tavLst>
                                    </p:anim>
                                  </p:childTnLst>
                                </p:cTn>
                              </p:par>
                            </p:childTnLst>
                          </p:cTn>
                        </p:par>
                        <p:par>
                          <p:cTn fill="hold" id="21">
                            <p:stCondLst>
                              <p:cond delay="600"/>
                            </p:stCondLst>
                            <p:childTnLst>
                              <p:par>
                                <p:cTn fill="hold" id="22" nodeType="afterEffect" presetClass="entr" presetID="2" presetSubtype="4">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ppt_x"/>
                                          </p:val>
                                        </p:tav>
                                        <p:tav tm="100000">
                                          <p:val>
                                            <p:strVal val="#ppt_x"/>
                                          </p:val>
                                        </p:tav>
                                      </p:tavLst>
                                    </p:anim>
                                    <p:anim calcmode="lin" valueType="num">
                                      <p:cBhvr additive="base">
                                        <p:cTn dur="500" fill="hold" id="25"/>
                                        <p:tgtEl>
                                          <p:spTgt spid="12"/>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additive="base">
                                        <p:cTn dur="300" fill="hold" id="28"/>
                                        <p:tgtEl>
                                          <p:spTgt spid="41"/>
                                        </p:tgtEl>
                                        <p:attrNameLst>
                                          <p:attrName>ppt_x</p:attrName>
                                        </p:attrNameLst>
                                      </p:cBhvr>
                                      <p:tavLst>
                                        <p:tav tm="0">
                                          <p:val>
                                            <p:strVal val="1+#ppt_w/2"/>
                                          </p:val>
                                        </p:tav>
                                        <p:tav tm="100000">
                                          <p:val>
                                            <p:strVal val="#ppt_x"/>
                                          </p:val>
                                        </p:tav>
                                      </p:tavLst>
                                    </p:anim>
                                    <p:anim calcmode="lin" valueType="num">
                                      <p:cBhvr additive="base">
                                        <p:cTn dur="300" fill="hold" id="29"/>
                                        <p:tgtEl>
                                          <p:spTgt spid="41"/>
                                        </p:tgtEl>
                                        <p:attrNameLst>
                                          <p:attrName>ppt_y</p:attrName>
                                        </p:attrNameLst>
                                      </p:cBhvr>
                                      <p:tavLst>
                                        <p:tav tm="0">
                                          <p:val>
                                            <p:strVal val="#ppt_y"/>
                                          </p:val>
                                        </p:tav>
                                        <p:tav tm="100000">
                                          <p:val>
                                            <p:strVal val="#ppt_y"/>
                                          </p:val>
                                        </p:tav>
                                      </p:tavLst>
                                    </p:anim>
                                  </p:childTnLst>
                                </p:cTn>
                              </p:par>
                            </p:childTnLst>
                          </p:cTn>
                        </p:par>
                        <p:par>
                          <p:cTn fill="hold" id="30">
                            <p:stCondLst>
                              <p:cond delay="1100"/>
                            </p:stCondLst>
                            <p:childTnLst>
                              <p:par>
                                <p:cTn fill="hold" id="31" nodeType="afterEffect" presetClass="entr" presetID="2" presetSubtype="4">
                                  <p:stCondLst>
                                    <p:cond delay="0"/>
                                  </p:stCondLst>
                                  <p:childTnLst>
                                    <p:set>
                                      <p:cBhvr>
                                        <p:cTn dur="1" fill="hold" id="32">
                                          <p:stCondLst>
                                            <p:cond delay="0"/>
                                          </p:stCondLst>
                                        </p:cTn>
                                        <p:tgtEl>
                                          <p:spTgt spid="40"/>
                                        </p:tgtEl>
                                        <p:attrNameLst>
                                          <p:attrName>style.visibility</p:attrName>
                                        </p:attrNameLst>
                                      </p:cBhvr>
                                      <p:to>
                                        <p:strVal val="visible"/>
                                      </p:to>
                                    </p:set>
                                    <p:anim calcmode="lin" valueType="num">
                                      <p:cBhvr additive="base">
                                        <p:cTn dur="500" fill="hold" id="33"/>
                                        <p:tgtEl>
                                          <p:spTgt spid="40"/>
                                        </p:tgtEl>
                                        <p:attrNameLst>
                                          <p:attrName>ppt_x</p:attrName>
                                        </p:attrNameLst>
                                      </p:cBhvr>
                                      <p:tavLst>
                                        <p:tav tm="0">
                                          <p:val>
                                            <p:strVal val="#ppt_x"/>
                                          </p:val>
                                        </p:tav>
                                        <p:tav tm="100000">
                                          <p:val>
                                            <p:strVal val="#ppt_x"/>
                                          </p:val>
                                        </p:tav>
                                      </p:tavLst>
                                    </p:anim>
                                    <p:anim calcmode="lin" valueType="num">
                                      <p:cBhvr additive="base">
                                        <p:cTn dur="500" fill="hold" id="34"/>
                                        <p:tgtEl>
                                          <p:spTgt spid="40"/>
                                        </p:tgtEl>
                                        <p:attrNameLst>
                                          <p:attrName>ppt_y</p:attrName>
                                        </p:attrNameLst>
                                      </p:cBhvr>
                                      <p:tavLst>
                                        <p:tav tm="0">
                                          <p:val>
                                            <p:strVal val="1+#ppt_h/2"/>
                                          </p:val>
                                        </p:tav>
                                        <p:tav tm="100000">
                                          <p:val>
                                            <p:strVal val="#ppt_y"/>
                                          </p:val>
                                        </p:tav>
                                      </p:tavLst>
                                    </p:anim>
                                  </p:childTnLst>
                                </p:cTn>
                              </p:par>
                              <p:par>
                                <p:cTn fill="hold" grpId="0" id="35" nodeType="withEffect" presetClass="entr" presetID="14" presetSubtype="10">
                                  <p:stCondLst>
                                    <p:cond delay="0"/>
                                  </p:stCondLst>
                                  <p:childTnLst>
                                    <p:set>
                                      <p:cBhvr>
                                        <p:cTn dur="1" fill="hold" id="36">
                                          <p:stCondLst>
                                            <p:cond delay="0"/>
                                          </p:stCondLst>
                                        </p:cTn>
                                        <p:tgtEl>
                                          <p:spTgt spid="5"/>
                                        </p:tgtEl>
                                        <p:attrNameLst>
                                          <p:attrName>style.visibility</p:attrName>
                                        </p:attrNameLst>
                                      </p:cBhvr>
                                      <p:to>
                                        <p:strVal val="visible"/>
                                      </p:to>
                                    </p:set>
                                    <p:animEffect filter="randombar(horizontal)" transition="in">
                                      <p:cBhvr>
                                        <p:cTn dur="500" id="37"/>
                                        <p:tgtEl>
                                          <p:spTgt spid="5"/>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17"/>
                                        </p:tgtEl>
                                        <p:attrNameLst>
                                          <p:attrName>style.visibility</p:attrName>
                                        </p:attrNameLst>
                                      </p:cBhvr>
                                      <p:to>
                                        <p:strVal val="visible"/>
                                      </p:to>
                                    </p:set>
                                    <p:animEffect filter="randombar(horizontal)" transition="in">
                                      <p:cBhvr>
                                        <p:cTn dur="500" id="40"/>
                                        <p:tgtEl>
                                          <p:spTgt spid="17"/>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500" id="43"/>
                                        <p:tgtEl>
                                          <p:spTgt spid="18"/>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9"/>
                                        </p:tgtEl>
                                        <p:attrNameLst>
                                          <p:attrName>style.visibility</p:attrName>
                                        </p:attrNameLst>
                                      </p:cBhvr>
                                      <p:to>
                                        <p:strVal val="visible"/>
                                      </p:to>
                                    </p:set>
                                    <p:animEffect filter="fade" transition="in">
                                      <p:cBhvr>
                                        <p:cTn dur="500" id="46"/>
                                        <p:tgtEl>
                                          <p:spTgt spid="1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42"/>
                                        </p:tgtEl>
                                        <p:attrNameLst>
                                          <p:attrName>style.visibility</p:attrName>
                                        </p:attrNameLst>
                                      </p:cBhvr>
                                      <p:to>
                                        <p:strVal val="visible"/>
                                      </p:to>
                                    </p:set>
                                    <p:animEffect filter="fade" transition="in">
                                      <p:cBhvr>
                                        <p:cTn dur="500" id="49"/>
                                        <p:tgtEl>
                                          <p:spTgt spid="42"/>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44"/>
                                        </p:tgtEl>
                                        <p:attrNameLst>
                                          <p:attrName>style.visibility</p:attrName>
                                        </p:attrNameLst>
                                      </p:cBhvr>
                                      <p:to>
                                        <p:strVal val="visible"/>
                                      </p:to>
                                    </p:set>
                                    <p:animEffect filter="fade" transition="in">
                                      <p:cBhvr>
                                        <p:cTn dur="500" id="52"/>
                                        <p:tgtEl>
                                          <p:spTgt spid="44"/>
                                        </p:tgtEl>
                                      </p:cBhvr>
                                    </p:animEffect>
                                  </p:childTnLst>
                                </p:cTn>
                              </p:par>
                              <p:par>
                                <p:cTn fill="hold" id="53" nodeType="withEffect" presetClass="entr" presetID="22" presetSubtype="1">
                                  <p:stCondLst>
                                    <p:cond delay="0"/>
                                  </p:stCondLst>
                                  <p:childTnLst>
                                    <p:set>
                                      <p:cBhvr>
                                        <p:cTn dur="1" fill="hold" id="54">
                                          <p:stCondLst>
                                            <p:cond delay="0"/>
                                          </p:stCondLst>
                                        </p:cTn>
                                        <p:tgtEl>
                                          <p:spTgt spid="7"/>
                                        </p:tgtEl>
                                        <p:attrNameLst>
                                          <p:attrName>style.visibility</p:attrName>
                                        </p:attrNameLst>
                                      </p:cBhvr>
                                      <p:to>
                                        <p:strVal val="visible"/>
                                      </p:to>
                                    </p:set>
                                    <p:animEffect filter="wipe(up)" transition="in">
                                      <p:cBhvr>
                                        <p:cTn dur="500" id="5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42"/>
      <p:bldP grpId="0" spid="44"/>
      <p:bldP animBg="1" grpId="0" spid="17"/>
      <p:bldP animBg="1" grpId="0" spid="5"/>
    </p:bld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7" name="组合 26"/>
          <p:cNvGrpSpPr/>
          <p:nvPr/>
        </p:nvGrpSpPr>
        <p:grpSpPr>
          <a:xfrm>
            <a:off x="1258140" y="3506529"/>
            <a:ext cx="1326873" cy="1326873"/>
            <a:chOff x="1270840" y="3443029"/>
            <a:chExt cx="1326873" cy="1326873"/>
          </a:xfrm>
          <a:effectLst>
            <a:outerShdw algn="tl" blurRad="254000" dir="2700000" dist="63500" rotWithShape="0">
              <a:prstClr val="black">
                <a:alpha val="30000"/>
              </a:prstClr>
            </a:outerShdw>
          </a:effectLst>
        </p:grpSpPr>
        <p:sp>
          <p:nvSpPr>
            <p:cNvPr id="28" name="矩形 27"/>
            <p:cNvSpPr/>
            <p:nvPr/>
          </p:nvSpPr>
          <p:spPr>
            <a:xfrm>
              <a:off x="1270840" y="3443029"/>
              <a:ext cx="1326873" cy="132687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29" name="矩形 5"/>
            <p:cNvSpPr/>
            <p:nvPr/>
          </p:nvSpPr>
          <p:spPr>
            <a:xfrm>
              <a:off x="1617173" y="3800709"/>
              <a:ext cx="634208" cy="611513"/>
            </a:xfrm>
            <a:custGeom>
              <a:avLst/>
              <a:gdLst>
                <a:gd fmla="*/ 174005 w 338138" name="connsiteX0"/>
                <a:gd fmla="*/ 18121 h 326038" name="connsiteY0"/>
                <a:gd fmla="*/ 160013 w 338138" name="connsiteX1"/>
                <a:gd fmla="*/ 19109 h 326038" name="connsiteY1"/>
                <a:gd fmla="*/ 160013 w 338138" name="connsiteX2"/>
                <a:gd fmla="*/ 70472 h 326038" name="connsiteY2"/>
                <a:gd fmla="*/ 92851 w 338138" name="connsiteX3"/>
                <a:gd fmla="*/ 149491 h 326038" name="connsiteY3"/>
                <a:gd fmla="*/ 88900 w 338138" name="connsiteX4"/>
                <a:gd fmla="*/ 149491 h 326038" name="connsiteY4"/>
                <a:gd fmla="*/ 88900 w 338138" name="connsiteX5"/>
                <a:gd fmla="*/ 279872 h 326038" name="connsiteY5"/>
                <a:gd fmla="*/ 119189 w 338138" name="connsiteX6"/>
                <a:gd fmla="*/ 310163 h 326038" name="connsiteY6"/>
                <a:gd fmla="*/ 262731 w 338138" name="connsiteX7"/>
                <a:gd fmla="*/ 310163 h 326038" name="connsiteY7"/>
                <a:gd fmla="*/ 300922 w 338138" name="connsiteX8"/>
                <a:gd fmla="*/ 278555 h 326038" name="connsiteY8"/>
                <a:gd fmla="*/ 320675 w 338138" name="connsiteX9"/>
                <a:gd fmla="*/ 157393 h 326038" name="connsiteY9"/>
                <a:gd fmla="*/ 320675 w 338138" name="connsiteX10"/>
                <a:gd fmla="*/ 156076 h 326038" name="connsiteY10"/>
                <a:gd fmla="*/ 290386 w 338138" name="connsiteX11"/>
                <a:gd fmla="*/ 127102 h 326038" name="connsiteY11"/>
                <a:gd fmla="*/ 210055 w 338138" name="connsiteX12"/>
                <a:gd fmla="*/ 127102 h 326038" name="connsiteY12"/>
                <a:gd fmla="*/ 200837 w 338138" name="connsiteX13"/>
                <a:gd fmla="*/ 117883 h 326038" name="connsiteY13"/>
                <a:gd fmla="*/ 200837 w 338138" name="connsiteX14"/>
                <a:gd fmla="*/ 57302 h 326038" name="connsiteY14"/>
                <a:gd fmla="*/ 188985 w 338138" name="connsiteX15"/>
                <a:gd fmla="*/ 23060 h 326038" name="connsiteY15"/>
                <a:gd fmla="*/ 174005 w 338138" name="connsiteX16"/>
                <a:gd fmla="*/ 18121 h 326038" name="connsiteY16"/>
                <a:gd fmla="*/ 166923 w 338138" name="connsiteX17"/>
                <a:gd fmla="*/ 10 h 326038" name="connsiteY17"/>
                <a:gd fmla="*/ 199449 w 338138" name="connsiteX18"/>
                <a:gd fmla="*/ 8733 h 326038" name="connsiteY18"/>
                <a:gd fmla="*/ 217941 w 338138" name="connsiteX19"/>
                <a:gd fmla="*/ 56131 h 326038" name="connsiteY19"/>
                <a:gd fmla="*/ 217941 w 338138" name="connsiteX20"/>
                <a:gd fmla="*/ 108796 h 326038" name="connsiteY20"/>
                <a:gd fmla="*/ 290588 w 338138" name="connsiteX21"/>
                <a:gd fmla="*/ 108796 h 326038" name="connsiteY21"/>
                <a:gd fmla="*/ 338138 w 338138" name="connsiteX22"/>
                <a:gd fmla="*/ 154878 h 326038" name="connsiteY22"/>
                <a:gd fmla="*/ 338138 w 338138" name="connsiteX23"/>
                <a:gd fmla="*/ 157511 h 326038" name="connsiteY23"/>
                <a:gd fmla="*/ 338138 w 338138" name="connsiteX24"/>
                <a:gd fmla="*/ 158828 h 326038" name="connsiteY24"/>
                <a:gd fmla="*/ 318325 w 338138" name="connsiteX25"/>
                <a:gd fmla="*/ 279956 h 326038" name="connsiteY25"/>
                <a:gd fmla="*/ 262850 w 338138" name="connsiteX26"/>
                <a:gd fmla="*/ 326038 h 326038" name="connsiteY26"/>
                <a:gd fmla="*/ 118877 w 338138" name="connsiteX27"/>
                <a:gd fmla="*/ 326038 h 326038" name="connsiteY27"/>
                <a:gd fmla="*/ 71326 w 338138" name="connsiteX28"/>
                <a:gd fmla="*/ 278640 h 326038" name="connsiteY28"/>
                <a:gd fmla="*/ 71326 w 338138" name="connsiteX29"/>
                <a:gd fmla="*/ 144345 h 326038" name="connsiteY29"/>
                <a:gd fmla="*/ 63401 w 338138" name="connsiteX30"/>
                <a:gd fmla="*/ 136445 h 326038" name="connsiteY30"/>
                <a:gd fmla="*/ 23775 w 338138" name="connsiteX31"/>
                <a:gd fmla="*/ 136445 h 326038" name="connsiteY31"/>
                <a:gd fmla="*/ 17171 w 338138" name="connsiteX32"/>
                <a:gd fmla="*/ 144345 h 326038" name="connsiteY32"/>
                <a:gd fmla="*/ 17171 w 338138" name="connsiteX33"/>
                <a:gd fmla="*/ 286540 h 326038" name="connsiteY33"/>
                <a:gd fmla="*/ 23775 w 338138" name="connsiteX34"/>
                <a:gd fmla="*/ 294439 h 326038" name="connsiteY34"/>
                <a:gd fmla="*/ 47550 w 338138" name="connsiteX35"/>
                <a:gd fmla="*/ 294439 h 326038" name="connsiteY35"/>
                <a:gd fmla="*/ 55476 w 338138" name="connsiteX36"/>
                <a:gd fmla="*/ 302339 h 326038" name="connsiteY36"/>
                <a:gd fmla="*/ 47550 w 338138" name="connsiteX37"/>
                <a:gd fmla="*/ 311555 h 326038" name="connsiteY37"/>
                <a:gd fmla="*/ 23775 w 338138" name="connsiteX38"/>
                <a:gd fmla="*/ 311555 h 326038" name="connsiteY38"/>
                <a:gd fmla="*/ 0 w 338138" name="connsiteX39"/>
                <a:gd fmla="*/ 286540 h 326038" name="connsiteY39"/>
                <a:gd fmla="*/ 0 w 338138" name="connsiteX40"/>
                <a:gd fmla="*/ 144345 h 326038" name="connsiteY40"/>
                <a:gd fmla="*/ 23775 w 338138" name="connsiteX41"/>
                <a:gd fmla="*/ 119329 h 326038" name="connsiteY41"/>
                <a:gd fmla="*/ 63401 w 338138" name="connsiteX42"/>
                <a:gd fmla="*/ 119329 h 326038" name="connsiteY42"/>
                <a:gd fmla="*/ 85855 w 338138" name="connsiteX43"/>
                <a:gd fmla="*/ 132495 h 326038" name="connsiteY43"/>
                <a:gd fmla="*/ 87176 w 338138" name="connsiteX44"/>
                <a:gd fmla="*/ 132495 h 326038" name="connsiteY44"/>
                <a:gd fmla="*/ 143973 w 338138" name="connsiteX45"/>
                <a:gd fmla="*/ 69297 h 326038" name="connsiteY45"/>
                <a:gd fmla="*/ 143973 w 338138" name="connsiteX46"/>
                <a:gd fmla="*/ 11366 h 326038" name="connsiteY46"/>
                <a:gd fmla="*/ 149256 w 338138" name="connsiteX47"/>
                <a:gd fmla="*/ 2150 h 326038" name="connsiteY47"/>
                <a:gd fmla="*/ 166923 w 338138" name="connsiteX48"/>
                <a:gd fmla="*/ 10 h 326038" name="connsiteY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326038" w="3381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30" name="组合 29"/>
          <p:cNvGrpSpPr/>
          <p:nvPr/>
        </p:nvGrpSpPr>
        <p:grpSpPr>
          <a:xfrm>
            <a:off x="3345562" y="3506529"/>
            <a:ext cx="1326873" cy="1326873"/>
            <a:chOff x="1270840" y="3443029"/>
            <a:chExt cx="1326873" cy="1326873"/>
          </a:xfrm>
          <a:effectLst>
            <a:outerShdw algn="tl" blurRad="254000" dir="2700000" dist="63500" rotWithShape="0">
              <a:prstClr val="black">
                <a:alpha val="30000"/>
              </a:prstClr>
            </a:outerShdw>
          </a:effectLst>
        </p:grpSpPr>
        <p:sp>
          <p:nvSpPr>
            <p:cNvPr id="31" name="矩形 30"/>
            <p:cNvSpPr/>
            <p:nvPr/>
          </p:nvSpPr>
          <p:spPr>
            <a:xfrm>
              <a:off x="1270840" y="3443029"/>
              <a:ext cx="1326873" cy="132687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32" name="矩形 8"/>
            <p:cNvSpPr/>
            <p:nvPr/>
          </p:nvSpPr>
          <p:spPr>
            <a:xfrm>
              <a:off x="1618691" y="3789362"/>
              <a:ext cx="631172" cy="634208"/>
            </a:xfrm>
            <a:custGeom>
              <a:avLst/>
              <a:gdLst>
                <a:gd fmla="*/ 104237 w 330200" name="connsiteX0"/>
                <a:gd fmla="*/ 80507 h 331788" name="connsiteY0"/>
                <a:gd fmla="*/ 112148 w 330200" name="connsiteX1"/>
                <a:gd fmla="*/ 84551 h 331788" name="connsiteY1"/>
                <a:gd fmla="*/ 163809 w 330200" name="connsiteX2"/>
                <a:gd fmla="*/ 154423 h 331788" name="connsiteY2"/>
                <a:gd fmla="*/ 166392 w 330200" name="connsiteX3"/>
                <a:gd fmla="*/ 154423 h 331788" name="connsiteY3"/>
                <a:gd fmla="*/ 219344 w 330200" name="connsiteX4"/>
                <a:gd fmla="*/ 84551 h 331788" name="connsiteY4"/>
                <a:gd fmla="*/ 234842 w 330200" name="connsiteX5"/>
                <a:gd fmla="*/ 83257 h 331788" name="connsiteY5"/>
                <a:gd fmla="*/ 237425 w 330200" name="connsiteX6"/>
                <a:gd fmla="*/ 98784 h 331788" name="connsiteY6"/>
                <a:gd fmla="*/ 194805 w 330200" name="connsiteX7"/>
                <a:gd fmla="*/ 154423 h 331788" name="connsiteY7"/>
                <a:gd fmla="*/ 216761 w 330200" name="connsiteX8"/>
                <a:gd fmla="*/ 154423 h 331788" name="connsiteY8"/>
                <a:gd fmla="*/ 228385 w 330200" name="connsiteX9"/>
                <a:gd fmla="*/ 166068 h 331788" name="connsiteY9"/>
                <a:gd fmla="*/ 216761 w 330200" name="connsiteX10"/>
                <a:gd fmla="*/ 177714 h 331788" name="connsiteY10"/>
                <a:gd fmla="*/ 178015 w 330200" name="connsiteX11"/>
                <a:gd fmla="*/ 177714 h 331788" name="connsiteY11"/>
                <a:gd fmla="*/ 176724 w 330200" name="connsiteX12"/>
                <a:gd fmla="*/ 179007 h 331788" name="connsiteY12"/>
                <a:gd fmla="*/ 176724 w 330200" name="connsiteX13"/>
                <a:gd fmla="*/ 194535 h 331788" name="connsiteY13"/>
                <a:gd fmla="*/ 216761 w 330200" name="connsiteX14"/>
                <a:gd fmla="*/ 194535 h 331788" name="connsiteY14"/>
                <a:gd fmla="*/ 228385 w 330200" name="connsiteX15"/>
                <a:gd fmla="*/ 206180 h 331788" name="connsiteY15"/>
                <a:gd fmla="*/ 216761 w 330200" name="connsiteX16"/>
                <a:gd fmla="*/ 217825 h 331788" name="connsiteY16"/>
                <a:gd fmla="*/ 176724 w 330200" name="connsiteX17"/>
                <a:gd fmla="*/ 217825 h 331788" name="connsiteY17"/>
                <a:gd fmla="*/ 176724 w 330200" name="connsiteX18"/>
                <a:gd fmla="*/ 257937 h 331788" name="connsiteY18"/>
                <a:gd fmla="*/ 165100 w 330200" name="connsiteX19"/>
                <a:gd fmla="*/ 268288 h 331788" name="connsiteY19"/>
                <a:gd fmla="*/ 153476 w 330200" name="connsiteX20"/>
                <a:gd fmla="*/ 257937 h 331788" name="connsiteY20"/>
                <a:gd fmla="*/ 153476 w 330200" name="connsiteX21"/>
                <a:gd fmla="*/ 217825 h 331788" name="connsiteY21"/>
                <a:gd fmla="*/ 113439 w 330200" name="connsiteX22"/>
                <a:gd fmla="*/ 217825 h 331788" name="connsiteY22"/>
                <a:gd fmla="*/ 101815 w 330200" name="connsiteX23"/>
                <a:gd fmla="*/ 206180 h 331788" name="connsiteY23"/>
                <a:gd fmla="*/ 113439 w 330200" name="connsiteX24"/>
                <a:gd fmla="*/ 194535 h 331788" name="connsiteY24"/>
                <a:gd fmla="*/ 153476 w 330200" name="connsiteX25"/>
                <a:gd fmla="*/ 194535 h 331788" name="connsiteY25"/>
                <a:gd fmla="*/ 153476 w 330200" name="connsiteX26"/>
                <a:gd fmla="*/ 179007 h 331788" name="connsiteY26"/>
                <a:gd fmla="*/ 152185 w 330200" name="connsiteX27"/>
                <a:gd fmla="*/ 177714 h 331788" name="connsiteY27"/>
                <a:gd fmla="*/ 113439 w 330200" name="connsiteX28"/>
                <a:gd fmla="*/ 177714 h 331788" name="connsiteY28"/>
                <a:gd fmla="*/ 101815 w 330200" name="connsiteX29"/>
                <a:gd fmla="*/ 166068 h 331788" name="connsiteY29"/>
                <a:gd fmla="*/ 113439 w 330200" name="connsiteX30"/>
                <a:gd fmla="*/ 154423 h 331788" name="connsiteY30"/>
                <a:gd fmla="*/ 135395 w 330200" name="connsiteX31"/>
                <a:gd fmla="*/ 154423 h 331788" name="connsiteY31"/>
                <a:gd fmla="*/ 92775 w 330200" name="connsiteX32"/>
                <a:gd fmla="*/ 98784 h 331788" name="connsiteY32"/>
                <a:gd fmla="*/ 95358 w 330200" name="connsiteX33"/>
                <a:gd fmla="*/ 83257 h 331788" name="connsiteY33"/>
                <a:gd fmla="*/ 104237 w 330200" name="connsiteX34"/>
                <a:gd fmla="*/ 80507 h 331788" name="connsiteY34"/>
                <a:gd fmla="*/ 165100 w 330200" name="connsiteX35"/>
                <a:gd fmla="*/ 26988 h 331788" name="connsiteY35"/>
                <a:gd fmla="*/ 26987 w 330200" name="connsiteX36"/>
                <a:gd fmla="*/ 165101 h 331788" name="connsiteY36"/>
                <a:gd fmla="*/ 165100 w 330200" name="connsiteX37"/>
                <a:gd fmla="*/ 303214 h 331788" name="connsiteY37"/>
                <a:gd fmla="*/ 303213 w 330200" name="connsiteX38"/>
                <a:gd fmla="*/ 165101 h 331788" name="connsiteY38"/>
                <a:gd fmla="*/ 165100 w 330200" name="connsiteX39"/>
                <a:gd fmla="*/ 26988 h 331788" name="connsiteY39"/>
                <a:gd fmla="*/ 165100 w 330200" name="connsiteX40"/>
                <a:gd fmla="*/ 0 h 331788" name="connsiteY40"/>
                <a:gd fmla="*/ 330200 w 330200" name="connsiteX41"/>
                <a:gd fmla="*/ 165894 h 331788" name="connsiteY41"/>
                <a:gd fmla="*/ 165100 w 330200" name="connsiteX42"/>
                <a:gd fmla="*/ 331788 h 331788" name="connsiteY42"/>
                <a:gd fmla="*/ 0 w 330200" name="connsiteX43"/>
                <a:gd fmla="*/ 165894 h 331788" name="connsiteY43"/>
                <a:gd fmla="*/ 165100 w 330200" name="connsiteX44"/>
                <a:gd fmla="*/ 0 h 331788" name="connsiteY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331788" w="330200">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33" name="组合 32"/>
          <p:cNvGrpSpPr/>
          <p:nvPr/>
        </p:nvGrpSpPr>
        <p:grpSpPr>
          <a:xfrm>
            <a:off x="5432984" y="3506529"/>
            <a:ext cx="1326873" cy="1326873"/>
            <a:chOff x="1270840" y="3443029"/>
            <a:chExt cx="1326873" cy="1326873"/>
          </a:xfrm>
          <a:effectLst>
            <a:outerShdw algn="tl" blurRad="254000" dir="2700000" dist="63500" rotWithShape="0">
              <a:prstClr val="black">
                <a:alpha val="30000"/>
              </a:prstClr>
            </a:outerShdw>
          </a:effectLst>
        </p:grpSpPr>
        <p:sp>
          <p:nvSpPr>
            <p:cNvPr id="34" name="矩形 33"/>
            <p:cNvSpPr/>
            <p:nvPr/>
          </p:nvSpPr>
          <p:spPr>
            <a:xfrm>
              <a:off x="1270840" y="3443029"/>
              <a:ext cx="1326873" cy="132687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35" name="矩形 11"/>
            <p:cNvSpPr/>
            <p:nvPr/>
          </p:nvSpPr>
          <p:spPr>
            <a:xfrm>
              <a:off x="1617173" y="3790850"/>
              <a:ext cx="634208" cy="631231"/>
            </a:xfrm>
            <a:custGeom>
              <a:avLst/>
              <a:gdLst>
                <a:gd fmla="*/ 315609 w 338137" name="connsiteX0"/>
                <a:gd fmla="*/ 185737 h 336550" name="connsiteY0"/>
                <a:gd fmla="*/ 338137 w 338137" name="connsiteX1"/>
                <a:gd fmla="*/ 185737 h 336550" name="connsiteY1"/>
                <a:gd fmla="*/ 185737 w 338137" name="connsiteX2"/>
                <a:gd fmla="*/ 336550 h 336550" name="connsiteY2"/>
                <a:gd fmla="*/ 185737 w 338137" name="connsiteX3"/>
                <a:gd fmla="*/ 314256 h 336550" name="connsiteY3"/>
                <a:gd fmla="*/ 315609 w 338137" name="connsiteX4"/>
                <a:gd fmla="*/ 185737 h 336550" name="connsiteY4"/>
                <a:gd fmla="*/ 249042 w 338137" name="connsiteX5"/>
                <a:gd fmla="*/ 185737 h 336550" name="connsiteY5"/>
                <a:gd fmla="*/ 271462 w 338137" name="connsiteX6"/>
                <a:gd fmla="*/ 185737 h 336550" name="connsiteY6"/>
                <a:gd fmla="*/ 185737 w 338137" name="connsiteX7"/>
                <a:gd fmla="*/ 269875 h 336550" name="connsiteY7"/>
                <a:gd fmla="*/ 185737 w 338137" name="connsiteX8"/>
                <a:gd fmla="*/ 247870 h 336550" name="connsiteY8"/>
                <a:gd fmla="*/ 249042 w 338137" name="connsiteX9"/>
                <a:gd fmla="*/ 185737 h 336550" name="connsiteY9"/>
                <a:gd fmla="*/ 66675 w 338137" name="connsiteX10"/>
                <a:gd fmla="*/ 185737 h 336550" name="connsiteY10"/>
                <a:gd fmla="*/ 89095 w 338137" name="connsiteX11"/>
                <a:gd fmla="*/ 185737 h 336550" name="connsiteY11"/>
                <a:gd fmla="*/ 152400 w 338137" name="connsiteX12"/>
                <a:gd fmla="*/ 247870 h 336550" name="connsiteY12"/>
                <a:gd fmla="*/ 152400 w 338137" name="connsiteX13"/>
                <a:gd fmla="*/ 269875 h 336550" name="connsiteY13"/>
                <a:gd fmla="*/ 66675 w 338137" name="connsiteX14"/>
                <a:gd fmla="*/ 185737 h 336550" name="connsiteY14"/>
                <a:gd fmla="*/ 0 w 338137" name="connsiteX15"/>
                <a:gd fmla="*/ 185737 h 336550" name="connsiteY15"/>
                <a:gd fmla="*/ 22528 w 338137" name="connsiteX16"/>
                <a:gd fmla="*/ 185737 h 336550" name="connsiteY16"/>
                <a:gd fmla="*/ 152400 w 338137" name="connsiteX17"/>
                <a:gd fmla="*/ 314256 h 336550" name="connsiteY17"/>
                <a:gd fmla="*/ 152400 w 338137" name="connsiteX18"/>
                <a:gd fmla="*/ 336550 h 336550" name="connsiteY18"/>
                <a:gd fmla="*/ 0 w 338137" name="connsiteX19"/>
                <a:gd fmla="*/ 185737 h 336550" name="connsiteY19"/>
                <a:gd fmla="*/ 169069 w 338137" name="connsiteX20"/>
                <a:gd fmla="*/ 127000 h 336550" name="connsiteY20"/>
                <a:gd fmla="*/ 186045 w 338137" name="connsiteX21"/>
                <a:gd fmla="*/ 130918 h 336550" name="connsiteY21"/>
                <a:gd fmla="*/ 205633 w 338137" name="connsiteX22"/>
                <a:gd fmla="*/ 150506 h 336550" name="connsiteY22"/>
                <a:gd fmla="*/ 209550 w 338137" name="connsiteX23"/>
                <a:gd fmla="*/ 167482 h 336550" name="connsiteY23"/>
                <a:gd fmla="*/ 205633 w 338137" name="connsiteX24"/>
                <a:gd fmla="*/ 184458 h 336550" name="connsiteY24"/>
                <a:gd fmla="*/ 186045 w 338137" name="connsiteX25"/>
                <a:gd fmla="*/ 204046 h 336550" name="connsiteY25"/>
                <a:gd fmla="*/ 169069 w 338137" name="connsiteX26"/>
                <a:gd fmla="*/ 207963 h 336550" name="connsiteY26"/>
                <a:gd fmla="*/ 152093 w 338137" name="connsiteX27"/>
                <a:gd fmla="*/ 204046 h 336550" name="connsiteY27"/>
                <a:gd fmla="*/ 132505 w 338137" name="connsiteX28"/>
                <a:gd fmla="*/ 184458 h 336550" name="connsiteY28"/>
                <a:gd fmla="*/ 128587 w 338137" name="connsiteX29"/>
                <a:gd fmla="*/ 167482 h 336550" name="connsiteY29"/>
                <a:gd fmla="*/ 132505 w 338137" name="connsiteX30"/>
                <a:gd fmla="*/ 150506 h 336550" name="connsiteY30"/>
                <a:gd fmla="*/ 152093 w 338137" name="connsiteX31"/>
                <a:gd fmla="*/ 130918 h 336550" name="connsiteY31"/>
                <a:gd fmla="*/ 169069 w 338137" name="connsiteX32"/>
                <a:gd fmla="*/ 127000 h 336550" name="connsiteY32"/>
                <a:gd fmla="*/ 185737 w 338137" name="connsiteX33"/>
                <a:gd fmla="*/ 65087 h 336550" name="connsiteY33"/>
                <a:gd fmla="*/ 271462 w 338137" name="connsiteX34"/>
                <a:gd fmla="*/ 150812 h 336550" name="connsiteY34"/>
                <a:gd fmla="*/ 249042 w 338137" name="connsiteX35"/>
                <a:gd fmla="*/ 150812 h 336550" name="connsiteY35"/>
                <a:gd fmla="*/ 185737 w 338137" name="connsiteX36"/>
                <a:gd fmla="*/ 87507 h 336550" name="connsiteY36"/>
                <a:gd fmla="*/ 185737 w 338137" name="connsiteX37"/>
                <a:gd fmla="*/ 65087 h 336550" name="connsiteY37"/>
                <a:gd fmla="*/ 152400 w 338137" name="connsiteX38"/>
                <a:gd fmla="*/ 65087 h 336550" name="connsiteY38"/>
                <a:gd fmla="*/ 152400 w 338137" name="connsiteX39"/>
                <a:gd fmla="*/ 87507 h 336550" name="connsiteY39"/>
                <a:gd fmla="*/ 89095 w 338137" name="connsiteX40"/>
                <a:gd fmla="*/ 150812 h 336550" name="connsiteY40"/>
                <a:gd fmla="*/ 66675 w 338137" name="connsiteX41"/>
                <a:gd fmla="*/ 150812 h 336550" name="connsiteY41"/>
                <a:gd fmla="*/ 152400 w 338137" name="connsiteX42"/>
                <a:gd fmla="*/ 65087 h 336550" name="connsiteY42"/>
                <a:gd fmla="*/ 185737 w 338137" name="connsiteX43"/>
                <a:gd fmla="*/ 0 h 336550" name="connsiteY43"/>
                <a:gd fmla="*/ 338137 w 338137" name="connsiteX44"/>
                <a:gd fmla="*/ 150813 h 336550" name="connsiteY44"/>
                <a:gd fmla="*/ 315609 w 338137" name="connsiteX45"/>
                <a:gd fmla="*/ 150813 h 336550" name="connsiteY45"/>
                <a:gd fmla="*/ 185737 w 338137" name="connsiteX46"/>
                <a:gd fmla="*/ 22294 h 336550" name="connsiteY46"/>
                <a:gd fmla="*/ 185737 w 338137" name="connsiteX47"/>
                <a:gd fmla="*/ 0 h 336550" name="connsiteY47"/>
                <a:gd fmla="*/ 152400 w 338137" name="connsiteX48"/>
                <a:gd fmla="*/ 0 h 336550" name="connsiteY48"/>
                <a:gd fmla="*/ 152400 w 338137" name="connsiteX49"/>
                <a:gd fmla="*/ 22294 h 336550" name="connsiteY49"/>
                <a:gd fmla="*/ 22528 w 338137" name="connsiteX50"/>
                <a:gd fmla="*/ 150813 h 336550" name="connsiteY50"/>
                <a:gd fmla="*/ 0 w 338137" name="connsiteX51"/>
                <a:gd fmla="*/ 150813 h 336550" name="connsiteY51"/>
                <a:gd fmla="*/ 152400 w 338137" name="connsiteX52"/>
                <a:gd fmla="*/ 0 h 336550" name="connsiteY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336550" w="338137">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dirty="0" lang="zh-CN">
                <a:solidFill>
                  <a:schemeClr val="tx1">
                    <a:lumMod val="65000"/>
                    <a:lumOff val="35000"/>
                  </a:schemeClr>
                </a:solidFill>
                <a:cs typeface="+mn-ea"/>
                <a:sym typeface="+mn-lt"/>
              </a:endParaRPr>
            </a:p>
          </p:txBody>
        </p:sp>
      </p:grpSp>
      <p:grpSp>
        <p:nvGrpSpPr>
          <p:cNvPr id="36" name="组合 35"/>
          <p:cNvGrpSpPr/>
          <p:nvPr/>
        </p:nvGrpSpPr>
        <p:grpSpPr>
          <a:xfrm>
            <a:off x="7520406" y="3506529"/>
            <a:ext cx="1326873" cy="1326873"/>
            <a:chOff x="1270840" y="3443029"/>
            <a:chExt cx="1326873" cy="1326873"/>
          </a:xfrm>
          <a:effectLst>
            <a:outerShdw algn="tl" blurRad="254000" dir="2700000" dist="63500" rotWithShape="0">
              <a:prstClr val="black">
                <a:alpha val="30000"/>
              </a:prstClr>
            </a:outerShdw>
          </a:effectLst>
        </p:grpSpPr>
        <p:sp>
          <p:nvSpPr>
            <p:cNvPr id="37" name="矩形 36"/>
            <p:cNvSpPr/>
            <p:nvPr/>
          </p:nvSpPr>
          <p:spPr>
            <a:xfrm>
              <a:off x="1270840" y="3443029"/>
              <a:ext cx="1326873" cy="132687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38" name="矩形 14"/>
            <p:cNvSpPr/>
            <p:nvPr/>
          </p:nvSpPr>
          <p:spPr>
            <a:xfrm>
              <a:off x="1729356" y="3789362"/>
              <a:ext cx="409842" cy="634208"/>
            </a:xfrm>
            <a:custGeom>
              <a:avLst/>
              <a:gdLst>
                <a:gd fmla="*/ 143066 w 217488" name="connsiteX0"/>
                <a:gd fmla="*/ 166133 h 336550" name="connsiteY0"/>
                <a:gd fmla="*/ 156401 w 217488" name="connsiteX1"/>
                <a:gd fmla="*/ 167443 h 336550" name="connsiteY1"/>
                <a:gd fmla="*/ 179071 w 217488" name="connsiteX2"/>
                <a:gd fmla="*/ 239498 h 336550" name="connsiteY2"/>
                <a:gd fmla="*/ 133732 w 217488" name="connsiteX3"/>
                <a:gd fmla="*/ 297141 h 336550" name="connsiteY3"/>
                <a:gd fmla="*/ 129731 w 217488" name="connsiteX4"/>
                <a:gd fmla="*/ 298451 h 336550" name="connsiteY4"/>
                <a:gd fmla="*/ 121730 w 217488" name="connsiteX5"/>
                <a:gd fmla="*/ 293211 h 336550" name="connsiteY5"/>
                <a:gd fmla="*/ 124397 w 217488" name="connsiteX6"/>
                <a:gd fmla="*/ 281420 h 336550" name="connsiteY6"/>
                <a:gd fmla="*/ 161735 w 217488" name="connsiteX7"/>
                <a:gd fmla="*/ 236878 h 336550" name="connsiteY7"/>
                <a:gd fmla="*/ 156401 w 217488" name="connsiteX8"/>
                <a:gd fmla="*/ 204126 h 336550" name="connsiteY8"/>
                <a:gd fmla="*/ 151067 w 217488" name="connsiteX9"/>
                <a:gd fmla="*/ 191025 h 336550" name="connsiteY9"/>
                <a:gd fmla="*/ 141733 w 217488" name="connsiteX10"/>
                <a:gd fmla="*/ 179234 h 336550" name="connsiteY10"/>
                <a:gd fmla="*/ 143066 w 217488" name="connsiteX11"/>
                <a:gd fmla="*/ 166133 h 336550" name="connsiteY11"/>
                <a:gd fmla="*/ 108744 w 217488" name="connsiteX12"/>
                <a:gd fmla="*/ 26988 h 336550" name="connsiteY12"/>
                <a:gd fmla="*/ 52026 w 217488" name="connsiteX13"/>
                <a:gd fmla="*/ 132725 h 336550" name="connsiteY13"/>
                <a:gd fmla="*/ 28283 w 217488" name="connsiteX14"/>
                <a:gd fmla="*/ 189560 h 336550" name="connsiteY14"/>
                <a:gd fmla="*/ 19050 w 217488" name="connsiteX15"/>
                <a:gd fmla="*/ 229211 h 336550" name="connsiteY15"/>
                <a:gd fmla="*/ 30921 w 217488" name="connsiteX16"/>
                <a:gd fmla="*/ 274150 h 336550" name="connsiteY16"/>
                <a:gd fmla="*/ 63897 w 217488" name="connsiteX17"/>
                <a:gd fmla="*/ 307193 h 336550" name="connsiteY17"/>
                <a:gd fmla="*/ 108744 w 217488" name="connsiteX18"/>
                <a:gd fmla="*/ 319088 h 336550" name="connsiteY18"/>
                <a:gd fmla="*/ 153591 w 217488" name="connsiteX19"/>
                <a:gd fmla="*/ 307193 h 336550" name="connsiteY19"/>
                <a:gd fmla="*/ 186567 w 217488" name="connsiteX20"/>
                <a:gd fmla="*/ 274150 h 336550" name="connsiteY20"/>
                <a:gd fmla="*/ 198438 w 217488" name="connsiteX21"/>
                <a:gd fmla="*/ 229211 h 336550" name="connsiteY21"/>
                <a:gd fmla="*/ 189205 w 217488" name="connsiteX22"/>
                <a:gd fmla="*/ 189560 h 336550" name="connsiteY22"/>
                <a:gd fmla="*/ 165462 w 217488" name="connsiteX23"/>
                <a:gd fmla="*/ 132725 h 336550" name="connsiteY23"/>
                <a:gd fmla="*/ 108744 w 217488" name="connsiteX24"/>
                <a:gd fmla="*/ 26988 h 336550" name="connsiteY24"/>
                <a:gd fmla="*/ 108744 w 217488" name="connsiteX25"/>
                <a:gd fmla="*/ 0 h 336550" name="connsiteY25"/>
                <a:gd fmla="*/ 116701 w 217488" name="connsiteX26"/>
                <a:gd fmla="*/ 3944 h 336550" name="connsiteY26"/>
                <a:gd fmla="*/ 217488 w 217488" name="connsiteX27"/>
                <a:gd fmla="*/ 228749 h 336550" name="connsiteY27"/>
                <a:gd fmla="*/ 202901 w 217488" name="connsiteX28"/>
                <a:gd fmla="*/ 282650 h 336550" name="connsiteY28"/>
                <a:gd fmla="*/ 163116 w 217488" name="connsiteX29"/>
                <a:gd fmla="*/ 322089 h 336550" name="connsiteY29"/>
                <a:gd fmla="*/ 108744 w 217488" name="connsiteX30"/>
                <a:gd fmla="*/ 336550 h 336550" name="connsiteY30"/>
                <a:gd fmla="*/ 54372 w 217488" name="connsiteX31"/>
                <a:gd fmla="*/ 322089 h 336550" name="connsiteY31"/>
                <a:gd fmla="*/ 14587 w 217488" name="connsiteX32"/>
                <a:gd fmla="*/ 282650 h 336550" name="connsiteY32"/>
                <a:gd fmla="*/ 0 w 217488" name="connsiteX33"/>
                <a:gd fmla="*/ 228749 h 336550" name="connsiteY33"/>
                <a:gd fmla="*/ 100787 w 217488" name="connsiteX34"/>
                <a:gd fmla="*/ 3944 h 336550" name="connsiteY34"/>
                <a:gd fmla="*/ 108744 w 217488" name="connsiteX35"/>
                <a:gd fmla="*/ 0 h 336550" name="connsiteY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6550" w="217488">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39" name="组合 38"/>
          <p:cNvGrpSpPr/>
          <p:nvPr/>
        </p:nvGrpSpPr>
        <p:grpSpPr>
          <a:xfrm>
            <a:off x="9607827" y="3506529"/>
            <a:ext cx="1326873" cy="1326873"/>
            <a:chOff x="1270840" y="3443029"/>
            <a:chExt cx="1326873" cy="1326873"/>
          </a:xfrm>
          <a:effectLst>
            <a:outerShdw algn="tl" blurRad="254000" dir="2700000" dist="63500" rotWithShape="0">
              <a:prstClr val="black">
                <a:alpha val="30000"/>
              </a:prstClr>
            </a:outerShdw>
          </a:effectLst>
        </p:grpSpPr>
        <p:sp>
          <p:nvSpPr>
            <p:cNvPr id="40" name="矩形 39"/>
            <p:cNvSpPr/>
            <p:nvPr/>
          </p:nvSpPr>
          <p:spPr>
            <a:xfrm>
              <a:off x="1270840" y="3443029"/>
              <a:ext cx="1326873" cy="132687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41" name="矩形 17"/>
            <p:cNvSpPr/>
            <p:nvPr/>
          </p:nvSpPr>
          <p:spPr>
            <a:xfrm>
              <a:off x="1654567" y="3789362"/>
              <a:ext cx="559420" cy="634208"/>
            </a:xfrm>
            <a:custGeom>
              <a:avLst/>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sp>
        <p:nvSpPr>
          <p:cNvPr id="19" name="文本框 18"/>
          <p:cNvSpPr txBox="1"/>
          <p:nvPr/>
        </p:nvSpPr>
        <p:spPr>
          <a:xfrm>
            <a:off x="1367578" y="5034965"/>
            <a:ext cx="1107996" cy="369332"/>
          </a:xfrm>
          <a:prstGeom prst="rect">
            <a:avLst/>
          </a:prstGeom>
          <a:noFill/>
        </p:spPr>
        <p:txBody>
          <a:bodyPr rtlCol="0" wrap="none">
            <a:spAutoFit/>
          </a:bodyPr>
          <a:lstStyle/>
          <a:p>
            <a:pPr algn="ctr"/>
            <a:r>
              <a:rPr altLang="en-US" dirty="0" lang="zh-CN">
                <a:solidFill>
                  <a:schemeClr val="tx1">
                    <a:lumMod val="65000"/>
                    <a:lumOff val="35000"/>
                  </a:schemeClr>
                </a:solidFill>
                <a:cs typeface="+mn-ea"/>
                <a:sym typeface="+mn-lt"/>
              </a:rPr>
              <a:t>团队合作</a:t>
            </a:r>
          </a:p>
        </p:txBody>
      </p:sp>
      <p:sp>
        <p:nvSpPr>
          <p:cNvPr id="20" name="文本框 19"/>
          <p:cNvSpPr txBox="1"/>
          <p:nvPr/>
        </p:nvSpPr>
        <p:spPr>
          <a:xfrm>
            <a:off x="3454996" y="5034965"/>
            <a:ext cx="1107996" cy="369332"/>
          </a:xfrm>
          <a:prstGeom prst="rect">
            <a:avLst/>
          </a:prstGeom>
          <a:noFill/>
        </p:spPr>
        <p:txBody>
          <a:bodyPr rtlCol="0" wrap="none">
            <a:spAutoFit/>
          </a:bodyPr>
          <a:lstStyle/>
          <a:p>
            <a:pPr algn="ctr"/>
            <a:r>
              <a:rPr altLang="en-US" dirty="0" lang="zh-CN">
                <a:solidFill>
                  <a:schemeClr val="tx1">
                    <a:lumMod val="65000"/>
                    <a:lumOff val="35000"/>
                  </a:schemeClr>
                </a:solidFill>
                <a:cs typeface="+mn-ea"/>
                <a:sym typeface="+mn-lt"/>
              </a:rPr>
              <a:t>经营理念</a:t>
            </a:r>
          </a:p>
        </p:txBody>
      </p:sp>
      <p:sp>
        <p:nvSpPr>
          <p:cNvPr id="21" name="文本框 20"/>
          <p:cNvSpPr txBox="1"/>
          <p:nvPr/>
        </p:nvSpPr>
        <p:spPr>
          <a:xfrm>
            <a:off x="5544570" y="5034965"/>
            <a:ext cx="1107996" cy="369332"/>
          </a:xfrm>
          <a:prstGeom prst="rect">
            <a:avLst/>
          </a:prstGeom>
          <a:noFill/>
        </p:spPr>
        <p:txBody>
          <a:bodyPr rtlCol="0" wrap="none">
            <a:spAutoFit/>
          </a:bodyPr>
          <a:lstStyle/>
          <a:p>
            <a:pPr algn="ctr"/>
            <a:r>
              <a:rPr altLang="en-US" dirty="0" lang="zh-CN">
                <a:solidFill>
                  <a:schemeClr val="tx1">
                    <a:lumMod val="65000"/>
                    <a:lumOff val="35000"/>
                  </a:schemeClr>
                </a:solidFill>
                <a:cs typeface="+mn-ea"/>
                <a:sym typeface="+mn-lt"/>
              </a:rPr>
              <a:t>企业荣誉</a:t>
            </a:r>
          </a:p>
        </p:txBody>
      </p:sp>
      <p:sp>
        <p:nvSpPr>
          <p:cNvPr id="22" name="文本框 21"/>
          <p:cNvSpPr txBox="1"/>
          <p:nvPr/>
        </p:nvSpPr>
        <p:spPr>
          <a:xfrm>
            <a:off x="7634140" y="5034965"/>
            <a:ext cx="1107996" cy="369332"/>
          </a:xfrm>
          <a:prstGeom prst="rect">
            <a:avLst/>
          </a:prstGeom>
          <a:noFill/>
        </p:spPr>
        <p:txBody>
          <a:bodyPr rtlCol="0" wrap="none">
            <a:spAutoFit/>
          </a:bodyPr>
          <a:lstStyle/>
          <a:p>
            <a:pPr algn="ctr"/>
            <a:r>
              <a:rPr altLang="en-US" dirty="0" lang="zh-CN">
                <a:solidFill>
                  <a:schemeClr val="tx1">
                    <a:lumMod val="65000"/>
                    <a:lumOff val="35000"/>
                  </a:schemeClr>
                </a:solidFill>
                <a:cs typeface="+mn-ea"/>
                <a:sym typeface="+mn-lt"/>
              </a:rPr>
              <a:t>经营策略</a:t>
            </a:r>
          </a:p>
        </p:txBody>
      </p:sp>
      <p:sp>
        <p:nvSpPr>
          <p:cNvPr id="23" name="文本框 22"/>
          <p:cNvSpPr txBox="1"/>
          <p:nvPr/>
        </p:nvSpPr>
        <p:spPr>
          <a:xfrm>
            <a:off x="9717265" y="5034965"/>
            <a:ext cx="1107996" cy="369332"/>
          </a:xfrm>
          <a:prstGeom prst="rect">
            <a:avLst/>
          </a:prstGeom>
          <a:noFill/>
        </p:spPr>
        <p:txBody>
          <a:bodyPr rtlCol="0" wrap="none">
            <a:spAutoFit/>
          </a:bodyPr>
          <a:lstStyle/>
          <a:p>
            <a:pPr algn="ctr"/>
            <a:r>
              <a:rPr altLang="en-US" dirty="0" lang="zh-CN">
                <a:solidFill>
                  <a:schemeClr val="tx1">
                    <a:lumMod val="65000"/>
                    <a:lumOff val="35000"/>
                  </a:schemeClr>
                </a:solidFill>
                <a:cs typeface="+mn-ea"/>
                <a:sym typeface="+mn-lt"/>
              </a:rPr>
              <a:t>诚信筑梦</a:t>
            </a:r>
          </a:p>
        </p:txBody>
      </p:sp>
      <p:grpSp>
        <p:nvGrpSpPr>
          <p:cNvPr id="24" name="组合 23"/>
          <p:cNvGrpSpPr/>
          <p:nvPr/>
        </p:nvGrpSpPr>
        <p:grpSpPr>
          <a:xfrm>
            <a:off x="1155731" y="1915318"/>
            <a:ext cx="9980582" cy="1268529"/>
            <a:chOff x="1155046" y="1914620"/>
            <a:chExt cx="9980582" cy="1268529"/>
          </a:xfrm>
        </p:grpSpPr>
        <p:sp>
          <p:nvSpPr>
            <p:cNvPr id="25" name="矩形 24"/>
            <p:cNvSpPr/>
            <p:nvPr/>
          </p:nvSpPr>
          <p:spPr>
            <a:xfrm>
              <a:off x="1155046" y="2352152"/>
              <a:ext cx="9980582" cy="830997"/>
            </a:xfrm>
            <a:prstGeom prst="rect">
              <a:avLst/>
            </a:prstGeom>
          </p:spPr>
          <p:txBody>
            <a:bodyPr wrap="square">
              <a:spAutoFit/>
            </a:bodyPr>
            <a:lstStyle/>
            <a:p>
              <a:pPr>
                <a:lnSpc>
                  <a:spcPct val="120000"/>
                </a:lnSpc>
              </a:pPr>
              <a:r>
                <a:rPr altLang="en-US" dirty="0" lang="zh-CN" sz="1000">
                  <a:solidFill>
                    <a:schemeClr val="bg1">
                      <a:lumMod val="50000"/>
                    </a:schemeClr>
                  </a:solidFill>
                  <a:cs typeface="+mn-ea"/>
                  <a:sym typeface="+mn-lt"/>
                </a:rPr>
                <a:t>用户可以在投影仪或者计算机上进行演示也可以将演示文稿打印出来用户可以在投影仪或者计算机将演示文稿打印出来用户可以在投影仪或者计算机上进行演示也可以将演示文稿打印出来用户可以在投影仪或者计算机上进行演示也可以将演示文稿打印出来将演示文稿打印出来用户可以在投影仪或者计算机</a:t>
              </a:r>
            </a:p>
            <a:p>
              <a:pPr>
                <a:lnSpc>
                  <a:spcPct val="120000"/>
                </a:lnSpc>
              </a:pPr>
              <a:endParaRPr altLang="en-US" dirty="0" lang="zh-CN" sz="1000">
                <a:solidFill>
                  <a:schemeClr val="bg1">
                    <a:lumMod val="50000"/>
                  </a:schemeClr>
                </a:solidFill>
                <a:cs typeface="+mn-ea"/>
                <a:sym typeface="+mn-lt"/>
              </a:endParaRPr>
            </a:p>
            <a:p>
              <a:pPr>
                <a:lnSpc>
                  <a:spcPct val="120000"/>
                </a:lnSpc>
              </a:pPr>
              <a:endParaRPr altLang="en-US" dirty="0" lang="zh-CN" sz="1000">
                <a:solidFill>
                  <a:schemeClr val="bg1">
                    <a:lumMod val="50000"/>
                  </a:schemeClr>
                </a:solidFill>
                <a:cs typeface="+mn-ea"/>
                <a:sym typeface="+mn-lt"/>
              </a:endParaRPr>
            </a:p>
          </p:txBody>
        </p:sp>
        <p:sp>
          <p:nvSpPr>
            <p:cNvPr id="26" name="文本框 25"/>
            <p:cNvSpPr txBox="1"/>
            <p:nvPr/>
          </p:nvSpPr>
          <p:spPr>
            <a:xfrm>
              <a:off x="1155047" y="1914620"/>
              <a:ext cx="4466287" cy="461665"/>
            </a:xfrm>
            <a:prstGeom prst="rect">
              <a:avLst/>
            </a:prstGeom>
            <a:noFill/>
          </p:spPr>
          <p:txBody>
            <a:bodyPr rtlCol="0" wrap="none">
              <a:spAutoFit/>
            </a:bodyPr>
            <a:lstStyle/>
            <a:p>
              <a:r>
                <a:rPr altLang="en-US" b="1" dirty="0" lang="zh-CN" sz="2400">
                  <a:solidFill>
                    <a:schemeClr val="tx1">
                      <a:lumMod val="65000"/>
                      <a:lumOff val="35000"/>
                    </a:schemeClr>
                  </a:solidFill>
                  <a:cs typeface="+mn-ea"/>
                  <a:sym typeface="+mn-lt"/>
                </a:rPr>
                <a:t>诚信铸就品质   创新引领未来！</a:t>
              </a:r>
            </a:p>
          </p:txBody>
        </p:sp>
      </p:grpSp>
      <p:pic>
        <p:nvPicPr>
          <p:cNvPr id="42" name="图片 41">
            <a:extLst>
              <a:ext uri="{FF2B5EF4-FFF2-40B4-BE49-F238E27FC236}">
                <a16:creationId xmlns:a16="http://schemas.microsoft.com/office/drawing/2014/main" id="{984CFD15-5938-4BA4-AA3A-B90AA6FFCD8E}"/>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3" name="TextBox 6">
            <a:extLst>
              <a:ext uri="{FF2B5EF4-FFF2-40B4-BE49-F238E27FC236}">
                <a16:creationId xmlns:a16="http://schemas.microsoft.com/office/drawing/2014/main" id="{8083E77C-E488-400A-8503-359C6655BD40}"/>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4" name="TextBox 7">
            <a:extLst>
              <a:ext uri="{FF2B5EF4-FFF2-40B4-BE49-F238E27FC236}">
                <a16:creationId xmlns:a16="http://schemas.microsoft.com/office/drawing/2014/main" id="{BAF49D56-8FCD-4804-8411-594F1BC85F38}"/>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公司经营理念</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51026084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300" fill="hold" id="7"/>
                                        <p:tgtEl>
                                          <p:spTgt spid="42"/>
                                        </p:tgtEl>
                                        <p:attrNameLst>
                                          <p:attrName>ppt_x</p:attrName>
                                        </p:attrNameLst>
                                      </p:cBhvr>
                                      <p:tavLst>
                                        <p:tav tm="0">
                                          <p:val>
                                            <p:strVal val="0-#ppt_w/2"/>
                                          </p:val>
                                        </p:tav>
                                        <p:tav tm="100000">
                                          <p:val>
                                            <p:strVal val="#ppt_x"/>
                                          </p:val>
                                        </p:tav>
                                      </p:tavLst>
                                    </p:anim>
                                    <p:anim calcmode="lin" valueType="num">
                                      <p:cBhvr additive="base">
                                        <p:cTn dur="300" fill="hold" id="8"/>
                                        <p:tgtEl>
                                          <p:spTgt spid="4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300" fill="hold" id="11"/>
                                        <p:tgtEl>
                                          <p:spTgt spid="43"/>
                                        </p:tgtEl>
                                        <p:attrNameLst>
                                          <p:attrName>ppt_x</p:attrName>
                                        </p:attrNameLst>
                                      </p:cBhvr>
                                      <p:tavLst>
                                        <p:tav tm="0">
                                          <p:val>
                                            <p:strVal val="0-#ppt_w/2"/>
                                          </p:val>
                                        </p:tav>
                                        <p:tav tm="100000">
                                          <p:val>
                                            <p:strVal val="#ppt_x"/>
                                          </p:val>
                                        </p:tav>
                                      </p:tavLst>
                                    </p:anim>
                                    <p:anim calcmode="lin" valueType="num">
                                      <p:cBhvr additive="base">
                                        <p:cTn dur="300" fill="hold" id="12"/>
                                        <p:tgtEl>
                                          <p:spTgt spid="4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300" fill="hold" id="15"/>
                                        <p:tgtEl>
                                          <p:spTgt spid="44"/>
                                        </p:tgtEl>
                                        <p:attrNameLst>
                                          <p:attrName>ppt_x</p:attrName>
                                        </p:attrNameLst>
                                      </p:cBhvr>
                                      <p:tavLst>
                                        <p:tav tm="0">
                                          <p:val>
                                            <p:strVal val="0-#ppt_w/2"/>
                                          </p:val>
                                        </p:tav>
                                        <p:tav tm="100000">
                                          <p:val>
                                            <p:strVal val="#ppt_x"/>
                                          </p:val>
                                        </p:tav>
                                      </p:tavLst>
                                    </p:anim>
                                    <p:anim calcmode="lin" valueType="num">
                                      <p:cBhvr additive="base">
                                        <p:cTn dur="300" fill="hold" id="16"/>
                                        <p:tgtEl>
                                          <p:spTgt spid="4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2" presetSubtype="2">
                                  <p:stCondLst>
                                    <p:cond delay="0"/>
                                  </p:stCondLst>
                                  <p:childTnLst>
                                    <p:set>
                                      <p:cBhvr>
                                        <p:cTn dur="1" fill="hold" id="19">
                                          <p:stCondLst>
                                            <p:cond delay="0"/>
                                          </p:stCondLst>
                                        </p:cTn>
                                        <p:tgtEl>
                                          <p:spTgt spid="24"/>
                                        </p:tgtEl>
                                        <p:attrNameLst>
                                          <p:attrName>style.visibility</p:attrName>
                                        </p:attrNameLst>
                                      </p:cBhvr>
                                      <p:to>
                                        <p:strVal val="visible"/>
                                      </p:to>
                                    </p:set>
                                    <p:anim calcmode="lin" valueType="num">
                                      <p:cBhvr additive="base">
                                        <p:cTn dur="500" fill="hold" id="20"/>
                                        <p:tgtEl>
                                          <p:spTgt spid="24"/>
                                        </p:tgtEl>
                                        <p:attrNameLst>
                                          <p:attrName>ppt_x</p:attrName>
                                        </p:attrNameLst>
                                      </p:cBhvr>
                                      <p:tavLst>
                                        <p:tav tm="0">
                                          <p:val>
                                            <p:strVal val="1+#ppt_w/2"/>
                                          </p:val>
                                        </p:tav>
                                        <p:tav tm="100000">
                                          <p:val>
                                            <p:strVal val="#ppt_x"/>
                                          </p:val>
                                        </p:tav>
                                      </p:tavLst>
                                    </p:anim>
                                    <p:anim calcmode="lin" valueType="num">
                                      <p:cBhvr additive="base">
                                        <p:cTn dur="500" fill="hold" id="21"/>
                                        <p:tgtEl>
                                          <p:spTgt spid="24"/>
                                        </p:tgtEl>
                                        <p:attrNameLst>
                                          <p:attrName>ppt_y</p:attrName>
                                        </p:attrNameLst>
                                      </p:cBhvr>
                                      <p:tavLst>
                                        <p:tav tm="0">
                                          <p:val>
                                            <p:strVal val="#ppt_y"/>
                                          </p:val>
                                        </p:tav>
                                        <p:tav tm="100000">
                                          <p:val>
                                            <p:strVal val="#ppt_y"/>
                                          </p:val>
                                        </p:tav>
                                      </p:tavLst>
                                    </p:anim>
                                  </p:childTnLst>
                                </p:cTn>
                              </p:par>
                            </p:childTnLst>
                          </p:cTn>
                        </p:par>
                        <p:par>
                          <p:cTn fill="hold" id="22">
                            <p:stCondLst>
                              <p:cond delay="1100"/>
                            </p:stCondLst>
                            <p:childTnLst>
                              <p:par>
                                <p:cTn fill="hold" id="23" nodeType="afterEffect" presetClass="entr" presetID="53" presetSubtype="16">
                                  <p:stCondLst>
                                    <p:cond delay="0"/>
                                  </p:stCondLst>
                                  <p:childTnLst>
                                    <p:set>
                                      <p:cBhvr>
                                        <p:cTn dur="1" fill="hold" id="24">
                                          <p:stCondLst>
                                            <p:cond delay="0"/>
                                          </p:stCondLst>
                                        </p:cTn>
                                        <p:tgtEl>
                                          <p:spTgt spid="27"/>
                                        </p:tgtEl>
                                        <p:attrNameLst>
                                          <p:attrName>style.visibility</p:attrName>
                                        </p:attrNameLst>
                                      </p:cBhvr>
                                      <p:to>
                                        <p:strVal val="visible"/>
                                      </p:to>
                                    </p:set>
                                    <p:anim calcmode="lin" valueType="num">
                                      <p:cBhvr>
                                        <p:cTn dur="500" fill="hold" id="25"/>
                                        <p:tgtEl>
                                          <p:spTgt spid="27"/>
                                        </p:tgtEl>
                                        <p:attrNameLst>
                                          <p:attrName>ppt_w</p:attrName>
                                        </p:attrNameLst>
                                      </p:cBhvr>
                                      <p:tavLst>
                                        <p:tav tm="0">
                                          <p:val>
                                            <p:fltVal val="0"/>
                                          </p:val>
                                        </p:tav>
                                        <p:tav tm="100000">
                                          <p:val>
                                            <p:strVal val="#ppt_w"/>
                                          </p:val>
                                        </p:tav>
                                      </p:tavLst>
                                    </p:anim>
                                    <p:anim calcmode="lin" valueType="num">
                                      <p:cBhvr>
                                        <p:cTn dur="500" fill="hold" id="26"/>
                                        <p:tgtEl>
                                          <p:spTgt spid="27"/>
                                        </p:tgtEl>
                                        <p:attrNameLst>
                                          <p:attrName>ppt_h</p:attrName>
                                        </p:attrNameLst>
                                      </p:cBhvr>
                                      <p:tavLst>
                                        <p:tav tm="0">
                                          <p:val>
                                            <p:fltVal val="0"/>
                                          </p:val>
                                        </p:tav>
                                        <p:tav tm="100000">
                                          <p:val>
                                            <p:strVal val="#ppt_h"/>
                                          </p:val>
                                        </p:tav>
                                      </p:tavLst>
                                    </p:anim>
                                    <p:animEffect filter="fade" transition="in">
                                      <p:cBhvr>
                                        <p:cTn dur="500" id="27"/>
                                        <p:tgtEl>
                                          <p:spTgt spid="27"/>
                                        </p:tgtEl>
                                      </p:cBhvr>
                                    </p:animEffect>
                                  </p:childTnLst>
                                </p:cTn>
                              </p:par>
                              <p:par>
                                <p:cTn fill="hold" id="28" nodeType="withEffect" presetClass="entr" presetID="53" presetSubtype="16">
                                  <p:stCondLst>
                                    <p:cond delay="250"/>
                                  </p:stCondLst>
                                  <p:childTnLst>
                                    <p:set>
                                      <p:cBhvr>
                                        <p:cTn dur="1" fill="hold" id="29">
                                          <p:stCondLst>
                                            <p:cond delay="0"/>
                                          </p:stCondLst>
                                        </p:cTn>
                                        <p:tgtEl>
                                          <p:spTgt spid="30"/>
                                        </p:tgtEl>
                                        <p:attrNameLst>
                                          <p:attrName>style.visibility</p:attrName>
                                        </p:attrNameLst>
                                      </p:cBhvr>
                                      <p:to>
                                        <p:strVal val="visible"/>
                                      </p:to>
                                    </p:set>
                                    <p:anim calcmode="lin" valueType="num">
                                      <p:cBhvr>
                                        <p:cTn dur="500" fill="hold" id="30"/>
                                        <p:tgtEl>
                                          <p:spTgt spid="30"/>
                                        </p:tgtEl>
                                        <p:attrNameLst>
                                          <p:attrName>ppt_w</p:attrName>
                                        </p:attrNameLst>
                                      </p:cBhvr>
                                      <p:tavLst>
                                        <p:tav tm="0">
                                          <p:val>
                                            <p:fltVal val="0"/>
                                          </p:val>
                                        </p:tav>
                                        <p:tav tm="100000">
                                          <p:val>
                                            <p:strVal val="#ppt_w"/>
                                          </p:val>
                                        </p:tav>
                                      </p:tavLst>
                                    </p:anim>
                                    <p:anim calcmode="lin" valueType="num">
                                      <p:cBhvr>
                                        <p:cTn dur="500" fill="hold" id="31"/>
                                        <p:tgtEl>
                                          <p:spTgt spid="30"/>
                                        </p:tgtEl>
                                        <p:attrNameLst>
                                          <p:attrName>ppt_h</p:attrName>
                                        </p:attrNameLst>
                                      </p:cBhvr>
                                      <p:tavLst>
                                        <p:tav tm="0">
                                          <p:val>
                                            <p:fltVal val="0"/>
                                          </p:val>
                                        </p:tav>
                                        <p:tav tm="100000">
                                          <p:val>
                                            <p:strVal val="#ppt_h"/>
                                          </p:val>
                                        </p:tav>
                                      </p:tavLst>
                                    </p:anim>
                                    <p:animEffect filter="fade" transition="in">
                                      <p:cBhvr>
                                        <p:cTn dur="500" id="32"/>
                                        <p:tgtEl>
                                          <p:spTgt spid="30"/>
                                        </p:tgtEl>
                                      </p:cBhvr>
                                    </p:animEffect>
                                  </p:childTnLst>
                                </p:cTn>
                              </p:par>
                              <p:par>
                                <p:cTn fill="hold" id="33" nodeType="withEffect" presetClass="entr" presetID="53" presetSubtype="16">
                                  <p:stCondLst>
                                    <p:cond delay="500"/>
                                  </p:stCondLst>
                                  <p:childTnLst>
                                    <p:set>
                                      <p:cBhvr>
                                        <p:cTn dur="1" fill="hold" id="34">
                                          <p:stCondLst>
                                            <p:cond delay="0"/>
                                          </p:stCondLst>
                                        </p:cTn>
                                        <p:tgtEl>
                                          <p:spTgt spid="33"/>
                                        </p:tgtEl>
                                        <p:attrNameLst>
                                          <p:attrName>style.visibility</p:attrName>
                                        </p:attrNameLst>
                                      </p:cBhvr>
                                      <p:to>
                                        <p:strVal val="visible"/>
                                      </p:to>
                                    </p:set>
                                    <p:anim calcmode="lin" valueType="num">
                                      <p:cBhvr>
                                        <p:cTn dur="500" fill="hold" id="35"/>
                                        <p:tgtEl>
                                          <p:spTgt spid="33"/>
                                        </p:tgtEl>
                                        <p:attrNameLst>
                                          <p:attrName>ppt_w</p:attrName>
                                        </p:attrNameLst>
                                      </p:cBhvr>
                                      <p:tavLst>
                                        <p:tav tm="0">
                                          <p:val>
                                            <p:fltVal val="0"/>
                                          </p:val>
                                        </p:tav>
                                        <p:tav tm="100000">
                                          <p:val>
                                            <p:strVal val="#ppt_w"/>
                                          </p:val>
                                        </p:tav>
                                      </p:tavLst>
                                    </p:anim>
                                    <p:anim calcmode="lin" valueType="num">
                                      <p:cBhvr>
                                        <p:cTn dur="500" fill="hold" id="36"/>
                                        <p:tgtEl>
                                          <p:spTgt spid="33"/>
                                        </p:tgtEl>
                                        <p:attrNameLst>
                                          <p:attrName>ppt_h</p:attrName>
                                        </p:attrNameLst>
                                      </p:cBhvr>
                                      <p:tavLst>
                                        <p:tav tm="0">
                                          <p:val>
                                            <p:fltVal val="0"/>
                                          </p:val>
                                        </p:tav>
                                        <p:tav tm="100000">
                                          <p:val>
                                            <p:strVal val="#ppt_h"/>
                                          </p:val>
                                        </p:tav>
                                      </p:tavLst>
                                    </p:anim>
                                    <p:animEffect filter="fade" transition="in">
                                      <p:cBhvr>
                                        <p:cTn dur="500" id="37"/>
                                        <p:tgtEl>
                                          <p:spTgt spid="33"/>
                                        </p:tgtEl>
                                      </p:cBhvr>
                                    </p:animEffect>
                                  </p:childTnLst>
                                </p:cTn>
                              </p:par>
                              <p:par>
                                <p:cTn fill="hold" id="38" nodeType="withEffect" presetClass="entr" presetID="53" presetSubtype="16">
                                  <p:stCondLst>
                                    <p:cond delay="750"/>
                                  </p:stCondLst>
                                  <p:childTnLst>
                                    <p:set>
                                      <p:cBhvr>
                                        <p:cTn dur="1" fill="hold" id="39">
                                          <p:stCondLst>
                                            <p:cond delay="0"/>
                                          </p:stCondLst>
                                        </p:cTn>
                                        <p:tgtEl>
                                          <p:spTgt spid="36"/>
                                        </p:tgtEl>
                                        <p:attrNameLst>
                                          <p:attrName>style.visibility</p:attrName>
                                        </p:attrNameLst>
                                      </p:cBhvr>
                                      <p:to>
                                        <p:strVal val="visible"/>
                                      </p:to>
                                    </p:set>
                                    <p:anim calcmode="lin" valueType="num">
                                      <p:cBhvr>
                                        <p:cTn dur="500" fill="hold" id="40"/>
                                        <p:tgtEl>
                                          <p:spTgt spid="36"/>
                                        </p:tgtEl>
                                        <p:attrNameLst>
                                          <p:attrName>ppt_w</p:attrName>
                                        </p:attrNameLst>
                                      </p:cBhvr>
                                      <p:tavLst>
                                        <p:tav tm="0">
                                          <p:val>
                                            <p:fltVal val="0"/>
                                          </p:val>
                                        </p:tav>
                                        <p:tav tm="100000">
                                          <p:val>
                                            <p:strVal val="#ppt_w"/>
                                          </p:val>
                                        </p:tav>
                                      </p:tavLst>
                                    </p:anim>
                                    <p:anim calcmode="lin" valueType="num">
                                      <p:cBhvr>
                                        <p:cTn dur="500" fill="hold" id="41"/>
                                        <p:tgtEl>
                                          <p:spTgt spid="36"/>
                                        </p:tgtEl>
                                        <p:attrNameLst>
                                          <p:attrName>ppt_h</p:attrName>
                                        </p:attrNameLst>
                                      </p:cBhvr>
                                      <p:tavLst>
                                        <p:tav tm="0">
                                          <p:val>
                                            <p:fltVal val="0"/>
                                          </p:val>
                                        </p:tav>
                                        <p:tav tm="100000">
                                          <p:val>
                                            <p:strVal val="#ppt_h"/>
                                          </p:val>
                                        </p:tav>
                                      </p:tavLst>
                                    </p:anim>
                                    <p:animEffect filter="fade" transition="in">
                                      <p:cBhvr>
                                        <p:cTn dur="500" id="42"/>
                                        <p:tgtEl>
                                          <p:spTgt spid="36"/>
                                        </p:tgtEl>
                                      </p:cBhvr>
                                    </p:animEffect>
                                  </p:childTnLst>
                                </p:cTn>
                              </p:par>
                              <p:par>
                                <p:cTn fill="hold" id="43" nodeType="withEffect" presetClass="entr" presetID="53" presetSubtype="16">
                                  <p:stCondLst>
                                    <p:cond delay="1000"/>
                                  </p:stCondLst>
                                  <p:childTnLst>
                                    <p:set>
                                      <p:cBhvr>
                                        <p:cTn dur="1" fill="hold" id="44">
                                          <p:stCondLst>
                                            <p:cond delay="0"/>
                                          </p:stCondLst>
                                        </p:cTn>
                                        <p:tgtEl>
                                          <p:spTgt spid="39"/>
                                        </p:tgtEl>
                                        <p:attrNameLst>
                                          <p:attrName>style.visibility</p:attrName>
                                        </p:attrNameLst>
                                      </p:cBhvr>
                                      <p:to>
                                        <p:strVal val="visible"/>
                                      </p:to>
                                    </p:set>
                                    <p:anim calcmode="lin" valueType="num">
                                      <p:cBhvr>
                                        <p:cTn dur="500" fill="hold" id="45"/>
                                        <p:tgtEl>
                                          <p:spTgt spid="39"/>
                                        </p:tgtEl>
                                        <p:attrNameLst>
                                          <p:attrName>ppt_w</p:attrName>
                                        </p:attrNameLst>
                                      </p:cBhvr>
                                      <p:tavLst>
                                        <p:tav tm="0">
                                          <p:val>
                                            <p:fltVal val="0"/>
                                          </p:val>
                                        </p:tav>
                                        <p:tav tm="100000">
                                          <p:val>
                                            <p:strVal val="#ppt_w"/>
                                          </p:val>
                                        </p:tav>
                                      </p:tavLst>
                                    </p:anim>
                                    <p:anim calcmode="lin" valueType="num">
                                      <p:cBhvr>
                                        <p:cTn dur="500" fill="hold" id="46"/>
                                        <p:tgtEl>
                                          <p:spTgt spid="39"/>
                                        </p:tgtEl>
                                        <p:attrNameLst>
                                          <p:attrName>ppt_h</p:attrName>
                                        </p:attrNameLst>
                                      </p:cBhvr>
                                      <p:tavLst>
                                        <p:tav tm="0">
                                          <p:val>
                                            <p:fltVal val="0"/>
                                          </p:val>
                                        </p:tav>
                                        <p:tav tm="100000">
                                          <p:val>
                                            <p:strVal val="#ppt_h"/>
                                          </p:val>
                                        </p:tav>
                                      </p:tavLst>
                                    </p:anim>
                                    <p:animEffect filter="fade" transition="in">
                                      <p:cBhvr>
                                        <p:cTn dur="500" id="47"/>
                                        <p:tgtEl>
                                          <p:spTgt spid="39"/>
                                        </p:tgtEl>
                                      </p:cBhvr>
                                    </p:animEffect>
                                  </p:childTnLst>
                                </p:cTn>
                              </p:par>
                            </p:childTnLst>
                          </p:cTn>
                        </p:par>
                        <p:par>
                          <p:cTn fill="hold" id="48">
                            <p:stCondLst>
                              <p:cond delay="2600"/>
                            </p:stCondLst>
                            <p:childTnLst>
                              <p:par>
                                <p:cTn fill="hold" grpId="0" id="49" nodeType="afterEffect" presetClass="entr" presetID="14" presetSubtype="10">
                                  <p:stCondLst>
                                    <p:cond delay="0"/>
                                  </p:stCondLst>
                                  <p:childTnLst>
                                    <p:set>
                                      <p:cBhvr>
                                        <p:cTn dur="1" fill="hold" id="50">
                                          <p:stCondLst>
                                            <p:cond delay="0"/>
                                          </p:stCondLst>
                                        </p:cTn>
                                        <p:tgtEl>
                                          <p:spTgt spid="19"/>
                                        </p:tgtEl>
                                        <p:attrNameLst>
                                          <p:attrName>style.visibility</p:attrName>
                                        </p:attrNameLst>
                                      </p:cBhvr>
                                      <p:to>
                                        <p:strVal val="visible"/>
                                      </p:to>
                                    </p:set>
                                    <p:animEffect filter="randombar(horizontal)" transition="in">
                                      <p:cBhvr>
                                        <p:cTn dur="500" id="51"/>
                                        <p:tgtEl>
                                          <p:spTgt spid="19"/>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20"/>
                                        </p:tgtEl>
                                        <p:attrNameLst>
                                          <p:attrName>style.visibility</p:attrName>
                                        </p:attrNameLst>
                                      </p:cBhvr>
                                      <p:to>
                                        <p:strVal val="visible"/>
                                      </p:to>
                                    </p:set>
                                    <p:animEffect filter="randombar(horizontal)" transition="in">
                                      <p:cBhvr>
                                        <p:cTn dur="500" id="54"/>
                                        <p:tgtEl>
                                          <p:spTgt spid="20"/>
                                        </p:tgtEl>
                                      </p:cBhvr>
                                    </p:animEffect>
                                  </p:childTnLst>
                                </p:cTn>
                              </p:par>
                              <p:par>
                                <p:cTn fill="hold" grpId="0" id="55" nodeType="withEffect" presetClass="entr" presetID="14" presetSubtype="10">
                                  <p:stCondLst>
                                    <p:cond delay="0"/>
                                  </p:stCondLst>
                                  <p:childTnLst>
                                    <p:set>
                                      <p:cBhvr>
                                        <p:cTn dur="1" fill="hold" id="56">
                                          <p:stCondLst>
                                            <p:cond delay="0"/>
                                          </p:stCondLst>
                                        </p:cTn>
                                        <p:tgtEl>
                                          <p:spTgt spid="21"/>
                                        </p:tgtEl>
                                        <p:attrNameLst>
                                          <p:attrName>style.visibility</p:attrName>
                                        </p:attrNameLst>
                                      </p:cBhvr>
                                      <p:to>
                                        <p:strVal val="visible"/>
                                      </p:to>
                                    </p:set>
                                    <p:animEffect filter="randombar(horizontal)" transition="in">
                                      <p:cBhvr>
                                        <p:cTn dur="500" id="57"/>
                                        <p:tgtEl>
                                          <p:spTgt spid="21"/>
                                        </p:tgtEl>
                                      </p:cBhvr>
                                    </p:animEffect>
                                  </p:childTnLst>
                                </p:cTn>
                              </p:par>
                              <p:par>
                                <p:cTn fill="hold" grpId="0" id="58" nodeType="withEffect" presetClass="entr" presetID="14" presetSubtype="10">
                                  <p:stCondLst>
                                    <p:cond delay="0"/>
                                  </p:stCondLst>
                                  <p:childTnLst>
                                    <p:set>
                                      <p:cBhvr>
                                        <p:cTn dur="1" fill="hold" id="59">
                                          <p:stCondLst>
                                            <p:cond delay="0"/>
                                          </p:stCondLst>
                                        </p:cTn>
                                        <p:tgtEl>
                                          <p:spTgt spid="22"/>
                                        </p:tgtEl>
                                        <p:attrNameLst>
                                          <p:attrName>style.visibility</p:attrName>
                                        </p:attrNameLst>
                                      </p:cBhvr>
                                      <p:to>
                                        <p:strVal val="visible"/>
                                      </p:to>
                                    </p:set>
                                    <p:animEffect filter="randombar(horizontal)" transition="in">
                                      <p:cBhvr>
                                        <p:cTn dur="500" id="60"/>
                                        <p:tgtEl>
                                          <p:spTgt spid="22"/>
                                        </p:tgtEl>
                                      </p:cBhvr>
                                    </p:animEffect>
                                  </p:childTnLst>
                                </p:cTn>
                              </p:par>
                              <p:par>
                                <p:cTn fill="hold" grpId="0" id="61" nodeType="withEffect" presetClass="entr" presetID="14" presetSubtype="10">
                                  <p:stCondLst>
                                    <p:cond delay="0"/>
                                  </p:stCondLst>
                                  <p:childTnLst>
                                    <p:set>
                                      <p:cBhvr>
                                        <p:cTn dur="1" fill="hold" id="62">
                                          <p:stCondLst>
                                            <p:cond delay="0"/>
                                          </p:stCondLst>
                                        </p:cTn>
                                        <p:tgtEl>
                                          <p:spTgt spid="23"/>
                                        </p:tgtEl>
                                        <p:attrNameLst>
                                          <p:attrName>style.visibility</p:attrName>
                                        </p:attrNameLst>
                                      </p:cBhvr>
                                      <p:to>
                                        <p:strVal val="visible"/>
                                      </p:to>
                                    </p:set>
                                    <p:animEffect filter="randombar(horizontal)" transition="in">
                                      <p:cBhvr>
                                        <p:cTn dur="500" id="6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44"/>
    </p:bldLst>
  </p:timing>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2D8701D-78B8-4F07-8448-76DF0BCF5F68}"/>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952888" y="1220755"/>
            <a:ext cx="3225219" cy="4992555"/>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2323881" y="1417186"/>
            <a:ext cx="3249608" cy="584775"/>
          </a:xfrm>
          <a:prstGeom prst="rect">
            <a:avLst/>
          </a:prstGeom>
          <a:noFill/>
        </p:spPr>
        <p:txBody>
          <a:bodyPr rtlCol="0" wrap="none">
            <a:spAutoFit/>
          </a:bodyPr>
          <a:lstStyle/>
          <a:p>
            <a:pPr defTabSz="1219020"/>
            <a:r>
              <a:rPr altLang="zh-CN" dirty="0" lang="en-US" sz="3200">
                <a:solidFill>
                  <a:srgbClr val="E1E0D8"/>
                </a:solidFill>
                <a:latin charset="-122" panose="02010601030101010101" pitchFamily="2" typeface="方正黑体简体"/>
                <a:ea charset="-122" panose="02010601030101010101" pitchFamily="2" typeface="方正黑体简体"/>
                <a:cs typeface="+mn-ea"/>
                <a:sym typeface="+mn-lt"/>
              </a:rPr>
              <a:t>COMPETITOR 1</a:t>
            </a:r>
            <a:endParaRPr altLang="en-US" dirty="0" lang="zh-CN" sz="32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323882" y="4333512"/>
            <a:ext cx="2619991"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年 评为最佳诚信公司</a:t>
            </a:r>
          </a:p>
        </p:txBody>
      </p:sp>
      <p:sp>
        <p:nvSpPr>
          <p:cNvPr id="19" name="文本框 18">
            <a:extLst>
              <a:ext uri="{FF2B5EF4-FFF2-40B4-BE49-F238E27FC236}">
                <a16:creationId xmlns:a16="http://schemas.microsoft.com/office/drawing/2014/main" id="{503E0C68-DA60-417A-94AF-3E2A39D1D51A}"/>
              </a:ext>
            </a:extLst>
          </p:cNvPr>
          <p:cNvSpPr txBox="1"/>
          <p:nvPr/>
        </p:nvSpPr>
        <p:spPr>
          <a:xfrm>
            <a:off x="2323882" y="4695201"/>
            <a:ext cx="2619991"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7" name="图片 6">
            <a:extLst>
              <a:ext uri="{FF2B5EF4-FFF2-40B4-BE49-F238E27FC236}">
                <a16:creationId xmlns:a16="http://schemas.microsoft.com/office/drawing/2014/main" id="{9CCCBB7D-A193-47AA-8BFC-CA700DAC194D}"/>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rot="10800000">
            <a:off x="5947326" y="0"/>
            <a:ext cx="297349" cy="3429000"/>
          </a:xfrm>
          <a:prstGeom prst="rect">
            <a:avLst/>
          </a:prstGeom>
        </p:spPr>
      </p:pic>
      <p:pic>
        <p:nvPicPr>
          <p:cNvPr id="40" name="图片 39">
            <a:extLst>
              <a:ext uri="{FF2B5EF4-FFF2-40B4-BE49-F238E27FC236}">
                <a16:creationId xmlns:a16="http://schemas.microsoft.com/office/drawing/2014/main" id="{6B7A9A52-9462-4099-8292-3E07037B104C}"/>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013893" y="1220755"/>
            <a:ext cx="3225219" cy="4992555"/>
          </a:xfrm>
          <a:prstGeom prst="rect">
            <a:avLst/>
          </a:prstGeom>
        </p:spPr>
      </p:pic>
      <p:sp>
        <p:nvSpPr>
          <p:cNvPr id="41" name="TextBox 6">
            <a:extLst>
              <a:ext uri="{FF2B5EF4-FFF2-40B4-BE49-F238E27FC236}">
                <a16:creationId xmlns:a16="http://schemas.microsoft.com/office/drawing/2014/main" id="{F0679047-E796-42DD-A266-296D077F924D}"/>
              </a:ext>
            </a:extLst>
          </p:cNvPr>
          <p:cNvSpPr txBox="1"/>
          <p:nvPr/>
        </p:nvSpPr>
        <p:spPr>
          <a:xfrm>
            <a:off x="7384887" y="1417186"/>
            <a:ext cx="3249608" cy="584775"/>
          </a:xfrm>
          <a:prstGeom prst="rect">
            <a:avLst/>
          </a:prstGeom>
          <a:noFill/>
        </p:spPr>
        <p:txBody>
          <a:bodyPr rtlCol="0" wrap="none">
            <a:spAutoFit/>
          </a:bodyPr>
          <a:lstStyle/>
          <a:p>
            <a:pPr defTabSz="1219020"/>
            <a:r>
              <a:rPr altLang="zh-CN" dirty="0" lang="en-US" sz="3200">
                <a:solidFill>
                  <a:srgbClr val="E1E0D8"/>
                </a:solidFill>
                <a:latin charset="-122" panose="02010601030101010101" pitchFamily="2" typeface="方正黑体简体"/>
                <a:ea charset="-122" panose="02010601030101010101" pitchFamily="2" typeface="方正黑体简体"/>
                <a:cs typeface="+mn-ea"/>
                <a:sym typeface="+mn-lt"/>
              </a:rPr>
              <a:t>COMPETITOR 2</a:t>
            </a:r>
            <a:endParaRPr altLang="en-US" dirty="0" lang="zh-CN" sz="32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2" name="TextBox 7">
            <a:extLst>
              <a:ext uri="{FF2B5EF4-FFF2-40B4-BE49-F238E27FC236}">
                <a16:creationId xmlns:a16="http://schemas.microsoft.com/office/drawing/2014/main" id="{F4B159CB-3E94-462F-91D7-EFBC7A4D25BB}"/>
              </a:ext>
            </a:extLst>
          </p:cNvPr>
          <p:cNvSpPr txBox="1"/>
          <p:nvPr/>
        </p:nvSpPr>
        <p:spPr>
          <a:xfrm>
            <a:off x="7384887" y="4333512"/>
            <a:ext cx="2619991"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年 评为最佳诚信公司</a:t>
            </a:r>
          </a:p>
        </p:txBody>
      </p:sp>
      <p:sp>
        <p:nvSpPr>
          <p:cNvPr id="44" name="文本框 43">
            <a:extLst>
              <a:ext uri="{FF2B5EF4-FFF2-40B4-BE49-F238E27FC236}">
                <a16:creationId xmlns:a16="http://schemas.microsoft.com/office/drawing/2014/main" id="{81764ACA-6222-4289-8C8E-3313F9D50C12}"/>
              </a:ext>
            </a:extLst>
          </p:cNvPr>
          <p:cNvSpPr txBox="1"/>
          <p:nvPr/>
        </p:nvSpPr>
        <p:spPr>
          <a:xfrm>
            <a:off x="7384887" y="4695201"/>
            <a:ext cx="2619991"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13" name="矩形 12"/>
          <p:cNvSpPr/>
          <p:nvPr/>
        </p:nvSpPr>
        <p:spPr>
          <a:xfrm>
            <a:off x="1628750" y="2532048"/>
            <a:ext cx="3083935" cy="1562976"/>
          </a:xfrm>
          <a:prstGeom prst="rect">
            <a:avLst/>
          </a:prstGeom>
          <a:blipFill dpi="0" rotWithShape="1">
            <a:blip cstate="print" r:embed="rId5">
              <a:extLst>
                <a:ext uri="{28A0092B-C50C-407E-A947-70E740481C1C}">
                  <a14:useLocalDpi xmlns:a14="http://schemas.microsoft.com/office/drawing/2010/main" val="0"/>
                </a:ext>
              </a:extLst>
            </a:blip>
            <a:srcRect/>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7442699" y="2532048"/>
            <a:ext cx="3083935" cy="1562976"/>
          </a:xfrm>
          <a:prstGeom prst="rect">
            <a:avLst/>
          </a:prstGeom>
          <a:blipFill dpi="0" rotWithShape="1">
            <a:blip cstate="print" r:embed="rId6">
              <a:extLst>
                <a:ext uri="{28A0092B-C50C-407E-A947-70E740481C1C}">
                  <a14:useLocalDpi xmlns:a14="http://schemas.microsoft.com/office/drawing/2010/main" val="0"/>
                </a:ext>
              </a:extLst>
            </a:blip>
            <a:srcRect/>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xmlns:p14="http://schemas.microsoft.com/office/powerpoint/2010/main" val="22772542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300" fill="hold" id="7"/>
                                        <p:tgtEl>
                                          <p:spTgt spid="3"/>
                                        </p:tgtEl>
                                        <p:attrNameLst>
                                          <p:attrName>ppt_x</p:attrName>
                                        </p:attrNameLst>
                                      </p:cBhvr>
                                      <p:tavLst>
                                        <p:tav tm="0">
                                          <p:val>
                                            <p:strVal val="0-#ppt_w/2"/>
                                          </p:val>
                                        </p:tav>
                                        <p:tav tm="100000">
                                          <p:val>
                                            <p:strVal val="#ppt_x"/>
                                          </p:val>
                                        </p:tav>
                                      </p:tavLst>
                                    </p:anim>
                                    <p:anim calcmode="lin" valueType="num">
                                      <p:cBhvr additive="base">
                                        <p:cTn dur="300" fill="hold" id="8"/>
                                        <p:tgtEl>
                                          <p:spTgt spid="3"/>
                                        </p:tgtEl>
                                        <p:attrNameLst>
                                          <p:attrName>ppt_y</p:attrName>
                                        </p:attrNameLst>
                                      </p:cBhvr>
                                      <p:tavLst>
                                        <p:tav tm="0">
                                          <p:val>
                                            <p:strVal val="#ppt_y"/>
                                          </p:val>
                                        </p:tav>
                                        <p:tav tm="100000">
                                          <p:val>
                                            <p:strVal val="#ppt_y"/>
                                          </p:val>
                                        </p:tav>
                                      </p:tavLst>
                                    </p:anim>
                                  </p:childTnLst>
                                </p:cTn>
                              </p:par>
                            </p:childTnLst>
                          </p:cTn>
                        </p:par>
                        <p:par>
                          <p:cTn fill="hold" id="9">
                            <p:stCondLst>
                              <p:cond delay="300"/>
                            </p:stCondLst>
                            <p:childTnLst>
                              <p:par>
                                <p:cTn fill="hold" id="10" nodeType="afterEffect" presetClass="entr" presetID="2" presetSubtype="4">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ppt_x"/>
                                          </p:val>
                                        </p:tav>
                                        <p:tav tm="100000">
                                          <p:val>
                                            <p:strVal val="#ppt_x"/>
                                          </p:val>
                                        </p:tav>
                                      </p:tavLst>
                                    </p:anim>
                                    <p:anim calcmode="lin" valueType="num">
                                      <p:cBhvr additive="base">
                                        <p:cTn dur="500" fill="hold" id="13"/>
                                        <p:tgtEl>
                                          <p:spTgt spid="12"/>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2">
                                  <p:stCondLst>
                                    <p:cond delay="0"/>
                                  </p:stCondLst>
                                  <p:childTnLst>
                                    <p:set>
                                      <p:cBhvr>
                                        <p:cTn dur="1" fill="hold" id="15">
                                          <p:stCondLst>
                                            <p:cond delay="0"/>
                                          </p:stCondLst>
                                        </p:cTn>
                                        <p:tgtEl>
                                          <p:spTgt spid="41"/>
                                        </p:tgtEl>
                                        <p:attrNameLst>
                                          <p:attrName>style.visibility</p:attrName>
                                        </p:attrNameLst>
                                      </p:cBhvr>
                                      <p:to>
                                        <p:strVal val="visible"/>
                                      </p:to>
                                    </p:set>
                                    <p:anim calcmode="lin" valueType="num">
                                      <p:cBhvr additive="base">
                                        <p:cTn dur="300" fill="hold" id="16"/>
                                        <p:tgtEl>
                                          <p:spTgt spid="41"/>
                                        </p:tgtEl>
                                        <p:attrNameLst>
                                          <p:attrName>ppt_x</p:attrName>
                                        </p:attrNameLst>
                                      </p:cBhvr>
                                      <p:tavLst>
                                        <p:tav tm="0">
                                          <p:val>
                                            <p:strVal val="1+#ppt_w/2"/>
                                          </p:val>
                                        </p:tav>
                                        <p:tav tm="100000">
                                          <p:val>
                                            <p:strVal val="#ppt_x"/>
                                          </p:val>
                                        </p:tav>
                                      </p:tavLst>
                                    </p:anim>
                                    <p:anim calcmode="lin" valueType="num">
                                      <p:cBhvr additive="base">
                                        <p:cTn dur="300" fill="hold" id="17"/>
                                        <p:tgtEl>
                                          <p:spTgt spid="41"/>
                                        </p:tgtEl>
                                        <p:attrNameLst>
                                          <p:attrName>ppt_y</p:attrName>
                                        </p:attrNameLst>
                                      </p:cBhvr>
                                      <p:tavLst>
                                        <p:tav tm="0">
                                          <p:val>
                                            <p:strVal val="#ppt_y"/>
                                          </p:val>
                                        </p:tav>
                                        <p:tav tm="100000">
                                          <p:val>
                                            <p:strVal val="#ppt_y"/>
                                          </p:val>
                                        </p:tav>
                                      </p:tavLst>
                                    </p:anim>
                                  </p:childTnLst>
                                </p:cTn>
                              </p:par>
                            </p:childTnLst>
                          </p:cTn>
                        </p:par>
                        <p:par>
                          <p:cTn fill="hold" id="18">
                            <p:stCondLst>
                              <p:cond delay="800"/>
                            </p:stCondLst>
                            <p:childTnLst>
                              <p:par>
                                <p:cTn fill="hold" id="19" nodeType="afterEffect" presetClass="entr" presetID="2" presetSubtype="4">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additive="base">
                                        <p:cTn dur="500" fill="hold" id="21"/>
                                        <p:tgtEl>
                                          <p:spTgt spid="40"/>
                                        </p:tgtEl>
                                        <p:attrNameLst>
                                          <p:attrName>ppt_x</p:attrName>
                                        </p:attrNameLst>
                                      </p:cBhvr>
                                      <p:tavLst>
                                        <p:tav tm="0">
                                          <p:val>
                                            <p:strVal val="#ppt_x"/>
                                          </p:val>
                                        </p:tav>
                                        <p:tav tm="100000">
                                          <p:val>
                                            <p:strVal val="#ppt_x"/>
                                          </p:val>
                                        </p:tav>
                                      </p:tavLst>
                                    </p:anim>
                                    <p:anim calcmode="lin" valueType="num">
                                      <p:cBhvr additive="base">
                                        <p:cTn dur="500" fill="hold" id="22"/>
                                        <p:tgtEl>
                                          <p:spTgt spid="40"/>
                                        </p:tgtEl>
                                        <p:attrNameLst>
                                          <p:attrName>ppt_y</p:attrName>
                                        </p:attrNameLst>
                                      </p:cBhvr>
                                      <p:tavLst>
                                        <p:tav tm="0">
                                          <p:val>
                                            <p:strVal val="1+#ppt_h/2"/>
                                          </p:val>
                                        </p:tav>
                                        <p:tav tm="100000">
                                          <p:val>
                                            <p:strVal val="#ppt_y"/>
                                          </p:val>
                                        </p:tav>
                                      </p:tavLst>
                                    </p:anim>
                                  </p:childTnLst>
                                </p:cTn>
                              </p:par>
                            </p:childTnLst>
                          </p:cTn>
                        </p:par>
                        <p:par>
                          <p:cTn fill="hold" id="23">
                            <p:stCondLst>
                              <p:cond delay="1300"/>
                            </p:stCondLst>
                            <p:childTnLst>
                              <p:par>
                                <p:cTn fill="hold" grpId="0" id="24" nodeType="afterEffect" presetClass="entr" presetID="14" presetSubtype="10">
                                  <p:stCondLst>
                                    <p:cond delay="0"/>
                                  </p:stCondLst>
                                  <p:childTnLst>
                                    <p:set>
                                      <p:cBhvr>
                                        <p:cTn dur="1" fill="hold" id="25">
                                          <p:stCondLst>
                                            <p:cond delay="0"/>
                                          </p:stCondLst>
                                        </p:cTn>
                                        <p:tgtEl>
                                          <p:spTgt spid="13"/>
                                        </p:tgtEl>
                                        <p:attrNameLst>
                                          <p:attrName>style.visibility</p:attrName>
                                        </p:attrNameLst>
                                      </p:cBhvr>
                                      <p:to>
                                        <p:strVal val="visible"/>
                                      </p:to>
                                    </p:set>
                                    <p:animEffect filter="randombar(horizontal)" transition="in">
                                      <p:cBhvr>
                                        <p:cTn dur="500" id="26"/>
                                        <p:tgtEl>
                                          <p:spTgt spid="1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14"/>
                                        </p:tgtEl>
                                        <p:attrNameLst>
                                          <p:attrName>style.visibility</p:attrName>
                                        </p:attrNameLst>
                                      </p:cBhvr>
                                      <p:to>
                                        <p:strVal val="visible"/>
                                      </p:to>
                                    </p:set>
                                    <p:animEffect filter="randombar(horizontal)" transition="in">
                                      <p:cBhvr>
                                        <p:cTn dur="500" id="29"/>
                                        <p:tgtEl>
                                          <p:spTgt spid="14"/>
                                        </p:tgtEl>
                                      </p:cBhvr>
                                    </p:animEffect>
                                  </p:childTnLst>
                                </p:cTn>
                              </p:par>
                            </p:childTnLst>
                          </p:cTn>
                        </p:par>
                        <p:par>
                          <p:cTn fill="hold" id="30">
                            <p:stCondLst>
                              <p:cond delay="1800"/>
                            </p:stCondLst>
                            <p:childTnLst>
                              <p:par>
                                <p:cTn fill="hold" grpId="0"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42"/>
                                        </p:tgtEl>
                                        <p:attrNameLst>
                                          <p:attrName>style.visibility</p:attrName>
                                        </p:attrNameLst>
                                      </p:cBhvr>
                                      <p:to>
                                        <p:strVal val="visible"/>
                                      </p:to>
                                    </p:set>
                                    <p:animEffect filter="fade" transition="in">
                                      <p:cBhvr>
                                        <p:cTn dur="500" id="39"/>
                                        <p:tgtEl>
                                          <p:spTgt spid="42"/>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44"/>
                                        </p:tgtEl>
                                        <p:attrNameLst>
                                          <p:attrName>style.visibility</p:attrName>
                                        </p:attrNameLst>
                                      </p:cBhvr>
                                      <p:to>
                                        <p:strVal val="visible"/>
                                      </p:to>
                                    </p:set>
                                    <p:animEffect filter="fade" transition="in">
                                      <p:cBhvr>
                                        <p:cTn dur="500" id="4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42"/>
      <p:bldP grpId="0" spid="44"/>
      <p:bldP animBg="1" grpId="0" spid="13"/>
      <p:bldP animBg="1" grpId="0" spid="14"/>
    </p:bld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4" name="图片 73">
            <a:extLst>
              <a:ext uri="{FF2B5EF4-FFF2-40B4-BE49-F238E27FC236}">
                <a16:creationId xmlns:a16="http://schemas.microsoft.com/office/drawing/2014/main" id="{E54F6243-AF4A-494A-9AA3-8F257EE51486}"/>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0" y="3975101"/>
            <a:ext cx="12192000" cy="2882900"/>
          </a:xfrm>
          <a:prstGeom prst="rect">
            <a:avLst/>
          </a:prstGeom>
        </p:spPr>
      </p:pic>
      <p:pic>
        <p:nvPicPr>
          <p:cNvPr id="42" name="图片 41">
            <a:extLst>
              <a:ext uri="{FF2B5EF4-FFF2-40B4-BE49-F238E27FC236}">
                <a16:creationId xmlns:a16="http://schemas.microsoft.com/office/drawing/2014/main" id="{984CFD15-5938-4BA4-AA3A-B90AA6FFCD8E}"/>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3" name="TextBox 6">
            <a:extLst>
              <a:ext uri="{FF2B5EF4-FFF2-40B4-BE49-F238E27FC236}">
                <a16:creationId xmlns:a16="http://schemas.microsoft.com/office/drawing/2014/main" id="{8083E77C-E488-400A-8503-359C6655BD40}"/>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4" name="TextBox 7">
            <a:extLst>
              <a:ext uri="{FF2B5EF4-FFF2-40B4-BE49-F238E27FC236}">
                <a16:creationId xmlns:a16="http://schemas.microsoft.com/office/drawing/2014/main" id="{BAF49D56-8FCD-4804-8411-594F1BC85F38}"/>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合作伙伴</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6" name="矩形 45"/>
          <p:cNvSpPr/>
          <p:nvPr/>
        </p:nvSpPr>
        <p:spPr>
          <a:xfrm>
            <a:off x="1006839" y="1790700"/>
            <a:ext cx="10178321" cy="4165599"/>
          </a:xfrm>
          <a:prstGeom prst="rect">
            <a:avLst/>
          </a:prstGeom>
          <a:solidFill>
            <a:srgbClr val="C8B08A"/>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7" name="组合 46"/>
          <p:cNvGrpSpPr/>
          <p:nvPr/>
        </p:nvGrpSpPr>
        <p:grpSpPr>
          <a:xfrm>
            <a:off x="1753005" y="3446072"/>
            <a:ext cx="2035702" cy="885364"/>
            <a:chOff x="1058614" y="3356991"/>
            <a:chExt cx="2291910" cy="997357"/>
          </a:xfrm>
        </p:grpSpPr>
        <p:sp>
          <p:nvSpPr>
            <p:cNvPr id="48" name="矩形 47"/>
            <p:cNvSpPr/>
            <p:nvPr/>
          </p:nvSpPr>
          <p:spPr bwMode="auto">
            <a:xfrm>
              <a:off x="1058614"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49" name="Picture 2"/>
            <p:cNvPicPr>
              <a:picLocks noChangeAspect="1"/>
            </p:cNvPicPr>
            <p:nvPr/>
          </p:nvPicPr>
          <p:blipFill>
            <a:blip r:embed="rId6"/>
            <a:stretch>
              <a:fillRect/>
            </a:stretch>
          </p:blipFill>
          <p:spPr>
            <a:xfrm>
              <a:off x="1105469" y="3541912"/>
              <a:ext cx="2197290" cy="653563"/>
            </a:xfrm>
            <a:prstGeom prst="rect">
              <a:avLst/>
            </a:prstGeom>
            <a:noFill/>
            <a:ln w="9525">
              <a:noFill/>
            </a:ln>
          </p:spPr>
        </p:pic>
      </p:grpSp>
      <p:grpSp>
        <p:nvGrpSpPr>
          <p:cNvPr id="50" name="组合 49"/>
          <p:cNvGrpSpPr/>
          <p:nvPr/>
        </p:nvGrpSpPr>
        <p:grpSpPr>
          <a:xfrm>
            <a:off x="3987042" y="3446072"/>
            <a:ext cx="2035702" cy="885364"/>
            <a:chOff x="3506886" y="3356991"/>
            <a:chExt cx="2291910" cy="997357"/>
          </a:xfrm>
        </p:grpSpPr>
        <p:sp>
          <p:nvSpPr>
            <p:cNvPr id="51" name="矩形 50"/>
            <p:cNvSpPr/>
            <p:nvPr/>
          </p:nvSpPr>
          <p:spPr bwMode="auto">
            <a:xfrm>
              <a:off x="3506886"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52" name="Picture 3"/>
            <p:cNvPicPr>
              <a:picLocks noChangeAspect="1"/>
            </p:cNvPicPr>
            <p:nvPr/>
          </p:nvPicPr>
          <p:blipFill>
            <a:blip r:embed="rId7"/>
            <a:stretch>
              <a:fillRect/>
            </a:stretch>
          </p:blipFill>
          <p:spPr>
            <a:xfrm>
              <a:off x="3572566" y="3541912"/>
              <a:ext cx="2198935" cy="699392"/>
            </a:xfrm>
            <a:prstGeom prst="rect">
              <a:avLst/>
            </a:prstGeom>
            <a:noFill/>
            <a:ln w="9525">
              <a:noFill/>
            </a:ln>
          </p:spPr>
        </p:pic>
      </p:grpSp>
      <p:grpSp>
        <p:nvGrpSpPr>
          <p:cNvPr id="53" name="组合 52"/>
          <p:cNvGrpSpPr/>
          <p:nvPr/>
        </p:nvGrpSpPr>
        <p:grpSpPr>
          <a:xfrm>
            <a:off x="6198865" y="3446072"/>
            <a:ext cx="2035702" cy="885364"/>
            <a:chOff x="5955158" y="3356991"/>
            <a:chExt cx="2291910" cy="997357"/>
          </a:xfrm>
        </p:grpSpPr>
        <p:sp>
          <p:nvSpPr>
            <p:cNvPr id="54" name="矩形 53"/>
            <p:cNvSpPr/>
            <p:nvPr/>
          </p:nvSpPr>
          <p:spPr bwMode="auto">
            <a:xfrm>
              <a:off x="5955158"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55" name="Picture 4"/>
            <p:cNvPicPr>
              <a:picLocks noChangeAspect="1"/>
            </p:cNvPicPr>
            <p:nvPr/>
          </p:nvPicPr>
          <p:blipFill>
            <a:blip r:embed="rId8"/>
            <a:stretch>
              <a:fillRect/>
            </a:stretch>
          </p:blipFill>
          <p:spPr>
            <a:xfrm>
              <a:off x="6091365" y="3466531"/>
              <a:ext cx="2052659" cy="832868"/>
            </a:xfrm>
            <a:prstGeom prst="rect">
              <a:avLst/>
            </a:prstGeom>
            <a:noFill/>
            <a:ln w="9525">
              <a:noFill/>
            </a:ln>
          </p:spPr>
        </p:pic>
      </p:grpSp>
      <p:grpSp>
        <p:nvGrpSpPr>
          <p:cNvPr id="56" name="组合 55"/>
          <p:cNvGrpSpPr/>
          <p:nvPr/>
        </p:nvGrpSpPr>
        <p:grpSpPr>
          <a:xfrm>
            <a:off x="8412273" y="3446072"/>
            <a:ext cx="2035057" cy="885364"/>
            <a:chOff x="8403431" y="3356991"/>
            <a:chExt cx="2291910" cy="997357"/>
          </a:xfrm>
        </p:grpSpPr>
        <p:sp>
          <p:nvSpPr>
            <p:cNvPr id="57" name="矩形 56"/>
            <p:cNvSpPr/>
            <p:nvPr/>
          </p:nvSpPr>
          <p:spPr bwMode="auto">
            <a:xfrm>
              <a:off x="8403431"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58" name="Picture 5"/>
            <p:cNvPicPr>
              <a:picLocks noChangeAspect="1"/>
            </p:cNvPicPr>
            <p:nvPr/>
          </p:nvPicPr>
          <p:blipFill>
            <a:blip r:embed="rId9"/>
            <a:stretch>
              <a:fillRect/>
            </a:stretch>
          </p:blipFill>
          <p:spPr>
            <a:xfrm>
              <a:off x="8474978" y="3562066"/>
              <a:ext cx="2220362" cy="646614"/>
            </a:xfrm>
            <a:prstGeom prst="rect">
              <a:avLst/>
            </a:prstGeom>
            <a:noFill/>
            <a:ln w="9525">
              <a:noFill/>
            </a:ln>
          </p:spPr>
        </p:pic>
      </p:grpSp>
      <p:grpSp>
        <p:nvGrpSpPr>
          <p:cNvPr id="59" name="组合 58"/>
          <p:cNvGrpSpPr/>
          <p:nvPr/>
        </p:nvGrpSpPr>
        <p:grpSpPr>
          <a:xfrm>
            <a:off x="1753005" y="4537704"/>
            <a:ext cx="2035702" cy="885364"/>
            <a:chOff x="1058614" y="4725144"/>
            <a:chExt cx="2291910" cy="997357"/>
          </a:xfrm>
        </p:grpSpPr>
        <p:sp>
          <p:nvSpPr>
            <p:cNvPr id="60" name="矩形 59"/>
            <p:cNvSpPr/>
            <p:nvPr/>
          </p:nvSpPr>
          <p:spPr bwMode="auto">
            <a:xfrm>
              <a:off x="1058614"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61" name="Picture 7"/>
            <p:cNvPicPr>
              <a:picLocks noChangeAspect="1"/>
            </p:cNvPicPr>
            <p:nvPr/>
          </p:nvPicPr>
          <p:blipFill>
            <a:blip r:embed="rId10"/>
            <a:stretch>
              <a:fillRect/>
            </a:stretch>
          </p:blipFill>
          <p:spPr>
            <a:xfrm>
              <a:off x="1099557" y="4822320"/>
              <a:ext cx="2189553" cy="842136"/>
            </a:xfrm>
            <a:prstGeom prst="rect">
              <a:avLst/>
            </a:prstGeom>
            <a:noFill/>
            <a:ln w="9525">
              <a:noFill/>
            </a:ln>
          </p:spPr>
        </p:pic>
      </p:grpSp>
      <p:grpSp>
        <p:nvGrpSpPr>
          <p:cNvPr id="62" name="组合 61"/>
          <p:cNvGrpSpPr/>
          <p:nvPr/>
        </p:nvGrpSpPr>
        <p:grpSpPr>
          <a:xfrm>
            <a:off x="3987042" y="4537704"/>
            <a:ext cx="2035702" cy="885364"/>
            <a:chOff x="3506886" y="4725144"/>
            <a:chExt cx="2291910" cy="997357"/>
          </a:xfrm>
        </p:grpSpPr>
        <p:sp>
          <p:nvSpPr>
            <p:cNvPr id="63" name="矩形 62"/>
            <p:cNvSpPr/>
            <p:nvPr/>
          </p:nvSpPr>
          <p:spPr bwMode="auto">
            <a:xfrm>
              <a:off x="3506886"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64" name="Picture 9"/>
            <p:cNvPicPr>
              <a:picLocks noChangeAspect="1"/>
            </p:cNvPicPr>
            <p:nvPr/>
          </p:nvPicPr>
          <p:blipFill>
            <a:blip r:embed="rId11"/>
            <a:srcRect l="4906" r="7777"/>
            <a:stretch>
              <a:fillRect/>
            </a:stretch>
          </p:blipFill>
          <p:spPr>
            <a:xfrm>
              <a:off x="3641024" y="4844957"/>
              <a:ext cx="2088232" cy="734544"/>
            </a:xfrm>
            <a:prstGeom prst="rect">
              <a:avLst/>
            </a:prstGeom>
            <a:noFill/>
            <a:ln w="9525">
              <a:noFill/>
            </a:ln>
          </p:spPr>
        </p:pic>
      </p:grpSp>
      <p:grpSp>
        <p:nvGrpSpPr>
          <p:cNvPr id="65" name="组合 64"/>
          <p:cNvGrpSpPr/>
          <p:nvPr/>
        </p:nvGrpSpPr>
        <p:grpSpPr>
          <a:xfrm>
            <a:off x="6198865" y="4537704"/>
            <a:ext cx="2035702" cy="885364"/>
            <a:chOff x="5955158" y="4725144"/>
            <a:chExt cx="2291910" cy="997357"/>
          </a:xfrm>
        </p:grpSpPr>
        <p:sp>
          <p:nvSpPr>
            <p:cNvPr id="66" name="矩形 65"/>
            <p:cNvSpPr/>
            <p:nvPr/>
          </p:nvSpPr>
          <p:spPr bwMode="auto">
            <a:xfrm>
              <a:off x="5955158"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67" name="Picture 10"/>
            <p:cNvPicPr>
              <a:picLocks noChangeAspect="1"/>
            </p:cNvPicPr>
            <p:nvPr/>
          </p:nvPicPr>
          <p:blipFill>
            <a:blip r:embed="rId12"/>
            <a:stretch>
              <a:fillRect/>
            </a:stretch>
          </p:blipFill>
          <p:spPr>
            <a:xfrm>
              <a:off x="6253598" y="4779285"/>
              <a:ext cx="1728192" cy="885172"/>
            </a:xfrm>
            <a:prstGeom prst="rect">
              <a:avLst/>
            </a:prstGeom>
            <a:noFill/>
            <a:ln w="9525">
              <a:noFill/>
            </a:ln>
          </p:spPr>
        </p:pic>
      </p:grpSp>
      <p:grpSp>
        <p:nvGrpSpPr>
          <p:cNvPr id="68" name="组合 67"/>
          <p:cNvGrpSpPr/>
          <p:nvPr/>
        </p:nvGrpSpPr>
        <p:grpSpPr>
          <a:xfrm>
            <a:off x="8412274" y="4537704"/>
            <a:ext cx="2035703" cy="885364"/>
            <a:chOff x="8403431" y="4725144"/>
            <a:chExt cx="2291910" cy="997357"/>
          </a:xfrm>
        </p:grpSpPr>
        <p:sp>
          <p:nvSpPr>
            <p:cNvPr id="69" name="矩形 68"/>
            <p:cNvSpPr/>
            <p:nvPr/>
          </p:nvSpPr>
          <p:spPr bwMode="auto">
            <a:xfrm>
              <a:off x="8403431"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0" lang="zh-CN" noProof="0" normalizeH="0" spc="0" strike="noStrike" sz="1799" u="none">
                <a:ln>
                  <a:noFill/>
                </a:ln>
                <a:solidFill>
                  <a:prstClr val="black"/>
                </a:solidFill>
                <a:effectLst/>
                <a:uLnTx/>
                <a:uFillTx/>
                <a:latin panose="020F0502020204030204" typeface="Arial"/>
                <a:ea typeface="Microsoft YaHei"/>
                <a:cs typeface="+mn-ea"/>
                <a:sym typeface="+mn-lt"/>
              </a:endParaRPr>
            </a:p>
          </p:txBody>
        </p:sp>
        <p:pic>
          <p:nvPicPr>
            <p:cNvPr id="70" name="Picture 11"/>
            <p:cNvPicPr>
              <a:picLocks noChangeAspect="1"/>
            </p:cNvPicPr>
            <p:nvPr/>
          </p:nvPicPr>
          <p:blipFill>
            <a:blip r:embed="rId13"/>
            <a:stretch>
              <a:fillRect/>
            </a:stretch>
          </p:blipFill>
          <p:spPr>
            <a:xfrm>
              <a:off x="8625385" y="4776716"/>
              <a:ext cx="1884735" cy="898770"/>
            </a:xfrm>
            <a:prstGeom prst="rect">
              <a:avLst/>
            </a:prstGeom>
            <a:noFill/>
            <a:ln w="9525">
              <a:noFill/>
            </a:ln>
          </p:spPr>
        </p:pic>
      </p:grpSp>
      <p:sp>
        <p:nvSpPr>
          <p:cNvPr id="73" name="MH_Desc_1"/>
          <p:cNvSpPr txBox="1">
            <a:spLocks noChangeArrowheads="1"/>
          </p:cNvSpPr>
          <p:nvPr>
            <p:custDataLst>
              <p:tags r:id="rId1"/>
            </p:custDataLst>
          </p:nvPr>
        </p:nvSpPr>
        <p:spPr bwMode="auto">
          <a:xfrm>
            <a:off x="1661465" y="2333452"/>
            <a:ext cx="8785864" cy="7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just">
              <a:lnSpc>
                <a:spcPct val="150000"/>
              </a:lnSpc>
              <a:defRPr/>
            </a:pPr>
            <a:r>
              <a:rPr altLang="en-US" dirty="0" lang="zh-CN" sz="1100">
                <a:solidFill>
                  <a:schemeClr val="bg1"/>
                </a:solidFill>
                <a:latin typeface="Arial"/>
                <a:ea typeface="微软雅黑"/>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altLang="en-US" dirty="0" lang="zh-CN" sz="1100">
              <a:solidFill>
                <a:schemeClr val="bg1"/>
              </a:solidFill>
            </a:endParaRPr>
          </a:p>
        </p:txBody>
      </p:sp>
    </p:spTree>
    <p:extLst>
      <p:ext uri="{BB962C8B-B14F-4D97-AF65-F5344CB8AC3E}">
        <p14:creationId xmlns:p14="http://schemas.microsoft.com/office/powerpoint/2010/main" val="39693203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300" fill="hold" id="7"/>
                                        <p:tgtEl>
                                          <p:spTgt spid="42"/>
                                        </p:tgtEl>
                                        <p:attrNameLst>
                                          <p:attrName>ppt_x</p:attrName>
                                        </p:attrNameLst>
                                      </p:cBhvr>
                                      <p:tavLst>
                                        <p:tav tm="0">
                                          <p:val>
                                            <p:strVal val="0-#ppt_w/2"/>
                                          </p:val>
                                        </p:tav>
                                        <p:tav tm="100000">
                                          <p:val>
                                            <p:strVal val="#ppt_x"/>
                                          </p:val>
                                        </p:tav>
                                      </p:tavLst>
                                    </p:anim>
                                    <p:anim calcmode="lin" valueType="num">
                                      <p:cBhvr additive="base">
                                        <p:cTn dur="300" fill="hold" id="8"/>
                                        <p:tgtEl>
                                          <p:spTgt spid="4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300" fill="hold" id="11"/>
                                        <p:tgtEl>
                                          <p:spTgt spid="43"/>
                                        </p:tgtEl>
                                        <p:attrNameLst>
                                          <p:attrName>ppt_x</p:attrName>
                                        </p:attrNameLst>
                                      </p:cBhvr>
                                      <p:tavLst>
                                        <p:tav tm="0">
                                          <p:val>
                                            <p:strVal val="0-#ppt_w/2"/>
                                          </p:val>
                                        </p:tav>
                                        <p:tav tm="100000">
                                          <p:val>
                                            <p:strVal val="#ppt_x"/>
                                          </p:val>
                                        </p:tav>
                                      </p:tavLst>
                                    </p:anim>
                                    <p:anim calcmode="lin" valueType="num">
                                      <p:cBhvr additive="base">
                                        <p:cTn dur="300" fill="hold" id="12"/>
                                        <p:tgtEl>
                                          <p:spTgt spid="4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300" fill="hold" id="15"/>
                                        <p:tgtEl>
                                          <p:spTgt spid="44"/>
                                        </p:tgtEl>
                                        <p:attrNameLst>
                                          <p:attrName>ppt_x</p:attrName>
                                        </p:attrNameLst>
                                      </p:cBhvr>
                                      <p:tavLst>
                                        <p:tav tm="0">
                                          <p:val>
                                            <p:strVal val="0-#ppt_w/2"/>
                                          </p:val>
                                        </p:tav>
                                        <p:tav tm="100000">
                                          <p:val>
                                            <p:strVal val="#ppt_x"/>
                                          </p:val>
                                        </p:tav>
                                      </p:tavLst>
                                    </p:anim>
                                    <p:anim calcmode="lin" valueType="num">
                                      <p:cBhvr additive="base">
                                        <p:cTn dur="300" fill="hold" id="16"/>
                                        <p:tgtEl>
                                          <p:spTgt spid="44"/>
                                        </p:tgtEl>
                                        <p:attrNameLst>
                                          <p:attrName>ppt_y</p:attrName>
                                        </p:attrNameLst>
                                      </p:cBhvr>
                                      <p:tavLst>
                                        <p:tav tm="0">
                                          <p:val>
                                            <p:strVal val="#ppt_y"/>
                                          </p:val>
                                        </p:tav>
                                        <p:tav tm="100000">
                                          <p:val>
                                            <p:strVal val="#ppt_y"/>
                                          </p:val>
                                        </p:tav>
                                      </p:tavLst>
                                    </p:anim>
                                  </p:childTnLst>
                                </p:cTn>
                              </p:par>
                              <p:par>
                                <p:cTn fill="hold" grpId="0" id="17" nodeType="withEffect" presetClass="entr" presetID="14" presetSubtype="10">
                                  <p:stCondLst>
                                    <p:cond delay="0"/>
                                  </p:stCondLst>
                                  <p:childTnLst>
                                    <p:set>
                                      <p:cBhvr>
                                        <p:cTn dur="1" fill="hold" id="18">
                                          <p:stCondLst>
                                            <p:cond delay="0"/>
                                          </p:stCondLst>
                                        </p:cTn>
                                        <p:tgtEl>
                                          <p:spTgt spid="46"/>
                                        </p:tgtEl>
                                        <p:attrNameLst>
                                          <p:attrName>style.visibility</p:attrName>
                                        </p:attrNameLst>
                                      </p:cBhvr>
                                      <p:to>
                                        <p:strVal val="visible"/>
                                      </p:to>
                                    </p:set>
                                    <p:animEffect filter="randombar(horizontal)" transition="in">
                                      <p:cBhvr>
                                        <p:cTn dur="500" id="19"/>
                                        <p:tgtEl>
                                          <p:spTgt spid="46"/>
                                        </p:tgtEl>
                                      </p:cBhvr>
                                    </p:animEffect>
                                  </p:childTnLst>
                                </p:cTn>
                              </p:par>
                            </p:childTnLst>
                          </p:cTn>
                        </p:par>
                        <p:par>
                          <p:cTn fill="hold" id="20">
                            <p:stCondLst>
                              <p:cond delay="600"/>
                            </p:stCondLst>
                            <p:childTnLst>
                              <p:par>
                                <p:cTn fill="hold" id="21" nodeType="afterEffect" presetClass="entr" presetID="52" presetSubtype="0">
                                  <p:stCondLst>
                                    <p:cond delay="0"/>
                                  </p:stCondLst>
                                  <p:childTnLst>
                                    <p:set>
                                      <p:cBhvr>
                                        <p:cTn dur="1" fill="hold" id="22">
                                          <p:stCondLst>
                                            <p:cond delay="0"/>
                                          </p:stCondLst>
                                        </p:cTn>
                                        <p:tgtEl>
                                          <p:spTgt spid="47"/>
                                        </p:tgtEl>
                                        <p:attrNameLst>
                                          <p:attrName>style.visibility</p:attrName>
                                        </p:attrNameLst>
                                      </p:cBhvr>
                                      <p:to>
                                        <p:strVal val="visible"/>
                                      </p:to>
                                    </p:set>
                                    <p:animScale>
                                      <p:cBhvr>
                                        <p:cTn decel="50000" dur="1000" fill="hold" id="23">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24">
                                          <p:stCondLst>
                                            <p:cond delay="0"/>
                                          </p:stCondLst>
                                        </p:cTn>
                                        <p:tgtEl>
                                          <p:spTgt spid="47"/>
                                        </p:tgtEl>
                                        <p:attrNameLst>
                                          <p:attrName>ppt_x</p:attrName>
                                          <p:attrName>ppt_y</p:attrName>
                                        </p:attrNameLst>
                                      </p:cBhvr>
                                    </p:animMotion>
                                    <p:animEffect filter="fade" transition="in">
                                      <p:cBhvr>
                                        <p:cTn dur="1000" id="25"/>
                                        <p:tgtEl>
                                          <p:spTgt spid="47"/>
                                        </p:tgtEl>
                                      </p:cBhvr>
                                    </p:animEffect>
                                  </p:childTnLst>
                                </p:cTn>
                              </p:par>
                              <p:par>
                                <p:cTn fill="hold" id="26" nodeType="withEffect" presetClass="entr" presetID="52" presetSubtype="0">
                                  <p:stCondLst>
                                    <p:cond delay="100"/>
                                  </p:stCondLst>
                                  <p:childTnLst>
                                    <p:set>
                                      <p:cBhvr>
                                        <p:cTn dur="1" fill="hold" id="27">
                                          <p:stCondLst>
                                            <p:cond delay="0"/>
                                          </p:stCondLst>
                                        </p:cTn>
                                        <p:tgtEl>
                                          <p:spTgt spid="50"/>
                                        </p:tgtEl>
                                        <p:attrNameLst>
                                          <p:attrName>style.visibility</p:attrName>
                                        </p:attrNameLst>
                                      </p:cBhvr>
                                      <p:to>
                                        <p:strVal val="visible"/>
                                      </p:to>
                                    </p:set>
                                    <p:animScale>
                                      <p:cBhvr>
                                        <p:cTn decel="50000" dur="1000" fill="hold" id="28">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29">
                                          <p:stCondLst>
                                            <p:cond delay="0"/>
                                          </p:stCondLst>
                                        </p:cTn>
                                        <p:tgtEl>
                                          <p:spTgt spid="50"/>
                                        </p:tgtEl>
                                        <p:attrNameLst>
                                          <p:attrName>ppt_x</p:attrName>
                                          <p:attrName>ppt_y</p:attrName>
                                        </p:attrNameLst>
                                      </p:cBhvr>
                                    </p:animMotion>
                                    <p:animEffect filter="fade" transition="in">
                                      <p:cBhvr>
                                        <p:cTn dur="1000" id="30"/>
                                        <p:tgtEl>
                                          <p:spTgt spid="50"/>
                                        </p:tgtEl>
                                      </p:cBhvr>
                                    </p:animEffect>
                                  </p:childTnLst>
                                </p:cTn>
                              </p:par>
                              <p:par>
                                <p:cTn fill="hold" id="31" nodeType="withEffect" presetClass="entr" presetID="52" presetSubtype="0">
                                  <p:stCondLst>
                                    <p:cond delay="200"/>
                                  </p:stCondLst>
                                  <p:childTnLst>
                                    <p:set>
                                      <p:cBhvr>
                                        <p:cTn dur="1" fill="hold" id="32">
                                          <p:stCondLst>
                                            <p:cond delay="0"/>
                                          </p:stCondLst>
                                        </p:cTn>
                                        <p:tgtEl>
                                          <p:spTgt spid="53"/>
                                        </p:tgtEl>
                                        <p:attrNameLst>
                                          <p:attrName>style.visibility</p:attrName>
                                        </p:attrNameLst>
                                      </p:cBhvr>
                                      <p:to>
                                        <p:strVal val="visible"/>
                                      </p:to>
                                    </p:set>
                                    <p:animScale>
                                      <p:cBhvr>
                                        <p:cTn decel="50000" dur="1000" fill="hold" id="33">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34">
                                          <p:stCondLst>
                                            <p:cond delay="0"/>
                                          </p:stCondLst>
                                        </p:cTn>
                                        <p:tgtEl>
                                          <p:spTgt spid="53"/>
                                        </p:tgtEl>
                                        <p:attrNameLst>
                                          <p:attrName>ppt_x</p:attrName>
                                          <p:attrName>ppt_y</p:attrName>
                                        </p:attrNameLst>
                                      </p:cBhvr>
                                    </p:animMotion>
                                    <p:animEffect filter="fade" transition="in">
                                      <p:cBhvr>
                                        <p:cTn dur="1000" id="35"/>
                                        <p:tgtEl>
                                          <p:spTgt spid="53"/>
                                        </p:tgtEl>
                                      </p:cBhvr>
                                    </p:animEffect>
                                  </p:childTnLst>
                                </p:cTn>
                              </p:par>
                              <p:par>
                                <p:cTn fill="hold" id="36" nodeType="withEffect" presetClass="entr" presetID="52" presetSubtype="0">
                                  <p:stCondLst>
                                    <p:cond delay="300"/>
                                  </p:stCondLst>
                                  <p:childTnLst>
                                    <p:set>
                                      <p:cBhvr>
                                        <p:cTn dur="1" fill="hold" id="37">
                                          <p:stCondLst>
                                            <p:cond delay="0"/>
                                          </p:stCondLst>
                                        </p:cTn>
                                        <p:tgtEl>
                                          <p:spTgt spid="56"/>
                                        </p:tgtEl>
                                        <p:attrNameLst>
                                          <p:attrName>style.visibility</p:attrName>
                                        </p:attrNameLst>
                                      </p:cBhvr>
                                      <p:to>
                                        <p:strVal val="visible"/>
                                      </p:to>
                                    </p:set>
                                    <p:animScale>
                                      <p:cBhvr>
                                        <p:cTn decel="50000" dur="1000" fill="hold" id="38">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39">
                                          <p:stCondLst>
                                            <p:cond delay="0"/>
                                          </p:stCondLst>
                                        </p:cTn>
                                        <p:tgtEl>
                                          <p:spTgt spid="56"/>
                                        </p:tgtEl>
                                        <p:attrNameLst>
                                          <p:attrName>ppt_x</p:attrName>
                                          <p:attrName>ppt_y</p:attrName>
                                        </p:attrNameLst>
                                      </p:cBhvr>
                                    </p:animMotion>
                                    <p:animEffect filter="fade" transition="in">
                                      <p:cBhvr>
                                        <p:cTn dur="1000" id="40"/>
                                        <p:tgtEl>
                                          <p:spTgt spid="56"/>
                                        </p:tgtEl>
                                      </p:cBhvr>
                                    </p:animEffect>
                                  </p:childTnLst>
                                </p:cTn>
                              </p:par>
                              <p:par>
                                <p:cTn fill="hold" id="41" nodeType="withEffect" presetClass="entr" presetID="52" presetSubtype="0">
                                  <p:stCondLst>
                                    <p:cond delay="400"/>
                                  </p:stCondLst>
                                  <p:childTnLst>
                                    <p:set>
                                      <p:cBhvr>
                                        <p:cTn dur="1" fill="hold" id="42">
                                          <p:stCondLst>
                                            <p:cond delay="0"/>
                                          </p:stCondLst>
                                        </p:cTn>
                                        <p:tgtEl>
                                          <p:spTgt spid="59"/>
                                        </p:tgtEl>
                                        <p:attrNameLst>
                                          <p:attrName>style.visibility</p:attrName>
                                        </p:attrNameLst>
                                      </p:cBhvr>
                                      <p:to>
                                        <p:strVal val="visible"/>
                                      </p:to>
                                    </p:set>
                                    <p:animScale>
                                      <p:cBhvr>
                                        <p:cTn decel="50000" dur="1000" fill="hold" id="43">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44">
                                          <p:stCondLst>
                                            <p:cond delay="0"/>
                                          </p:stCondLst>
                                        </p:cTn>
                                        <p:tgtEl>
                                          <p:spTgt spid="59"/>
                                        </p:tgtEl>
                                        <p:attrNameLst>
                                          <p:attrName>ppt_x</p:attrName>
                                          <p:attrName>ppt_y</p:attrName>
                                        </p:attrNameLst>
                                      </p:cBhvr>
                                    </p:animMotion>
                                    <p:animEffect filter="fade" transition="in">
                                      <p:cBhvr>
                                        <p:cTn dur="1000" id="45"/>
                                        <p:tgtEl>
                                          <p:spTgt spid="59"/>
                                        </p:tgtEl>
                                      </p:cBhvr>
                                    </p:animEffect>
                                  </p:childTnLst>
                                </p:cTn>
                              </p:par>
                              <p:par>
                                <p:cTn fill="hold" id="46" nodeType="withEffect" presetClass="entr" presetID="52" presetSubtype="0">
                                  <p:stCondLst>
                                    <p:cond delay="500"/>
                                  </p:stCondLst>
                                  <p:childTnLst>
                                    <p:set>
                                      <p:cBhvr>
                                        <p:cTn dur="1" fill="hold" id="47">
                                          <p:stCondLst>
                                            <p:cond delay="0"/>
                                          </p:stCondLst>
                                        </p:cTn>
                                        <p:tgtEl>
                                          <p:spTgt spid="62"/>
                                        </p:tgtEl>
                                        <p:attrNameLst>
                                          <p:attrName>style.visibility</p:attrName>
                                        </p:attrNameLst>
                                      </p:cBhvr>
                                      <p:to>
                                        <p:strVal val="visible"/>
                                      </p:to>
                                    </p:set>
                                    <p:animScale>
                                      <p:cBhvr>
                                        <p:cTn decel="50000" dur="1000" fill="hold" id="48">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49">
                                          <p:stCondLst>
                                            <p:cond delay="0"/>
                                          </p:stCondLst>
                                        </p:cTn>
                                        <p:tgtEl>
                                          <p:spTgt spid="62"/>
                                        </p:tgtEl>
                                        <p:attrNameLst>
                                          <p:attrName>ppt_x</p:attrName>
                                          <p:attrName>ppt_y</p:attrName>
                                        </p:attrNameLst>
                                      </p:cBhvr>
                                    </p:animMotion>
                                    <p:animEffect filter="fade" transition="in">
                                      <p:cBhvr>
                                        <p:cTn dur="1000" id="50"/>
                                        <p:tgtEl>
                                          <p:spTgt spid="62"/>
                                        </p:tgtEl>
                                      </p:cBhvr>
                                    </p:animEffect>
                                  </p:childTnLst>
                                </p:cTn>
                              </p:par>
                              <p:par>
                                <p:cTn fill="hold" id="51" nodeType="withEffect" presetClass="entr" presetID="52" presetSubtype="0">
                                  <p:stCondLst>
                                    <p:cond delay="600"/>
                                  </p:stCondLst>
                                  <p:childTnLst>
                                    <p:set>
                                      <p:cBhvr>
                                        <p:cTn dur="1" fill="hold" id="52">
                                          <p:stCondLst>
                                            <p:cond delay="0"/>
                                          </p:stCondLst>
                                        </p:cTn>
                                        <p:tgtEl>
                                          <p:spTgt spid="65"/>
                                        </p:tgtEl>
                                        <p:attrNameLst>
                                          <p:attrName>style.visibility</p:attrName>
                                        </p:attrNameLst>
                                      </p:cBhvr>
                                      <p:to>
                                        <p:strVal val="visible"/>
                                      </p:to>
                                    </p:set>
                                    <p:animScale>
                                      <p:cBhvr>
                                        <p:cTn decel="50000" dur="1000" fill="hold" id="53">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54">
                                          <p:stCondLst>
                                            <p:cond delay="0"/>
                                          </p:stCondLst>
                                        </p:cTn>
                                        <p:tgtEl>
                                          <p:spTgt spid="65"/>
                                        </p:tgtEl>
                                        <p:attrNameLst>
                                          <p:attrName>ppt_x</p:attrName>
                                          <p:attrName>ppt_y</p:attrName>
                                        </p:attrNameLst>
                                      </p:cBhvr>
                                    </p:animMotion>
                                    <p:animEffect filter="fade" transition="in">
                                      <p:cBhvr>
                                        <p:cTn dur="1000" id="55"/>
                                        <p:tgtEl>
                                          <p:spTgt spid="65"/>
                                        </p:tgtEl>
                                      </p:cBhvr>
                                    </p:animEffect>
                                  </p:childTnLst>
                                </p:cTn>
                              </p:par>
                              <p:par>
                                <p:cTn fill="hold" id="56" nodeType="withEffect" presetClass="entr" presetID="52" presetSubtype="0">
                                  <p:stCondLst>
                                    <p:cond delay="700"/>
                                  </p:stCondLst>
                                  <p:childTnLst>
                                    <p:set>
                                      <p:cBhvr>
                                        <p:cTn dur="1" fill="hold" id="57">
                                          <p:stCondLst>
                                            <p:cond delay="0"/>
                                          </p:stCondLst>
                                        </p:cTn>
                                        <p:tgtEl>
                                          <p:spTgt spid="68"/>
                                        </p:tgtEl>
                                        <p:attrNameLst>
                                          <p:attrName>style.visibility</p:attrName>
                                        </p:attrNameLst>
                                      </p:cBhvr>
                                      <p:to>
                                        <p:strVal val="visible"/>
                                      </p:to>
                                    </p:set>
                                    <p:animScale>
                                      <p:cBhvr>
                                        <p:cTn decel="50000" dur="1000" fill="hold" id="58">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59">
                                          <p:stCondLst>
                                            <p:cond delay="0"/>
                                          </p:stCondLst>
                                        </p:cTn>
                                        <p:tgtEl>
                                          <p:spTgt spid="68"/>
                                        </p:tgtEl>
                                        <p:attrNameLst>
                                          <p:attrName>ppt_x</p:attrName>
                                          <p:attrName>ppt_y</p:attrName>
                                        </p:attrNameLst>
                                      </p:cBhvr>
                                    </p:animMotion>
                                    <p:animEffect filter="fade" transition="in">
                                      <p:cBhvr>
                                        <p:cTn dur="1000" id="60"/>
                                        <p:tgtEl>
                                          <p:spTgt spid="68"/>
                                        </p:tgtEl>
                                      </p:cBhvr>
                                    </p:animEffect>
                                  </p:childTnLst>
                                </p:cTn>
                              </p:par>
                            </p:childTnLst>
                          </p:cTn>
                        </p:par>
                        <p:par>
                          <p:cTn fill="hold" id="61">
                            <p:stCondLst>
                              <p:cond delay="2300"/>
                            </p:stCondLst>
                            <p:childTnLst>
                              <p:par>
                                <p:cTn fill="hold" grpId="0" id="62" nodeType="afterEffect" presetClass="entr" presetID="25" presetSubtype="0">
                                  <p:stCondLst>
                                    <p:cond delay="0"/>
                                  </p:stCondLst>
                                  <p:childTnLst>
                                    <p:set>
                                      <p:cBhvr>
                                        <p:cTn dur="1" fill="hold" id="63">
                                          <p:stCondLst>
                                            <p:cond delay="0"/>
                                          </p:stCondLst>
                                        </p:cTn>
                                        <p:tgtEl>
                                          <p:spTgt spid="73"/>
                                        </p:tgtEl>
                                        <p:attrNameLst>
                                          <p:attrName>style.visibility</p:attrName>
                                        </p:attrNameLst>
                                      </p:cBhvr>
                                      <p:to>
                                        <p:strVal val="visible"/>
                                      </p:to>
                                    </p:set>
                                    <p:anim calcmode="lin" valueType="num">
                                      <p:cBhvr>
                                        <p:cTn decel="50000" dur="500" fill="hold" id="64">
                                          <p:stCondLst>
                                            <p:cond delay="0"/>
                                          </p:stCondLst>
                                        </p:cTn>
                                        <p:tgtEl>
                                          <p:spTgt spid="73"/>
                                        </p:tgtEl>
                                        <p:attrNameLst>
                                          <p:attrName>style.rotation</p:attrName>
                                        </p:attrNameLst>
                                      </p:cBhvr>
                                      <p:tavLst>
                                        <p:tav tm="0">
                                          <p:val>
                                            <p:fltVal val="-90"/>
                                          </p:val>
                                        </p:tav>
                                        <p:tav tm="100000">
                                          <p:val>
                                            <p:fltVal val="0"/>
                                          </p:val>
                                        </p:tav>
                                      </p:tavLst>
                                    </p:anim>
                                    <p:anim calcmode="lin" valueType="num">
                                      <p:cBhvr>
                                        <p:cTn decel="50000" dur="500" fill="hold" id="65">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accel="50000" dur="500" fill="hold" id="66">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dur="1000" fill="hold" id="67"/>
                                        <p:tgtEl>
                                          <p:spTgt spid="73"/>
                                        </p:tgtEl>
                                        <p:attrNameLst>
                                          <p:attrName>ppt_h</p:attrName>
                                        </p:attrNameLst>
                                      </p:cBhvr>
                                      <p:tavLst>
                                        <p:tav tm="0">
                                          <p:val>
                                            <p:strVal val="#ppt_h"/>
                                          </p:val>
                                        </p:tav>
                                        <p:tav tm="100000">
                                          <p:val>
                                            <p:strVal val="#ppt_h"/>
                                          </p:val>
                                        </p:tav>
                                      </p:tavLst>
                                    </p:anim>
                                    <p:anim calcmode="lin" valueType="num">
                                      <p:cBhvr>
                                        <p:cTn decel="50000" dur="500" fill="hold" id="68">
                                          <p:stCondLst>
                                            <p:cond delay="0"/>
                                          </p:stCondLst>
                                        </p:cTn>
                                        <p:tgtEl>
                                          <p:spTgt spid="73"/>
                                        </p:tgtEl>
                                        <p:attrNameLst>
                                          <p:attrName>ppt_x</p:attrName>
                                        </p:attrNameLst>
                                      </p:cBhvr>
                                      <p:tavLst>
                                        <p:tav tm="0">
                                          <p:val>
                                            <p:strVal val="#ppt_x+.4"/>
                                          </p:val>
                                        </p:tav>
                                        <p:tav tm="100000">
                                          <p:val>
                                            <p:strVal val="#ppt_x"/>
                                          </p:val>
                                        </p:tav>
                                      </p:tavLst>
                                    </p:anim>
                                    <p:anim calcmode="lin" valueType="num">
                                      <p:cBhvr>
                                        <p:cTn decel="50000" dur="500" fill="hold" id="69">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accel="50000" dur="500" fill="hold" id="70">
                                          <p:stCondLst>
                                            <p:cond delay="500"/>
                                          </p:stCondLst>
                                        </p:cTn>
                                        <p:tgtEl>
                                          <p:spTgt spid="73"/>
                                        </p:tgtEl>
                                        <p:attrNameLst>
                                          <p:attrName>ppt_y</p:attrName>
                                        </p:attrNameLst>
                                      </p:cBhvr>
                                      <p:tavLst>
                                        <p:tav tm="0">
                                          <p:val>
                                            <p:strVal val="#ppt_y+.1"/>
                                          </p:val>
                                        </p:tav>
                                        <p:tav tm="100000">
                                          <p:val>
                                            <p:strVal val="#ppt_y"/>
                                          </p:val>
                                        </p:tav>
                                      </p:tavLst>
                                    </p:anim>
                                    <p:animEffect filter="fade" transition="in">
                                      <p:cBhvr>
                                        <p:cTn decel="50000" dur="1000" id="71">
                                          <p:stCondLst>
                                            <p:cond delay="0"/>
                                          </p:stCondLst>
                                        </p:cTn>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animBg="1" grpId="0" spid="46"/>
      <p:bldP grpId="0" spid="73"/>
    </p:bldLst>
  </p:timing>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3F6583-FC68-4C1D-A80F-9E9E237520F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30949" y="0"/>
            <a:ext cx="5861051" cy="6858000"/>
          </a:xfrm>
          <a:prstGeom prst="rect">
            <a:avLst/>
          </a:prstGeom>
        </p:spPr>
      </p:pic>
      <p:pic>
        <p:nvPicPr>
          <p:cNvPr id="3" name="图片 2">
            <a:extLst>
              <a:ext uri="{FF2B5EF4-FFF2-40B4-BE49-F238E27FC236}">
                <a16:creationId xmlns:a16="http://schemas.microsoft.com/office/drawing/2014/main" id="{5D405D4A-9CEE-4F04-838A-B4FD713D04D4}"/>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11968" y="635721"/>
            <a:ext cx="4980032" cy="5915832"/>
          </a:xfrm>
          <a:prstGeom prst="rect">
            <a:avLst/>
          </a:prstGeom>
        </p:spPr>
      </p:pic>
      <p:sp>
        <p:nvSpPr>
          <p:cNvPr id="10" name="TextBox 6">
            <a:extLst>
              <a:ext uri="{FF2B5EF4-FFF2-40B4-BE49-F238E27FC236}">
                <a16:creationId xmlns:a16="http://schemas.microsoft.com/office/drawing/2014/main" id="{723E779C-3F67-4C55-AD01-F5B7C72092FC}"/>
              </a:ext>
            </a:extLst>
          </p:cNvPr>
          <p:cNvSpPr txBox="1"/>
          <p:nvPr/>
        </p:nvSpPr>
        <p:spPr>
          <a:xfrm>
            <a:off x="1007435" y="1892830"/>
            <a:ext cx="4330032"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PART 02</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09FD52BB-F97A-424A-9BEA-B4FAD72885EE}"/>
              </a:ext>
            </a:extLst>
          </p:cNvPr>
          <p:cNvSpPr txBox="1"/>
          <p:nvPr/>
        </p:nvSpPr>
        <p:spPr>
          <a:xfrm>
            <a:off x="2351584" y="2660915"/>
            <a:ext cx="2646878" cy="830997"/>
          </a:xfrm>
          <a:prstGeom prst="rect">
            <a:avLst/>
          </a:prstGeom>
          <a:noFill/>
        </p:spPr>
        <p:txBody>
          <a:bodyPr rtlCol="0" wrap="none">
            <a:spAutoFit/>
          </a:bodyPr>
          <a:lstStyle/>
          <a:p>
            <a:pPr defTabSz="1219020"/>
            <a:r>
              <a:rPr altLang="en-US" dirty="0" lang="zh-CN" sz="4800">
                <a:solidFill>
                  <a:srgbClr val="4F4D50"/>
                </a:solidFill>
                <a:latin charset="-122" panose="02010601030101010101" pitchFamily="2" typeface="方正黑体简体"/>
                <a:ea charset="-122" panose="02010601030101010101" pitchFamily="2" typeface="方正黑体简体"/>
                <a:cs typeface="+mn-ea"/>
                <a:sym typeface="+mn-lt"/>
              </a:rPr>
              <a:t>项目介绍</a:t>
            </a:r>
            <a:endParaRPr altLang="zh-CN" dirty="0" lang="en-US" sz="48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7D5594D6-5E42-446D-AAD6-259A55A3FF09}"/>
              </a:ext>
            </a:extLst>
          </p:cNvPr>
          <p:cNvSpPr txBox="1"/>
          <p:nvPr/>
        </p:nvSpPr>
        <p:spPr>
          <a:xfrm>
            <a:off x="2620874" y="3567458"/>
            <a:ext cx="1309974" cy="318100"/>
          </a:xfrm>
          <a:prstGeom prst="rect">
            <a:avLst/>
          </a:prstGeom>
          <a:noFill/>
        </p:spPr>
        <p:txBody>
          <a:bodyPr rtlCol="0" wrap="none">
            <a:spAutoFit/>
          </a:bodyPr>
          <a:lstStyle/>
          <a:p>
            <a:pPr defTabSz="1219020"/>
            <a:r>
              <a:rPr altLang="en-US" dirty="0" lang="zh-CN" sz="1467">
                <a:solidFill>
                  <a:prstClr val="white">
                    <a:lumMod val="50000"/>
                  </a:prstClr>
                </a:solidFill>
                <a:latin charset="-122" panose="02010601030101010101" pitchFamily="2" typeface="方正黑体简体"/>
                <a:ea charset="-122" panose="02010601030101010101" pitchFamily="2" typeface="方正黑体简体"/>
                <a:cs typeface="+mn-ea"/>
                <a:sym typeface="+mn-lt"/>
              </a:rPr>
              <a:t>我们要做什么</a:t>
            </a:r>
            <a:endParaRPr altLang="zh-CN" dirty="0" lang="en-US" sz="1467">
              <a:solidFill>
                <a:prstClr val="white">
                  <a:lumMod val="50000"/>
                </a:prstClr>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4A2F89D-5A50-47A0-857E-1F7C7905063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479152" y="3657338"/>
            <a:ext cx="176243" cy="119389"/>
          </a:xfrm>
          <a:prstGeom prst="rect">
            <a:avLst/>
          </a:prstGeom>
        </p:spPr>
      </p:pic>
      <p:pic>
        <p:nvPicPr>
          <p:cNvPr id="16" name="图片 15">
            <a:extLst>
              <a:ext uri="{FF2B5EF4-FFF2-40B4-BE49-F238E27FC236}">
                <a16:creationId xmlns:a16="http://schemas.microsoft.com/office/drawing/2014/main" id="{2D4D39E1-B2C2-480A-B252-707598CA5966}"/>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4191565" y="3717032"/>
            <a:ext cx="176243" cy="119389"/>
          </a:xfrm>
          <a:prstGeom prst="rect">
            <a:avLst/>
          </a:prstGeom>
        </p:spPr>
      </p:pic>
      <p:sp>
        <p:nvSpPr>
          <p:cNvPr id="13" name="TextBox 6">
            <a:extLst>
              <a:ext uri="{FF2B5EF4-FFF2-40B4-BE49-F238E27FC236}">
                <a16:creationId xmlns:a16="http://schemas.microsoft.com/office/drawing/2014/main" id="{723E779C-3F67-4C55-AD01-F5B7C72092FC}"/>
              </a:ext>
            </a:extLst>
          </p:cNvPr>
          <p:cNvSpPr txBox="1"/>
          <p:nvPr/>
        </p:nvSpPr>
        <p:spPr>
          <a:xfrm>
            <a:off x="9388833" y="2168473"/>
            <a:ext cx="2092239" cy="2646878"/>
          </a:xfrm>
          <a:prstGeom prst="rect">
            <a:avLst/>
          </a:prstGeom>
          <a:noFill/>
        </p:spPr>
        <p:txBody>
          <a:bodyPr rtlCol="0" wrap="none">
            <a:spAutoFit/>
          </a:bodyPr>
          <a:lstStyle/>
          <a:p>
            <a:pPr defTabSz="1219020"/>
            <a:r>
              <a:rPr altLang="zh-CN" dirty="0" lang="en-US"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rPr>
              <a:t>02</a:t>
            </a:r>
            <a:endParaRPr altLang="en-US" dirty="0" lang="zh-CN"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endParaRPr>
          </a:p>
        </p:txBody>
      </p:sp>
    </p:spTree>
    <p:extLst>
      <p:ext uri="{BB962C8B-B14F-4D97-AF65-F5344CB8AC3E}">
        <p14:creationId xmlns:p14="http://schemas.microsoft.com/office/powerpoint/2010/main" val="3618797812"/>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3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10" presetSubtype="0">
                                  <p:stCondLst>
                                    <p:cond delay="4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7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id="30" nodeType="withEffect" presetClass="entr" presetID="2" presetSubtype="8">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0-#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项目来源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6" name="文本框 15">
            <a:extLst>
              <a:ext uri="{FF2B5EF4-FFF2-40B4-BE49-F238E27FC236}">
                <a16:creationId xmlns:a16="http://schemas.microsoft.com/office/drawing/2014/main" id="{D7253455-99BE-4A79-9EB1-0B3D08BBB575}"/>
              </a:ext>
            </a:extLst>
          </p:cNvPr>
          <p:cNvSpPr txBox="1"/>
          <p:nvPr/>
        </p:nvSpPr>
        <p:spPr>
          <a:xfrm>
            <a:off x="2497974" y="1407087"/>
            <a:ext cx="7296811" cy="831381"/>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gn="ctr" defTabSz="1219020">
              <a:lnSpc>
                <a:spcPct val="150000"/>
              </a:lnSpc>
            </a:pPr>
            <a:endPar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endParaRPr>
          </a:p>
        </p:txBody>
      </p:sp>
      <p:pic>
        <p:nvPicPr>
          <p:cNvPr id="7" name="图片 6">
            <a:extLst>
              <a:ext uri="{FF2B5EF4-FFF2-40B4-BE49-F238E27FC236}">
                <a16:creationId xmlns:a16="http://schemas.microsoft.com/office/drawing/2014/main" id="{E54F6243-AF4A-494A-9AA3-8F257EE51486}"/>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0" y="3975101"/>
            <a:ext cx="12192000" cy="2882900"/>
          </a:xfrm>
          <a:prstGeom prst="rect">
            <a:avLst/>
          </a:prstGeom>
        </p:spPr>
      </p:pic>
      <p:pic>
        <p:nvPicPr>
          <p:cNvPr id="18" name="图片 17">
            <a:extLst>
              <a:ext uri="{FF2B5EF4-FFF2-40B4-BE49-F238E27FC236}">
                <a16:creationId xmlns:a16="http://schemas.microsoft.com/office/drawing/2014/main" id="{FE228A0E-EE44-474A-A02C-DA696F3E7838}"/>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407430" y="2850219"/>
            <a:ext cx="2638193" cy="4007781"/>
          </a:xfrm>
          <a:prstGeom prst="rect">
            <a:avLst/>
          </a:prstGeom>
        </p:spPr>
      </p:pic>
      <p:pic>
        <p:nvPicPr>
          <p:cNvPr id="20" name="图片 19">
            <a:extLst>
              <a:ext uri="{FF2B5EF4-FFF2-40B4-BE49-F238E27FC236}">
                <a16:creationId xmlns:a16="http://schemas.microsoft.com/office/drawing/2014/main" id="{92F13CA4-B9E4-474D-8A32-17EFE94D7DBD}"/>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536197" y="2850219"/>
            <a:ext cx="2954496" cy="4007781"/>
          </a:xfrm>
          <a:prstGeom prst="rect">
            <a:avLst/>
          </a:prstGeom>
        </p:spPr>
      </p:pic>
      <p:pic>
        <p:nvPicPr>
          <p:cNvPr id="29" name="图片 28">
            <a:extLst>
              <a:ext uri="{FF2B5EF4-FFF2-40B4-BE49-F238E27FC236}">
                <a16:creationId xmlns:a16="http://schemas.microsoft.com/office/drawing/2014/main" id="{8561CE64-3CCA-4B3D-9601-CA3935FCB20D}"/>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964285" y="2861119"/>
            <a:ext cx="2638193" cy="4007781"/>
          </a:xfrm>
          <a:prstGeom prst="rect">
            <a:avLst/>
          </a:prstGeom>
        </p:spPr>
      </p:pic>
      <p:pic>
        <p:nvPicPr>
          <p:cNvPr id="30" name="图片 29">
            <a:extLst>
              <a:ext uri="{FF2B5EF4-FFF2-40B4-BE49-F238E27FC236}">
                <a16:creationId xmlns:a16="http://schemas.microsoft.com/office/drawing/2014/main" id="{029D26C0-00EC-43B5-9E61-0549B40DFAC7}"/>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093052" y="2861119"/>
            <a:ext cx="2954496" cy="4007781"/>
          </a:xfrm>
          <a:prstGeom prst="rect">
            <a:avLst/>
          </a:prstGeom>
        </p:spPr>
      </p:pic>
      <p:sp>
        <p:nvSpPr>
          <p:cNvPr id="39" name="TextBox 7">
            <a:extLst>
              <a:ext uri="{FF2B5EF4-FFF2-40B4-BE49-F238E27FC236}">
                <a16:creationId xmlns:a16="http://schemas.microsoft.com/office/drawing/2014/main" id="{D560C46C-2D35-4D3B-AC62-10B674442350}"/>
              </a:ext>
            </a:extLst>
          </p:cNvPr>
          <p:cNvSpPr txBox="1"/>
          <p:nvPr/>
        </p:nvSpPr>
        <p:spPr>
          <a:xfrm>
            <a:off x="1679509" y="4677139"/>
            <a:ext cx="1515488"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40" name="文本框 39">
            <a:extLst>
              <a:ext uri="{FF2B5EF4-FFF2-40B4-BE49-F238E27FC236}">
                <a16:creationId xmlns:a16="http://schemas.microsoft.com/office/drawing/2014/main" id="{72B5AEE0-D7CD-4D0A-99A1-942A27D36C2F}"/>
              </a:ext>
            </a:extLst>
          </p:cNvPr>
          <p:cNvSpPr txBox="1"/>
          <p:nvPr/>
        </p:nvSpPr>
        <p:spPr>
          <a:xfrm>
            <a:off x="1204538" y="3093073"/>
            <a:ext cx="1613369" cy="1246495"/>
          </a:xfrm>
          <a:prstGeom prst="rect">
            <a:avLst/>
          </a:prstGeom>
          <a:noFill/>
        </p:spPr>
        <p:txBody>
          <a:bodyPr rtlCol="0" wrap="square">
            <a:spAutoFit/>
          </a:bodyPr>
          <a:lstStyle/>
          <a:p>
            <a:pP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1" name="TextBox 7">
            <a:extLst>
              <a:ext uri="{FF2B5EF4-FFF2-40B4-BE49-F238E27FC236}">
                <a16:creationId xmlns:a16="http://schemas.microsoft.com/office/drawing/2014/main" id="{8D3DFAD3-9EA7-44A4-A79B-642536FC8D88}"/>
              </a:ext>
            </a:extLst>
          </p:cNvPr>
          <p:cNvSpPr txBox="1"/>
          <p:nvPr/>
        </p:nvSpPr>
        <p:spPr>
          <a:xfrm>
            <a:off x="7187596" y="4677139"/>
            <a:ext cx="1515488"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32" name="文本框 31">
            <a:extLst>
              <a:ext uri="{FF2B5EF4-FFF2-40B4-BE49-F238E27FC236}">
                <a16:creationId xmlns:a16="http://schemas.microsoft.com/office/drawing/2014/main" id="{B9F776A7-E295-4EA8-8D32-9BE7D8D75BDE}"/>
              </a:ext>
            </a:extLst>
          </p:cNvPr>
          <p:cNvSpPr txBox="1"/>
          <p:nvPr/>
        </p:nvSpPr>
        <p:spPr>
          <a:xfrm>
            <a:off x="6712625" y="3093073"/>
            <a:ext cx="1613369" cy="1246495"/>
          </a:xfrm>
          <a:prstGeom prst="rect">
            <a:avLst/>
          </a:prstGeom>
          <a:noFill/>
        </p:spPr>
        <p:txBody>
          <a:bodyPr rtlCol="0" wrap="square">
            <a:spAutoFit/>
          </a:bodyPr>
          <a:lstStyle/>
          <a:p>
            <a:pP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3" name="文本框 32">
            <a:extLst>
              <a:ext uri="{FF2B5EF4-FFF2-40B4-BE49-F238E27FC236}">
                <a16:creationId xmlns:a16="http://schemas.microsoft.com/office/drawing/2014/main" id="{472C4169-6324-4E7B-8E96-1C36B5824CE3}"/>
              </a:ext>
            </a:extLst>
          </p:cNvPr>
          <p:cNvSpPr txBox="1"/>
          <p:nvPr/>
        </p:nvSpPr>
        <p:spPr>
          <a:xfrm>
            <a:off x="3991140" y="3429001"/>
            <a:ext cx="1613369" cy="1246495"/>
          </a:xfrm>
          <a:prstGeom prst="rect">
            <a:avLst/>
          </a:prstGeom>
          <a:noFill/>
        </p:spPr>
        <p:txBody>
          <a:bodyPr rtlCol="0" wrap="square">
            <a:spAutoFit/>
          </a:bodyPr>
          <a:lstStyle/>
          <a:p>
            <a:pP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4" name="TextBox 7">
            <a:extLst>
              <a:ext uri="{FF2B5EF4-FFF2-40B4-BE49-F238E27FC236}">
                <a16:creationId xmlns:a16="http://schemas.microsoft.com/office/drawing/2014/main" id="{8CC1CC6C-1539-43BE-AE50-589324770CA5}"/>
              </a:ext>
            </a:extLst>
          </p:cNvPr>
          <p:cNvSpPr txBox="1"/>
          <p:nvPr/>
        </p:nvSpPr>
        <p:spPr>
          <a:xfrm>
            <a:off x="4446964" y="2923795"/>
            <a:ext cx="1515488"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35" name="文本框 34">
            <a:extLst>
              <a:ext uri="{FF2B5EF4-FFF2-40B4-BE49-F238E27FC236}">
                <a16:creationId xmlns:a16="http://schemas.microsoft.com/office/drawing/2014/main" id="{FA421797-3474-4333-84B4-D8A05134F4F5}"/>
              </a:ext>
            </a:extLst>
          </p:cNvPr>
          <p:cNvSpPr txBox="1"/>
          <p:nvPr/>
        </p:nvSpPr>
        <p:spPr>
          <a:xfrm>
            <a:off x="9550220" y="3429001"/>
            <a:ext cx="1613369" cy="1246495"/>
          </a:xfrm>
          <a:prstGeom prst="rect">
            <a:avLst/>
          </a:prstGeom>
          <a:noFill/>
        </p:spPr>
        <p:txBody>
          <a:bodyPr rtlCol="0" wrap="square">
            <a:spAutoFit/>
          </a:bodyPr>
          <a:lstStyle/>
          <a:p>
            <a:pP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6" name="TextBox 7">
            <a:extLst>
              <a:ext uri="{FF2B5EF4-FFF2-40B4-BE49-F238E27FC236}">
                <a16:creationId xmlns:a16="http://schemas.microsoft.com/office/drawing/2014/main" id="{992BC219-5702-45D9-BE09-15B647B233BB}"/>
              </a:ext>
            </a:extLst>
          </p:cNvPr>
          <p:cNvSpPr txBox="1"/>
          <p:nvPr/>
        </p:nvSpPr>
        <p:spPr>
          <a:xfrm>
            <a:off x="10006044" y="2923795"/>
            <a:ext cx="1515488"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pic>
        <p:nvPicPr>
          <p:cNvPr id="22" name="图片 21">
            <a:extLst>
              <a:ext uri="{FF2B5EF4-FFF2-40B4-BE49-F238E27FC236}">
                <a16:creationId xmlns:a16="http://schemas.microsoft.com/office/drawing/2014/main" id="{9DDE9A68-1D4B-46C8-A134-A9802FB5E8A5}"/>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5026693" y="2159328"/>
            <a:ext cx="2239375" cy="694489"/>
          </a:xfrm>
          <a:prstGeom prst="rect">
            <a:avLst/>
          </a:prstGeom>
        </p:spPr>
      </p:pic>
      <p:pic>
        <p:nvPicPr>
          <p:cNvPr id="26" name="图片 25">
            <a:extLst>
              <a:ext uri="{FF2B5EF4-FFF2-40B4-BE49-F238E27FC236}">
                <a16:creationId xmlns:a16="http://schemas.microsoft.com/office/drawing/2014/main" id="{513C572D-699D-494B-9187-F4AC0AF086DD}"/>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2394722" y="5161343"/>
            <a:ext cx="2239375" cy="708663"/>
          </a:xfrm>
          <a:prstGeom prst="rect">
            <a:avLst/>
          </a:prstGeom>
        </p:spPr>
      </p:pic>
      <p:pic>
        <p:nvPicPr>
          <p:cNvPr id="43" name="图片 42">
            <a:extLst>
              <a:ext uri="{FF2B5EF4-FFF2-40B4-BE49-F238E27FC236}">
                <a16:creationId xmlns:a16="http://schemas.microsoft.com/office/drawing/2014/main" id="{4B952CF5-8E6F-4B9A-A201-03A44B899BAD}"/>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7975290" y="5164849"/>
            <a:ext cx="2239375" cy="708663"/>
          </a:xfrm>
          <a:prstGeom prst="rect">
            <a:avLst/>
          </a:prstGeom>
        </p:spPr>
      </p:pic>
    </p:spTree>
    <p:extLst>
      <p:ext uri="{BB962C8B-B14F-4D97-AF65-F5344CB8AC3E}">
        <p14:creationId xmlns:p14="http://schemas.microsoft.com/office/powerpoint/2010/main" val="31959482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3" presetSubtype="16">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p:cTn dur="500" fill="hold" id="20"/>
                                        <p:tgtEl>
                                          <p:spTgt spid="16"/>
                                        </p:tgtEl>
                                        <p:attrNameLst>
                                          <p:attrName>ppt_w</p:attrName>
                                        </p:attrNameLst>
                                      </p:cBhvr>
                                      <p:tavLst>
                                        <p:tav tm="0">
                                          <p:val>
                                            <p:fltVal val="0"/>
                                          </p:val>
                                        </p:tav>
                                        <p:tav tm="100000">
                                          <p:val>
                                            <p:strVal val="#ppt_w"/>
                                          </p:val>
                                        </p:tav>
                                      </p:tavLst>
                                    </p:anim>
                                    <p:anim calcmode="lin" valueType="num">
                                      <p:cBhvr>
                                        <p:cTn dur="500" fill="hold" id="21"/>
                                        <p:tgtEl>
                                          <p:spTgt spid="16"/>
                                        </p:tgtEl>
                                        <p:attrNameLst>
                                          <p:attrName>ppt_h</p:attrName>
                                        </p:attrNameLst>
                                      </p:cBhvr>
                                      <p:tavLst>
                                        <p:tav tm="0">
                                          <p:val>
                                            <p:fltVal val="0"/>
                                          </p:val>
                                        </p:tav>
                                        <p:tav tm="100000">
                                          <p:val>
                                            <p:strVal val="#ppt_h"/>
                                          </p:val>
                                        </p:tav>
                                      </p:tavLst>
                                    </p:anim>
                                    <p:animEffect filter="fade" transition="in">
                                      <p:cBhvr>
                                        <p:cTn dur="500" id="22"/>
                                        <p:tgtEl>
                                          <p:spTgt spid="16"/>
                                        </p:tgtEl>
                                      </p:cBhvr>
                                    </p:animEffect>
                                  </p:childTnLst>
                                </p:cTn>
                              </p:par>
                              <p:par>
                                <p:cTn fill="hold" id="23" nodeType="withEffect" presetClass="entr" presetID="53" presetSubtype="16">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par>
                                <p:cTn fill="hold" id="28" nodeType="withEffect" presetClass="entr" presetID="53" presetSubtype="16">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ppt_w</p:attrName>
                                        </p:attrNameLst>
                                      </p:cBhvr>
                                      <p:tavLst>
                                        <p:tav tm="0">
                                          <p:val>
                                            <p:fltVal val="0"/>
                                          </p:val>
                                        </p:tav>
                                        <p:tav tm="100000">
                                          <p:val>
                                            <p:strVal val="#ppt_w"/>
                                          </p:val>
                                        </p:tav>
                                      </p:tavLst>
                                    </p:anim>
                                    <p:anim calcmode="lin" valueType="num">
                                      <p:cBhvr>
                                        <p:cTn dur="500" fill="hold" id="31"/>
                                        <p:tgtEl>
                                          <p:spTgt spid="20"/>
                                        </p:tgtEl>
                                        <p:attrNameLst>
                                          <p:attrName>ppt_h</p:attrName>
                                        </p:attrNameLst>
                                      </p:cBhvr>
                                      <p:tavLst>
                                        <p:tav tm="0">
                                          <p:val>
                                            <p:fltVal val="0"/>
                                          </p:val>
                                        </p:tav>
                                        <p:tav tm="100000">
                                          <p:val>
                                            <p:strVal val="#ppt_h"/>
                                          </p:val>
                                        </p:tav>
                                      </p:tavLst>
                                    </p:anim>
                                    <p:animEffect filter="fade" transition="in">
                                      <p:cBhvr>
                                        <p:cTn dur="500" id="32"/>
                                        <p:tgtEl>
                                          <p:spTgt spid="20"/>
                                        </p:tgtEl>
                                      </p:cBhvr>
                                    </p:animEffect>
                                  </p:childTnLst>
                                </p:cTn>
                              </p:par>
                              <p:par>
                                <p:cTn fill="hold" id="33" nodeType="withEffect" presetClass="entr" presetID="53" presetSubtype="16">
                                  <p:stCondLst>
                                    <p:cond delay="0"/>
                                  </p:stCondLst>
                                  <p:childTnLst>
                                    <p:set>
                                      <p:cBhvr>
                                        <p:cTn dur="1" fill="hold" id="34">
                                          <p:stCondLst>
                                            <p:cond delay="0"/>
                                          </p:stCondLst>
                                        </p:cTn>
                                        <p:tgtEl>
                                          <p:spTgt spid="29"/>
                                        </p:tgtEl>
                                        <p:attrNameLst>
                                          <p:attrName>style.visibility</p:attrName>
                                        </p:attrNameLst>
                                      </p:cBhvr>
                                      <p:to>
                                        <p:strVal val="visible"/>
                                      </p:to>
                                    </p:set>
                                    <p:anim calcmode="lin" valueType="num">
                                      <p:cBhvr>
                                        <p:cTn dur="500" fill="hold" id="35"/>
                                        <p:tgtEl>
                                          <p:spTgt spid="29"/>
                                        </p:tgtEl>
                                        <p:attrNameLst>
                                          <p:attrName>ppt_w</p:attrName>
                                        </p:attrNameLst>
                                      </p:cBhvr>
                                      <p:tavLst>
                                        <p:tav tm="0">
                                          <p:val>
                                            <p:fltVal val="0"/>
                                          </p:val>
                                        </p:tav>
                                        <p:tav tm="100000">
                                          <p:val>
                                            <p:strVal val="#ppt_w"/>
                                          </p:val>
                                        </p:tav>
                                      </p:tavLst>
                                    </p:anim>
                                    <p:anim calcmode="lin" valueType="num">
                                      <p:cBhvr>
                                        <p:cTn dur="500" fill="hold" id="36"/>
                                        <p:tgtEl>
                                          <p:spTgt spid="29"/>
                                        </p:tgtEl>
                                        <p:attrNameLst>
                                          <p:attrName>ppt_h</p:attrName>
                                        </p:attrNameLst>
                                      </p:cBhvr>
                                      <p:tavLst>
                                        <p:tav tm="0">
                                          <p:val>
                                            <p:fltVal val="0"/>
                                          </p:val>
                                        </p:tav>
                                        <p:tav tm="100000">
                                          <p:val>
                                            <p:strVal val="#ppt_h"/>
                                          </p:val>
                                        </p:tav>
                                      </p:tavLst>
                                    </p:anim>
                                    <p:animEffect filter="fade" transition="in">
                                      <p:cBhvr>
                                        <p:cTn dur="500" id="37"/>
                                        <p:tgtEl>
                                          <p:spTgt spid="29"/>
                                        </p:tgtEl>
                                      </p:cBhvr>
                                    </p:animEffect>
                                  </p:childTnLst>
                                </p:cTn>
                              </p:par>
                              <p:par>
                                <p:cTn fill="hold" id="38" nodeType="withEffect" presetClass="entr" presetID="53" presetSubtype="16">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p:cTn dur="500" fill="hold" id="40"/>
                                        <p:tgtEl>
                                          <p:spTgt spid="30"/>
                                        </p:tgtEl>
                                        <p:attrNameLst>
                                          <p:attrName>ppt_w</p:attrName>
                                        </p:attrNameLst>
                                      </p:cBhvr>
                                      <p:tavLst>
                                        <p:tav tm="0">
                                          <p:val>
                                            <p:fltVal val="0"/>
                                          </p:val>
                                        </p:tav>
                                        <p:tav tm="100000">
                                          <p:val>
                                            <p:strVal val="#ppt_w"/>
                                          </p:val>
                                        </p:tav>
                                      </p:tavLst>
                                    </p:anim>
                                    <p:anim calcmode="lin" valueType="num">
                                      <p:cBhvr>
                                        <p:cTn dur="500" fill="hold" id="41"/>
                                        <p:tgtEl>
                                          <p:spTgt spid="30"/>
                                        </p:tgtEl>
                                        <p:attrNameLst>
                                          <p:attrName>ppt_h</p:attrName>
                                        </p:attrNameLst>
                                      </p:cBhvr>
                                      <p:tavLst>
                                        <p:tav tm="0">
                                          <p:val>
                                            <p:fltVal val="0"/>
                                          </p:val>
                                        </p:tav>
                                        <p:tav tm="100000">
                                          <p:val>
                                            <p:strVal val="#ppt_h"/>
                                          </p:val>
                                        </p:tav>
                                      </p:tavLst>
                                    </p:anim>
                                    <p:animEffect filter="fade" transition="in">
                                      <p:cBhvr>
                                        <p:cTn dur="500" id="42"/>
                                        <p:tgtEl>
                                          <p:spTgt spid="30"/>
                                        </p:tgtEl>
                                      </p:cBhvr>
                                    </p:animEffect>
                                  </p:childTnLst>
                                </p:cTn>
                              </p:par>
                              <p:par>
                                <p:cTn fill="hold" grpId="0" id="43" nodeType="withEffect" presetClass="entr" presetID="53" presetSubtype="16">
                                  <p:stCondLst>
                                    <p:cond delay="0"/>
                                  </p:stCondLst>
                                  <p:childTnLst>
                                    <p:set>
                                      <p:cBhvr>
                                        <p:cTn dur="1" fill="hold" id="44">
                                          <p:stCondLst>
                                            <p:cond delay="0"/>
                                          </p:stCondLst>
                                        </p:cTn>
                                        <p:tgtEl>
                                          <p:spTgt spid="39"/>
                                        </p:tgtEl>
                                        <p:attrNameLst>
                                          <p:attrName>style.visibility</p:attrName>
                                        </p:attrNameLst>
                                      </p:cBhvr>
                                      <p:to>
                                        <p:strVal val="visible"/>
                                      </p:to>
                                    </p:set>
                                    <p:anim calcmode="lin" valueType="num">
                                      <p:cBhvr>
                                        <p:cTn dur="500" fill="hold" id="45"/>
                                        <p:tgtEl>
                                          <p:spTgt spid="39"/>
                                        </p:tgtEl>
                                        <p:attrNameLst>
                                          <p:attrName>ppt_w</p:attrName>
                                        </p:attrNameLst>
                                      </p:cBhvr>
                                      <p:tavLst>
                                        <p:tav tm="0">
                                          <p:val>
                                            <p:fltVal val="0"/>
                                          </p:val>
                                        </p:tav>
                                        <p:tav tm="100000">
                                          <p:val>
                                            <p:strVal val="#ppt_w"/>
                                          </p:val>
                                        </p:tav>
                                      </p:tavLst>
                                    </p:anim>
                                    <p:anim calcmode="lin" valueType="num">
                                      <p:cBhvr>
                                        <p:cTn dur="500" fill="hold" id="46"/>
                                        <p:tgtEl>
                                          <p:spTgt spid="39"/>
                                        </p:tgtEl>
                                        <p:attrNameLst>
                                          <p:attrName>ppt_h</p:attrName>
                                        </p:attrNameLst>
                                      </p:cBhvr>
                                      <p:tavLst>
                                        <p:tav tm="0">
                                          <p:val>
                                            <p:fltVal val="0"/>
                                          </p:val>
                                        </p:tav>
                                        <p:tav tm="100000">
                                          <p:val>
                                            <p:strVal val="#ppt_h"/>
                                          </p:val>
                                        </p:tav>
                                      </p:tavLst>
                                    </p:anim>
                                    <p:animEffect filter="fade" transition="in">
                                      <p:cBhvr>
                                        <p:cTn dur="500" id="47"/>
                                        <p:tgtEl>
                                          <p:spTgt spid="39"/>
                                        </p:tgtEl>
                                      </p:cBhvr>
                                    </p:animEffect>
                                  </p:childTnLst>
                                </p:cTn>
                              </p:par>
                              <p:par>
                                <p:cTn fill="hold" grpId="0" id="48" nodeType="withEffect" presetClass="entr" presetID="53" presetSubtype="16">
                                  <p:stCondLst>
                                    <p:cond delay="0"/>
                                  </p:stCondLst>
                                  <p:childTnLst>
                                    <p:set>
                                      <p:cBhvr>
                                        <p:cTn dur="1" fill="hold" id="49">
                                          <p:stCondLst>
                                            <p:cond delay="0"/>
                                          </p:stCondLst>
                                        </p:cTn>
                                        <p:tgtEl>
                                          <p:spTgt spid="40"/>
                                        </p:tgtEl>
                                        <p:attrNameLst>
                                          <p:attrName>style.visibility</p:attrName>
                                        </p:attrNameLst>
                                      </p:cBhvr>
                                      <p:to>
                                        <p:strVal val="visible"/>
                                      </p:to>
                                    </p:set>
                                    <p:anim calcmode="lin" valueType="num">
                                      <p:cBhvr>
                                        <p:cTn dur="500" fill="hold" id="50"/>
                                        <p:tgtEl>
                                          <p:spTgt spid="40"/>
                                        </p:tgtEl>
                                        <p:attrNameLst>
                                          <p:attrName>ppt_w</p:attrName>
                                        </p:attrNameLst>
                                      </p:cBhvr>
                                      <p:tavLst>
                                        <p:tav tm="0">
                                          <p:val>
                                            <p:fltVal val="0"/>
                                          </p:val>
                                        </p:tav>
                                        <p:tav tm="100000">
                                          <p:val>
                                            <p:strVal val="#ppt_w"/>
                                          </p:val>
                                        </p:tav>
                                      </p:tavLst>
                                    </p:anim>
                                    <p:anim calcmode="lin" valueType="num">
                                      <p:cBhvr>
                                        <p:cTn dur="500" fill="hold" id="51"/>
                                        <p:tgtEl>
                                          <p:spTgt spid="40"/>
                                        </p:tgtEl>
                                        <p:attrNameLst>
                                          <p:attrName>ppt_h</p:attrName>
                                        </p:attrNameLst>
                                      </p:cBhvr>
                                      <p:tavLst>
                                        <p:tav tm="0">
                                          <p:val>
                                            <p:fltVal val="0"/>
                                          </p:val>
                                        </p:tav>
                                        <p:tav tm="100000">
                                          <p:val>
                                            <p:strVal val="#ppt_h"/>
                                          </p:val>
                                        </p:tav>
                                      </p:tavLst>
                                    </p:anim>
                                    <p:animEffect filter="fade" transition="in">
                                      <p:cBhvr>
                                        <p:cTn dur="500" id="52"/>
                                        <p:tgtEl>
                                          <p:spTgt spid="40"/>
                                        </p:tgtEl>
                                      </p:cBhvr>
                                    </p:animEffect>
                                  </p:childTnLst>
                                </p:cTn>
                              </p:par>
                              <p:par>
                                <p:cTn fill="hold" grpId="0" id="53" nodeType="withEffect" presetClass="entr" presetID="53" presetSubtype="16">
                                  <p:stCondLst>
                                    <p:cond delay="0"/>
                                  </p:stCondLst>
                                  <p:childTnLst>
                                    <p:set>
                                      <p:cBhvr>
                                        <p:cTn dur="1" fill="hold" id="54">
                                          <p:stCondLst>
                                            <p:cond delay="0"/>
                                          </p:stCondLst>
                                        </p:cTn>
                                        <p:tgtEl>
                                          <p:spTgt spid="31"/>
                                        </p:tgtEl>
                                        <p:attrNameLst>
                                          <p:attrName>style.visibility</p:attrName>
                                        </p:attrNameLst>
                                      </p:cBhvr>
                                      <p:to>
                                        <p:strVal val="visible"/>
                                      </p:to>
                                    </p:set>
                                    <p:anim calcmode="lin" valueType="num">
                                      <p:cBhvr>
                                        <p:cTn dur="500" fill="hold" id="55"/>
                                        <p:tgtEl>
                                          <p:spTgt spid="31"/>
                                        </p:tgtEl>
                                        <p:attrNameLst>
                                          <p:attrName>ppt_w</p:attrName>
                                        </p:attrNameLst>
                                      </p:cBhvr>
                                      <p:tavLst>
                                        <p:tav tm="0">
                                          <p:val>
                                            <p:fltVal val="0"/>
                                          </p:val>
                                        </p:tav>
                                        <p:tav tm="100000">
                                          <p:val>
                                            <p:strVal val="#ppt_w"/>
                                          </p:val>
                                        </p:tav>
                                      </p:tavLst>
                                    </p:anim>
                                    <p:anim calcmode="lin" valueType="num">
                                      <p:cBhvr>
                                        <p:cTn dur="500" fill="hold" id="56"/>
                                        <p:tgtEl>
                                          <p:spTgt spid="31"/>
                                        </p:tgtEl>
                                        <p:attrNameLst>
                                          <p:attrName>ppt_h</p:attrName>
                                        </p:attrNameLst>
                                      </p:cBhvr>
                                      <p:tavLst>
                                        <p:tav tm="0">
                                          <p:val>
                                            <p:fltVal val="0"/>
                                          </p:val>
                                        </p:tav>
                                        <p:tav tm="100000">
                                          <p:val>
                                            <p:strVal val="#ppt_h"/>
                                          </p:val>
                                        </p:tav>
                                      </p:tavLst>
                                    </p:anim>
                                    <p:animEffect filter="fade" transition="in">
                                      <p:cBhvr>
                                        <p:cTn dur="500" id="57"/>
                                        <p:tgtEl>
                                          <p:spTgt spid="31"/>
                                        </p:tgtEl>
                                      </p:cBhvr>
                                    </p:animEffect>
                                  </p:childTnLst>
                                </p:cTn>
                              </p:par>
                              <p:par>
                                <p:cTn fill="hold" grpId="0" id="58" nodeType="withEffect" presetClass="entr" presetID="53" presetSubtype="16">
                                  <p:stCondLst>
                                    <p:cond delay="0"/>
                                  </p:stCondLst>
                                  <p:childTnLst>
                                    <p:set>
                                      <p:cBhvr>
                                        <p:cTn dur="1" fill="hold" id="59">
                                          <p:stCondLst>
                                            <p:cond delay="0"/>
                                          </p:stCondLst>
                                        </p:cTn>
                                        <p:tgtEl>
                                          <p:spTgt spid="32"/>
                                        </p:tgtEl>
                                        <p:attrNameLst>
                                          <p:attrName>style.visibility</p:attrName>
                                        </p:attrNameLst>
                                      </p:cBhvr>
                                      <p:to>
                                        <p:strVal val="visible"/>
                                      </p:to>
                                    </p:set>
                                    <p:anim calcmode="lin" valueType="num">
                                      <p:cBhvr>
                                        <p:cTn dur="500" fill="hold" id="60"/>
                                        <p:tgtEl>
                                          <p:spTgt spid="32"/>
                                        </p:tgtEl>
                                        <p:attrNameLst>
                                          <p:attrName>ppt_w</p:attrName>
                                        </p:attrNameLst>
                                      </p:cBhvr>
                                      <p:tavLst>
                                        <p:tav tm="0">
                                          <p:val>
                                            <p:fltVal val="0"/>
                                          </p:val>
                                        </p:tav>
                                        <p:tav tm="100000">
                                          <p:val>
                                            <p:strVal val="#ppt_w"/>
                                          </p:val>
                                        </p:tav>
                                      </p:tavLst>
                                    </p:anim>
                                    <p:anim calcmode="lin" valueType="num">
                                      <p:cBhvr>
                                        <p:cTn dur="500" fill="hold" id="61"/>
                                        <p:tgtEl>
                                          <p:spTgt spid="32"/>
                                        </p:tgtEl>
                                        <p:attrNameLst>
                                          <p:attrName>ppt_h</p:attrName>
                                        </p:attrNameLst>
                                      </p:cBhvr>
                                      <p:tavLst>
                                        <p:tav tm="0">
                                          <p:val>
                                            <p:fltVal val="0"/>
                                          </p:val>
                                        </p:tav>
                                        <p:tav tm="100000">
                                          <p:val>
                                            <p:strVal val="#ppt_h"/>
                                          </p:val>
                                        </p:tav>
                                      </p:tavLst>
                                    </p:anim>
                                    <p:animEffect filter="fade" transition="in">
                                      <p:cBhvr>
                                        <p:cTn dur="500" id="62"/>
                                        <p:tgtEl>
                                          <p:spTgt spid="32"/>
                                        </p:tgtEl>
                                      </p:cBhvr>
                                    </p:animEffect>
                                  </p:childTnLst>
                                </p:cTn>
                              </p:par>
                              <p:par>
                                <p:cTn fill="hold" grpId="0" id="63" nodeType="withEffect" presetClass="entr" presetID="53" presetSubtype="16">
                                  <p:stCondLst>
                                    <p:cond delay="0"/>
                                  </p:stCondLst>
                                  <p:childTnLst>
                                    <p:set>
                                      <p:cBhvr>
                                        <p:cTn dur="1" fill="hold" id="64">
                                          <p:stCondLst>
                                            <p:cond delay="0"/>
                                          </p:stCondLst>
                                        </p:cTn>
                                        <p:tgtEl>
                                          <p:spTgt spid="33"/>
                                        </p:tgtEl>
                                        <p:attrNameLst>
                                          <p:attrName>style.visibility</p:attrName>
                                        </p:attrNameLst>
                                      </p:cBhvr>
                                      <p:to>
                                        <p:strVal val="visible"/>
                                      </p:to>
                                    </p:set>
                                    <p:anim calcmode="lin" valueType="num">
                                      <p:cBhvr>
                                        <p:cTn dur="500" fill="hold" id="65"/>
                                        <p:tgtEl>
                                          <p:spTgt spid="33"/>
                                        </p:tgtEl>
                                        <p:attrNameLst>
                                          <p:attrName>ppt_w</p:attrName>
                                        </p:attrNameLst>
                                      </p:cBhvr>
                                      <p:tavLst>
                                        <p:tav tm="0">
                                          <p:val>
                                            <p:fltVal val="0"/>
                                          </p:val>
                                        </p:tav>
                                        <p:tav tm="100000">
                                          <p:val>
                                            <p:strVal val="#ppt_w"/>
                                          </p:val>
                                        </p:tav>
                                      </p:tavLst>
                                    </p:anim>
                                    <p:anim calcmode="lin" valueType="num">
                                      <p:cBhvr>
                                        <p:cTn dur="500" fill="hold" id="66"/>
                                        <p:tgtEl>
                                          <p:spTgt spid="33"/>
                                        </p:tgtEl>
                                        <p:attrNameLst>
                                          <p:attrName>ppt_h</p:attrName>
                                        </p:attrNameLst>
                                      </p:cBhvr>
                                      <p:tavLst>
                                        <p:tav tm="0">
                                          <p:val>
                                            <p:fltVal val="0"/>
                                          </p:val>
                                        </p:tav>
                                        <p:tav tm="100000">
                                          <p:val>
                                            <p:strVal val="#ppt_h"/>
                                          </p:val>
                                        </p:tav>
                                      </p:tavLst>
                                    </p:anim>
                                    <p:animEffect filter="fade" transition="in">
                                      <p:cBhvr>
                                        <p:cTn dur="500" id="67"/>
                                        <p:tgtEl>
                                          <p:spTgt spid="33"/>
                                        </p:tgtEl>
                                      </p:cBhvr>
                                    </p:animEffect>
                                  </p:childTnLst>
                                </p:cTn>
                              </p:par>
                              <p:par>
                                <p:cTn fill="hold" grpId="0" id="68" nodeType="withEffect" presetClass="entr" presetID="53" presetSubtype="16">
                                  <p:stCondLst>
                                    <p:cond delay="0"/>
                                  </p:stCondLst>
                                  <p:childTnLst>
                                    <p:set>
                                      <p:cBhvr>
                                        <p:cTn dur="1" fill="hold" id="69">
                                          <p:stCondLst>
                                            <p:cond delay="0"/>
                                          </p:stCondLst>
                                        </p:cTn>
                                        <p:tgtEl>
                                          <p:spTgt spid="34"/>
                                        </p:tgtEl>
                                        <p:attrNameLst>
                                          <p:attrName>style.visibility</p:attrName>
                                        </p:attrNameLst>
                                      </p:cBhvr>
                                      <p:to>
                                        <p:strVal val="visible"/>
                                      </p:to>
                                    </p:set>
                                    <p:anim calcmode="lin" valueType="num">
                                      <p:cBhvr>
                                        <p:cTn dur="500" fill="hold" id="70"/>
                                        <p:tgtEl>
                                          <p:spTgt spid="34"/>
                                        </p:tgtEl>
                                        <p:attrNameLst>
                                          <p:attrName>ppt_w</p:attrName>
                                        </p:attrNameLst>
                                      </p:cBhvr>
                                      <p:tavLst>
                                        <p:tav tm="0">
                                          <p:val>
                                            <p:fltVal val="0"/>
                                          </p:val>
                                        </p:tav>
                                        <p:tav tm="100000">
                                          <p:val>
                                            <p:strVal val="#ppt_w"/>
                                          </p:val>
                                        </p:tav>
                                      </p:tavLst>
                                    </p:anim>
                                    <p:anim calcmode="lin" valueType="num">
                                      <p:cBhvr>
                                        <p:cTn dur="500" fill="hold" id="71"/>
                                        <p:tgtEl>
                                          <p:spTgt spid="34"/>
                                        </p:tgtEl>
                                        <p:attrNameLst>
                                          <p:attrName>ppt_h</p:attrName>
                                        </p:attrNameLst>
                                      </p:cBhvr>
                                      <p:tavLst>
                                        <p:tav tm="0">
                                          <p:val>
                                            <p:fltVal val="0"/>
                                          </p:val>
                                        </p:tav>
                                        <p:tav tm="100000">
                                          <p:val>
                                            <p:strVal val="#ppt_h"/>
                                          </p:val>
                                        </p:tav>
                                      </p:tavLst>
                                    </p:anim>
                                    <p:animEffect filter="fade" transition="in">
                                      <p:cBhvr>
                                        <p:cTn dur="500" id="72"/>
                                        <p:tgtEl>
                                          <p:spTgt spid="34"/>
                                        </p:tgtEl>
                                      </p:cBhvr>
                                    </p:animEffect>
                                  </p:childTnLst>
                                </p:cTn>
                              </p:par>
                              <p:par>
                                <p:cTn fill="hold" grpId="0" id="73" nodeType="withEffect" presetClass="entr" presetID="53" presetSubtype="16">
                                  <p:stCondLst>
                                    <p:cond delay="0"/>
                                  </p:stCondLst>
                                  <p:childTnLst>
                                    <p:set>
                                      <p:cBhvr>
                                        <p:cTn dur="1" fill="hold" id="74">
                                          <p:stCondLst>
                                            <p:cond delay="0"/>
                                          </p:stCondLst>
                                        </p:cTn>
                                        <p:tgtEl>
                                          <p:spTgt spid="35"/>
                                        </p:tgtEl>
                                        <p:attrNameLst>
                                          <p:attrName>style.visibility</p:attrName>
                                        </p:attrNameLst>
                                      </p:cBhvr>
                                      <p:to>
                                        <p:strVal val="visible"/>
                                      </p:to>
                                    </p:set>
                                    <p:anim calcmode="lin" valueType="num">
                                      <p:cBhvr>
                                        <p:cTn dur="500" fill="hold" id="75"/>
                                        <p:tgtEl>
                                          <p:spTgt spid="35"/>
                                        </p:tgtEl>
                                        <p:attrNameLst>
                                          <p:attrName>ppt_w</p:attrName>
                                        </p:attrNameLst>
                                      </p:cBhvr>
                                      <p:tavLst>
                                        <p:tav tm="0">
                                          <p:val>
                                            <p:fltVal val="0"/>
                                          </p:val>
                                        </p:tav>
                                        <p:tav tm="100000">
                                          <p:val>
                                            <p:strVal val="#ppt_w"/>
                                          </p:val>
                                        </p:tav>
                                      </p:tavLst>
                                    </p:anim>
                                    <p:anim calcmode="lin" valueType="num">
                                      <p:cBhvr>
                                        <p:cTn dur="500" fill="hold" id="76"/>
                                        <p:tgtEl>
                                          <p:spTgt spid="35"/>
                                        </p:tgtEl>
                                        <p:attrNameLst>
                                          <p:attrName>ppt_h</p:attrName>
                                        </p:attrNameLst>
                                      </p:cBhvr>
                                      <p:tavLst>
                                        <p:tav tm="0">
                                          <p:val>
                                            <p:fltVal val="0"/>
                                          </p:val>
                                        </p:tav>
                                        <p:tav tm="100000">
                                          <p:val>
                                            <p:strVal val="#ppt_h"/>
                                          </p:val>
                                        </p:tav>
                                      </p:tavLst>
                                    </p:anim>
                                    <p:animEffect filter="fade" transition="in">
                                      <p:cBhvr>
                                        <p:cTn dur="500" id="77"/>
                                        <p:tgtEl>
                                          <p:spTgt spid="35"/>
                                        </p:tgtEl>
                                      </p:cBhvr>
                                    </p:animEffect>
                                  </p:childTnLst>
                                </p:cTn>
                              </p:par>
                              <p:par>
                                <p:cTn fill="hold" grpId="0" id="78" nodeType="withEffect" presetClass="entr" presetID="53" presetSubtype="16">
                                  <p:stCondLst>
                                    <p:cond delay="0"/>
                                  </p:stCondLst>
                                  <p:childTnLst>
                                    <p:set>
                                      <p:cBhvr>
                                        <p:cTn dur="1" fill="hold" id="79">
                                          <p:stCondLst>
                                            <p:cond delay="0"/>
                                          </p:stCondLst>
                                        </p:cTn>
                                        <p:tgtEl>
                                          <p:spTgt spid="36"/>
                                        </p:tgtEl>
                                        <p:attrNameLst>
                                          <p:attrName>style.visibility</p:attrName>
                                        </p:attrNameLst>
                                      </p:cBhvr>
                                      <p:to>
                                        <p:strVal val="visible"/>
                                      </p:to>
                                    </p:set>
                                    <p:anim calcmode="lin" valueType="num">
                                      <p:cBhvr>
                                        <p:cTn dur="500" fill="hold" id="80"/>
                                        <p:tgtEl>
                                          <p:spTgt spid="36"/>
                                        </p:tgtEl>
                                        <p:attrNameLst>
                                          <p:attrName>ppt_w</p:attrName>
                                        </p:attrNameLst>
                                      </p:cBhvr>
                                      <p:tavLst>
                                        <p:tav tm="0">
                                          <p:val>
                                            <p:fltVal val="0"/>
                                          </p:val>
                                        </p:tav>
                                        <p:tav tm="100000">
                                          <p:val>
                                            <p:strVal val="#ppt_w"/>
                                          </p:val>
                                        </p:tav>
                                      </p:tavLst>
                                    </p:anim>
                                    <p:anim calcmode="lin" valueType="num">
                                      <p:cBhvr>
                                        <p:cTn dur="500" fill="hold" id="81"/>
                                        <p:tgtEl>
                                          <p:spTgt spid="36"/>
                                        </p:tgtEl>
                                        <p:attrNameLst>
                                          <p:attrName>ppt_h</p:attrName>
                                        </p:attrNameLst>
                                      </p:cBhvr>
                                      <p:tavLst>
                                        <p:tav tm="0">
                                          <p:val>
                                            <p:fltVal val="0"/>
                                          </p:val>
                                        </p:tav>
                                        <p:tav tm="100000">
                                          <p:val>
                                            <p:strVal val="#ppt_h"/>
                                          </p:val>
                                        </p:tav>
                                      </p:tavLst>
                                    </p:anim>
                                    <p:animEffect filter="fade" transition="in">
                                      <p:cBhvr>
                                        <p:cTn dur="500" id="82"/>
                                        <p:tgtEl>
                                          <p:spTgt spid="36"/>
                                        </p:tgtEl>
                                      </p:cBhvr>
                                    </p:animEffect>
                                  </p:childTnLst>
                                </p:cTn>
                              </p:par>
                              <p:par>
                                <p:cTn fill="hold" id="83" nodeType="withEffect" presetClass="entr" presetID="53" presetSubtype="16">
                                  <p:stCondLst>
                                    <p:cond delay="0"/>
                                  </p:stCondLst>
                                  <p:childTnLst>
                                    <p:set>
                                      <p:cBhvr>
                                        <p:cTn dur="1" fill="hold" id="84">
                                          <p:stCondLst>
                                            <p:cond delay="0"/>
                                          </p:stCondLst>
                                        </p:cTn>
                                        <p:tgtEl>
                                          <p:spTgt spid="22"/>
                                        </p:tgtEl>
                                        <p:attrNameLst>
                                          <p:attrName>style.visibility</p:attrName>
                                        </p:attrNameLst>
                                      </p:cBhvr>
                                      <p:to>
                                        <p:strVal val="visible"/>
                                      </p:to>
                                    </p:set>
                                    <p:anim calcmode="lin" valueType="num">
                                      <p:cBhvr>
                                        <p:cTn dur="500" fill="hold" id="85"/>
                                        <p:tgtEl>
                                          <p:spTgt spid="22"/>
                                        </p:tgtEl>
                                        <p:attrNameLst>
                                          <p:attrName>ppt_w</p:attrName>
                                        </p:attrNameLst>
                                      </p:cBhvr>
                                      <p:tavLst>
                                        <p:tav tm="0">
                                          <p:val>
                                            <p:fltVal val="0"/>
                                          </p:val>
                                        </p:tav>
                                        <p:tav tm="100000">
                                          <p:val>
                                            <p:strVal val="#ppt_w"/>
                                          </p:val>
                                        </p:tav>
                                      </p:tavLst>
                                    </p:anim>
                                    <p:anim calcmode="lin" valueType="num">
                                      <p:cBhvr>
                                        <p:cTn dur="500" fill="hold" id="86"/>
                                        <p:tgtEl>
                                          <p:spTgt spid="22"/>
                                        </p:tgtEl>
                                        <p:attrNameLst>
                                          <p:attrName>ppt_h</p:attrName>
                                        </p:attrNameLst>
                                      </p:cBhvr>
                                      <p:tavLst>
                                        <p:tav tm="0">
                                          <p:val>
                                            <p:fltVal val="0"/>
                                          </p:val>
                                        </p:tav>
                                        <p:tav tm="100000">
                                          <p:val>
                                            <p:strVal val="#ppt_h"/>
                                          </p:val>
                                        </p:tav>
                                      </p:tavLst>
                                    </p:anim>
                                    <p:animEffect filter="fade" transition="in">
                                      <p:cBhvr>
                                        <p:cTn dur="500" id="87"/>
                                        <p:tgtEl>
                                          <p:spTgt spid="22"/>
                                        </p:tgtEl>
                                      </p:cBhvr>
                                    </p:animEffect>
                                  </p:childTnLst>
                                </p:cTn>
                              </p:par>
                              <p:par>
                                <p:cTn fill="hold" id="88" nodeType="withEffect" presetClass="entr" presetID="53" presetSubtype="16">
                                  <p:stCondLst>
                                    <p:cond delay="0"/>
                                  </p:stCondLst>
                                  <p:childTnLst>
                                    <p:set>
                                      <p:cBhvr>
                                        <p:cTn dur="1" fill="hold" id="89">
                                          <p:stCondLst>
                                            <p:cond delay="0"/>
                                          </p:stCondLst>
                                        </p:cTn>
                                        <p:tgtEl>
                                          <p:spTgt spid="26"/>
                                        </p:tgtEl>
                                        <p:attrNameLst>
                                          <p:attrName>style.visibility</p:attrName>
                                        </p:attrNameLst>
                                      </p:cBhvr>
                                      <p:to>
                                        <p:strVal val="visible"/>
                                      </p:to>
                                    </p:set>
                                    <p:anim calcmode="lin" valueType="num">
                                      <p:cBhvr>
                                        <p:cTn dur="500" fill="hold" id="90"/>
                                        <p:tgtEl>
                                          <p:spTgt spid="26"/>
                                        </p:tgtEl>
                                        <p:attrNameLst>
                                          <p:attrName>ppt_w</p:attrName>
                                        </p:attrNameLst>
                                      </p:cBhvr>
                                      <p:tavLst>
                                        <p:tav tm="0">
                                          <p:val>
                                            <p:fltVal val="0"/>
                                          </p:val>
                                        </p:tav>
                                        <p:tav tm="100000">
                                          <p:val>
                                            <p:strVal val="#ppt_w"/>
                                          </p:val>
                                        </p:tav>
                                      </p:tavLst>
                                    </p:anim>
                                    <p:anim calcmode="lin" valueType="num">
                                      <p:cBhvr>
                                        <p:cTn dur="500" fill="hold" id="91"/>
                                        <p:tgtEl>
                                          <p:spTgt spid="26"/>
                                        </p:tgtEl>
                                        <p:attrNameLst>
                                          <p:attrName>ppt_h</p:attrName>
                                        </p:attrNameLst>
                                      </p:cBhvr>
                                      <p:tavLst>
                                        <p:tav tm="0">
                                          <p:val>
                                            <p:fltVal val="0"/>
                                          </p:val>
                                        </p:tav>
                                        <p:tav tm="100000">
                                          <p:val>
                                            <p:strVal val="#ppt_h"/>
                                          </p:val>
                                        </p:tav>
                                      </p:tavLst>
                                    </p:anim>
                                    <p:animEffect filter="fade" transition="in">
                                      <p:cBhvr>
                                        <p:cTn dur="500" id="92"/>
                                        <p:tgtEl>
                                          <p:spTgt spid="26"/>
                                        </p:tgtEl>
                                      </p:cBhvr>
                                    </p:animEffect>
                                  </p:childTnLst>
                                </p:cTn>
                              </p:par>
                              <p:par>
                                <p:cTn fill="hold" id="93" nodeType="withEffect" presetClass="entr" presetID="53" presetSubtype="16">
                                  <p:stCondLst>
                                    <p:cond delay="0"/>
                                  </p:stCondLst>
                                  <p:childTnLst>
                                    <p:set>
                                      <p:cBhvr>
                                        <p:cTn dur="1" fill="hold" id="94">
                                          <p:stCondLst>
                                            <p:cond delay="0"/>
                                          </p:stCondLst>
                                        </p:cTn>
                                        <p:tgtEl>
                                          <p:spTgt spid="43"/>
                                        </p:tgtEl>
                                        <p:attrNameLst>
                                          <p:attrName>style.visibility</p:attrName>
                                        </p:attrNameLst>
                                      </p:cBhvr>
                                      <p:to>
                                        <p:strVal val="visible"/>
                                      </p:to>
                                    </p:set>
                                    <p:anim calcmode="lin" valueType="num">
                                      <p:cBhvr>
                                        <p:cTn dur="500" fill="hold" id="95"/>
                                        <p:tgtEl>
                                          <p:spTgt spid="43"/>
                                        </p:tgtEl>
                                        <p:attrNameLst>
                                          <p:attrName>ppt_w</p:attrName>
                                        </p:attrNameLst>
                                      </p:cBhvr>
                                      <p:tavLst>
                                        <p:tav tm="0">
                                          <p:val>
                                            <p:fltVal val="0"/>
                                          </p:val>
                                        </p:tav>
                                        <p:tav tm="100000">
                                          <p:val>
                                            <p:strVal val="#ppt_w"/>
                                          </p:val>
                                        </p:tav>
                                      </p:tavLst>
                                    </p:anim>
                                    <p:anim calcmode="lin" valueType="num">
                                      <p:cBhvr>
                                        <p:cTn dur="500" fill="hold" id="96"/>
                                        <p:tgtEl>
                                          <p:spTgt spid="43"/>
                                        </p:tgtEl>
                                        <p:attrNameLst>
                                          <p:attrName>ppt_h</p:attrName>
                                        </p:attrNameLst>
                                      </p:cBhvr>
                                      <p:tavLst>
                                        <p:tav tm="0">
                                          <p:val>
                                            <p:fltVal val="0"/>
                                          </p:val>
                                        </p:tav>
                                        <p:tav tm="100000">
                                          <p:val>
                                            <p:strVal val="#ppt_h"/>
                                          </p:val>
                                        </p:tav>
                                      </p:tavLst>
                                    </p:anim>
                                    <p:animEffect filter="fade" transition="in">
                                      <p:cBhvr>
                                        <p:cTn dur="500" id="97"/>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
      <p:bldP grpId="0" spid="39"/>
      <p:bldP grpId="0" spid="40"/>
      <p:bldP grpId="0" spid="31"/>
      <p:bldP grpId="0" spid="32"/>
      <p:bldP grpId="0" spid="33"/>
      <p:bldP grpId="0" spid="34"/>
      <p:bldP grpId="0" spid="35"/>
      <p:bldP grpId="0" spid="36"/>
    </p:bldLst>
  </p:timing>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4F4D50"/>
        </a:solidFill>
        <a:effectLst/>
      </p:bgPr>
    </p:bg>
    <p:spTree>
      <p:nvGrpSpPr>
        <p:cNvPr id="1" name=""/>
        <p:cNvGrpSpPr/>
        <p:nvPr/>
      </p:nvGrpSpPr>
      <p:grpSpPr>
        <a:xfrm>
          <a:off x="0" y="0"/>
          <a:ext cx="0" cy="0"/>
          <a:chOff x="0" y="0"/>
          <a:chExt cx="0" cy="0"/>
        </a:xfrm>
      </p:grpSpPr>
      <p:pic>
        <p:nvPicPr>
          <p:cNvPr descr="E:\LJR\JZ\PPT\01-融资计划\02-切图\矩形 2.png" id="2051" name="Picture 3"/>
          <p:cNvPicPr>
            <a:picLocks noChangeArrowheads="1" noChangeAspect="1"/>
          </p:cNvPicPr>
          <p:nvPr/>
        </p:nvPicPr>
        <p:blipFill>
          <a:blip cstate="print" r:embed="rId3"/>
          <a:srcRect/>
          <a:stretch>
            <a:fillRect/>
          </a:stretch>
        </p:blipFill>
        <p:spPr bwMode="auto">
          <a:xfrm>
            <a:off x="5231904" y="384043"/>
            <a:ext cx="6626000" cy="6309320"/>
          </a:xfrm>
          <a:prstGeom prst="rect">
            <a:avLst/>
          </a:prstGeom>
          <a:noFill/>
        </p:spPr>
      </p:pic>
      <p:pic>
        <p:nvPicPr>
          <p:cNvPr descr="E:\LJR\JZ\PPT\01-融资计划\02-切图\dsfdsf.png" id="2050" name="Picture 2"/>
          <p:cNvPicPr>
            <a:picLocks noChangeArrowheads="1" noChangeAspect="1"/>
          </p:cNvPicPr>
          <p:nvPr/>
        </p:nvPicPr>
        <p:blipFill>
          <a:blip cstate="print" r:embed="rId4"/>
          <a:srcRect/>
          <a:stretch>
            <a:fillRect/>
          </a:stretch>
        </p:blipFill>
        <p:spPr bwMode="auto">
          <a:xfrm>
            <a:off x="0" y="0"/>
            <a:ext cx="7632171" cy="6875339"/>
          </a:xfrm>
          <a:prstGeom prst="rect">
            <a:avLst/>
          </a:prstGeom>
          <a:noFill/>
        </p:spPr>
      </p:pic>
      <p:sp>
        <p:nvSpPr>
          <p:cNvPr id="7" name="TextBox 6"/>
          <p:cNvSpPr txBox="1"/>
          <p:nvPr/>
        </p:nvSpPr>
        <p:spPr>
          <a:xfrm>
            <a:off x="1007435" y="1610443"/>
            <a:ext cx="5801588"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CONTENTS</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8" name="TextBox 7"/>
          <p:cNvSpPr txBox="1"/>
          <p:nvPr/>
        </p:nvSpPr>
        <p:spPr>
          <a:xfrm>
            <a:off x="3370533" y="2394481"/>
            <a:ext cx="1569660" cy="923330"/>
          </a:xfrm>
          <a:prstGeom prst="rect">
            <a:avLst/>
          </a:prstGeom>
          <a:noFill/>
        </p:spPr>
        <p:txBody>
          <a:bodyPr rtlCol="0" wrap="none">
            <a:spAutoFit/>
          </a:bodyPr>
          <a:lstStyle/>
          <a:p>
            <a:pPr defTabSz="1219020"/>
            <a:r>
              <a:rPr altLang="en-US" dirty="0" lang="zh-CN" sz="5400">
                <a:solidFill>
                  <a:srgbClr val="4F4D50"/>
                </a:solidFill>
                <a:latin charset="-122" panose="02010601030101010101" pitchFamily="2" typeface="方正黑体简体"/>
                <a:ea charset="-122" panose="02010601030101010101" pitchFamily="2" typeface="方正黑体简体"/>
                <a:cs typeface="+mn-ea"/>
                <a:sym typeface="+mn-lt"/>
              </a:rPr>
              <a:t>目录</a:t>
            </a:r>
            <a:endParaRPr altLang="zh-CN" dirty="0" lang="en-US" sz="5400">
              <a:solidFill>
                <a:srgbClr val="4F4D50"/>
              </a:solidFill>
              <a:latin charset="-122" panose="02010601030101010101" pitchFamily="2" typeface="方正黑体简体"/>
              <a:ea charset="-122" panose="02010601030101010101" pitchFamily="2" typeface="方正黑体简体"/>
              <a:cs typeface="+mn-ea"/>
              <a:sym typeface="+mn-lt"/>
            </a:endParaRPr>
          </a:p>
        </p:txBody>
      </p:sp>
      <p:grpSp>
        <p:nvGrpSpPr>
          <p:cNvPr id="2" name="组合 1"/>
          <p:cNvGrpSpPr/>
          <p:nvPr/>
        </p:nvGrpSpPr>
        <p:grpSpPr>
          <a:xfrm>
            <a:off x="7743835" y="1797471"/>
            <a:ext cx="2352720" cy="584775"/>
            <a:chOff x="5807876" y="1587385"/>
            <a:chExt cx="1764540" cy="438581"/>
          </a:xfrm>
        </p:grpSpPr>
        <p:sp>
          <p:nvSpPr>
            <p:cNvPr id="9" name="TextBox 8"/>
            <p:cNvSpPr txBox="1"/>
            <p:nvPr/>
          </p:nvSpPr>
          <p:spPr>
            <a:xfrm>
              <a:off x="6300192" y="1593835"/>
              <a:ext cx="907941" cy="253915"/>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公司与团队</a:t>
              </a:r>
            </a:p>
          </p:txBody>
        </p:sp>
        <p:sp>
          <p:nvSpPr>
            <p:cNvPr id="11" name="TextBox 10"/>
            <p:cNvSpPr txBox="1"/>
            <p:nvPr/>
          </p:nvSpPr>
          <p:spPr>
            <a:xfrm>
              <a:off x="6300192" y="1779662"/>
              <a:ext cx="1272224" cy="207749"/>
            </a:xfrm>
            <a:prstGeom prst="rect">
              <a:avLst/>
            </a:prstGeom>
            <a:noFill/>
          </p:spPr>
          <p:txBody>
            <a:bodyPr rtlCol="0" wrap="none">
              <a:spAutoFit/>
            </a:bodyPr>
            <a:lstStyle/>
            <a:p>
              <a:pPr defTabSz="1219020"/>
              <a:r>
                <a:rPr altLang="zh-CN" dirty="0" lang="en-US" sz="1200">
                  <a:solidFill>
                    <a:srgbClr val="686769"/>
                  </a:solidFill>
                  <a:latin charset="-122" panose="02010601030101010101" pitchFamily="2" typeface="方正黑体简体"/>
                  <a:ea charset="-122" panose="02010601030101010101" pitchFamily="2" typeface="方正黑体简体"/>
                  <a:cs typeface="+mn-ea"/>
                  <a:sym typeface="+mn-lt"/>
                </a:rPr>
                <a:t>GONGSIYUTUANDUI</a:t>
              </a:r>
            </a:p>
          </p:txBody>
        </p:sp>
        <p:sp>
          <p:nvSpPr>
            <p:cNvPr id="12" name="TextBox 11"/>
            <p:cNvSpPr txBox="1"/>
            <p:nvPr/>
          </p:nvSpPr>
          <p:spPr>
            <a:xfrm>
              <a:off x="5807876" y="1587385"/>
              <a:ext cx="479939" cy="438581"/>
            </a:xfrm>
            <a:prstGeom prst="rect">
              <a:avLst/>
            </a:prstGeom>
            <a:noFill/>
          </p:spPr>
          <p:txBody>
            <a:bodyPr rtlCol="0" wrap="none">
              <a:spAutoFit/>
            </a:bodyPr>
            <a:lstStyle/>
            <a:p>
              <a:pPr defTabSz="1219020"/>
              <a:r>
                <a:rPr altLang="zh-CN" dirty="0" lang="en-US" sz="3200">
                  <a:solidFill>
                    <a:srgbClr val="686769"/>
                  </a:solidFill>
                  <a:latin charset="-122" panose="02010601030101010101" pitchFamily="2" typeface="方正黑体简体"/>
                  <a:ea charset="-122" panose="02010601030101010101" pitchFamily="2" typeface="方正黑体简体"/>
                  <a:cs typeface="+mn-ea"/>
                  <a:sym typeface="+mn-lt"/>
                </a:rPr>
                <a:t>01</a:t>
              </a:r>
            </a:p>
          </p:txBody>
        </p:sp>
      </p:grpSp>
      <p:grpSp>
        <p:nvGrpSpPr>
          <p:cNvPr id="3" name="组合 2"/>
          <p:cNvGrpSpPr/>
          <p:nvPr/>
        </p:nvGrpSpPr>
        <p:grpSpPr>
          <a:xfrm>
            <a:off x="7743835" y="2475163"/>
            <a:ext cx="2352720" cy="584775"/>
            <a:chOff x="5807876" y="2148060"/>
            <a:chExt cx="1764540" cy="438581"/>
          </a:xfrm>
        </p:grpSpPr>
        <p:sp>
          <p:nvSpPr>
            <p:cNvPr id="13" name="TextBox 12"/>
            <p:cNvSpPr txBox="1"/>
            <p:nvPr/>
          </p:nvSpPr>
          <p:spPr>
            <a:xfrm>
              <a:off x="6300192" y="2154510"/>
              <a:ext cx="754052" cy="253915"/>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项目介绍</a:t>
              </a:r>
            </a:p>
          </p:txBody>
        </p:sp>
        <p:sp>
          <p:nvSpPr>
            <p:cNvPr id="14" name="TextBox 13"/>
            <p:cNvSpPr txBox="1"/>
            <p:nvPr/>
          </p:nvSpPr>
          <p:spPr>
            <a:xfrm>
              <a:off x="6300192" y="2340337"/>
              <a:ext cx="1272224" cy="207749"/>
            </a:xfrm>
            <a:prstGeom prst="rect">
              <a:avLst/>
            </a:prstGeom>
            <a:noFill/>
          </p:spPr>
          <p:txBody>
            <a:bodyPr rtlCol="0" wrap="none">
              <a:spAutoFit/>
            </a:bodyPr>
            <a:lstStyle/>
            <a:p>
              <a:pPr defTabSz="1219020"/>
              <a:r>
                <a:rPr altLang="zh-CN" dirty="0" lang="en-US" sz="1200">
                  <a:solidFill>
                    <a:srgbClr val="686769"/>
                  </a:solidFill>
                  <a:latin charset="-122" panose="02010601030101010101" pitchFamily="2" typeface="方正黑体简体"/>
                  <a:ea charset="-122" panose="02010601030101010101" pitchFamily="2" typeface="方正黑体简体"/>
                  <a:cs typeface="+mn-ea"/>
                  <a:sym typeface="+mn-lt"/>
                </a:rPr>
                <a:t>GONGSIYUTUANDUI</a:t>
              </a:r>
            </a:p>
          </p:txBody>
        </p:sp>
        <p:sp>
          <p:nvSpPr>
            <p:cNvPr id="15" name="TextBox 14"/>
            <p:cNvSpPr txBox="1"/>
            <p:nvPr/>
          </p:nvSpPr>
          <p:spPr>
            <a:xfrm>
              <a:off x="5807876" y="2148060"/>
              <a:ext cx="479939" cy="438581"/>
            </a:xfrm>
            <a:prstGeom prst="rect">
              <a:avLst/>
            </a:prstGeom>
            <a:noFill/>
          </p:spPr>
          <p:txBody>
            <a:bodyPr rtlCol="0" wrap="none">
              <a:spAutoFit/>
            </a:bodyPr>
            <a:lstStyle/>
            <a:p>
              <a:pPr defTabSz="1219020"/>
              <a:r>
                <a:rPr altLang="zh-CN" dirty="0" lang="en-US" sz="3200">
                  <a:solidFill>
                    <a:srgbClr val="686769"/>
                  </a:solidFill>
                  <a:latin charset="-122" panose="02010601030101010101" pitchFamily="2" typeface="方正黑体简体"/>
                  <a:ea charset="-122" panose="02010601030101010101" pitchFamily="2" typeface="方正黑体简体"/>
                  <a:cs typeface="+mn-ea"/>
                  <a:sym typeface="+mn-lt"/>
                </a:rPr>
                <a:t>02</a:t>
              </a:r>
            </a:p>
          </p:txBody>
        </p:sp>
      </p:grpSp>
      <p:grpSp>
        <p:nvGrpSpPr>
          <p:cNvPr id="4" name="组合 3"/>
          <p:cNvGrpSpPr/>
          <p:nvPr/>
        </p:nvGrpSpPr>
        <p:grpSpPr>
          <a:xfrm>
            <a:off x="7743835" y="3152855"/>
            <a:ext cx="2352720" cy="584775"/>
            <a:chOff x="5807876" y="2724124"/>
            <a:chExt cx="1764540" cy="438581"/>
          </a:xfrm>
        </p:grpSpPr>
        <p:sp>
          <p:nvSpPr>
            <p:cNvPr id="19" name="TextBox 18"/>
            <p:cNvSpPr txBox="1"/>
            <p:nvPr/>
          </p:nvSpPr>
          <p:spPr>
            <a:xfrm>
              <a:off x="6300192" y="2730574"/>
              <a:ext cx="907941" cy="253915"/>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产品与运营</a:t>
              </a:r>
            </a:p>
          </p:txBody>
        </p:sp>
        <p:sp>
          <p:nvSpPr>
            <p:cNvPr id="20" name="TextBox 19"/>
            <p:cNvSpPr txBox="1"/>
            <p:nvPr/>
          </p:nvSpPr>
          <p:spPr>
            <a:xfrm>
              <a:off x="6300192" y="2916401"/>
              <a:ext cx="1272224" cy="207749"/>
            </a:xfrm>
            <a:prstGeom prst="rect">
              <a:avLst/>
            </a:prstGeom>
            <a:noFill/>
          </p:spPr>
          <p:txBody>
            <a:bodyPr rtlCol="0" wrap="none">
              <a:spAutoFit/>
            </a:bodyPr>
            <a:lstStyle/>
            <a:p>
              <a:pPr defTabSz="1219020"/>
              <a:r>
                <a:rPr altLang="zh-CN" dirty="0" lang="en-US" sz="1200">
                  <a:solidFill>
                    <a:srgbClr val="686769"/>
                  </a:solidFill>
                  <a:latin charset="-122" panose="02010601030101010101" pitchFamily="2" typeface="方正黑体简体"/>
                  <a:ea charset="-122" panose="02010601030101010101" pitchFamily="2" typeface="方正黑体简体"/>
                  <a:cs typeface="+mn-ea"/>
                  <a:sym typeface="+mn-lt"/>
                </a:rPr>
                <a:t>GONGSIYUTUANDUI</a:t>
              </a:r>
            </a:p>
          </p:txBody>
        </p:sp>
        <p:sp>
          <p:nvSpPr>
            <p:cNvPr id="21" name="TextBox 20"/>
            <p:cNvSpPr txBox="1"/>
            <p:nvPr/>
          </p:nvSpPr>
          <p:spPr>
            <a:xfrm>
              <a:off x="5807876" y="2724124"/>
              <a:ext cx="479939" cy="438581"/>
            </a:xfrm>
            <a:prstGeom prst="rect">
              <a:avLst/>
            </a:prstGeom>
            <a:noFill/>
          </p:spPr>
          <p:txBody>
            <a:bodyPr rtlCol="0" wrap="none">
              <a:spAutoFit/>
            </a:bodyPr>
            <a:lstStyle/>
            <a:p>
              <a:pPr defTabSz="1219020"/>
              <a:r>
                <a:rPr altLang="zh-CN" dirty="0" lang="en-US" sz="3200">
                  <a:solidFill>
                    <a:srgbClr val="686769"/>
                  </a:solidFill>
                  <a:latin charset="-122" panose="02010601030101010101" pitchFamily="2" typeface="方正黑体简体"/>
                  <a:ea charset="-122" panose="02010601030101010101" pitchFamily="2" typeface="方正黑体简体"/>
                  <a:cs typeface="+mn-ea"/>
                  <a:sym typeface="+mn-lt"/>
                </a:rPr>
                <a:t>03</a:t>
              </a:r>
            </a:p>
          </p:txBody>
        </p:sp>
      </p:grpSp>
      <p:grpSp>
        <p:nvGrpSpPr>
          <p:cNvPr id="5" name="组合 4"/>
          <p:cNvGrpSpPr/>
          <p:nvPr/>
        </p:nvGrpSpPr>
        <p:grpSpPr>
          <a:xfrm>
            <a:off x="7728181" y="3830547"/>
            <a:ext cx="2352720" cy="584775"/>
            <a:chOff x="5796136" y="3285380"/>
            <a:chExt cx="1764540" cy="438581"/>
          </a:xfrm>
        </p:grpSpPr>
        <p:sp>
          <p:nvSpPr>
            <p:cNvPr id="22" name="TextBox 21"/>
            <p:cNvSpPr txBox="1"/>
            <p:nvPr/>
          </p:nvSpPr>
          <p:spPr>
            <a:xfrm>
              <a:off x="6288452" y="3291830"/>
              <a:ext cx="754052" cy="253915"/>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市场分析</a:t>
              </a:r>
            </a:p>
          </p:txBody>
        </p:sp>
        <p:sp>
          <p:nvSpPr>
            <p:cNvPr id="23" name="TextBox 22"/>
            <p:cNvSpPr txBox="1"/>
            <p:nvPr/>
          </p:nvSpPr>
          <p:spPr>
            <a:xfrm>
              <a:off x="6288452" y="3477657"/>
              <a:ext cx="1272224" cy="207749"/>
            </a:xfrm>
            <a:prstGeom prst="rect">
              <a:avLst/>
            </a:prstGeom>
            <a:noFill/>
          </p:spPr>
          <p:txBody>
            <a:bodyPr rtlCol="0" wrap="none">
              <a:spAutoFit/>
            </a:bodyPr>
            <a:lstStyle/>
            <a:p>
              <a:pPr defTabSz="1219020"/>
              <a:r>
                <a:rPr altLang="zh-CN" dirty="0" lang="en-US" sz="1200">
                  <a:solidFill>
                    <a:srgbClr val="686769"/>
                  </a:solidFill>
                  <a:latin charset="-122" panose="02010601030101010101" pitchFamily="2" typeface="方正黑体简体"/>
                  <a:ea charset="-122" panose="02010601030101010101" pitchFamily="2" typeface="方正黑体简体"/>
                  <a:cs typeface="+mn-ea"/>
                  <a:sym typeface="+mn-lt"/>
                </a:rPr>
                <a:t>GONGSIYUTUANDUI</a:t>
              </a:r>
            </a:p>
          </p:txBody>
        </p:sp>
        <p:sp>
          <p:nvSpPr>
            <p:cNvPr id="24" name="TextBox 23"/>
            <p:cNvSpPr txBox="1"/>
            <p:nvPr/>
          </p:nvSpPr>
          <p:spPr>
            <a:xfrm>
              <a:off x="5796136" y="3285380"/>
              <a:ext cx="479939" cy="438581"/>
            </a:xfrm>
            <a:prstGeom prst="rect">
              <a:avLst/>
            </a:prstGeom>
            <a:noFill/>
          </p:spPr>
          <p:txBody>
            <a:bodyPr rtlCol="0" wrap="none">
              <a:spAutoFit/>
            </a:bodyPr>
            <a:lstStyle/>
            <a:p>
              <a:pPr defTabSz="1219020"/>
              <a:r>
                <a:rPr altLang="zh-CN" dirty="0" lang="en-US" sz="3200">
                  <a:solidFill>
                    <a:srgbClr val="686769"/>
                  </a:solidFill>
                  <a:latin charset="-122" panose="02010601030101010101" pitchFamily="2" typeface="方正黑体简体"/>
                  <a:ea charset="-122" panose="02010601030101010101" pitchFamily="2" typeface="方正黑体简体"/>
                  <a:cs typeface="+mn-ea"/>
                  <a:sym typeface="+mn-lt"/>
                </a:rPr>
                <a:t>04</a:t>
              </a:r>
            </a:p>
          </p:txBody>
        </p:sp>
      </p:grpSp>
      <p:grpSp>
        <p:nvGrpSpPr>
          <p:cNvPr id="50" name="组合 49"/>
          <p:cNvGrpSpPr/>
          <p:nvPr/>
        </p:nvGrpSpPr>
        <p:grpSpPr>
          <a:xfrm>
            <a:off x="7728181" y="4508239"/>
            <a:ext cx="2352720" cy="584775"/>
            <a:chOff x="5796136" y="3285380"/>
            <a:chExt cx="1764540" cy="438581"/>
          </a:xfrm>
        </p:grpSpPr>
        <p:sp>
          <p:nvSpPr>
            <p:cNvPr id="51" name="TextBox 21"/>
            <p:cNvSpPr txBox="1"/>
            <p:nvPr/>
          </p:nvSpPr>
          <p:spPr>
            <a:xfrm>
              <a:off x="6288452" y="3291830"/>
              <a:ext cx="907941" cy="253915"/>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财务与融资</a:t>
              </a:r>
            </a:p>
          </p:txBody>
        </p:sp>
        <p:sp>
          <p:nvSpPr>
            <p:cNvPr id="52" name="TextBox 22"/>
            <p:cNvSpPr txBox="1"/>
            <p:nvPr/>
          </p:nvSpPr>
          <p:spPr>
            <a:xfrm>
              <a:off x="6288452" y="3477657"/>
              <a:ext cx="1272224" cy="207749"/>
            </a:xfrm>
            <a:prstGeom prst="rect">
              <a:avLst/>
            </a:prstGeom>
            <a:noFill/>
          </p:spPr>
          <p:txBody>
            <a:bodyPr rtlCol="0" wrap="none">
              <a:spAutoFit/>
            </a:bodyPr>
            <a:lstStyle/>
            <a:p>
              <a:pPr defTabSz="1219020"/>
              <a:r>
                <a:rPr altLang="zh-CN" dirty="0" lang="en-US" sz="1200">
                  <a:solidFill>
                    <a:srgbClr val="686769"/>
                  </a:solidFill>
                  <a:latin charset="-122" panose="02010601030101010101" pitchFamily="2" typeface="方正黑体简体"/>
                  <a:ea charset="-122" panose="02010601030101010101" pitchFamily="2" typeface="方正黑体简体"/>
                  <a:cs typeface="+mn-ea"/>
                  <a:sym typeface="+mn-lt"/>
                </a:rPr>
                <a:t>GONGSIYUTUANDUI</a:t>
              </a:r>
            </a:p>
          </p:txBody>
        </p:sp>
        <p:sp>
          <p:nvSpPr>
            <p:cNvPr id="53" name="TextBox 23"/>
            <p:cNvSpPr txBox="1"/>
            <p:nvPr/>
          </p:nvSpPr>
          <p:spPr>
            <a:xfrm>
              <a:off x="5796136" y="3285380"/>
              <a:ext cx="479939" cy="438581"/>
            </a:xfrm>
            <a:prstGeom prst="rect">
              <a:avLst/>
            </a:prstGeom>
            <a:noFill/>
          </p:spPr>
          <p:txBody>
            <a:bodyPr rtlCol="0" wrap="none">
              <a:spAutoFit/>
            </a:bodyPr>
            <a:lstStyle/>
            <a:p>
              <a:pPr defTabSz="1219020"/>
              <a:r>
                <a:rPr altLang="zh-CN" dirty="0" lang="en-US" sz="3200">
                  <a:solidFill>
                    <a:srgbClr val="686769"/>
                  </a:solidFill>
                  <a:latin charset="-122" panose="02010601030101010101" pitchFamily="2" typeface="方正黑体简体"/>
                  <a:ea charset="-122" panose="02010601030101010101" pitchFamily="2" typeface="方正黑体简体"/>
                  <a:cs typeface="+mn-ea"/>
                  <a:sym typeface="+mn-lt"/>
                </a:rPr>
                <a:t>05</a:t>
              </a:r>
            </a:p>
          </p:txBody>
        </p:sp>
      </p:grpSp>
      <p:grpSp>
        <p:nvGrpSpPr>
          <p:cNvPr id="26" name="组合 25"/>
          <p:cNvGrpSpPr/>
          <p:nvPr/>
        </p:nvGrpSpPr>
        <p:grpSpPr>
          <a:xfrm>
            <a:off x="7728181" y="5185930"/>
            <a:ext cx="2352720" cy="584775"/>
            <a:chOff x="5796136" y="3285380"/>
            <a:chExt cx="1764540" cy="438581"/>
          </a:xfrm>
        </p:grpSpPr>
        <p:sp>
          <p:nvSpPr>
            <p:cNvPr id="27" name="TextBox 21"/>
            <p:cNvSpPr txBox="1"/>
            <p:nvPr/>
          </p:nvSpPr>
          <p:spPr>
            <a:xfrm>
              <a:off x="6288452" y="3291830"/>
              <a:ext cx="754052" cy="253915"/>
            </a:xfrm>
            <a:prstGeom prst="rect">
              <a:avLst/>
            </a:prstGeom>
            <a:noFill/>
          </p:spPr>
          <p:txBody>
            <a:bodyPr rtlCol="0" wrap="none">
              <a:spAutoFit/>
            </a:bodyPr>
            <a:lstStyle/>
            <a:p>
              <a:pP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企业规划</a:t>
              </a:r>
            </a:p>
          </p:txBody>
        </p:sp>
        <p:sp>
          <p:nvSpPr>
            <p:cNvPr id="28" name="TextBox 22"/>
            <p:cNvSpPr txBox="1"/>
            <p:nvPr/>
          </p:nvSpPr>
          <p:spPr>
            <a:xfrm>
              <a:off x="6288452" y="3477657"/>
              <a:ext cx="1272224" cy="207749"/>
            </a:xfrm>
            <a:prstGeom prst="rect">
              <a:avLst/>
            </a:prstGeom>
            <a:noFill/>
          </p:spPr>
          <p:txBody>
            <a:bodyPr rtlCol="0" wrap="none">
              <a:spAutoFit/>
            </a:bodyPr>
            <a:lstStyle/>
            <a:p>
              <a:pPr defTabSz="1219020"/>
              <a:r>
                <a:rPr altLang="zh-CN" dirty="0" lang="en-US" sz="1200">
                  <a:solidFill>
                    <a:srgbClr val="686769"/>
                  </a:solidFill>
                  <a:latin charset="-122" panose="02010601030101010101" pitchFamily="2" typeface="方正黑体简体"/>
                  <a:ea charset="-122" panose="02010601030101010101" pitchFamily="2" typeface="方正黑体简体"/>
                  <a:cs typeface="+mn-ea"/>
                  <a:sym typeface="+mn-lt"/>
                </a:rPr>
                <a:t>GONGSIYUTUANDUI</a:t>
              </a:r>
            </a:p>
          </p:txBody>
        </p:sp>
        <p:sp>
          <p:nvSpPr>
            <p:cNvPr id="29" name="TextBox 23"/>
            <p:cNvSpPr txBox="1"/>
            <p:nvPr/>
          </p:nvSpPr>
          <p:spPr>
            <a:xfrm>
              <a:off x="5796136" y="3285380"/>
              <a:ext cx="479939" cy="438581"/>
            </a:xfrm>
            <a:prstGeom prst="rect">
              <a:avLst/>
            </a:prstGeom>
            <a:noFill/>
          </p:spPr>
          <p:txBody>
            <a:bodyPr rtlCol="0" wrap="none">
              <a:spAutoFit/>
            </a:bodyPr>
            <a:lstStyle/>
            <a:p>
              <a:pPr defTabSz="1219020"/>
              <a:r>
                <a:rPr altLang="zh-CN" dirty="0" lang="en-US" sz="3200">
                  <a:solidFill>
                    <a:srgbClr val="686769"/>
                  </a:solidFill>
                  <a:latin charset="-122" panose="02010601030101010101" pitchFamily="2" typeface="方正黑体简体"/>
                  <a:ea charset="-122" panose="02010601030101010101" pitchFamily="2" typeface="方正黑体简体"/>
                  <a:cs typeface="+mn-ea"/>
                  <a:sym typeface="+mn-lt"/>
                </a:rPr>
                <a:t>06</a:t>
              </a:r>
            </a:p>
          </p:txBody>
        </p:sp>
      </p:grpSp>
    </p:spTree>
    <p:extLst>
      <p:ext uri="{BB962C8B-B14F-4D97-AF65-F5344CB8AC3E}">
        <p14:creationId xmlns:p14="http://schemas.microsoft.com/office/powerpoint/2010/main" val="2407948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050"/>
                                        </p:tgtEl>
                                        <p:attrNameLst>
                                          <p:attrName>style.visibility</p:attrName>
                                        </p:attrNameLst>
                                      </p:cBhvr>
                                      <p:to>
                                        <p:strVal val="visible"/>
                                      </p:to>
                                    </p:set>
                                    <p:anim calcmode="lin" valueType="num">
                                      <p:cBhvr additive="base">
                                        <p:cTn dur="500" fill="hold" id="7"/>
                                        <p:tgtEl>
                                          <p:spTgt spid="2050"/>
                                        </p:tgtEl>
                                        <p:attrNameLst>
                                          <p:attrName>ppt_x</p:attrName>
                                        </p:attrNameLst>
                                      </p:cBhvr>
                                      <p:tavLst>
                                        <p:tav tm="0">
                                          <p:val>
                                            <p:strVal val="0-#ppt_w/2"/>
                                          </p:val>
                                        </p:tav>
                                        <p:tav tm="100000">
                                          <p:val>
                                            <p:strVal val="#ppt_x"/>
                                          </p:val>
                                        </p:tav>
                                      </p:tavLst>
                                    </p:anim>
                                    <p:anim calcmode="lin" valueType="num">
                                      <p:cBhvr additive="base">
                                        <p:cTn dur="500" fill="hold" id="8"/>
                                        <p:tgtEl>
                                          <p:spTgt spid="2050"/>
                                        </p:tgtEl>
                                        <p:attrNameLst>
                                          <p:attrName>ppt_y</p:attrName>
                                        </p:attrNameLst>
                                      </p:cBhvr>
                                      <p:tavLst>
                                        <p:tav tm="0">
                                          <p:val>
                                            <p:strVal val="#ppt_y"/>
                                          </p:val>
                                        </p:tav>
                                        <p:tav tm="100000">
                                          <p:val>
                                            <p:strVal val="#ppt_y"/>
                                          </p:val>
                                        </p:tav>
                                      </p:tavLst>
                                    </p:anim>
                                  </p:childTnLst>
                                </p:cTn>
                              </p:par>
                            </p:childTnLst>
                          </p:cTn>
                        </p:par>
                        <p:par>
                          <p:cTn fill="hold" id="9">
                            <p:stCondLst>
                              <p:cond delay="500"/>
                            </p:stCondLst>
                            <p:childTnLst>
                              <p:par>
                                <p:cTn fill="hold" id="10" nodeType="afterEffect" presetClass="entr" presetID="2" presetSubtype="8">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0-#ppt_w/2"/>
                                          </p:val>
                                        </p:tav>
                                        <p:tav tm="100000">
                                          <p:val>
                                            <p:strVal val="#ppt_x"/>
                                          </p:val>
                                        </p:tav>
                                      </p:tavLst>
                                    </p:anim>
                                    <p:anim calcmode="lin" valueType="num">
                                      <p:cBhvr additive="base">
                                        <p:cTn dur="500" fill="hold" id="13"/>
                                        <p:tgtEl>
                                          <p:spTgt spid="7"/>
                                        </p:tgtEl>
                                        <p:attrNameLst>
                                          <p:attrName>ppt_y</p:attrName>
                                        </p:attrNameLst>
                                      </p:cBhvr>
                                      <p:tavLst>
                                        <p:tav tm="0">
                                          <p:val>
                                            <p:strVal val="#ppt_y"/>
                                          </p:val>
                                        </p:tav>
                                        <p:tav tm="100000">
                                          <p:val>
                                            <p:strVal val="#ppt_y"/>
                                          </p:val>
                                        </p:tav>
                                      </p:tavLst>
                                    </p:anim>
                                  </p:childTnLst>
                                </p:cTn>
                              </p:par>
                            </p:childTnLst>
                          </p:cTn>
                        </p:par>
                        <p:par>
                          <p:cTn fill="hold" id="14">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p:stCondLst>
                              <p:cond delay="1500"/>
                            </p:stCondLst>
                            <p:childTnLst>
                              <p:par>
                                <p:cTn fill="hold" id="20" nodeType="afterEffect" presetClass="entr" presetID="2" presetSubtype="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1+#ppt_w/2"/>
                                          </p:val>
                                        </p:tav>
                                        <p:tav tm="100000">
                                          <p:val>
                                            <p:strVal val="#ppt_x"/>
                                          </p:val>
                                        </p:tav>
                                      </p:tavLst>
                                    </p:anim>
                                    <p:anim calcmode="lin" valueType="num">
                                      <p:cBhvr additive="base">
                                        <p:cTn dur="500" fill="hold" id="23"/>
                                        <p:tgtEl>
                                          <p:spTgt spid="2"/>
                                        </p:tgtEl>
                                        <p:attrNameLst>
                                          <p:attrName>ppt_y</p:attrName>
                                        </p:attrNameLst>
                                      </p:cBhvr>
                                      <p:tavLst>
                                        <p:tav tm="0">
                                          <p:val>
                                            <p:strVal val="#ppt_y"/>
                                          </p:val>
                                        </p:tav>
                                        <p:tav tm="100000">
                                          <p:val>
                                            <p:strVal val="#ppt_y"/>
                                          </p:val>
                                        </p:tav>
                                      </p:tavLst>
                                    </p:anim>
                                  </p:childTnLst>
                                </p:cTn>
                              </p:par>
                            </p:childTnLst>
                          </p:cTn>
                        </p:par>
                        <p:par>
                          <p:cTn fill="hold" id="24">
                            <p:stCondLst>
                              <p:cond delay="2000"/>
                            </p:stCondLst>
                            <p:childTnLst>
                              <p:par>
                                <p:cTn fill="hold" id="25" nodeType="afterEffect" presetClass="entr" presetID="2" presetSubtype="2">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500" fill="hold" id="27"/>
                                        <p:tgtEl>
                                          <p:spTgt spid="3"/>
                                        </p:tgtEl>
                                        <p:attrNameLst>
                                          <p:attrName>ppt_x</p:attrName>
                                        </p:attrNameLst>
                                      </p:cBhvr>
                                      <p:tavLst>
                                        <p:tav tm="0">
                                          <p:val>
                                            <p:strVal val="1+#ppt_w/2"/>
                                          </p:val>
                                        </p:tav>
                                        <p:tav tm="100000">
                                          <p:val>
                                            <p:strVal val="#ppt_x"/>
                                          </p:val>
                                        </p:tav>
                                      </p:tavLst>
                                    </p:anim>
                                    <p:anim calcmode="lin" valueType="num">
                                      <p:cBhvr additive="base">
                                        <p:cTn dur="500" fill="hold" id="28"/>
                                        <p:tgtEl>
                                          <p:spTgt spid="3"/>
                                        </p:tgtEl>
                                        <p:attrNameLst>
                                          <p:attrName>ppt_y</p:attrName>
                                        </p:attrNameLst>
                                      </p:cBhvr>
                                      <p:tavLst>
                                        <p:tav tm="0">
                                          <p:val>
                                            <p:strVal val="#ppt_y"/>
                                          </p:val>
                                        </p:tav>
                                        <p:tav tm="100000">
                                          <p:val>
                                            <p:strVal val="#ppt_y"/>
                                          </p:val>
                                        </p:tav>
                                      </p:tavLst>
                                    </p:anim>
                                  </p:childTnLst>
                                </p:cTn>
                              </p:par>
                            </p:childTnLst>
                          </p:cTn>
                        </p:par>
                        <p:par>
                          <p:cTn fill="hold" id="29">
                            <p:stCondLst>
                              <p:cond delay="2500"/>
                            </p:stCondLst>
                            <p:childTnLst>
                              <p:par>
                                <p:cTn fill="hold" id="30" nodeType="afterEffect" presetClass="entr" presetID="2" presetSubtype="2">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fill="hold" id="32"/>
                                        <p:tgtEl>
                                          <p:spTgt spid="4"/>
                                        </p:tgtEl>
                                        <p:attrNameLst>
                                          <p:attrName>ppt_x</p:attrName>
                                        </p:attrNameLst>
                                      </p:cBhvr>
                                      <p:tavLst>
                                        <p:tav tm="0">
                                          <p:val>
                                            <p:strVal val="1+#ppt_w/2"/>
                                          </p:val>
                                        </p:tav>
                                        <p:tav tm="100000">
                                          <p:val>
                                            <p:strVal val="#ppt_x"/>
                                          </p:val>
                                        </p:tav>
                                      </p:tavLst>
                                    </p:anim>
                                    <p:anim calcmode="lin" valueType="num">
                                      <p:cBhvr additive="base">
                                        <p:cTn dur="500" fill="hold" id="33"/>
                                        <p:tgtEl>
                                          <p:spTgt spid="4"/>
                                        </p:tgtEl>
                                        <p:attrNameLst>
                                          <p:attrName>ppt_y</p:attrName>
                                        </p:attrNameLst>
                                      </p:cBhvr>
                                      <p:tavLst>
                                        <p:tav tm="0">
                                          <p:val>
                                            <p:strVal val="#ppt_y"/>
                                          </p:val>
                                        </p:tav>
                                        <p:tav tm="100000">
                                          <p:val>
                                            <p:strVal val="#ppt_y"/>
                                          </p:val>
                                        </p:tav>
                                      </p:tavLst>
                                    </p:anim>
                                  </p:childTnLst>
                                </p:cTn>
                              </p:par>
                            </p:childTnLst>
                          </p:cTn>
                        </p:par>
                        <p:par>
                          <p:cTn fill="hold" id="34">
                            <p:stCondLst>
                              <p:cond delay="3000"/>
                            </p:stCondLst>
                            <p:childTnLst>
                              <p:par>
                                <p:cTn fill="hold" id="35" nodeType="afterEffect" presetClass="entr" presetID="2" presetSubtype="2">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1+#ppt_w/2"/>
                                          </p:val>
                                        </p:tav>
                                        <p:tav tm="100000">
                                          <p:val>
                                            <p:strVal val="#ppt_x"/>
                                          </p:val>
                                        </p:tav>
                                      </p:tavLst>
                                    </p:anim>
                                    <p:anim calcmode="lin" valueType="num">
                                      <p:cBhvr additive="base">
                                        <p:cTn dur="500" fill="hold" id="38"/>
                                        <p:tgtEl>
                                          <p:spTgt spid="5"/>
                                        </p:tgtEl>
                                        <p:attrNameLst>
                                          <p:attrName>ppt_y</p:attrName>
                                        </p:attrNameLst>
                                      </p:cBhvr>
                                      <p:tavLst>
                                        <p:tav tm="0">
                                          <p:val>
                                            <p:strVal val="#ppt_y"/>
                                          </p:val>
                                        </p:tav>
                                        <p:tav tm="100000">
                                          <p:val>
                                            <p:strVal val="#ppt_y"/>
                                          </p:val>
                                        </p:tav>
                                      </p:tavLst>
                                    </p:anim>
                                  </p:childTnLst>
                                </p:cTn>
                              </p:par>
                            </p:childTnLst>
                          </p:cTn>
                        </p:par>
                        <p:par>
                          <p:cTn fill="hold" id="39">
                            <p:stCondLst>
                              <p:cond delay="3500"/>
                            </p:stCondLst>
                            <p:childTnLst>
                              <p:par>
                                <p:cTn fill="hold" id="40" nodeType="afterEffect" presetClass="entr" presetID="2" presetSubtype="2">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500" fill="hold" id="42"/>
                                        <p:tgtEl>
                                          <p:spTgt spid="50"/>
                                        </p:tgtEl>
                                        <p:attrNameLst>
                                          <p:attrName>ppt_x</p:attrName>
                                        </p:attrNameLst>
                                      </p:cBhvr>
                                      <p:tavLst>
                                        <p:tav tm="0">
                                          <p:val>
                                            <p:strVal val="1+#ppt_w/2"/>
                                          </p:val>
                                        </p:tav>
                                        <p:tav tm="100000">
                                          <p:val>
                                            <p:strVal val="#ppt_x"/>
                                          </p:val>
                                        </p:tav>
                                      </p:tavLst>
                                    </p:anim>
                                    <p:anim calcmode="lin" valueType="num">
                                      <p:cBhvr additive="base">
                                        <p:cTn dur="500" fill="hold" id="43"/>
                                        <p:tgtEl>
                                          <p:spTgt spid="50"/>
                                        </p:tgtEl>
                                        <p:attrNameLst>
                                          <p:attrName>ppt_y</p:attrName>
                                        </p:attrNameLst>
                                      </p:cBhvr>
                                      <p:tavLst>
                                        <p:tav tm="0">
                                          <p:val>
                                            <p:strVal val="#ppt_y"/>
                                          </p:val>
                                        </p:tav>
                                        <p:tav tm="100000">
                                          <p:val>
                                            <p:strVal val="#ppt_y"/>
                                          </p:val>
                                        </p:tav>
                                      </p:tavLst>
                                    </p:anim>
                                  </p:childTnLst>
                                </p:cTn>
                              </p:par>
                            </p:childTnLst>
                          </p:cTn>
                        </p:par>
                        <p:par>
                          <p:cTn fill="hold" id="44">
                            <p:stCondLst>
                              <p:cond delay="4000"/>
                            </p:stCondLst>
                            <p:childTnLst>
                              <p:par>
                                <p:cTn fill="hold" id="45" nodeType="afterEffect" presetClass="entr" presetID="2" presetSubtype="2">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additive="base">
                                        <p:cTn dur="500" fill="hold" id="47"/>
                                        <p:tgtEl>
                                          <p:spTgt spid="26"/>
                                        </p:tgtEl>
                                        <p:attrNameLst>
                                          <p:attrName>ppt_x</p:attrName>
                                        </p:attrNameLst>
                                      </p:cBhvr>
                                      <p:tavLst>
                                        <p:tav tm="0">
                                          <p:val>
                                            <p:strVal val="1+#ppt_w/2"/>
                                          </p:val>
                                        </p:tav>
                                        <p:tav tm="100000">
                                          <p:val>
                                            <p:strVal val="#ppt_x"/>
                                          </p:val>
                                        </p:tav>
                                      </p:tavLst>
                                    </p:anim>
                                    <p:anim calcmode="lin" valueType="num">
                                      <p:cBhvr additive="base">
                                        <p:cTn dur="500" fill="hold" id="48"/>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978617542"/>
              </p:ext>
            </p:extLst>
          </p:nvPr>
        </p:nvGraphicFramePr>
        <p:xfrm>
          <a:off x="931863" y="1615546"/>
          <a:ext cx="5221287" cy="4347633"/>
        </p:xfrm>
        <a:graphic>
          <a:graphicData uri="http://schemas.openxmlformats.org/drawingml/2006/chart">
            <c:chart xmlns:c="http://schemas.openxmlformats.org/drawingml/2006/chart" r:id="rId3"/>
          </a:graphicData>
        </a:graphic>
      </p:graphicFrame>
      <p:grpSp>
        <p:nvGrpSpPr>
          <p:cNvPr id="66" name="组合 65"/>
          <p:cNvGrpSpPr/>
          <p:nvPr/>
        </p:nvGrpSpPr>
        <p:grpSpPr>
          <a:xfrm>
            <a:off x="7060396" y="2196740"/>
            <a:ext cx="1900867" cy="785970"/>
            <a:chOff x="7060396" y="2196740"/>
            <a:chExt cx="1607355" cy="785970"/>
          </a:xfrm>
        </p:grpSpPr>
        <p:sp>
          <p:nvSpPr>
            <p:cNvPr id="14" name="矩形 13"/>
            <p:cNvSpPr/>
            <p:nvPr/>
          </p:nvSpPr>
          <p:spPr>
            <a:xfrm>
              <a:off x="7060397" y="2521045"/>
              <a:ext cx="1607354" cy="461665"/>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a:t>
              </a:r>
            </a:p>
          </p:txBody>
        </p:sp>
        <p:sp>
          <p:nvSpPr>
            <p:cNvPr id="15" name="矩形 14"/>
            <p:cNvSpPr/>
            <p:nvPr/>
          </p:nvSpPr>
          <p:spPr>
            <a:xfrm>
              <a:off x="7060396" y="2196740"/>
              <a:ext cx="1474003" cy="42473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a:solidFill>
                    <a:schemeClr val="tx1">
                      <a:lumMod val="65000"/>
                      <a:lumOff val="35000"/>
                    </a:schemeClr>
                  </a:solidFill>
                  <a:cs typeface="+mn-ea"/>
                  <a:sym typeface="+mn-lt"/>
                </a:rPr>
                <a:t>文字添加</a:t>
              </a:r>
            </a:p>
          </p:txBody>
        </p:sp>
      </p:grpSp>
      <p:grpSp>
        <p:nvGrpSpPr>
          <p:cNvPr id="45" name="组合 44"/>
          <p:cNvGrpSpPr/>
          <p:nvPr/>
        </p:nvGrpSpPr>
        <p:grpSpPr>
          <a:xfrm>
            <a:off x="6433964" y="2376819"/>
            <a:ext cx="484300" cy="484300"/>
            <a:chOff x="1028700" y="1853169"/>
            <a:chExt cx="787400" cy="787400"/>
          </a:xfrm>
          <a:effectLst>
            <a:outerShdw algn="tl" blurRad="254000" dir="2700000" dist="63500" rotWithShape="0">
              <a:prstClr val="black">
                <a:alpha val="30000"/>
              </a:prstClr>
            </a:outerShdw>
          </a:effectLst>
        </p:grpSpPr>
        <p:sp>
          <p:nvSpPr>
            <p:cNvPr id="46" name="椭圆 45"/>
            <p:cNvSpPr/>
            <p:nvPr/>
          </p:nvSpPr>
          <p:spPr>
            <a:xfrm>
              <a:off x="1028700" y="1853169"/>
              <a:ext cx="787400" cy="787400"/>
            </a:xfrm>
            <a:prstGeom prst="ellipse">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47" name="椭圆 12"/>
            <p:cNvSpPr/>
            <p:nvPr/>
          </p:nvSpPr>
          <p:spPr>
            <a:xfrm>
              <a:off x="1259475" y="2062163"/>
              <a:ext cx="325849" cy="369412"/>
            </a:xfrm>
            <a:custGeom>
              <a:avLst/>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69" name="组合 68"/>
          <p:cNvGrpSpPr/>
          <p:nvPr/>
        </p:nvGrpSpPr>
        <p:grpSpPr>
          <a:xfrm>
            <a:off x="7060397" y="3444515"/>
            <a:ext cx="1900866" cy="785970"/>
            <a:chOff x="7060397" y="3444515"/>
            <a:chExt cx="1607354" cy="785970"/>
          </a:xfrm>
        </p:grpSpPr>
        <p:sp>
          <p:nvSpPr>
            <p:cNvPr id="21" name="矩形 20"/>
            <p:cNvSpPr/>
            <p:nvPr/>
          </p:nvSpPr>
          <p:spPr>
            <a:xfrm>
              <a:off x="7060397" y="3768820"/>
              <a:ext cx="1607354" cy="461665"/>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a:t>
              </a:r>
            </a:p>
          </p:txBody>
        </p:sp>
        <p:sp>
          <p:nvSpPr>
            <p:cNvPr id="22" name="矩形 21"/>
            <p:cNvSpPr/>
            <p:nvPr/>
          </p:nvSpPr>
          <p:spPr>
            <a:xfrm>
              <a:off x="7060397" y="3444515"/>
              <a:ext cx="1607354" cy="42473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a:solidFill>
                    <a:schemeClr val="tx1">
                      <a:lumMod val="65000"/>
                      <a:lumOff val="35000"/>
                    </a:schemeClr>
                  </a:solidFill>
                  <a:cs typeface="+mn-ea"/>
                  <a:sym typeface="+mn-lt"/>
                </a:rPr>
                <a:t>文字添加</a:t>
              </a:r>
            </a:p>
          </p:txBody>
        </p:sp>
      </p:grpSp>
      <p:grpSp>
        <p:nvGrpSpPr>
          <p:cNvPr id="54" name="组合 53"/>
          <p:cNvGrpSpPr/>
          <p:nvPr/>
        </p:nvGrpSpPr>
        <p:grpSpPr>
          <a:xfrm>
            <a:off x="6433964" y="3624594"/>
            <a:ext cx="484300" cy="484300"/>
            <a:chOff x="1028700" y="1853169"/>
            <a:chExt cx="787400" cy="787400"/>
          </a:xfrm>
          <a:effectLst>
            <a:outerShdw algn="tl" blurRad="254000" dir="2700000" dist="63500" rotWithShape="0">
              <a:prstClr val="black">
                <a:alpha val="30000"/>
              </a:prstClr>
            </a:outerShdw>
          </a:effectLst>
        </p:grpSpPr>
        <p:sp>
          <p:nvSpPr>
            <p:cNvPr id="55" name="椭圆 54"/>
            <p:cNvSpPr/>
            <p:nvPr/>
          </p:nvSpPr>
          <p:spPr>
            <a:xfrm>
              <a:off x="1028700" y="1853169"/>
              <a:ext cx="787400" cy="787400"/>
            </a:xfrm>
            <a:prstGeom prst="ellipse">
              <a:avLst/>
            </a:prstGeom>
            <a:solidFill>
              <a:srgbClr val="8874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56" name="椭圆 19"/>
            <p:cNvSpPr/>
            <p:nvPr/>
          </p:nvSpPr>
          <p:spPr>
            <a:xfrm>
              <a:off x="1317849" y="2062163"/>
              <a:ext cx="209101" cy="369412"/>
            </a:xfrm>
            <a:custGeom>
              <a:avLst/>
              <a:gdLst>
                <a:gd fmla="*/ 149226 w 190500" name="connsiteX0"/>
                <a:gd fmla="*/ 301625 h 336550" name="connsiteY0"/>
                <a:gd fmla="*/ 150815 w 190500" name="connsiteX1"/>
                <a:gd fmla="*/ 303213 h 336550" name="connsiteY1"/>
                <a:gd fmla="*/ 149226 w 190500" name="connsiteX2"/>
                <a:gd fmla="*/ 304802 h 336550" name="connsiteY2"/>
                <a:gd fmla="*/ 147638 w 190500" name="connsiteX3"/>
                <a:gd fmla="*/ 303213 h 336550" name="connsiteY3"/>
                <a:gd fmla="*/ 149226 w 190500" name="connsiteX4"/>
                <a:gd fmla="*/ 301625 h 336550" name="connsiteY4"/>
                <a:gd fmla="*/ 148828 w 190500" name="connsiteX5"/>
                <a:gd fmla="*/ 298450 h 336550" name="connsiteY5"/>
                <a:gd fmla="*/ 145256 w 190500" name="connsiteX6"/>
                <a:gd fmla="*/ 302532 h 336550" name="connsiteY6"/>
                <a:gd fmla="*/ 145256 w 190500" name="connsiteX7"/>
                <a:gd fmla="*/ 303893 h 336550" name="connsiteY7"/>
                <a:gd fmla="*/ 144065 w 190500" name="connsiteX8"/>
                <a:gd fmla="*/ 305254 h 336550" name="connsiteY8"/>
                <a:gd fmla="*/ 144065 w 190500" name="connsiteX9"/>
                <a:gd fmla="*/ 307975 h 336550" name="connsiteY9"/>
                <a:gd fmla="*/ 145256 w 190500" name="connsiteX10"/>
                <a:gd fmla="*/ 307975 h 336550" name="connsiteY10"/>
                <a:gd fmla="*/ 147637 w 190500" name="connsiteX11"/>
                <a:gd fmla="*/ 306615 h 336550" name="connsiteY11"/>
                <a:gd fmla="*/ 148828 w 190500" name="connsiteX12"/>
                <a:gd fmla="*/ 306615 h 336550" name="connsiteY12"/>
                <a:gd fmla="*/ 152400 w 190500" name="connsiteX13"/>
                <a:gd fmla="*/ 302532 h 336550" name="connsiteY13"/>
                <a:gd fmla="*/ 148828 w 190500" name="connsiteX14"/>
                <a:gd fmla="*/ 298450 h 336550" name="connsiteY14"/>
                <a:gd fmla="*/ 98426 w 190500" name="connsiteX15"/>
                <a:gd fmla="*/ 296863 h 336550" name="connsiteY15"/>
                <a:gd fmla="*/ 93663 w 190500" name="connsiteX16"/>
                <a:gd fmla="*/ 298450 h 336550" name="connsiteY16"/>
                <a:gd fmla="*/ 93663 w 190500" name="connsiteX17"/>
                <a:gd fmla="*/ 298450 h 336550" name="connsiteY17"/>
                <a:gd fmla="*/ 88900 w 190500" name="connsiteX18"/>
                <a:gd fmla="*/ 298450 h 336550" name="connsiteY18"/>
                <a:gd fmla="*/ 88900 w 190500" name="connsiteX19"/>
                <a:gd fmla="*/ 303213 h 336550" name="connsiteY19"/>
                <a:gd fmla="*/ 88900 w 190500" name="connsiteX20"/>
                <a:gd fmla="*/ 304801 h 336550" name="connsiteY20"/>
                <a:gd fmla="*/ 93663 w 190500" name="connsiteX21"/>
                <a:gd fmla="*/ 306388 h 336550" name="connsiteY21"/>
                <a:gd fmla="*/ 93663 w 190500" name="connsiteX22"/>
                <a:gd fmla="*/ 306389 h 336550" name="connsiteY22"/>
                <a:gd fmla="*/ 98426 w 190500" name="connsiteX23"/>
                <a:gd fmla="*/ 307976 h 336550" name="connsiteY23"/>
                <a:gd fmla="*/ 98426 w 190500" name="connsiteX24"/>
                <a:gd fmla="*/ 303213 h 336550" name="connsiteY24"/>
                <a:gd fmla="*/ 39007 w 190500" name="connsiteX25"/>
                <a:gd fmla="*/ 296863 h 336550" name="connsiteY25"/>
                <a:gd fmla="*/ 37646 w 190500" name="connsiteX26"/>
                <a:gd fmla="*/ 298223 h 336550" name="connsiteY26"/>
                <a:gd fmla="*/ 34925 w 190500" name="connsiteX27"/>
                <a:gd fmla="*/ 300945 h 336550" name="connsiteY27"/>
                <a:gd fmla="*/ 34925 w 190500" name="connsiteX28"/>
                <a:gd fmla="*/ 302306 h 336550" name="connsiteY28"/>
                <a:gd fmla="*/ 37646 w 190500" name="connsiteX29"/>
                <a:gd fmla="*/ 305028 h 336550" name="connsiteY29"/>
                <a:gd fmla="*/ 37646 w 190500" name="connsiteX30"/>
                <a:gd fmla="*/ 306388 h 336550" name="connsiteY30"/>
                <a:gd fmla="*/ 39007 w 190500" name="connsiteX31"/>
                <a:gd fmla="*/ 306388 h 336550" name="connsiteY31"/>
                <a:gd fmla="*/ 39007 w 190500" name="connsiteX32"/>
                <a:gd fmla="*/ 303667 h 336550" name="connsiteY32"/>
                <a:gd fmla="*/ 43089 w 190500" name="connsiteX33"/>
                <a:gd fmla="*/ 303667 h 336550" name="connsiteY33"/>
                <a:gd fmla="*/ 44450 w 190500" name="connsiteX34"/>
                <a:gd fmla="*/ 302306 h 336550" name="connsiteY34"/>
                <a:gd fmla="*/ 43089 w 190500" name="connsiteX35"/>
                <a:gd fmla="*/ 300945 h 336550" name="connsiteY35"/>
                <a:gd fmla="*/ 39007 w 190500" name="connsiteX36"/>
                <a:gd fmla="*/ 300945 h 336550" name="connsiteY36"/>
                <a:gd fmla="*/ 40368 w 190500" name="connsiteX37"/>
                <a:gd fmla="*/ 299584 h 336550" name="connsiteY37"/>
                <a:gd fmla="*/ 39007 w 190500" name="connsiteX38"/>
                <a:gd fmla="*/ 296863 h 336550" name="connsiteY38"/>
                <a:gd fmla="*/ 20638 w 190500" name="connsiteX39"/>
                <a:gd fmla="*/ 38100 h 336550" name="connsiteY39"/>
                <a:gd fmla="*/ 20638 w 190500" name="connsiteX40"/>
                <a:gd fmla="*/ 282575 h 336550" name="connsiteY40"/>
                <a:gd fmla="*/ 168276 w 190500" name="connsiteX41"/>
                <a:gd fmla="*/ 282575 h 336550" name="connsiteY41"/>
                <a:gd fmla="*/ 168276 w 190500" name="connsiteX42"/>
                <a:gd fmla="*/ 38100 h 336550" name="connsiteY42"/>
                <a:gd fmla="*/ 116609 w 190500" name="connsiteX43"/>
                <a:gd fmla="*/ 17463 h 336550" name="connsiteY43"/>
                <a:gd fmla="*/ 112713 w 190500" name="connsiteX44"/>
                <a:gd fmla="*/ 21273 h 336550" name="connsiteY44"/>
                <a:gd fmla="*/ 116609 w 190500" name="connsiteX45"/>
                <a:gd fmla="*/ 23813 h 336550" name="connsiteY45"/>
                <a:gd fmla="*/ 123104 w 190500" name="connsiteX46"/>
                <a:gd fmla="*/ 23813 h 336550" name="connsiteY46"/>
                <a:gd fmla="*/ 127001 w 190500" name="connsiteX47"/>
                <a:gd fmla="*/ 21273 h 336550" name="connsiteY47"/>
                <a:gd fmla="*/ 123104 w 190500" name="connsiteX48"/>
                <a:gd fmla="*/ 17463 h 336550" name="connsiteY48"/>
                <a:gd fmla="*/ 116609 w 190500" name="connsiteX49"/>
                <a:gd fmla="*/ 17463 h 336550" name="connsiteY49"/>
                <a:gd fmla="*/ 138907 w 190500" name="connsiteX50"/>
                <a:gd fmla="*/ 15875 h 336550" name="connsiteY50"/>
                <a:gd fmla="*/ 134938 w 190500" name="connsiteX51"/>
                <a:gd fmla="*/ 20638 h 336550" name="connsiteY51"/>
                <a:gd fmla="*/ 138907 w 190500" name="connsiteX52"/>
                <a:gd fmla="*/ 25402 h 336550" name="connsiteY52"/>
                <a:gd fmla="*/ 142876 w 190500" name="connsiteX53"/>
                <a:gd fmla="*/ 20638 h 336550" name="connsiteY53"/>
                <a:gd fmla="*/ 138907 w 190500" name="connsiteX54"/>
                <a:gd fmla="*/ 15875 h 336550" name="connsiteY54"/>
                <a:gd fmla="*/ 71438 w 190500" name="connsiteX55"/>
                <a:gd fmla="*/ 0 h 336550" name="connsiteY55"/>
                <a:gd fmla="*/ 107951 w 190500" name="connsiteX56"/>
                <a:gd fmla="*/ 0 h 336550" name="connsiteY56"/>
                <a:gd fmla="*/ 106363 w 190500" name="connsiteX57"/>
                <a:gd fmla="*/ 4763 h 336550" name="connsiteY57"/>
                <a:gd fmla="*/ 73025 w 190500" name="connsiteX58"/>
                <a:gd fmla="*/ 4763 h 336550" name="connsiteY58"/>
                <a:gd fmla="*/ 23812 w 190500" name="connsiteX59"/>
                <a:gd fmla="*/ 0 h 336550" name="connsiteY59"/>
                <a:gd fmla="*/ 66146 w 190500" name="connsiteX60"/>
                <a:gd fmla="*/ 0 h 336550" name="connsiteY60"/>
                <a:gd fmla="*/ 66146 w 190500" name="connsiteX61"/>
                <a:gd fmla="*/ 2629 h 336550" name="connsiteY61"/>
                <a:gd fmla="*/ 68791 w 190500" name="connsiteX62"/>
                <a:gd fmla="*/ 7888 h 336550" name="connsiteY62"/>
                <a:gd fmla="*/ 71437 w 190500" name="connsiteX63"/>
                <a:gd fmla="*/ 9202 h 336550" name="connsiteY63"/>
                <a:gd fmla="*/ 108479 w 190500" name="connsiteX64"/>
                <a:gd fmla="*/ 9202 h 336550" name="connsiteY64"/>
                <a:gd fmla="*/ 111125 w 190500" name="connsiteX65"/>
                <a:gd fmla="*/ 7888 h 336550" name="connsiteY65"/>
                <a:gd fmla="*/ 113771 w 190500" name="connsiteX66"/>
                <a:gd fmla="*/ 2629 h 336550" name="connsiteY66"/>
                <a:gd fmla="*/ 113771 w 190500" name="connsiteX67"/>
                <a:gd fmla="*/ 0 h 336550" name="connsiteY67"/>
                <a:gd fmla="*/ 166688 w 190500" name="connsiteX68"/>
                <a:gd fmla="*/ 0 h 336550" name="connsiteY68"/>
                <a:gd fmla="*/ 190500 w 190500" name="connsiteX69"/>
                <a:gd fmla="*/ 23663 h 336550" name="connsiteY69"/>
                <a:gd fmla="*/ 190500 w 190500" name="connsiteX70"/>
                <a:gd fmla="*/ 312887 h 336550" name="connsiteY70"/>
                <a:gd fmla="*/ 166688 w 190500" name="connsiteX71"/>
                <a:gd fmla="*/ 336550 h 336550" name="connsiteY71"/>
                <a:gd fmla="*/ 23812 w 190500" name="connsiteX72"/>
                <a:gd fmla="*/ 336550 h 336550" name="connsiteY72"/>
                <a:gd fmla="*/ 0 w 190500" name="connsiteX73"/>
                <a:gd fmla="*/ 312887 h 336550" name="connsiteY73"/>
                <a:gd fmla="*/ 0 w 190500" name="connsiteX74"/>
                <a:gd fmla="*/ 23663 h 336550" name="connsiteY74"/>
                <a:gd fmla="*/ 23812 w 190500" name="connsiteX75"/>
                <a:gd fmla="*/ 0 h 336550" name="connsiteY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336550" w="19050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70" name="组合 69"/>
          <p:cNvGrpSpPr/>
          <p:nvPr/>
        </p:nvGrpSpPr>
        <p:grpSpPr>
          <a:xfrm>
            <a:off x="7060397" y="4692290"/>
            <a:ext cx="1900866" cy="785970"/>
            <a:chOff x="7060397" y="4692290"/>
            <a:chExt cx="1607354" cy="785970"/>
          </a:xfrm>
        </p:grpSpPr>
        <p:sp>
          <p:nvSpPr>
            <p:cNvPr id="28" name="矩形 27"/>
            <p:cNvSpPr/>
            <p:nvPr/>
          </p:nvSpPr>
          <p:spPr>
            <a:xfrm>
              <a:off x="7060397" y="5016595"/>
              <a:ext cx="1607354" cy="461665"/>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a:t>
              </a:r>
            </a:p>
          </p:txBody>
        </p:sp>
        <p:sp>
          <p:nvSpPr>
            <p:cNvPr id="29" name="矩形 28"/>
            <p:cNvSpPr/>
            <p:nvPr/>
          </p:nvSpPr>
          <p:spPr>
            <a:xfrm>
              <a:off x="7060397" y="4692290"/>
              <a:ext cx="1607354" cy="42473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a:solidFill>
                    <a:schemeClr val="tx1">
                      <a:lumMod val="65000"/>
                      <a:lumOff val="35000"/>
                    </a:schemeClr>
                  </a:solidFill>
                  <a:cs typeface="+mn-ea"/>
                  <a:sym typeface="+mn-lt"/>
                </a:rPr>
                <a:t>文字添加</a:t>
              </a:r>
            </a:p>
          </p:txBody>
        </p:sp>
      </p:grpSp>
      <p:grpSp>
        <p:nvGrpSpPr>
          <p:cNvPr id="60" name="组合 59"/>
          <p:cNvGrpSpPr/>
          <p:nvPr/>
        </p:nvGrpSpPr>
        <p:grpSpPr>
          <a:xfrm>
            <a:off x="6433964" y="4872369"/>
            <a:ext cx="484300" cy="484300"/>
            <a:chOff x="1028700" y="1853169"/>
            <a:chExt cx="787400" cy="787400"/>
          </a:xfrm>
          <a:effectLst>
            <a:outerShdw algn="tl" blurRad="254000" dir="2700000" dist="63500" rotWithShape="0">
              <a:prstClr val="black">
                <a:alpha val="30000"/>
              </a:prstClr>
            </a:outerShdw>
          </a:effectLst>
        </p:grpSpPr>
        <p:sp>
          <p:nvSpPr>
            <p:cNvPr id="61" name="椭圆 60"/>
            <p:cNvSpPr/>
            <p:nvPr/>
          </p:nvSpPr>
          <p:spPr>
            <a:xfrm>
              <a:off x="1028700" y="1853169"/>
              <a:ext cx="787400" cy="787400"/>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62" name="椭圆 26"/>
            <p:cNvSpPr/>
            <p:nvPr/>
          </p:nvSpPr>
          <p:spPr>
            <a:xfrm>
              <a:off x="1237694" y="2062163"/>
              <a:ext cx="369412" cy="369412"/>
            </a:xfrm>
            <a:custGeom>
              <a:avLst/>
              <a:gdLst>
                <a:gd fmla="*/ 311151 w 331788" name="connsiteX0"/>
                <a:gd fmla="*/ 34925 h 331788" name="connsiteY0"/>
                <a:gd fmla="*/ 331788 w 331788" name="connsiteX1"/>
                <a:gd fmla="*/ 92075 h 331788" name="connsiteY1"/>
                <a:gd fmla="*/ 311151 w 331788" name="connsiteX2"/>
                <a:gd fmla="*/ 98425 h 331788" name="connsiteY2"/>
                <a:gd fmla="*/ 304801 w 331788" name="connsiteX3"/>
                <a:gd fmla="*/ 76200 h 331788" name="connsiteY3"/>
                <a:gd fmla="*/ 254001 w 331788" name="connsiteX4"/>
                <a:gd fmla="*/ 222251 h 331788" name="connsiteY4"/>
                <a:gd fmla="*/ 206376 w 331788" name="connsiteX5"/>
                <a:gd fmla="*/ 146050 h 331788" name="connsiteY5"/>
                <a:gd fmla="*/ 157163 w 331788" name="connsiteX6"/>
                <a:gd fmla="*/ 241301 h 331788" name="connsiteY6"/>
                <a:gd fmla="*/ 103188 w 331788" name="connsiteX7"/>
                <a:gd fmla="*/ 163513 h 331788" name="connsiteY7"/>
                <a:gd fmla="*/ 61913 w 331788" name="connsiteX8"/>
                <a:gd fmla="*/ 242888 h 331788" name="connsiteY8"/>
                <a:gd fmla="*/ 44450 w 331788" name="connsiteX9"/>
                <a:gd fmla="*/ 231776 h 331788" name="connsiteY9"/>
                <a:gd fmla="*/ 101600 w 331788" name="connsiteX10"/>
                <a:gd fmla="*/ 123825 h 331788" name="connsiteY10"/>
                <a:gd fmla="*/ 153988 w 331788" name="connsiteX11"/>
                <a:gd fmla="*/ 201613 h 331788" name="connsiteY11"/>
                <a:gd fmla="*/ 203201 w 331788" name="connsiteX12"/>
                <a:gd fmla="*/ 106363 h 331788" name="connsiteY12"/>
                <a:gd fmla="*/ 247651 w 331788" name="connsiteX13"/>
                <a:gd fmla="*/ 174625 h 331788" name="connsiteY13"/>
                <a:gd fmla="*/ 284163 w 331788" name="connsiteX14"/>
                <a:gd fmla="*/ 69850 h 331788" name="connsiteY14"/>
                <a:gd fmla="*/ 263526 w 331788" name="connsiteX15"/>
                <a:gd fmla="*/ 79375 h 331788" name="connsiteY15"/>
                <a:gd fmla="*/ 255588 w 331788" name="connsiteX16"/>
                <a:gd fmla="*/ 61913 h 331788" name="connsiteY16"/>
                <a:gd fmla="*/ 0 w 331788" name="connsiteX17"/>
                <a:gd fmla="*/ 0 h 331788" name="connsiteY17"/>
                <a:gd fmla="*/ 20637 w 331788" name="connsiteX18"/>
                <a:gd fmla="*/ 0 h 331788" name="connsiteY18"/>
                <a:gd fmla="*/ 20637 w 331788" name="connsiteX19"/>
                <a:gd fmla="*/ 311151 h 331788" name="connsiteY19"/>
                <a:gd fmla="*/ 331788 w 331788" name="connsiteX20"/>
                <a:gd fmla="*/ 311151 h 331788" name="connsiteY20"/>
                <a:gd fmla="*/ 331788 w 331788" name="connsiteX21"/>
                <a:gd fmla="*/ 331788 h 331788" name="connsiteY21"/>
                <a:gd fmla="*/ 0 w 331788" name="connsiteX22"/>
                <a:gd fmla="*/ 331788 h 331788" name="connsiteY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31788" w="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67" name="组合 66"/>
          <p:cNvGrpSpPr/>
          <p:nvPr/>
        </p:nvGrpSpPr>
        <p:grpSpPr>
          <a:xfrm>
            <a:off x="9587695" y="2196740"/>
            <a:ext cx="1900867" cy="785970"/>
            <a:chOff x="9587695" y="2196740"/>
            <a:chExt cx="1607355" cy="785970"/>
          </a:xfrm>
        </p:grpSpPr>
        <p:sp>
          <p:nvSpPr>
            <p:cNvPr id="30" name="矩形 29"/>
            <p:cNvSpPr/>
            <p:nvPr/>
          </p:nvSpPr>
          <p:spPr>
            <a:xfrm>
              <a:off x="9587696" y="2521045"/>
              <a:ext cx="1607354" cy="461665"/>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a:t>
              </a:r>
            </a:p>
          </p:txBody>
        </p:sp>
        <p:sp>
          <p:nvSpPr>
            <p:cNvPr id="31" name="矩形 30"/>
            <p:cNvSpPr/>
            <p:nvPr/>
          </p:nvSpPr>
          <p:spPr>
            <a:xfrm>
              <a:off x="9587695" y="2196740"/>
              <a:ext cx="1474003" cy="42473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a:solidFill>
                    <a:schemeClr val="tx1">
                      <a:lumMod val="65000"/>
                      <a:lumOff val="35000"/>
                    </a:schemeClr>
                  </a:solidFill>
                  <a:cs typeface="+mn-ea"/>
                  <a:sym typeface="+mn-lt"/>
                </a:rPr>
                <a:t>文字添加</a:t>
              </a:r>
            </a:p>
          </p:txBody>
        </p:sp>
      </p:grpSp>
      <p:grpSp>
        <p:nvGrpSpPr>
          <p:cNvPr id="48" name="组合 47"/>
          <p:cNvGrpSpPr/>
          <p:nvPr/>
        </p:nvGrpSpPr>
        <p:grpSpPr>
          <a:xfrm>
            <a:off x="8961263" y="2376819"/>
            <a:ext cx="484300" cy="484300"/>
            <a:chOff x="1028700" y="1853169"/>
            <a:chExt cx="787400" cy="787400"/>
          </a:xfrm>
          <a:effectLst>
            <a:outerShdw algn="tl" blurRad="254000" dir="2700000" dist="63500" rotWithShape="0">
              <a:prstClr val="black">
                <a:alpha val="30000"/>
              </a:prstClr>
            </a:outerShdw>
          </a:effectLst>
        </p:grpSpPr>
        <p:sp>
          <p:nvSpPr>
            <p:cNvPr id="49" name="椭圆 48"/>
            <p:cNvSpPr/>
            <p:nvPr/>
          </p:nvSpPr>
          <p:spPr>
            <a:xfrm>
              <a:off x="1028700" y="1853169"/>
              <a:ext cx="787400" cy="787400"/>
            </a:xfrm>
            <a:prstGeom prst="ellipse">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50" name="椭圆 33"/>
            <p:cNvSpPr/>
            <p:nvPr/>
          </p:nvSpPr>
          <p:spPr>
            <a:xfrm>
              <a:off x="1258613" y="2062163"/>
              <a:ext cx="327574" cy="369412"/>
            </a:xfrm>
            <a:custGeom>
              <a:avLst/>
              <a:gdLst>
                <a:gd fmla="*/ 83998 w 298823" name="connsiteX0"/>
                <a:gd fmla="*/ 191940 h 336988" name="connsiteY0"/>
                <a:gd fmla="*/ 75231 w 298823" name="connsiteX1"/>
                <a:gd fmla="*/ 198416 h 336988" name="connsiteY1"/>
                <a:gd fmla="*/ 73932 w 298823" name="connsiteX2"/>
                <a:gd fmla="*/ 208776 h 336988" name="connsiteY2"/>
                <a:gd fmla="*/ 80426 w 298823" name="connsiteX3"/>
                <a:gd fmla="*/ 217842 h 336988" name="connsiteY3"/>
                <a:gd fmla="*/ 115496 w 298823" name="connsiteX4"/>
                <a:gd fmla="*/ 238563 h 336988" name="connsiteY4"/>
                <a:gd fmla="*/ 114197 w 298823" name="connsiteX5"/>
                <a:gd fmla="*/ 233383 h 336988" name="connsiteY5"/>
                <a:gd fmla="*/ 98611 w 298823" name="connsiteX6"/>
                <a:gd fmla="*/ 195826 h 336988" name="connsiteY6"/>
                <a:gd fmla="*/ 94714 w 298823" name="connsiteX7"/>
                <a:gd fmla="*/ 193235 h 336988" name="connsiteY7"/>
                <a:gd fmla="*/ 83998 w 298823" name="connsiteX8"/>
                <a:gd fmla="*/ 191940 h 336988" name="connsiteY8"/>
                <a:gd fmla="*/ 73603 w 298823" name="connsiteX9"/>
                <a:gd fmla="*/ 53869 h 336988" name="connsiteY9"/>
                <a:gd fmla="*/ 65732 w 298823" name="connsiteX10"/>
                <a:gd fmla="*/ 70965 h 336988" name="connsiteY10"/>
                <a:gd fmla="*/ 127388 w 298823" name="connsiteX11"/>
                <a:gd fmla="*/ 227467 h 336988" name="connsiteY11"/>
                <a:gd fmla="*/ 178549 w 298823" name="connsiteX12"/>
                <a:gd fmla="*/ 274812 h 336988" name="connsiteY12"/>
                <a:gd fmla="*/ 183796 w 298823" name="connsiteX13"/>
                <a:gd fmla="*/ 278757 h 336988" name="connsiteY13"/>
                <a:gd fmla="*/ 199538 w 298823" name="connsiteX14"/>
                <a:gd fmla="*/ 319526 h 336988" name="connsiteY14"/>
                <a:gd fmla="*/ 282183 w 298823" name="connsiteX15"/>
                <a:gd fmla="*/ 286648 h 336988" name="connsiteY15"/>
                <a:gd fmla="*/ 266441 w 298823" name="connsiteX16"/>
                <a:gd fmla="*/ 245879 h 336988" name="connsiteY16"/>
                <a:gd fmla="*/ 266441 w 298823" name="connsiteX17"/>
                <a:gd fmla="*/ 239303 h 336988" name="connsiteY17"/>
                <a:gd fmla="*/ 271689 w 298823" name="connsiteX18"/>
                <a:gd fmla="*/ 170916 h 336988" name="connsiteY18"/>
                <a:gd fmla="*/ 244140 w 298823" name="connsiteX19"/>
                <a:gd fmla="*/ 99898 h 336988" name="connsiteY19"/>
                <a:gd fmla="*/ 225775 w 298823" name="connsiteX20"/>
                <a:gd fmla="*/ 92008 h 336988" name="connsiteY20"/>
                <a:gd fmla="*/ 217904 w 298823" name="connsiteX21"/>
                <a:gd fmla="*/ 110419 h 336988" name="connsiteY21"/>
                <a:gd fmla="*/ 229710 w 298823" name="connsiteX22"/>
                <a:gd fmla="*/ 138037 h 336988" name="connsiteY22"/>
                <a:gd fmla="*/ 225775 w 298823" name="connsiteX23"/>
                <a:gd fmla="*/ 147243 h 336988" name="connsiteY23"/>
                <a:gd fmla="*/ 215280 w 298823" name="connsiteX24"/>
                <a:gd fmla="*/ 143298 h 336988" name="connsiteY24"/>
                <a:gd fmla="*/ 204785 w 298823" name="connsiteX25"/>
                <a:gd fmla="*/ 115680 h 336988" name="connsiteY25"/>
                <a:gd fmla="*/ 203474 w 298823" name="connsiteX26"/>
                <a:gd fmla="*/ 113050 h 336988" name="connsiteY26"/>
                <a:gd fmla="*/ 200850 w 298823" name="connsiteX27"/>
                <a:gd fmla="*/ 105159 h 336988" name="connsiteY27"/>
                <a:gd fmla="*/ 192979 w 298823" name="connsiteX28"/>
                <a:gd fmla="*/ 98583 h 336988" name="connsiteY28"/>
                <a:gd fmla="*/ 182484 w 298823" name="connsiteX29"/>
                <a:gd fmla="*/ 97268 h 336988" name="connsiteY29"/>
                <a:gd fmla="*/ 174613 w 298823" name="connsiteX30"/>
                <a:gd fmla="*/ 105159 h 336988" name="connsiteY30"/>
                <a:gd fmla="*/ 174613 w 298823" name="connsiteX31"/>
                <a:gd fmla="*/ 115680 h 336988" name="connsiteY31"/>
                <a:gd fmla="*/ 190355 w 298823" name="connsiteX32"/>
                <a:gd fmla="*/ 155134 h 336988" name="connsiteY32"/>
                <a:gd fmla="*/ 186420 w 298823" name="connsiteX33"/>
                <a:gd fmla="*/ 164340 h 336988" name="connsiteY33"/>
                <a:gd fmla="*/ 177237 w 298823" name="connsiteX34"/>
                <a:gd fmla="*/ 160395 h 336988" name="connsiteY34"/>
                <a:gd fmla="*/ 157560 w 298823" name="connsiteX35"/>
                <a:gd fmla="*/ 111735 h 336988" name="connsiteY35"/>
                <a:gd fmla="*/ 149689 w 298823" name="connsiteX36"/>
                <a:gd fmla="*/ 103844 h 336988" name="connsiteY36"/>
                <a:gd fmla="*/ 139194 w 298823" name="connsiteX37"/>
                <a:gd fmla="*/ 103844 h 336988" name="connsiteY37"/>
                <a:gd fmla="*/ 131323 w 298823" name="connsiteX38"/>
                <a:gd fmla="*/ 122256 h 336988" name="connsiteY38"/>
                <a:gd fmla="*/ 149689 w 298823" name="connsiteX39"/>
                <a:gd fmla="*/ 169601 h 336988" name="connsiteY39"/>
                <a:gd fmla="*/ 145753 w 298823" name="connsiteX40"/>
                <a:gd fmla="*/ 178807 h 336988" name="connsiteY40"/>
                <a:gd fmla="*/ 136570 w 298823" name="connsiteX41"/>
                <a:gd fmla="*/ 174861 h 336988" name="connsiteY41"/>
                <a:gd fmla="*/ 118205 w 298823" name="connsiteX42"/>
                <a:gd fmla="*/ 127516 h 336988" name="connsiteY42"/>
                <a:gd fmla="*/ 91968 w 298823" name="connsiteX43"/>
                <a:gd fmla="*/ 61759 h 336988" name="connsiteY43"/>
                <a:gd fmla="*/ 84753 w 298823" name="connsiteX44"/>
                <a:gd fmla="*/ 53869 h 336988" name="connsiteY44"/>
                <a:gd fmla="*/ 73603 w 298823" name="connsiteX45"/>
                <a:gd fmla="*/ 53869 h 336988" name="connsiteY45"/>
                <a:gd fmla="*/ 56758 w 298823" name="connsiteX46"/>
                <a:gd fmla="*/ 49650 h 336988" name="connsiteY46"/>
                <a:gd fmla="*/ 49954 w 298823" name="connsiteX47"/>
                <a:gd fmla="*/ 55917 h 336988" name="connsiteY47"/>
                <a:gd fmla="*/ 48594 w 298823" name="connsiteX48"/>
                <a:gd fmla="*/ 67197 h 336988" name="connsiteY48"/>
                <a:gd fmla="*/ 51315 w 298823" name="connsiteX49"/>
                <a:gd fmla="*/ 73463 h 336988" name="connsiteY49"/>
                <a:gd fmla="*/ 56758 w 298823" name="connsiteX50"/>
                <a:gd fmla="*/ 49650 h 336988" name="connsiteY50"/>
                <a:gd fmla="*/ 46241 w 298823" name="connsiteX51"/>
                <a:gd fmla="*/ 18716 h 336988" name="connsiteY51"/>
                <a:gd fmla="*/ 18129 w 298823" name="connsiteX52"/>
                <a:gd fmla="*/ 45142 h 336988" name="connsiteY52"/>
                <a:gd fmla="*/ 44588 w 298823" name="connsiteX53"/>
                <a:gd fmla="*/ 109486 h 336988" name="connsiteY53"/>
                <a:gd fmla="*/ 67077 w 298823" name="connsiteX54"/>
                <a:gd fmla="*/ 113425 h 336988" name="connsiteY54"/>
                <a:gd fmla="*/ 59140 w 298823" name="connsiteX55"/>
                <a:gd fmla="*/ 95041 h 336988" name="connsiteY55"/>
                <a:gd fmla="*/ 48556 w 298823" name="connsiteX56"/>
                <a:gd fmla="*/ 91102 h 336988" name="connsiteY56"/>
                <a:gd fmla="*/ 34004 w 298823" name="connsiteX57"/>
                <a:gd fmla="*/ 71405 h 336988" name="connsiteY57"/>
                <a:gd fmla="*/ 37973 w 298823" name="connsiteX58"/>
                <a:gd fmla="*/ 47768 h 336988" name="connsiteY58"/>
                <a:gd fmla="*/ 81629 w 298823" name="connsiteX59"/>
                <a:gd fmla="*/ 37263 h 336988" name="connsiteY59"/>
                <a:gd fmla="*/ 84275 w 298823" name="connsiteX60"/>
                <a:gd fmla="*/ 38577 h 336988" name="connsiteY60"/>
                <a:gd fmla="*/ 105442 w 298823" name="connsiteX61"/>
                <a:gd fmla="*/ 56961 h 336988" name="connsiteY61"/>
                <a:gd fmla="*/ 113379 w 298823" name="connsiteX62"/>
                <a:gd fmla="*/ 75345 h 336988" name="connsiteY62"/>
                <a:gd fmla="*/ 84275 w 298823" name="connsiteX63"/>
                <a:gd fmla="*/ 18880 h 336988" name="connsiteY63"/>
                <a:gd fmla="*/ 46241 w 298823" name="connsiteX64"/>
                <a:gd fmla="*/ 18716 h 336988" name="connsiteY64"/>
                <a:gd fmla="*/ 64058 w 298823" name="connsiteX65"/>
                <a:gd fmla="*/ 0 h 336988" name="connsiteY65"/>
                <a:gd fmla="*/ 89065 w 298823" name="connsiteX66"/>
                <a:gd fmla="*/ 5387 h 336988" name="connsiteY66"/>
                <a:gd fmla="*/ 123284 w 298823" name="connsiteX67"/>
                <a:gd fmla="*/ 89604 h 336988" name="connsiteY67"/>
                <a:gd fmla="*/ 120652 w 298823" name="connsiteX68"/>
                <a:gd fmla="*/ 94867 h 336988" name="connsiteY68"/>
                <a:gd fmla="*/ 121968 w 298823" name="connsiteX69"/>
                <a:gd fmla="*/ 98815 h 336988" name="connsiteY69"/>
                <a:gd fmla="*/ 133813 w 298823" name="connsiteX70"/>
                <a:gd fmla="*/ 90920 h 336988" name="connsiteY70"/>
                <a:gd fmla="*/ 156188 w 298823" name="connsiteX71"/>
                <a:gd fmla="*/ 90920 h 336988" name="connsiteY71"/>
                <a:gd fmla="*/ 164084 w 298823" name="connsiteX72"/>
                <a:gd fmla="*/ 96183 h 336988" name="connsiteY72"/>
                <a:gd fmla="*/ 177246 w 298823" name="connsiteX73"/>
                <a:gd fmla="*/ 84340 h 336988" name="connsiteY73"/>
                <a:gd fmla="*/ 207517 w 298823" name="connsiteX74"/>
                <a:gd fmla="*/ 89604 h 336988" name="connsiteY74"/>
                <a:gd fmla="*/ 220678 w 298823" name="connsiteX75"/>
                <a:gd fmla="*/ 79077 h 336988" name="connsiteY75"/>
                <a:gd fmla="*/ 257530 w 298823" name="connsiteX76"/>
                <a:gd fmla="*/ 94867 h 336988" name="connsiteY76"/>
                <a:gd fmla="*/ 286485 w 298823" name="connsiteX77"/>
                <a:gd fmla="*/ 165925 h 336988" name="connsiteY77"/>
                <a:gd fmla="*/ 281220 w 298823" name="connsiteX78"/>
                <a:gd fmla="*/ 243561 h 336988" name="connsiteY78"/>
                <a:gd fmla="*/ 298330 w 298823" name="connsiteX79"/>
                <a:gd fmla="*/ 289617 h 336988" name="connsiteY79"/>
                <a:gd fmla="*/ 294382 w 298823" name="connsiteX80"/>
                <a:gd fmla="*/ 298828 h 336988" name="connsiteY80"/>
                <a:gd fmla="*/ 198304 w 298823" name="connsiteX81"/>
                <a:gd fmla="*/ 336988 h 336988" name="connsiteY81"/>
                <a:gd fmla="*/ 195672 w 298823" name="connsiteX82"/>
                <a:gd fmla="*/ 336988 h 336988" name="connsiteY82"/>
                <a:gd fmla="*/ 189091 w 298823" name="connsiteX83"/>
                <a:gd fmla="*/ 331725 h 336988" name="connsiteY83"/>
                <a:gd fmla="*/ 170665 w 298823" name="connsiteX84"/>
                <a:gd fmla="*/ 286985 h 336988" name="connsiteY84"/>
                <a:gd fmla="*/ 139078 w 298823" name="connsiteX85"/>
                <a:gd fmla="*/ 269879 h 336988" name="connsiteY85"/>
                <a:gd fmla="*/ 71955 w 298823" name="connsiteX86"/>
                <a:gd fmla="*/ 229087 h 336988" name="connsiteY86"/>
                <a:gd fmla="*/ 58794 w 298823" name="connsiteX87"/>
                <a:gd fmla="*/ 211980 h 336988" name="connsiteY87"/>
                <a:gd fmla="*/ 61426 w 298823" name="connsiteX88"/>
                <a:gd fmla="*/ 189610 h 336988" name="connsiteY88"/>
                <a:gd fmla="*/ 79852 w 298823" name="connsiteX89"/>
                <a:gd fmla="*/ 176452 h 336988" name="connsiteY89"/>
                <a:gd fmla="*/ 90381 w 298823" name="connsiteX90"/>
                <a:gd fmla="*/ 176452 h 336988" name="connsiteY90"/>
                <a:gd fmla="*/ 71955 w 298823" name="connsiteX91"/>
                <a:gd fmla="*/ 127764 h 336988" name="connsiteY91"/>
                <a:gd fmla="*/ 70639 w 298823" name="connsiteX92"/>
                <a:gd fmla="*/ 127764 h 336988" name="connsiteY92"/>
                <a:gd fmla="*/ 64058 w 298823" name="connsiteX93"/>
                <a:gd fmla="*/ 129080 h 336988" name="connsiteY93"/>
                <a:gd fmla="*/ 39052 w 298823" name="connsiteX94"/>
                <a:gd fmla="*/ 123817 h 336988" name="connsiteY94"/>
                <a:gd fmla="*/ 4832 w 298823" name="connsiteX95"/>
                <a:gd fmla="*/ 39600 h 336988" name="connsiteY95"/>
                <a:gd fmla="*/ 64058 w 298823" name="connsiteX96"/>
                <a:gd fmla="*/ 0 h 336988" name="connsiteY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336988" w="298823">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68" name="组合 67"/>
          <p:cNvGrpSpPr/>
          <p:nvPr/>
        </p:nvGrpSpPr>
        <p:grpSpPr>
          <a:xfrm>
            <a:off x="9587696" y="3444515"/>
            <a:ext cx="1900866" cy="785970"/>
            <a:chOff x="9587696" y="3444515"/>
            <a:chExt cx="1607354" cy="785970"/>
          </a:xfrm>
        </p:grpSpPr>
        <p:sp>
          <p:nvSpPr>
            <p:cNvPr id="35" name="矩形 34"/>
            <p:cNvSpPr/>
            <p:nvPr/>
          </p:nvSpPr>
          <p:spPr>
            <a:xfrm>
              <a:off x="9587696" y="3768820"/>
              <a:ext cx="1607354" cy="461665"/>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a:t>
              </a:r>
            </a:p>
          </p:txBody>
        </p:sp>
        <p:sp>
          <p:nvSpPr>
            <p:cNvPr id="36" name="矩形 35"/>
            <p:cNvSpPr/>
            <p:nvPr/>
          </p:nvSpPr>
          <p:spPr>
            <a:xfrm>
              <a:off x="9587696" y="3444515"/>
              <a:ext cx="1607354" cy="42473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a:solidFill>
                    <a:schemeClr val="tx1">
                      <a:lumMod val="65000"/>
                      <a:lumOff val="35000"/>
                    </a:schemeClr>
                  </a:solidFill>
                  <a:cs typeface="+mn-ea"/>
                  <a:sym typeface="+mn-lt"/>
                </a:rPr>
                <a:t>文字添加</a:t>
              </a:r>
            </a:p>
          </p:txBody>
        </p:sp>
      </p:grpSp>
      <p:grpSp>
        <p:nvGrpSpPr>
          <p:cNvPr id="57" name="组合 56"/>
          <p:cNvGrpSpPr/>
          <p:nvPr/>
        </p:nvGrpSpPr>
        <p:grpSpPr>
          <a:xfrm>
            <a:off x="8961263" y="3624594"/>
            <a:ext cx="484300" cy="484300"/>
            <a:chOff x="1028700" y="1853169"/>
            <a:chExt cx="787400" cy="787400"/>
          </a:xfrm>
          <a:effectLst>
            <a:outerShdw algn="tl" blurRad="254000" dir="2700000" dist="63500" rotWithShape="0">
              <a:prstClr val="black">
                <a:alpha val="30000"/>
              </a:prstClr>
            </a:outerShdw>
          </a:effectLst>
        </p:grpSpPr>
        <p:sp>
          <p:nvSpPr>
            <p:cNvPr id="58" name="椭圆 57"/>
            <p:cNvSpPr/>
            <p:nvPr/>
          </p:nvSpPr>
          <p:spPr>
            <a:xfrm>
              <a:off x="1028700" y="1853169"/>
              <a:ext cx="787400" cy="787400"/>
            </a:xfrm>
            <a:prstGeom prst="ellipse">
              <a:avLst/>
            </a:prstGeom>
            <a:solidFill>
              <a:srgbClr val="8874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59" name="椭圆 38"/>
            <p:cNvSpPr/>
            <p:nvPr/>
          </p:nvSpPr>
          <p:spPr>
            <a:xfrm>
              <a:off x="1237694" y="2063723"/>
              <a:ext cx="369412" cy="366291"/>
            </a:xfrm>
            <a:custGeom>
              <a:avLst/>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grpSp>
        <p:nvGrpSpPr>
          <p:cNvPr id="71" name="组合 70"/>
          <p:cNvGrpSpPr/>
          <p:nvPr/>
        </p:nvGrpSpPr>
        <p:grpSpPr>
          <a:xfrm>
            <a:off x="9587696" y="4692290"/>
            <a:ext cx="1900866" cy="785970"/>
            <a:chOff x="9587696" y="4692290"/>
            <a:chExt cx="1607354" cy="785970"/>
          </a:xfrm>
        </p:grpSpPr>
        <p:sp>
          <p:nvSpPr>
            <p:cNvPr id="40" name="矩形 39"/>
            <p:cNvSpPr/>
            <p:nvPr/>
          </p:nvSpPr>
          <p:spPr>
            <a:xfrm>
              <a:off x="9587696" y="5016595"/>
              <a:ext cx="1607354" cy="461665"/>
            </a:xfrm>
            <a:prstGeom prst="rect">
              <a:avLst/>
            </a:prstGeom>
            <a:ln>
              <a:noFill/>
            </a:ln>
          </p:spPr>
          <p:txBody>
            <a:bodyPr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用户可以在投影仪或者计算机上进行演示</a:t>
              </a:r>
            </a:p>
          </p:txBody>
        </p:sp>
        <p:sp>
          <p:nvSpPr>
            <p:cNvPr id="41" name="矩形 40"/>
            <p:cNvSpPr/>
            <p:nvPr/>
          </p:nvSpPr>
          <p:spPr>
            <a:xfrm>
              <a:off x="9587696" y="4692290"/>
              <a:ext cx="1607354" cy="42473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a:solidFill>
                    <a:schemeClr val="tx1">
                      <a:lumMod val="65000"/>
                      <a:lumOff val="35000"/>
                    </a:schemeClr>
                  </a:solidFill>
                  <a:cs typeface="+mn-ea"/>
                  <a:sym typeface="+mn-lt"/>
                </a:rPr>
                <a:t>文字添加</a:t>
              </a:r>
            </a:p>
          </p:txBody>
        </p:sp>
      </p:grpSp>
      <p:grpSp>
        <p:nvGrpSpPr>
          <p:cNvPr id="63" name="组合 62"/>
          <p:cNvGrpSpPr/>
          <p:nvPr/>
        </p:nvGrpSpPr>
        <p:grpSpPr>
          <a:xfrm>
            <a:off x="8961263" y="4872369"/>
            <a:ext cx="484300" cy="484300"/>
            <a:chOff x="1028700" y="1853169"/>
            <a:chExt cx="787400" cy="787400"/>
          </a:xfrm>
          <a:effectLst>
            <a:outerShdw algn="tl" blurRad="254000" dir="2700000" dist="63500" rotWithShape="0">
              <a:prstClr val="black">
                <a:alpha val="30000"/>
              </a:prstClr>
            </a:outerShdw>
          </a:effectLst>
        </p:grpSpPr>
        <p:sp>
          <p:nvSpPr>
            <p:cNvPr id="64" name="椭圆 63"/>
            <p:cNvSpPr/>
            <p:nvPr/>
          </p:nvSpPr>
          <p:spPr>
            <a:xfrm>
              <a:off x="1028700" y="1853169"/>
              <a:ext cx="787400" cy="787400"/>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sp>
          <p:nvSpPr>
            <p:cNvPr id="65" name="椭圆 43"/>
            <p:cNvSpPr/>
            <p:nvPr/>
          </p:nvSpPr>
          <p:spPr>
            <a:xfrm>
              <a:off x="1238578" y="2062163"/>
              <a:ext cx="367643" cy="369412"/>
            </a:xfrm>
            <a:custGeom>
              <a:avLst/>
              <a:gdLst>
                <a:gd fmla="*/ 104237 w 330200" name="connsiteX0"/>
                <a:gd fmla="*/ 80507 h 331788" name="connsiteY0"/>
                <a:gd fmla="*/ 112148 w 330200" name="connsiteX1"/>
                <a:gd fmla="*/ 84551 h 331788" name="connsiteY1"/>
                <a:gd fmla="*/ 163809 w 330200" name="connsiteX2"/>
                <a:gd fmla="*/ 154423 h 331788" name="connsiteY2"/>
                <a:gd fmla="*/ 166392 w 330200" name="connsiteX3"/>
                <a:gd fmla="*/ 154423 h 331788" name="connsiteY3"/>
                <a:gd fmla="*/ 219344 w 330200" name="connsiteX4"/>
                <a:gd fmla="*/ 84551 h 331788" name="connsiteY4"/>
                <a:gd fmla="*/ 234842 w 330200" name="connsiteX5"/>
                <a:gd fmla="*/ 83257 h 331788" name="connsiteY5"/>
                <a:gd fmla="*/ 237425 w 330200" name="connsiteX6"/>
                <a:gd fmla="*/ 98784 h 331788" name="connsiteY6"/>
                <a:gd fmla="*/ 194805 w 330200" name="connsiteX7"/>
                <a:gd fmla="*/ 154423 h 331788" name="connsiteY7"/>
                <a:gd fmla="*/ 216761 w 330200" name="connsiteX8"/>
                <a:gd fmla="*/ 154423 h 331788" name="connsiteY8"/>
                <a:gd fmla="*/ 228385 w 330200" name="connsiteX9"/>
                <a:gd fmla="*/ 166068 h 331788" name="connsiteY9"/>
                <a:gd fmla="*/ 216761 w 330200" name="connsiteX10"/>
                <a:gd fmla="*/ 177714 h 331788" name="connsiteY10"/>
                <a:gd fmla="*/ 178015 w 330200" name="connsiteX11"/>
                <a:gd fmla="*/ 177714 h 331788" name="connsiteY11"/>
                <a:gd fmla="*/ 176724 w 330200" name="connsiteX12"/>
                <a:gd fmla="*/ 179007 h 331788" name="connsiteY12"/>
                <a:gd fmla="*/ 176724 w 330200" name="connsiteX13"/>
                <a:gd fmla="*/ 194535 h 331788" name="connsiteY13"/>
                <a:gd fmla="*/ 216761 w 330200" name="connsiteX14"/>
                <a:gd fmla="*/ 194535 h 331788" name="connsiteY14"/>
                <a:gd fmla="*/ 228385 w 330200" name="connsiteX15"/>
                <a:gd fmla="*/ 206180 h 331788" name="connsiteY15"/>
                <a:gd fmla="*/ 216761 w 330200" name="connsiteX16"/>
                <a:gd fmla="*/ 217825 h 331788" name="connsiteY16"/>
                <a:gd fmla="*/ 176724 w 330200" name="connsiteX17"/>
                <a:gd fmla="*/ 217825 h 331788" name="connsiteY17"/>
                <a:gd fmla="*/ 176724 w 330200" name="connsiteX18"/>
                <a:gd fmla="*/ 257937 h 331788" name="connsiteY18"/>
                <a:gd fmla="*/ 165100 w 330200" name="connsiteX19"/>
                <a:gd fmla="*/ 268288 h 331788" name="connsiteY19"/>
                <a:gd fmla="*/ 153476 w 330200" name="connsiteX20"/>
                <a:gd fmla="*/ 257937 h 331788" name="connsiteY20"/>
                <a:gd fmla="*/ 153476 w 330200" name="connsiteX21"/>
                <a:gd fmla="*/ 217825 h 331788" name="connsiteY21"/>
                <a:gd fmla="*/ 113439 w 330200" name="connsiteX22"/>
                <a:gd fmla="*/ 217825 h 331788" name="connsiteY22"/>
                <a:gd fmla="*/ 101815 w 330200" name="connsiteX23"/>
                <a:gd fmla="*/ 206180 h 331788" name="connsiteY23"/>
                <a:gd fmla="*/ 113439 w 330200" name="connsiteX24"/>
                <a:gd fmla="*/ 194535 h 331788" name="connsiteY24"/>
                <a:gd fmla="*/ 153476 w 330200" name="connsiteX25"/>
                <a:gd fmla="*/ 194535 h 331788" name="connsiteY25"/>
                <a:gd fmla="*/ 153476 w 330200" name="connsiteX26"/>
                <a:gd fmla="*/ 179007 h 331788" name="connsiteY26"/>
                <a:gd fmla="*/ 152185 w 330200" name="connsiteX27"/>
                <a:gd fmla="*/ 177714 h 331788" name="connsiteY27"/>
                <a:gd fmla="*/ 113439 w 330200" name="connsiteX28"/>
                <a:gd fmla="*/ 177714 h 331788" name="connsiteY28"/>
                <a:gd fmla="*/ 101815 w 330200" name="connsiteX29"/>
                <a:gd fmla="*/ 166068 h 331788" name="connsiteY29"/>
                <a:gd fmla="*/ 113439 w 330200" name="connsiteX30"/>
                <a:gd fmla="*/ 154423 h 331788" name="connsiteY30"/>
                <a:gd fmla="*/ 135395 w 330200" name="connsiteX31"/>
                <a:gd fmla="*/ 154423 h 331788" name="connsiteY31"/>
                <a:gd fmla="*/ 92775 w 330200" name="connsiteX32"/>
                <a:gd fmla="*/ 98784 h 331788" name="connsiteY32"/>
                <a:gd fmla="*/ 95358 w 330200" name="connsiteX33"/>
                <a:gd fmla="*/ 83257 h 331788" name="connsiteY33"/>
                <a:gd fmla="*/ 104237 w 330200" name="connsiteX34"/>
                <a:gd fmla="*/ 80507 h 331788" name="connsiteY34"/>
                <a:gd fmla="*/ 165100 w 330200" name="connsiteX35"/>
                <a:gd fmla="*/ 26988 h 331788" name="connsiteY35"/>
                <a:gd fmla="*/ 26987 w 330200" name="connsiteX36"/>
                <a:gd fmla="*/ 165101 h 331788" name="connsiteY36"/>
                <a:gd fmla="*/ 165100 w 330200" name="connsiteX37"/>
                <a:gd fmla="*/ 303214 h 331788" name="connsiteY37"/>
                <a:gd fmla="*/ 303213 w 330200" name="connsiteX38"/>
                <a:gd fmla="*/ 165101 h 331788" name="connsiteY38"/>
                <a:gd fmla="*/ 165100 w 330200" name="connsiteX39"/>
                <a:gd fmla="*/ 26988 h 331788" name="connsiteY39"/>
                <a:gd fmla="*/ 165100 w 330200" name="connsiteX40"/>
                <a:gd fmla="*/ 0 h 331788" name="connsiteY40"/>
                <a:gd fmla="*/ 330200 w 330200" name="connsiteX41"/>
                <a:gd fmla="*/ 165894 h 331788" name="connsiteY41"/>
                <a:gd fmla="*/ 165100 w 330200" name="connsiteX42"/>
                <a:gd fmla="*/ 331788 h 331788" name="connsiteY42"/>
                <a:gd fmla="*/ 0 w 330200" name="connsiteX43"/>
                <a:gd fmla="*/ 165894 h 331788" name="connsiteY43"/>
                <a:gd fmla="*/ 165100 w 330200" name="connsiteX44"/>
                <a:gd fmla="*/ 0 h 331788" name="connsiteY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331788" w="330200">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65000"/>
                    <a:lumOff val="35000"/>
                  </a:schemeClr>
                </a:solidFill>
                <a:cs typeface="+mn-ea"/>
                <a:sym typeface="+mn-lt"/>
              </a:endParaRPr>
            </a:p>
          </p:txBody>
        </p:sp>
      </p:grpSp>
      <p:pic>
        <p:nvPicPr>
          <p:cNvPr id="42" name="图片 4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53"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需求分析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3040024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300" fill="hold" id="7"/>
                                        <p:tgtEl>
                                          <p:spTgt spid="42"/>
                                        </p:tgtEl>
                                        <p:attrNameLst>
                                          <p:attrName>ppt_x</p:attrName>
                                        </p:attrNameLst>
                                      </p:cBhvr>
                                      <p:tavLst>
                                        <p:tav tm="0">
                                          <p:val>
                                            <p:strVal val="0-#ppt_w/2"/>
                                          </p:val>
                                        </p:tav>
                                        <p:tav tm="100000">
                                          <p:val>
                                            <p:strVal val="#ppt_x"/>
                                          </p:val>
                                        </p:tav>
                                      </p:tavLst>
                                    </p:anim>
                                    <p:anim calcmode="lin" valueType="num">
                                      <p:cBhvr additive="base">
                                        <p:cTn dur="300" fill="hold" id="8"/>
                                        <p:tgtEl>
                                          <p:spTgt spid="4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300" fill="hold" id="11"/>
                                        <p:tgtEl>
                                          <p:spTgt spid="43"/>
                                        </p:tgtEl>
                                        <p:attrNameLst>
                                          <p:attrName>ppt_x</p:attrName>
                                        </p:attrNameLst>
                                      </p:cBhvr>
                                      <p:tavLst>
                                        <p:tav tm="0">
                                          <p:val>
                                            <p:strVal val="0-#ppt_w/2"/>
                                          </p:val>
                                        </p:tav>
                                        <p:tav tm="100000">
                                          <p:val>
                                            <p:strVal val="#ppt_x"/>
                                          </p:val>
                                        </p:tav>
                                      </p:tavLst>
                                    </p:anim>
                                    <p:anim calcmode="lin" valueType="num">
                                      <p:cBhvr additive="base">
                                        <p:cTn dur="300" fill="hold" id="12"/>
                                        <p:tgtEl>
                                          <p:spTgt spid="4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53"/>
                                        </p:tgtEl>
                                        <p:attrNameLst>
                                          <p:attrName>style.visibility</p:attrName>
                                        </p:attrNameLst>
                                      </p:cBhvr>
                                      <p:to>
                                        <p:strVal val="visible"/>
                                      </p:to>
                                    </p:set>
                                    <p:anim calcmode="lin" valueType="num">
                                      <p:cBhvr additive="base">
                                        <p:cTn dur="300" fill="hold" id="15"/>
                                        <p:tgtEl>
                                          <p:spTgt spid="53"/>
                                        </p:tgtEl>
                                        <p:attrNameLst>
                                          <p:attrName>ppt_x</p:attrName>
                                        </p:attrNameLst>
                                      </p:cBhvr>
                                      <p:tavLst>
                                        <p:tav tm="0">
                                          <p:val>
                                            <p:strVal val="0-#ppt_w/2"/>
                                          </p:val>
                                        </p:tav>
                                        <p:tav tm="100000">
                                          <p:val>
                                            <p:strVal val="#ppt_x"/>
                                          </p:val>
                                        </p:tav>
                                      </p:tavLst>
                                    </p:anim>
                                    <p:anim calcmode="lin" valueType="num">
                                      <p:cBhvr additive="base">
                                        <p:cTn dur="300" fill="hold" id="16"/>
                                        <p:tgtEl>
                                          <p:spTgt spid="53"/>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22" presetSubtype="4">
                                  <p:stCondLst>
                                    <p:cond delay="0"/>
                                  </p:stCondLst>
                                  <p:childTnLst>
                                    <p:set>
                                      <p:cBhvr>
                                        <p:cTn dur="1" fill="hold" id="19">
                                          <p:stCondLst>
                                            <p:cond delay="0"/>
                                          </p:stCondLst>
                                        </p:cTn>
                                        <p:tgtEl>
                                          <p:spTgt spid="8"/>
                                        </p:tgtEl>
                                        <p:attrNameLst>
                                          <p:attrName>style.visibility</p:attrName>
                                        </p:attrNameLst>
                                      </p:cBhvr>
                                      <p:to>
                                        <p:strVal val="visible"/>
                                      </p:to>
                                    </p:set>
                                    <p:animEffect filter="wipe(down)" transition="in">
                                      <p:cBhvr>
                                        <p:cTn dur="500" id="20"/>
                                        <p:tgtEl>
                                          <p:spTgt spid="8"/>
                                        </p:tgtEl>
                                      </p:cBhvr>
                                    </p:animEffect>
                                  </p:childTnLst>
                                </p:cTn>
                              </p:par>
                            </p:childTnLst>
                          </p:cTn>
                        </p:par>
                        <p:par>
                          <p:cTn fill="hold" id="21">
                            <p:stCondLst>
                              <p:cond delay="1100"/>
                            </p:stCondLst>
                            <p:childTnLst>
                              <p:par>
                                <p:cTn fill="hold" id="22" nodeType="afterEffect" presetClass="entr" presetID="53" presetSubtype="16">
                                  <p:stCondLst>
                                    <p:cond delay="0"/>
                                  </p:stCondLst>
                                  <p:childTnLst>
                                    <p:set>
                                      <p:cBhvr>
                                        <p:cTn dur="1" fill="hold" id="23">
                                          <p:stCondLst>
                                            <p:cond delay="0"/>
                                          </p:stCondLst>
                                        </p:cTn>
                                        <p:tgtEl>
                                          <p:spTgt spid="45"/>
                                        </p:tgtEl>
                                        <p:attrNameLst>
                                          <p:attrName>style.visibility</p:attrName>
                                        </p:attrNameLst>
                                      </p:cBhvr>
                                      <p:to>
                                        <p:strVal val="visible"/>
                                      </p:to>
                                    </p:set>
                                    <p:anim calcmode="lin" valueType="num">
                                      <p:cBhvr>
                                        <p:cTn dur="500" fill="hold" id="24"/>
                                        <p:tgtEl>
                                          <p:spTgt spid="45"/>
                                        </p:tgtEl>
                                        <p:attrNameLst>
                                          <p:attrName>ppt_w</p:attrName>
                                        </p:attrNameLst>
                                      </p:cBhvr>
                                      <p:tavLst>
                                        <p:tav tm="0">
                                          <p:val>
                                            <p:fltVal val="0"/>
                                          </p:val>
                                        </p:tav>
                                        <p:tav tm="100000">
                                          <p:val>
                                            <p:strVal val="#ppt_w"/>
                                          </p:val>
                                        </p:tav>
                                      </p:tavLst>
                                    </p:anim>
                                    <p:anim calcmode="lin" valueType="num">
                                      <p:cBhvr>
                                        <p:cTn dur="500" fill="hold" id="25"/>
                                        <p:tgtEl>
                                          <p:spTgt spid="45"/>
                                        </p:tgtEl>
                                        <p:attrNameLst>
                                          <p:attrName>ppt_h</p:attrName>
                                        </p:attrNameLst>
                                      </p:cBhvr>
                                      <p:tavLst>
                                        <p:tav tm="0">
                                          <p:val>
                                            <p:fltVal val="0"/>
                                          </p:val>
                                        </p:tav>
                                        <p:tav tm="100000">
                                          <p:val>
                                            <p:strVal val="#ppt_h"/>
                                          </p:val>
                                        </p:tav>
                                      </p:tavLst>
                                    </p:anim>
                                    <p:animEffect filter="fade" transition="in">
                                      <p:cBhvr>
                                        <p:cTn dur="500" id="26"/>
                                        <p:tgtEl>
                                          <p:spTgt spid="45"/>
                                        </p:tgtEl>
                                      </p:cBhvr>
                                    </p:animEffect>
                                  </p:childTnLst>
                                </p:cTn>
                              </p:par>
                              <p:par>
                                <p:cTn fill="hold" id="27" nodeType="withEffect" presetClass="entr" presetID="53" presetSubtype="16">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p:cTn dur="500" fill="hold" id="29"/>
                                        <p:tgtEl>
                                          <p:spTgt spid="54"/>
                                        </p:tgtEl>
                                        <p:attrNameLst>
                                          <p:attrName>ppt_w</p:attrName>
                                        </p:attrNameLst>
                                      </p:cBhvr>
                                      <p:tavLst>
                                        <p:tav tm="0">
                                          <p:val>
                                            <p:fltVal val="0"/>
                                          </p:val>
                                        </p:tav>
                                        <p:tav tm="100000">
                                          <p:val>
                                            <p:strVal val="#ppt_w"/>
                                          </p:val>
                                        </p:tav>
                                      </p:tavLst>
                                    </p:anim>
                                    <p:anim calcmode="lin" valueType="num">
                                      <p:cBhvr>
                                        <p:cTn dur="500" fill="hold" id="30"/>
                                        <p:tgtEl>
                                          <p:spTgt spid="54"/>
                                        </p:tgtEl>
                                        <p:attrNameLst>
                                          <p:attrName>ppt_h</p:attrName>
                                        </p:attrNameLst>
                                      </p:cBhvr>
                                      <p:tavLst>
                                        <p:tav tm="0">
                                          <p:val>
                                            <p:fltVal val="0"/>
                                          </p:val>
                                        </p:tav>
                                        <p:tav tm="100000">
                                          <p:val>
                                            <p:strVal val="#ppt_h"/>
                                          </p:val>
                                        </p:tav>
                                      </p:tavLst>
                                    </p:anim>
                                    <p:animEffect filter="fade" transition="in">
                                      <p:cBhvr>
                                        <p:cTn dur="500" id="31"/>
                                        <p:tgtEl>
                                          <p:spTgt spid="54"/>
                                        </p:tgtEl>
                                      </p:cBhvr>
                                    </p:animEffect>
                                  </p:childTnLst>
                                </p:cTn>
                              </p:par>
                              <p:par>
                                <p:cTn fill="hold" id="32" nodeType="withEffect" presetClass="entr" presetID="53" presetSubtype="16">
                                  <p:stCondLst>
                                    <p:cond delay="0"/>
                                  </p:stCondLst>
                                  <p:childTnLst>
                                    <p:set>
                                      <p:cBhvr>
                                        <p:cTn dur="1" fill="hold" id="33">
                                          <p:stCondLst>
                                            <p:cond delay="0"/>
                                          </p:stCondLst>
                                        </p:cTn>
                                        <p:tgtEl>
                                          <p:spTgt spid="60"/>
                                        </p:tgtEl>
                                        <p:attrNameLst>
                                          <p:attrName>style.visibility</p:attrName>
                                        </p:attrNameLst>
                                      </p:cBhvr>
                                      <p:to>
                                        <p:strVal val="visible"/>
                                      </p:to>
                                    </p:set>
                                    <p:anim calcmode="lin" valueType="num">
                                      <p:cBhvr>
                                        <p:cTn dur="500" fill="hold" id="34"/>
                                        <p:tgtEl>
                                          <p:spTgt spid="60"/>
                                        </p:tgtEl>
                                        <p:attrNameLst>
                                          <p:attrName>ppt_w</p:attrName>
                                        </p:attrNameLst>
                                      </p:cBhvr>
                                      <p:tavLst>
                                        <p:tav tm="0">
                                          <p:val>
                                            <p:fltVal val="0"/>
                                          </p:val>
                                        </p:tav>
                                        <p:tav tm="100000">
                                          <p:val>
                                            <p:strVal val="#ppt_w"/>
                                          </p:val>
                                        </p:tav>
                                      </p:tavLst>
                                    </p:anim>
                                    <p:anim calcmode="lin" valueType="num">
                                      <p:cBhvr>
                                        <p:cTn dur="500" fill="hold" id="35"/>
                                        <p:tgtEl>
                                          <p:spTgt spid="60"/>
                                        </p:tgtEl>
                                        <p:attrNameLst>
                                          <p:attrName>ppt_h</p:attrName>
                                        </p:attrNameLst>
                                      </p:cBhvr>
                                      <p:tavLst>
                                        <p:tav tm="0">
                                          <p:val>
                                            <p:fltVal val="0"/>
                                          </p:val>
                                        </p:tav>
                                        <p:tav tm="100000">
                                          <p:val>
                                            <p:strVal val="#ppt_h"/>
                                          </p:val>
                                        </p:tav>
                                      </p:tavLst>
                                    </p:anim>
                                    <p:animEffect filter="fade" transition="in">
                                      <p:cBhvr>
                                        <p:cTn dur="500" id="36"/>
                                        <p:tgtEl>
                                          <p:spTgt spid="60"/>
                                        </p:tgtEl>
                                      </p:cBhvr>
                                    </p:animEffect>
                                  </p:childTnLst>
                                </p:cTn>
                              </p:par>
                              <p:par>
                                <p:cTn fill="hold" id="37" nodeType="withEffect" presetClass="entr" presetID="53" presetSubtype="16">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p:cTn dur="500" fill="hold" id="39"/>
                                        <p:tgtEl>
                                          <p:spTgt spid="48"/>
                                        </p:tgtEl>
                                        <p:attrNameLst>
                                          <p:attrName>ppt_w</p:attrName>
                                        </p:attrNameLst>
                                      </p:cBhvr>
                                      <p:tavLst>
                                        <p:tav tm="0">
                                          <p:val>
                                            <p:fltVal val="0"/>
                                          </p:val>
                                        </p:tav>
                                        <p:tav tm="100000">
                                          <p:val>
                                            <p:strVal val="#ppt_w"/>
                                          </p:val>
                                        </p:tav>
                                      </p:tavLst>
                                    </p:anim>
                                    <p:anim calcmode="lin" valueType="num">
                                      <p:cBhvr>
                                        <p:cTn dur="500" fill="hold" id="40"/>
                                        <p:tgtEl>
                                          <p:spTgt spid="48"/>
                                        </p:tgtEl>
                                        <p:attrNameLst>
                                          <p:attrName>ppt_h</p:attrName>
                                        </p:attrNameLst>
                                      </p:cBhvr>
                                      <p:tavLst>
                                        <p:tav tm="0">
                                          <p:val>
                                            <p:fltVal val="0"/>
                                          </p:val>
                                        </p:tav>
                                        <p:tav tm="100000">
                                          <p:val>
                                            <p:strVal val="#ppt_h"/>
                                          </p:val>
                                        </p:tav>
                                      </p:tavLst>
                                    </p:anim>
                                    <p:animEffect filter="fade" transition="in">
                                      <p:cBhvr>
                                        <p:cTn dur="500" id="41"/>
                                        <p:tgtEl>
                                          <p:spTgt spid="48"/>
                                        </p:tgtEl>
                                      </p:cBhvr>
                                    </p:animEffect>
                                  </p:childTnLst>
                                </p:cTn>
                              </p:par>
                              <p:par>
                                <p:cTn fill="hold" id="42" nodeType="withEffect" presetClass="entr" presetID="53" presetSubtype="16">
                                  <p:stCondLst>
                                    <p:cond delay="0"/>
                                  </p:stCondLst>
                                  <p:childTnLst>
                                    <p:set>
                                      <p:cBhvr>
                                        <p:cTn dur="1" fill="hold" id="43">
                                          <p:stCondLst>
                                            <p:cond delay="0"/>
                                          </p:stCondLst>
                                        </p:cTn>
                                        <p:tgtEl>
                                          <p:spTgt spid="57"/>
                                        </p:tgtEl>
                                        <p:attrNameLst>
                                          <p:attrName>style.visibility</p:attrName>
                                        </p:attrNameLst>
                                      </p:cBhvr>
                                      <p:to>
                                        <p:strVal val="visible"/>
                                      </p:to>
                                    </p:set>
                                    <p:anim calcmode="lin" valueType="num">
                                      <p:cBhvr>
                                        <p:cTn dur="500" fill="hold" id="44"/>
                                        <p:tgtEl>
                                          <p:spTgt spid="57"/>
                                        </p:tgtEl>
                                        <p:attrNameLst>
                                          <p:attrName>ppt_w</p:attrName>
                                        </p:attrNameLst>
                                      </p:cBhvr>
                                      <p:tavLst>
                                        <p:tav tm="0">
                                          <p:val>
                                            <p:fltVal val="0"/>
                                          </p:val>
                                        </p:tav>
                                        <p:tav tm="100000">
                                          <p:val>
                                            <p:strVal val="#ppt_w"/>
                                          </p:val>
                                        </p:tav>
                                      </p:tavLst>
                                    </p:anim>
                                    <p:anim calcmode="lin" valueType="num">
                                      <p:cBhvr>
                                        <p:cTn dur="500" fill="hold" id="45"/>
                                        <p:tgtEl>
                                          <p:spTgt spid="57"/>
                                        </p:tgtEl>
                                        <p:attrNameLst>
                                          <p:attrName>ppt_h</p:attrName>
                                        </p:attrNameLst>
                                      </p:cBhvr>
                                      <p:tavLst>
                                        <p:tav tm="0">
                                          <p:val>
                                            <p:fltVal val="0"/>
                                          </p:val>
                                        </p:tav>
                                        <p:tav tm="100000">
                                          <p:val>
                                            <p:strVal val="#ppt_h"/>
                                          </p:val>
                                        </p:tav>
                                      </p:tavLst>
                                    </p:anim>
                                    <p:animEffect filter="fade" transition="in">
                                      <p:cBhvr>
                                        <p:cTn dur="500" id="46"/>
                                        <p:tgtEl>
                                          <p:spTgt spid="57"/>
                                        </p:tgtEl>
                                      </p:cBhvr>
                                    </p:animEffect>
                                  </p:childTnLst>
                                </p:cTn>
                              </p:par>
                              <p:par>
                                <p:cTn fill="hold" id="47" nodeType="withEffect" presetClass="entr" presetID="53" presetSubtype="16">
                                  <p:stCondLst>
                                    <p:cond delay="0"/>
                                  </p:stCondLst>
                                  <p:childTnLst>
                                    <p:set>
                                      <p:cBhvr>
                                        <p:cTn dur="1" fill="hold" id="48">
                                          <p:stCondLst>
                                            <p:cond delay="0"/>
                                          </p:stCondLst>
                                        </p:cTn>
                                        <p:tgtEl>
                                          <p:spTgt spid="63"/>
                                        </p:tgtEl>
                                        <p:attrNameLst>
                                          <p:attrName>style.visibility</p:attrName>
                                        </p:attrNameLst>
                                      </p:cBhvr>
                                      <p:to>
                                        <p:strVal val="visible"/>
                                      </p:to>
                                    </p:set>
                                    <p:anim calcmode="lin" valueType="num">
                                      <p:cBhvr>
                                        <p:cTn dur="500" fill="hold" id="49"/>
                                        <p:tgtEl>
                                          <p:spTgt spid="63"/>
                                        </p:tgtEl>
                                        <p:attrNameLst>
                                          <p:attrName>ppt_w</p:attrName>
                                        </p:attrNameLst>
                                      </p:cBhvr>
                                      <p:tavLst>
                                        <p:tav tm="0">
                                          <p:val>
                                            <p:fltVal val="0"/>
                                          </p:val>
                                        </p:tav>
                                        <p:tav tm="100000">
                                          <p:val>
                                            <p:strVal val="#ppt_w"/>
                                          </p:val>
                                        </p:tav>
                                      </p:tavLst>
                                    </p:anim>
                                    <p:anim calcmode="lin" valueType="num">
                                      <p:cBhvr>
                                        <p:cTn dur="500" fill="hold" id="50"/>
                                        <p:tgtEl>
                                          <p:spTgt spid="63"/>
                                        </p:tgtEl>
                                        <p:attrNameLst>
                                          <p:attrName>ppt_h</p:attrName>
                                        </p:attrNameLst>
                                      </p:cBhvr>
                                      <p:tavLst>
                                        <p:tav tm="0">
                                          <p:val>
                                            <p:fltVal val="0"/>
                                          </p:val>
                                        </p:tav>
                                        <p:tav tm="100000">
                                          <p:val>
                                            <p:strVal val="#ppt_h"/>
                                          </p:val>
                                        </p:tav>
                                      </p:tavLst>
                                    </p:anim>
                                    <p:animEffect filter="fade" transition="in">
                                      <p:cBhvr>
                                        <p:cTn dur="500" id="51"/>
                                        <p:tgtEl>
                                          <p:spTgt spid="63"/>
                                        </p:tgtEl>
                                      </p:cBhvr>
                                    </p:animEffect>
                                  </p:childTnLst>
                                </p:cTn>
                              </p:par>
                            </p:childTnLst>
                          </p:cTn>
                        </p:par>
                        <p:par>
                          <p:cTn fill="hold" id="52">
                            <p:stCondLst>
                              <p:cond delay="1600"/>
                            </p:stCondLst>
                            <p:childTnLst>
                              <p:par>
                                <p:cTn fill="hold" id="53" nodeType="afterEffect" presetClass="entr" presetID="12" presetSubtype="8">
                                  <p:stCondLst>
                                    <p:cond delay="0"/>
                                  </p:stCondLst>
                                  <p:childTnLst>
                                    <p:set>
                                      <p:cBhvr>
                                        <p:cTn dur="1" fill="hold" id="54">
                                          <p:stCondLst>
                                            <p:cond delay="0"/>
                                          </p:stCondLst>
                                        </p:cTn>
                                        <p:tgtEl>
                                          <p:spTgt spid="66"/>
                                        </p:tgtEl>
                                        <p:attrNameLst>
                                          <p:attrName>style.visibility</p:attrName>
                                        </p:attrNameLst>
                                      </p:cBhvr>
                                      <p:to>
                                        <p:strVal val="visible"/>
                                      </p:to>
                                    </p:set>
                                    <p:anim calcmode="lin" valueType="num">
                                      <p:cBhvr additive="base">
                                        <p:cTn dur="500" id="55"/>
                                        <p:tgtEl>
                                          <p:spTgt spid="66"/>
                                        </p:tgtEl>
                                        <p:attrNameLst>
                                          <p:attrName>ppt_x</p:attrName>
                                        </p:attrNameLst>
                                      </p:cBhvr>
                                      <p:tavLst>
                                        <p:tav tm="0">
                                          <p:val>
                                            <p:strVal val="#ppt_x-#ppt_w*1.125000"/>
                                          </p:val>
                                        </p:tav>
                                        <p:tav tm="100000">
                                          <p:val>
                                            <p:strVal val="#ppt_x"/>
                                          </p:val>
                                        </p:tav>
                                      </p:tavLst>
                                    </p:anim>
                                    <p:animEffect filter="wipe(right)" transition="in">
                                      <p:cBhvr>
                                        <p:cTn dur="500" id="56"/>
                                        <p:tgtEl>
                                          <p:spTgt spid="66"/>
                                        </p:tgtEl>
                                      </p:cBhvr>
                                    </p:animEffect>
                                  </p:childTnLst>
                                </p:cTn>
                              </p:par>
                              <p:par>
                                <p:cTn fill="hold" id="57" nodeType="withEffect" presetClass="entr" presetID="12" presetSubtype="8">
                                  <p:stCondLst>
                                    <p:cond delay="0"/>
                                  </p:stCondLst>
                                  <p:childTnLst>
                                    <p:set>
                                      <p:cBhvr>
                                        <p:cTn dur="1" fill="hold" id="58">
                                          <p:stCondLst>
                                            <p:cond delay="0"/>
                                          </p:stCondLst>
                                        </p:cTn>
                                        <p:tgtEl>
                                          <p:spTgt spid="69"/>
                                        </p:tgtEl>
                                        <p:attrNameLst>
                                          <p:attrName>style.visibility</p:attrName>
                                        </p:attrNameLst>
                                      </p:cBhvr>
                                      <p:to>
                                        <p:strVal val="visible"/>
                                      </p:to>
                                    </p:set>
                                    <p:anim calcmode="lin" valueType="num">
                                      <p:cBhvr additive="base">
                                        <p:cTn dur="500" id="59"/>
                                        <p:tgtEl>
                                          <p:spTgt spid="69"/>
                                        </p:tgtEl>
                                        <p:attrNameLst>
                                          <p:attrName>ppt_x</p:attrName>
                                        </p:attrNameLst>
                                      </p:cBhvr>
                                      <p:tavLst>
                                        <p:tav tm="0">
                                          <p:val>
                                            <p:strVal val="#ppt_x-#ppt_w*1.125000"/>
                                          </p:val>
                                        </p:tav>
                                        <p:tav tm="100000">
                                          <p:val>
                                            <p:strVal val="#ppt_x"/>
                                          </p:val>
                                        </p:tav>
                                      </p:tavLst>
                                    </p:anim>
                                    <p:animEffect filter="wipe(right)" transition="in">
                                      <p:cBhvr>
                                        <p:cTn dur="500" id="60"/>
                                        <p:tgtEl>
                                          <p:spTgt spid="69"/>
                                        </p:tgtEl>
                                      </p:cBhvr>
                                    </p:animEffect>
                                  </p:childTnLst>
                                </p:cTn>
                              </p:par>
                              <p:par>
                                <p:cTn fill="hold" id="61" nodeType="withEffect" presetClass="entr" presetID="12" presetSubtype="8">
                                  <p:stCondLst>
                                    <p:cond delay="0"/>
                                  </p:stCondLst>
                                  <p:childTnLst>
                                    <p:set>
                                      <p:cBhvr>
                                        <p:cTn dur="1" fill="hold" id="62">
                                          <p:stCondLst>
                                            <p:cond delay="0"/>
                                          </p:stCondLst>
                                        </p:cTn>
                                        <p:tgtEl>
                                          <p:spTgt spid="70"/>
                                        </p:tgtEl>
                                        <p:attrNameLst>
                                          <p:attrName>style.visibility</p:attrName>
                                        </p:attrNameLst>
                                      </p:cBhvr>
                                      <p:to>
                                        <p:strVal val="visible"/>
                                      </p:to>
                                    </p:set>
                                    <p:anim calcmode="lin" valueType="num">
                                      <p:cBhvr additive="base">
                                        <p:cTn dur="500" id="63"/>
                                        <p:tgtEl>
                                          <p:spTgt spid="70"/>
                                        </p:tgtEl>
                                        <p:attrNameLst>
                                          <p:attrName>ppt_x</p:attrName>
                                        </p:attrNameLst>
                                      </p:cBhvr>
                                      <p:tavLst>
                                        <p:tav tm="0">
                                          <p:val>
                                            <p:strVal val="#ppt_x-#ppt_w*1.125000"/>
                                          </p:val>
                                        </p:tav>
                                        <p:tav tm="100000">
                                          <p:val>
                                            <p:strVal val="#ppt_x"/>
                                          </p:val>
                                        </p:tav>
                                      </p:tavLst>
                                    </p:anim>
                                    <p:animEffect filter="wipe(right)" transition="in">
                                      <p:cBhvr>
                                        <p:cTn dur="500" id="64"/>
                                        <p:tgtEl>
                                          <p:spTgt spid="70"/>
                                        </p:tgtEl>
                                      </p:cBhvr>
                                    </p:animEffect>
                                  </p:childTnLst>
                                </p:cTn>
                              </p:par>
                              <p:par>
                                <p:cTn fill="hold" id="65" nodeType="withEffect" presetClass="entr" presetID="12" presetSubtype="8">
                                  <p:stCondLst>
                                    <p:cond delay="0"/>
                                  </p:stCondLst>
                                  <p:childTnLst>
                                    <p:set>
                                      <p:cBhvr>
                                        <p:cTn dur="1" fill="hold" id="66">
                                          <p:stCondLst>
                                            <p:cond delay="0"/>
                                          </p:stCondLst>
                                        </p:cTn>
                                        <p:tgtEl>
                                          <p:spTgt spid="67"/>
                                        </p:tgtEl>
                                        <p:attrNameLst>
                                          <p:attrName>style.visibility</p:attrName>
                                        </p:attrNameLst>
                                      </p:cBhvr>
                                      <p:to>
                                        <p:strVal val="visible"/>
                                      </p:to>
                                    </p:set>
                                    <p:anim calcmode="lin" valueType="num">
                                      <p:cBhvr additive="base">
                                        <p:cTn dur="500" id="67"/>
                                        <p:tgtEl>
                                          <p:spTgt spid="67"/>
                                        </p:tgtEl>
                                        <p:attrNameLst>
                                          <p:attrName>ppt_x</p:attrName>
                                        </p:attrNameLst>
                                      </p:cBhvr>
                                      <p:tavLst>
                                        <p:tav tm="0">
                                          <p:val>
                                            <p:strVal val="#ppt_x-#ppt_w*1.125000"/>
                                          </p:val>
                                        </p:tav>
                                        <p:tav tm="100000">
                                          <p:val>
                                            <p:strVal val="#ppt_x"/>
                                          </p:val>
                                        </p:tav>
                                      </p:tavLst>
                                    </p:anim>
                                    <p:animEffect filter="wipe(right)" transition="in">
                                      <p:cBhvr>
                                        <p:cTn dur="500" id="68"/>
                                        <p:tgtEl>
                                          <p:spTgt spid="67"/>
                                        </p:tgtEl>
                                      </p:cBhvr>
                                    </p:animEffect>
                                  </p:childTnLst>
                                </p:cTn>
                              </p:par>
                              <p:par>
                                <p:cTn fill="hold" id="69" nodeType="withEffect" presetClass="entr" presetID="12" presetSubtype="8">
                                  <p:stCondLst>
                                    <p:cond delay="0"/>
                                  </p:stCondLst>
                                  <p:childTnLst>
                                    <p:set>
                                      <p:cBhvr>
                                        <p:cTn dur="1" fill="hold" id="70">
                                          <p:stCondLst>
                                            <p:cond delay="0"/>
                                          </p:stCondLst>
                                        </p:cTn>
                                        <p:tgtEl>
                                          <p:spTgt spid="68"/>
                                        </p:tgtEl>
                                        <p:attrNameLst>
                                          <p:attrName>style.visibility</p:attrName>
                                        </p:attrNameLst>
                                      </p:cBhvr>
                                      <p:to>
                                        <p:strVal val="visible"/>
                                      </p:to>
                                    </p:set>
                                    <p:anim calcmode="lin" valueType="num">
                                      <p:cBhvr additive="base">
                                        <p:cTn dur="500" id="71"/>
                                        <p:tgtEl>
                                          <p:spTgt spid="68"/>
                                        </p:tgtEl>
                                        <p:attrNameLst>
                                          <p:attrName>ppt_x</p:attrName>
                                        </p:attrNameLst>
                                      </p:cBhvr>
                                      <p:tavLst>
                                        <p:tav tm="0">
                                          <p:val>
                                            <p:strVal val="#ppt_x-#ppt_w*1.125000"/>
                                          </p:val>
                                        </p:tav>
                                        <p:tav tm="100000">
                                          <p:val>
                                            <p:strVal val="#ppt_x"/>
                                          </p:val>
                                        </p:tav>
                                      </p:tavLst>
                                    </p:anim>
                                    <p:animEffect filter="wipe(right)" transition="in">
                                      <p:cBhvr>
                                        <p:cTn dur="500" id="72"/>
                                        <p:tgtEl>
                                          <p:spTgt spid="68"/>
                                        </p:tgtEl>
                                      </p:cBhvr>
                                    </p:animEffect>
                                  </p:childTnLst>
                                </p:cTn>
                              </p:par>
                              <p:par>
                                <p:cTn fill="hold" id="73" nodeType="withEffect" presetClass="entr" presetID="12" presetSubtype="8">
                                  <p:stCondLst>
                                    <p:cond delay="0"/>
                                  </p:stCondLst>
                                  <p:childTnLst>
                                    <p:set>
                                      <p:cBhvr>
                                        <p:cTn dur="1" fill="hold" id="74">
                                          <p:stCondLst>
                                            <p:cond delay="0"/>
                                          </p:stCondLst>
                                        </p:cTn>
                                        <p:tgtEl>
                                          <p:spTgt spid="71"/>
                                        </p:tgtEl>
                                        <p:attrNameLst>
                                          <p:attrName>style.visibility</p:attrName>
                                        </p:attrNameLst>
                                      </p:cBhvr>
                                      <p:to>
                                        <p:strVal val="visible"/>
                                      </p:to>
                                    </p:set>
                                    <p:anim calcmode="lin" valueType="num">
                                      <p:cBhvr additive="base">
                                        <p:cTn dur="500" id="75"/>
                                        <p:tgtEl>
                                          <p:spTgt spid="71"/>
                                        </p:tgtEl>
                                        <p:attrNameLst>
                                          <p:attrName>ppt_x</p:attrName>
                                        </p:attrNameLst>
                                      </p:cBhvr>
                                      <p:tavLst>
                                        <p:tav tm="0">
                                          <p:val>
                                            <p:strVal val="#ppt_x-#ppt_w*1.125000"/>
                                          </p:val>
                                        </p:tav>
                                        <p:tav tm="100000">
                                          <p:val>
                                            <p:strVal val="#ppt_x"/>
                                          </p:val>
                                        </p:tav>
                                      </p:tavLst>
                                    </p:anim>
                                    <p:animEffect filter="wipe(right)" transition="in">
                                      <p:cBhvr>
                                        <p:cTn dur="500" id="76"/>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P grpId="0" spid="53"/>
    </p:bldLst>
  </p:timing>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graphicFrame>
        <p:nvGraphicFramePr>
          <p:cNvPr id="32" name="图表 31"/>
          <p:cNvGraphicFramePr/>
          <p:nvPr/>
        </p:nvGraphicFramePr>
        <p:xfrm>
          <a:off x="6480043" y="1407780"/>
          <a:ext cx="4503212" cy="4777541"/>
        </p:xfrm>
        <a:graphic>
          <a:graphicData uri="http://schemas.openxmlformats.org/drawingml/2006/chart">
            <c:chart xmlns:c="http://schemas.openxmlformats.org/drawingml/2006/chart" r:id="rId3"/>
          </a:graphicData>
        </a:graphic>
      </p:graphicFrame>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项目分析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pic>
        <p:nvPicPr>
          <p:cNvPr id="15" name="图片 14">
            <a:extLst>
              <a:ext uri="{FF2B5EF4-FFF2-40B4-BE49-F238E27FC236}">
                <a16:creationId xmlns:a16="http://schemas.microsoft.com/office/drawing/2014/main" id="{C965301A-9122-4951-918D-00A4240A9AAA}"/>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430274" y="3109194"/>
            <a:ext cx="590285" cy="488261"/>
          </a:xfrm>
          <a:prstGeom prst="rect">
            <a:avLst/>
          </a:prstGeom>
        </p:spPr>
      </p:pic>
      <p:sp>
        <p:nvSpPr>
          <p:cNvPr id="18" name="TextBox 7">
            <a:extLst>
              <a:ext uri="{FF2B5EF4-FFF2-40B4-BE49-F238E27FC236}">
                <a16:creationId xmlns:a16="http://schemas.microsoft.com/office/drawing/2014/main" id="{8DE6CD62-A5CF-42EF-B6BB-0447C20B7252}"/>
              </a:ext>
            </a:extLst>
          </p:cNvPr>
          <p:cNvSpPr txBox="1"/>
          <p:nvPr/>
        </p:nvSpPr>
        <p:spPr>
          <a:xfrm>
            <a:off x="1796203" y="1965653"/>
            <a:ext cx="1261884" cy="307777"/>
          </a:xfrm>
          <a:prstGeom prst="rect">
            <a:avLst/>
          </a:prstGeom>
          <a:noFill/>
        </p:spPr>
        <p:txBody>
          <a:bodyPr rtlCol="0" wrap="non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1796203" y="2220891"/>
            <a:ext cx="4203787"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3" name="TextBox 7">
            <a:extLst>
              <a:ext uri="{FF2B5EF4-FFF2-40B4-BE49-F238E27FC236}">
                <a16:creationId xmlns:a16="http://schemas.microsoft.com/office/drawing/2014/main" id="{8A0EC2AC-36AC-47AE-82D5-84E6BC193292}"/>
              </a:ext>
            </a:extLst>
          </p:cNvPr>
          <p:cNvSpPr txBox="1"/>
          <p:nvPr/>
        </p:nvSpPr>
        <p:spPr>
          <a:xfrm>
            <a:off x="1796203" y="2925760"/>
            <a:ext cx="1261884" cy="307777"/>
          </a:xfrm>
          <a:prstGeom prst="rect">
            <a:avLst/>
          </a:prstGeom>
          <a:noFill/>
        </p:spPr>
        <p:txBody>
          <a:bodyPr rtlCol="0" wrap="non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4" name="文本框 33">
            <a:extLst>
              <a:ext uri="{FF2B5EF4-FFF2-40B4-BE49-F238E27FC236}">
                <a16:creationId xmlns:a16="http://schemas.microsoft.com/office/drawing/2014/main" id="{C43FDB60-641B-4314-9123-84B7BB807516}"/>
              </a:ext>
            </a:extLst>
          </p:cNvPr>
          <p:cNvSpPr txBox="1"/>
          <p:nvPr/>
        </p:nvSpPr>
        <p:spPr>
          <a:xfrm>
            <a:off x="1796203" y="3180998"/>
            <a:ext cx="4203787"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9" name="TextBox 7">
            <a:extLst>
              <a:ext uri="{FF2B5EF4-FFF2-40B4-BE49-F238E27FC236}">
                <a16:creationId xmlns:a16="http://schemas.microsoft.com/office/drawing/2014/main" id="{F5FCCFE4-0252-4BA3-87A1-FBD5057754FC}"/>
              </a:ext>
            </a:extLst>
          </p:cNvPr>
          <p:cNvSpPr txBox="1"/>
          <p:nvPr/>
        </p:nvSpPr>
        <p:spPr>
          <a:xfrm>
            <a:off x="1796203" y="3952976"/>
            <a:ext cx="1261884" cy="307777"/>
          </a:xfrm>
          <a:prstGeom prst="rect">
            <a:avLst/>
          </a:prstGeom>
          <a:noFill/>
        </p:spPr>
        <p:txBody>
          <a:bodyPr rtlCol="0" wrap="non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0" name="文本框 39">
            <a:extLst>
              <a:ext uri="{FF2B5EF4-FFF2-40B4-BE49-F238E27FC236}">
                <a16:creationId xmlns:a16="http://schemas.microsoft.com/office/drawing/2014/main" id="{CE2913BC-6B04-4A1E-A806-559244DE4FE4}"/>
              </a:ext>
            </a:extLst>
          </p:cNvPr>
          <p:cNvSpPr txBox="1"/>
          <p:nvPr/>
        </p:nvSpPr>
        <p:spPr>
          <a:xfrm>
            <a:off x="1796203" y="4208214"/>
            <a:ext cx="4203787"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45" name="TextBox 7">
            <a:extLst>
              <a:ext uri="{FF2B5EF4-FFF2-40B4-BE49-F238E27FC236}">
                <a16:creationId xmlns:a16="http://schemas.microsoft.com/office/drawing/2014/main" id="{42EB2968-4406-4916-B0BA-82ACE5C5D47B}"/>
              </a:ext>
            </a:extLst>
          </p:cNvPr>
          <p:cNvSpPr txBox="1"/>
          <p:nvPr/>
        </p:nvSpPr>
        <p:spPr>
          <a:xfrm>
            <a:off x="1796203" y="4980192"/>
            <a:ext cx="1261884" cy="307777"/>
          </a:xfrm>
          <a:prstGeom prst="rect">
            <a:avLst/>
          </a:prstGeom>
          <a:noFill/>
        </p:spPr>
        <p:txBody>
          <a:bodyPr rtlCol="0" wrap="non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6" name="文本框 45">
            <a:extLst>
              <a:ext uri="{FF2B5EF4-FFF2-40B4-BE49-F238E27FC236}">
                <a16:creationId xmlns:a16="http://schemas.microsoft.com/office/drawing/2014/main" id="{43ABA1E2-F469-4BC5-B7AB-71B5C9FCBE61}"/>
              </a:ext>
            </a:extLst>
          </p:cNvPr>
          <p:cNvSpPr txBox="1"/>
          <p:nvPr/>
        </p:nvSpPr>
        <p:spPr>
          <a:xfrm>
            <a:off x="1796203" y="5235430"/>
            <a:ext cx="4203787"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47" name="TextBox 7">
            <a:extLst>
              <a:ext uri="{FF2B5EF4-FFF2-40B4-BE49-F238E27FC236}">
                <a16:creationId xmlns:a16="http://schemas.microsoft.com/office/drawing/2014/main" id="{6F1B8FB3-A0A4-4E6F-9C86-B0511D0326FB}"/>
              </a:ext>
            </a:extLst>
          </p:cNvPr>
          <p:cNvSpPr txBox="1"/>
          <p:nvPr/>
        </p:nvSpPr>
        <p:spPr>
          <a:xfrm>
            <a:off x="8274010" y="3685408"/>
            <a:ext cx="902811" cy="307777"/>
          </a:xfrm>
          <a:prstGeom prst="rect">
            <a:avLst/>
          </a:prstGeom>
          <a:noFill/>
        </p:spPr>
        <p:txBody>
          <a:bodyPr rtlCol="0" wrap="non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8" name="TextBox 10">
            <a:extLst>
              <a:ext uri="{FF2B5EF4-FFF2-40B4-BE49-F238E27FC236}">
                <a16:creationId xmlns:a16="http://schemas.microsoft.com/office/drawing/2014/main" id="{BABBC618-06A2-4AD1-BD50-402900544CE6}"/>
              </a:ext>
            </a:extLst>
          </p:cNvPr>
          <p:cNvSpPr txBox="1"/>
          <p:nvPr/>
        </p:nvSpPr>
        <p:spPr>
          <a:xfrm>
            <a:off x="7964633" y="3911149"/>
            <a:ext cx="1521570" cy="256545"/>
          </a:xfrm>
          <a:prstGeom prst="rect">
            <a:avLst/>
          </a:prstGeom>
          <a:noFill/>
        </p:spPr>
        <p:txBody>
          <a:bodyPr rtlCol="0" wrap="none">
            <a:spAutoFit/>
          </a:bodyPr>
          <a:lstStyle/>
          <a:p>
            <a:pPr algn="ctr" defTabSz="1219020"/>
            <a:r>
              <a:rPr altLang="zh-CN" dirty="0" lang="en-US" sz="1067">
                <a:solidFill>
                  <a:srgbClr val="686769"/>
                </a:solidFill>
                <a:latin charset="-122" panose="02010601030101010101" pitchFamily="2" typeface="方正黑体简体"/>
                <a:ea charset="-122" panose="02010601030101010101" pitchFamily="2" typeface="方正黑体简体"/>
                <a:cs typeface="+mn-ea"/>
                <a:sym typeface="+mn-lt"/>
              </a:rPr>
              <a:t>RENYUANZUCHENG</a:t>
            </a:r>
          </a:p>
        </p:txBody>
      </p:sp>
      <p:sp>
        <p:nvSpPr>
          <p:cNvPr id="49" name="TextBox 6">
            <a:extLst>
              <a:ext uri="{FF2B5EF4-FFF2-40B4-BE49-F238E27FC236}">
                <a16:creationId xmlns:a16="http://schemas.microsoft.com/office/drawing/2014/main" id="{2F039D0B-16FB-48F2-B76E-9C35947D7ECD}"/>
              </a:ext>
            </a:extLst>
          </p:cNvPr>
          <p:cNvSpPr txBox="1"/>
          <p:nvPr/>
        </p:nvSpPr>
        <p:spPr>
          <a:xfrm>
            <a:off x="7932034" y="1800643"/>
            <a:ext cx="559769" cy="318100"/>
          </a:xfrm>
          <a:prstGeom prst="rect">
            <a:avLst/>
          </a:prstGeom>
          <a:noFill/>
        </p:spPr>
        <p:txBody>
          <a:bodyPr rtlCol="0" wrap="none">
            <a:spAutoFit/>
          </a:bodyPr>
          <a:lstStyle/>
          <a:p>
            <a:pPr defTabSz="1219020"/>
            <a:r>
              <a:rPr altLang="zh-CN" dirty="0" lang="en-US" sz="1467">
                <a:solidFill>
                  <a:prstClr val="white"/>
                </a:solidFill>
                <a:latin charset="-122" panose="02010601030101010101" pitchFamily="2" typeface="方正黑体简体"/>
                <a:ea charset="-122" panose="02010601030101010101" pitchFamily="2" typeface="方正黑体简体"/>
                <a:cs typeface="+mn-ea"/>
                <a:sym typeface="+mn-lt"/>
              </a:rPr>
              <a:t>20%</a:t>
            </a:r>
            <a:endParaRPr altLang="en-US" dirty="0" lang="zh-CN" sz="1467">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50" name="TextBox 6">
            <a:extLst>
              <a:ext uri="{FF2B5EF4-FFF2-40B4-BE49-F238E27FC236}">
                <a16:creationId xmlns:a16="http://schemas.microsoft.com/office/drawing/2014/main" id="{013713F4-0F93-4D72-9149-C737692451BF}"/>
              </a:ext>
            </a:extLst>
          </p:cNvPr>
          <p:cNvSpPr txBox="1"/>
          <p:nvPr/>
        </p:nvSpPr>
        <p:spPr>
          <a:xfrm>
            <a:off x="7152118" y="2309848"/>
            <a:ext cx="559769" cy="318100"/>
          </a:xfrm>
          <a:prstGeom prst="rect">
            <a:avLst/>
          </a:prstGeom>
          <a:noFill/>
        </p:spPr>
        <p:txBody>
          <a:bodyPr rtlCol="0" wrap="none">
            <a:spAutoFit/>
          </a:bodyPr>
          <a:lstStyle/>
          <a:p>
            <a:pPr defTabSz="1219020"/>
            <a:r>
              <a:rPr altLang="zh-CN" dirty="0" lang="en-US" sz="1467">
                <a:solidFill>
                  <a:prstClr val="white"/>
                </a:solidFill>
                <a:latin charset="-122" panose="02010601030101010101" pitchFamily="2" typeface="方正黑体简体"/>
                <a:ea charset="-122" panose="02010601030101010101" pitchFamily="2" typeface="方正黑体简体"/>
                <a:cs typeface="+mn-ea"/>
                <a:sym typeface="+mn-lt"/>
              </a:rPr>
              <a:t>20%</a:t>
            </a:r>
            <a:endParaRPr altLang="en-US" dirty="0" lang="zh-CN" sz="1467">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51" name="TextBox 6">
            <a:extLst>
              <a:ext uri="{FF2B5EF4-FFF2-40B4-BE49-F238E27FC236}">
                <a16:creationId xmlns:a16="http://schemas.microsoft.com/office/drawing/2014/main" id="{1DD50088-99CD-4A52-9DCC-670BF27AC5AE}"/>
              </a:ext>
            </a:extLst>
          </p:cNvPr>
          <p:cNvSpPr txBox="1"/>
          <p:nvPr/>
        </p:nvSpPr>
        <p:spPr>
          <a:xfrm>
            <a:off x="6840922" y="4117123"/>
            <a:ext cx="559769" cy="318100"/>
          </a:xfrm>
          <a:prstGeom prst="rect">
            <a:avLst/>
          </a:prstGeom>
          <a:noFill/>
        </p:spPr>
        <p:txBody>
          <a:bodyPr rtlCol="0" wrap="none">
            <a:spAutoFit/>
          </a:bodyPr>
          <a:lstStyle/>
          <a:p>
            <a:pPr defTabSz="1219020"/>
            <a:r>
              <a:rPr altLang="zh-CN" dirty="0" lang="en-US" sz="1467">
                <a:solidFill>
                  <a:prstClr val="white"/>
                </a:solidFill>
                <a:latin charset="-122" panose="02010601030101010101" pitchFamily="2" typeface="方正黑体简体"/>
                <a:ea charset="-122" panose="02010601030101010101" pitchFamily="2" typeface="方正黑体简体"/>
                <a:cs typeface="+mn-ea"/>
                <a:sym typeface="+mn-lt"/>
              </a:rPr>
              <a:t>20%</a:t>
            </a:r>
            <a:endParaRPr altLang="en-US" dirty="0" lang="zh-CN" sz="1467">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52" name="TextBox 6">
            <a:extLst>
              <a:ext uri="{FF2B5EF4-FFF2-40B4-BE49-F238E27FC236}">
                <a16:creationId xmlns:a16="http://schemas.microsoft.com/office/drawing/2014/main" id="{EF89A752-BEE2-4293-82D4-57BAF64DCD24}"/>
              </a:ext>
            </a:extLst>
          </p:cNvPr>
          <p:cNvSpPr txBox="1"/>
          <p:nvPr/>
        </p:nvSpPr>
        <p:spPr>
          <a:xfrm>
            <a:off x="10201323" y="3918336"/>
            <a:ext cx="559769" cy="318100"/>
          </a:xfrm>
          <a:prstGeom prst="rect">
            <a:avLst/>
          </a:prstGeom>
          <a:noFill/>
        </p:spPr>
        <p:txBody>
          <a:bodyPr rtlCol="0" wrap="none">
            <a:spAutoFit/>
          </a:bodyPr>
          <a:lstStyle/>
          <a:p>
            <a:pPr defTabSz="1219020"/>
            <a:r>
              <a:rPr altLang="zh-CN" dirty="0" lang="en-US" sz="1467">
                <a:solidFill>
                  <a:srgbClr val="4F4D50"/>
                </a:solidFill>
                <a:latin charset="-122" panose="02010601030101010101" pitchFamily="2" typeface="方正黑体简体"/>
                <a:ea charset="-122" panose="02010601030101010101" pitchFamily="2" typeface="方正黑体简体"/>
                <a:cs typeface="+mn-ea"/>
                <a:sym typeface="+mn-lt"/>
              </a:rPr>
              <a:t>20%</a:t>
            </a:r>
            <a:endParaRPr altLang="en-US" dirty="0" lang="zh-CN" sz="1467">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 name="矩形 4"/>
          <p:cNvSpPr/>
          <p:nvPr/>
        </p:nvSpPr>
        <p:spPr>
          <a:xfrm>
            <a:off x="1364155" y="2038919"/>
            <a:ext cx="192021" cy="192021"/>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37" name="矩形 36"/>
          <p:cNvSpPr/>
          <p:nvPr/>
        </p:nvSpPr>
        <p:spPr>
          <a:xfrm>
            <a:off x="1364155" y="3039542"/>
            <a:ext cx="192021" cy="192021"/>
          </a:xfrm>
          <a:prstGeom prst="rect">
            <a:avLst/>
          </a:prstGeom>
          <a:solidFill>
            <a:srgbClr val="C8B08A"/>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38" name="矩形 37"/>
          <p:cNvSpPr/>
          <p:nvPr/>
        </p:nvSpPr>
        <p:spPr>
          <a:xfrm>
            <a:off x="1364155" y="4040164"/>
            <a:ext cx="192021" cy="192021"/>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
        <p:nvSpPr>
          <p:cNvPr id="43" name="矩形 42"/>
          <p:cNvSpPr/>
          <p:nvPr/>
        </p:nvSpPr>
        <p:spPr>
          <a:xfrm>
            <a:off x="1364155" y="5040787"/>
            <a:ext cx="192021" cy="192021"/>
          </a:xfrm>
          <a:prstGeom prst="rect">
            <a:avLst/>
          </a:prstGeom>
          <a:solidFill>
            <a:srgbClr val="C8B08A"/>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Tree>
    <p:extLst>
      <p:ext uri="{BB962C8B-B14F-4D97-AF65-F5344CB8AC3E}">
        <p14:creationId xmlns:p14="http://schemas.microsoft.com/office/powerpoint/2010/main" val="22813626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10" presetSubtype="0">
                                  <p:stCondLst>
                                    <p:cond delay="0"/>
                                  </p:stCondLst>
                                  <p:childTnLst>
                                    <p:set>
                                      <p:cBhvr>
                                        <p:cTn dur="1" fill="hold" id="19">
                                          <p:stCondLst>
                                            <p:cond delay="0"/>
                                          </p:stCondLst>
                                        </p:cTn>
                                        <p:tgtEl>
                                          <p:spTgt spid="52"/>
                                        </p:tgtEl>
                                        <p:attrNameLst>
                                          <p:attrName>style.visibility</p:attrName>
                                        </p:attrNameLst>
                                      </p:cBhvr>
                                      <p:to>
                                        <p:strVal val="visible"/>
                                      </p:to>
                                    </p:set>
                                    <p:animEffect filter="fade" transition="in">
                                      <p:cBhvr>
                                        <p:cTn dur="500" id="20"/>
                                        <p:tgtEl>
                                          <p:spTgt spid="52"/>
                                        </p:tgtEl>
                                      </p:cBhvr>
                                    </p:animEffect>
                                  </p:childTnLst>
                                </p:cTn>
                              </p:par>
                            </p:childTnLst>
                          </p:cTn>
                        </p:par>
                        <p:par>
                          <p:cTn fill="hold" id="21">
                            <p:stCondLst>
                              <p:cond delay="1100"/>
                            </p:stCondLst>
                            <p:childTnLst>
                              <p:par>
                                <p:cTn fill="hold" grpId="0" id="22" nodeType="afterEffect" presetClass="entr" presetID="10" presetSubtype="0">
                                  <p:stCondLst>
                                    <p:cond delay="0"/>
                                  </p:stCondLst>
                                  <p:childTnLst>
                                    <p:set>
                                      <p:cBhvr>
                                        <p:cTn dur="1" fill="hold" id="23">
                                          <p:stCondLst>
                                            <p:cond delay="0"/>
                                          </p:stCondLst>
                                        </p:cTn>
                                        <p:tgtEl>
                                          <p:spTgt spid="49"/>
                                        </p:tgtEl>
                                        <p:attrNameLst>
                                          <p:attrName>style.visibility</p:attrName>
                                        </p:attrNameLst>
                                      </p:cBhvr>
                                      <p:to>
                                        <p:strVal val="visible"/>
                                      </p:to>
                                    </p:set>
                                    <p:animEffect filter="fade" transition="in">
                                      <p:cBhvr>
                                        <p:cTn dur="500" id="24"/>
                                        <p:tgtEl>
                                          <p:spTgt spid="49"/>
                                        </p:tgtEl>
                                      </p:cBhvr>
                                    </p:animEffect>
                                  </p:childTnLst>
                                </p:cTn>
                              </p:par>
                            </p:childTnLst>
                          </p:cTn>
                        </p:par>
                        <p:par>
                          <p:cTn fill="hold" id="25">
                            <p:stCondLst>
                              <p:cond delay="1600"/>
                            </p:stCondLst>
                            <p:childTnLst>
                              <p:par>
                                <p:cTn fill="hold" grpId="0" id="26" nodeType="afterEffect" presetClass="entr" presetID="10" presetSubtype="0">
                                  <p:stCondLst>
                                    <p:cond delay="0"/>
                                  </p:stCondLst>
                                  <p:childTnLst>
                                    <p:set>
                                      <p:cBhvr>
                                        <p:cTn dur="1" fill="hold" id="27">
                                          <p:stCondLst>
                                            <p:cond delay="0"/>
                                          </p:stCondLst>
                                        </p:cTn>
                                        <p:tgtEl>
                                          <p:spTgt spid="50"/>
                                        </p:tgtEl>
                                        <p:attrNameLst>
                                          <p:attrName>style.visibility</p:attrName>
                                        </p:attrNameLst>
                                      </p:cBhvr>
                                      <p:to>
                                        <p:strVal val="visible"/>
                                      </p:to>
                                    </p:set>
                                    <p:animEffect filter="fade" transition="in">
                                      <p:cBhvr>
                                        <p:cTn dur="500" id="28"/>
                                        <p:tgtEl>
                                          <p:spTgt spid="50"/>
                                        </p:tgtEl>
                                      </p:cBhvr>
                                    </p:animEffect>
                                  </p:childTnLst>
                                </p:cTn>
                              </p:par>
                            </p:childTnLst>
                          </p:cTn>
                        </p:par>
                        <p:par>
                          <p:cTn fill="hold" id="29">
                            <p:stCondLst>
                              <p:cond delay="2100"/>
                            </p:stCondLst>
                            <p:childTnLst>
                              <p:par>
                                <p:cTn fill="hold" grpId="0" id="30" nodeType="afterEffect" presetClass="entr" presetID="10" presetSubtype="0">
                                  <p:stCondLst>
                                    <p:cond delay="0"/>
                                  </p:stCondLst>
                                  <p:childTnLst>
                                    <p:set>
                                      <p:cBhvr>
                                        <p:cTn dur="1" fill="hold" id="31">
                                          <p:stCondLst>
                                            <p:cond delay="0"/>
                                          </p:stCondLst>
                                        </p:cTn>
                                        <p:tgtEl>
                                          <p:spTgt spid="51"/>
                                        </p:tgtEl>
                                        <p:attrNameLst>
                                          <p:attrName>style.visibility</p:attrName>
                                        </p:attrNameLst>
                                      </p:cBhvr>
                                      <p:to>
                                        <p:strVal val="visible"/>
                                      </p:to>
                                    </p:set>
                                    <p:animEffect filter="fade" transition="in">
                                      <p:cBhvr>
                                        <p:cTn dur="500" id="32"/>
                                        <p:tgtEl>
                                          <p:spTgt spid="51"/>
                                        </p:tgtEl>
                                      </p:cBhvr>
                                    </p:animEffect>
                                  </p:childTnLst>
                                </p:cTn>
                              </p:par>
                            </p:childTnLst>
                          </p:cTn>
                        </p:par>
                        <p:par>
                          <p:cTn fill="hold" id="33">
                            <p:stCondLst>
                              <p:cond delay="2600"/>
                            </p:stCondLst>
                            <p:childTnLst>
                              <p:par>
                                <p:cTn fill="hold" grpId="0" id="34" nodeType="afterEffect" presetClass="entr" presetID="21" presetSubtype="1">
                                  <p:stCondLst>
                                    <p:cond delay="0"/>
                                  </p:stCondLst>
                                  <p:childTnLst>
                                    <p:set>
                                      <p:cBhvr>
                                        <p:cTn dur="1" fill="hold" id="35">
                                          <p:stCondLst>
                                            <p:cond delay="0"/>
                                          </p:stCondLst>
                                        </p:cTn>
                                        <p:tgtEl>
                                          <p:spTgt spid="32"/>
                                        </p:tgtEl>
                                        <p:attrNameLst>
                                          <p:attrName>style.visibility</p:attrName>
                                        </p:attrNameLst>
                                      </p:cBhvr>
                                      <p:to>
                                        <p:strVal val="visible"/>
                                      </p:to>
                                    </p:set>
                                    <p:animEffect filter="wheel(1)" transition="in">
                                      <p:cBhvr>
                                        <p:cTn dur="2000" id="3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32">
        <p:bldAsOne/>
      </p:bldGraphic>
      <p:bldP grpId="0" spid="4"/>
      <p:bldP grpId="0" spid="49"/>
      <p:bldP grpId="0" spid="50"/>
      <p:bldP grpId="0" spid="51"/>
      <p:bldP grpId="0" spid="52"/>
    </p:bld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组合 1"/>
          <p:cNvGrpSpPr/>
          <p:nvPr/>
        </p:nvGrpSpPr>
        <p:grpSpPr>
          <a:xfrm>
            <a:off x="82529" y="1594330"/>
            <a:ext cx="8113187" cy="4402578"/>
            <a:chOff x="80963" y="1593850"/>
            <a:chExt cx="8115300" cy="4403725"/>
          </a:xfrm>
          <a:effectLst>
            <a:outerShdw algn="tl" blurRad="254000" dir="2700000" dist="63500" rotWithShape="0">
              <a:prstClr val="black">
                <a:alpha val="30000"/>
              </a:prstClr>
            </a:outerShdw>
          </a:effectLst>
        </p:grpSpPr>
        <p:sp>
          <p:nvSpPr>
            <p:cNvPr id="23556" name="椭圆 1"/>
            <p:cNvSpPr>
              <a:spLocks noChangeArrowheads="1" noChangeAspect="1"/>
            </p:cNvSpPr>
            <p:nvPr/>
          </p:nvSpPr>
          <p:spPr bwMode="auto">
            <a:xfrm>
              <a:off x="801688" y="2355850"/>
              <a:ext cx="2879725" cy="2879725"/>
            </a:xfrm>
            <a:prstGeom prst="ellipse">
              <a:avLst/>
            </a:prstGeom>
            <a:solidFill>
              <a:srgbClr val="C8B0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57" name="空心弧 2"/>
            <p:cNvSpPr>
              <a:spLocks noChangeAspect="1"/>
            </p:cNvSpPr>
            <p:nvPr/>
          </p:nvSpPr>
          <p:spPr bwMode="auto">
            <a:xfrm>
              <a:off x="80963" y="1636713"/>
              <a:ext cx="4321175" cy="4319587"/>
            </a:xfrm>
            <a:custGeom>
              <a:avLst/>
              <a:gdLst>
                <a:gd fmla="*/ 2160000 w 4320000" name="T0"/>
                <a:gd fmla="*/ 0 h 4320000" name="T1"/>
                <a:gd fmla="*/ 4320000 w 4320000" name="T2"/>
                <a:gd fmla="*/ 2160000 h 4320000" name="T3"/>
                <a:gd fmla="*/ 2160000 w 4320000" name="T4"/>
                <a:gd fmla="*/ 4320000 h 4320000" name="T5"/>
                <a:gd fmla="*/ 2160000 w 4320000" name="T6"/>
                <a:gd fmla="*/ 4190400 h 4320000" name="T7"/>
                <a:gd fmla="*/ 4190400 w 4320000" name="T8"/>
                <a:gd fmla="*/ 2160000 h 4320000" name="T9"/>
                <a:gd fmla="*/ 2160000 w 4320000" name="T10"/>
                <a:gd fmla="*/ 129600 h 4320000" name="T11"/>
                <a:gd fmla="*/ 2160000 w 4320000" name="T12"/>
                <a:gd fmla="*/ 0 h 4320000" name="T13"/>
              </a:gdLst>
              <a:ahLst/>
              <a:cxnLst>
                <a:cxn ang="0">
                  <a:pos x="T0" y="T1"/>
                </a:cxn>
                <a:cxn ang="0">
                  <a:pos x="T2" y="T3"/>
                </a:cxn>
                <a:cxn ang="0">
                  <a:pos x="T4" y="T5"/>
                </a:cxn>
                <a:cxn ang="0">
                  <a:pos x="T6" y="T7"/>
                </a:cxn>
                <a:cxn ang="0">
                  <a:pos x="T8" y="T9"/>
                </a:cxn>
                <a:cxn ang="0">
                  <a:pos x="T10" y="T11"/>
                </a:cxn>
                <a:cxn ang="0">
                  <a:pos x="T12" y="T13"/>
                </a:cxn>
              </a:cxnLst>
              <a:rect b="b" l="0" r="r" t="0"/>
              <a:pathLst>
                <a:path h="4320000" w="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altLang="en-US" lang="zh-CN" sz="1799">
                <a:cs typeface="+mn-ea"/>
                <a:sym typeface="+mn-lt"/>
              </a:endParaRPr>
            </a:p>
          </p:txBody>
        </p:sp>
        <p:sp>
          <p:nvSpPr>
            <p:cNvPr id="23558" name="椭圆 5"/>
            <p:cNvSpPr>
              <a:spLocks noChangeArrowheads="1" noChangeAspect="1"/>
            </p:cNvSpPr>
            <p:nvPr/>
          </p:nvSpPr>
          <p:spPr bwMode="auto">
            <a:xfrm>
              <a:off x="3135313" y="1819275"/>
              <a:ext cx="449262" cy="449263"/>
            </a:xfrm>
            <a:prstGeom prst="ellipse">
              <a:avLst/>
            </a:prstGeom>
            <a:solidFill>
              <a:srgbClr val="4F4D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59" name="椭圆 6"/>
            <p:cNvSpPr>
              <a:spLocks noChangeArrowheads="1" noChangeAspect="1"/>
            </p:cNvSpPr>
            <p:nvPr/>
          </p:nvSpPr>
          <p:spPr bwMode="auto">
            <a:xfrm>
              <a:off x="4033838" y="2987675"/>
              <a:ext cx="450850" cy="449263"/>
            </a:xfrm>
            <a:prstGeom prst="ellipse">
              <a:avLst/>
            </a:prstGeom>
            <a:solidFill>
              <a:srgbClr val="C8B0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60" name="椭圆 7"/>
            <p:cNvSpPr>
              <a:spLocks noChangeArrowheads="1" noChangeAspect="1"/>
            </p:cNvSpPr>
            <p:nvPr/>
          </p:nvSpPr>
          <p:spPr bwMode="auto">
            <a:xfrm>
              <a:off x="4033838" y="4154488"/>
              <a:ext cx="450850" cy="450850"/>
            </a:xfrm>
            <a:prstGeom prst="ellipse">
              <a:avLst/>
            </a:prstGeom>
            <a:solidFill>
              <a:srgbClr val="4F4D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61" name="椭圆 10"/>
            <p:cNvSpPr>
              <a:spLocks noChangeArrowheads="1" noChangeAspect="1"/>
            </p:cNvSpPr>
            <p:nvPr/>
          </p:nvSpPr>
          <p:spPr bwMode="auto">
            <a:xfrm>
              <a:off x="3135313" y="5322888"/>
              <a:ext cx="449262" cy="449262"/>
            </a:xfrm>
            <a:prstGeom prst="ellipse">
              <a:avLst/>
            </a:prstGeom>
            <a:solidFill>
              <a:srgbClr val="C8B0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62" name="椭圆 11"/>
            <p:cNvSpPr>
              <a:spLocks noChangeArrowheads="1" noChangeAspect="1"/>
            </p:cNvSpPr>
            <p:nvPr/>
          </p:nvSpPr>
          <p:spPr bwMode="auto">
            <a:xfrm>
              <a:off x="5591175" y="1593850"/>
              <a:ext cx="900113" cy="900113"/>
            </a:xfrm>
            <a:prstGeom prst="ellipse">
              <a:avLst/>
            </a:prstGeom>
            <a:solidFill>
              <a:srgbClr val="4F4D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63" name="椭圆 12"/>
            <p:cNvSpPr>
              <a:spLocks noChangeArrowheads="1" noChangeAspect="1"/>
            </p:cNvSpPr>
            <p:nvPr/>
          </p:nvSpPr>
          <p:spPr bwMode="auto">
            <a:xfrm>
              <a:off x="7296150" y="2762250"/>
              <a:ext cx="900113" cy="900113"/>
            </a:xfrm>
            <a:prstGeom prst="ellipse">
              <a:avLst/>
            </a:prstGeom>
            <a:solidFill>
              <a:srgbClr val="C8B0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64" name="椭圆 13"/>
            <p:cNvSpPr>
              <a:spLocks noChangeArrowheads="1" noChangeAspect="1"/>
            </p:cNvSpPr>
            <p:nvPr/>
          </p:nvSpPr>
          <p:spPr bwMode="auto">
            <a:xfrm>
              <a:off x="7296150" y="3930650"/>
              <a:ext cx="900113" cy="898525"/>
            </a:xfrm>
            <a:prstGeom prst="ellipse">
              <a:avLst/>
            </a:prstGeom>
            <a:solidFill>
              <a:srgbClr val="4F4D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sp>
          <p:nvSpPr>
            <p:cNvPr id="23565" name="椭圆 14"/>
            <p:cNvSpPr>
              <a:spLocks noChangeArrowheads="1" noChangeAspect="1"/>
            </p:cNvSpPr>
            <p:nvPr/>
          </p:nvSpPr>
          <p:spPr bwMode="auto">
            <a:xfrm>
              <a:off x="5591175" y="5097463"/>
              <a:ext cx="900113" cy="900112"/>
            </a:xfrm>
            <a:prstGeom prst="ellipse">
              <a:avLst/>
            </a:prstGeom>
            <a:solidFill>
              <a:srgbClr val="C8B0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30000"/>
                </a:lnSpc>
              </a:pPr>
              <a:endParaRPr altLang="en-US" lang="zh-CN" sz="1799">
                <a:solidFill>
                  <a:srgbClr val="FFFFFF"/>
                </a:solidFill>
                <a:latin typeface="+mn-lt"/>
                <a:ea typeface="+mn-ea"/>
                <a:cs typeface="+mn-ea"/>
                <a:sym typeface="+mn-lt"/>
              </a:endParaRPr>
            </a:p>
          </p:txBody>
        </p:sp>
        <p:cxnSp>
          <p:nvCxnSpPr>
            <p:cNvPr id="23566" name="直接连接符 4"/>
            <p:cNvCxnSpPr>
              <a:cxnSpLocks noChangeShapeType="1"/>
              <a:stCxn id="23558" idx="6"/>
              <a:endCxn id="23562" idx="2"/>
            </p:cNvCxnSpPr>
            <p:nvPr/>
          </p:nvCxnSpPr>
          <p:spPr bwMode="auto">
            <a:xfrm>
              <a:off x="3584575" y="2044700"/>
              <a:ext cx="2006600" cy="0"/>
            </a:xfrm>
            <a:prstGeom prst="line">
              <a:avLst/>
            </a:prstGeom>
            <a:noFill/>
            <a:ln cmpd="sng" w="9525">
              <a:solidFill>
                <a:srgbClr val="BFBFBF"/>
              </a:solidFill>
              <a:round/>
              <a:headEnd/>
              <a:tailEnd/>
            </a:ln>
            <a:extLst>
              <a:ext uri="{909E8E84-426E-40DD-AFC4-6F175D3DCCD1}">
                <a14:hiddenFill xmlns:a14="http://schemas.microsoft.com/office/drawing/2010/main">
                  <a:noFill/>
                </a14:hiddenFill>
              </a:ext>
            </a:extLst>
          </p:spPr>
        </p:cxnSp>
        <p:cxnSp>
          <p:nvCxnSpPr>
            <p:cNvPr id="23567" name="直接连接符 16"/>
            <p:cNvCxnSpPr>
              <a:cxnSpLocks noChangeShapeType="1"/>
              <a:stCxn id="23559" idx="6"/>
              <a:endCxn id="23563" idx="2"/>
            </p:cNvCxnSpPr>
            <p:nvPr/>
          </p:nvCxnSpPr>
          <p:spPr bwMode="auto">
            <a:xfrm>
              <a:off x="4484688" y="3211513"/>
              <a:ext cx="2811462" cy="0"/>
            </a:xfrm>
            <a:prstGeom prst="line">
              <a:avLst/>
            </a:prstGeom>
            <a:noFill/>
            <a:ln cmpd="sng" w="9525">
              <a:solidFill>
                <a:srgbClr val="BFBFBF"/>
              </a:solidFill>
              <a:round/>
              <a:headEnd/>
              <a:tailEnd/>
            </a:ln>
            <a:extLst>
              <a:ext uri="{909E8E84-426E-40DD-AFC4-6F175D3DCCD1}">
                <a14:hiddenFill xmlns:a14="http://schemas.microsoft.com/office/drawing/2010/main">
                  <a:noFill/>
                </a14:hiddenFill>
              </a:ext>
            </a:extLst>
          </p:spPr>
        </p:cxnSp>
        <p:cxnSp>
          <p:nvCxnSpPr>
            <p:cNvPr id="23568" name="直接连接符 18"/>
            <p:cNvCxnSpPr>
              <a:cxnSpLocks noChangeShapeType="1"/>
              <a:stCxn id="23560" idx="6"/>
              <a:endCxn id="23564" idx="2"/>
            </p:cNvCxnSpPr>
            <p:nvPr/>
          </p:nvCxnSpPr>
          <p:spPr bwMode="auto">
            <a:xfrm>
              <a:off x="4484688" y="4379913"/>
              <a:ext cx="2811462" cy="0"/>
            </a:xfrm>
            <a:prstGeom prst="line">
              <a:avLst/>
            </a:prstGeom>
            <a:noFill/>
            <a:ln cmpd="sng" w="9525">
              <a:solidFill>
                <a:srgbClr val="BFBFBF"/>
              </a:solidFill>
              <a:round/>
              <a:headEnd/>
              <a:tailEnd/>
            </a:ln>
            <a:extLst>
              <a:ext uri="{909E8E84-426E-40DD-AFC4-6F175D3DCCD1}">
                <a14:hiddenFill xmlns:a14="http://schemas.microsoft.com/office/drawing/2010/main">
                  <a:noFill/>
                </a14:hiddenFill>
              </a:ext>
            </a:extLst>
          </p:spPr>
        </p:cxnSp>
        <p:cxnSp>
          <p:nvCxnSpPr>
            <p:cNvPr id="23569" name="直接连接符 20"/>
            <p:cNvCxnSpPr>
              <a:cxnSpLocks noChangeShapeType="1"/>
              <a:stCxn id="23561" idx="6"/>
              <a:endCxn id="23565" idx="2"/>
            </p:cNvCxnSpPr>
            <p:nvPr/>
          </p:nvCxnSpPr>
          <p:spPr bwMode="auto">
            <a:xfrm>
              <a:off x="3584575" y="5548313"/>
              <a:ext cx="2006600" cy="0"/>
            </a:xfrm>
            <a:prstGeom prst="line">
              <a:avLst/>
            </a:prstGeom>
            <a:noFill/>
            <a:ln cmpd="sng" w="9525">
              <a:solidFill>
                <a:srgbClr val="BFBFBF"/>
              </a:solidFill>
              <a:round/>
              <a:headEnd/>
              <a:tailEnd/>
            </a:ln>
            <a:extLst>
              <a:ext uri="{909E8E84-426E-40DD-AFC4-6F175D3DCCD1}">
                <a14:hiddenFill xmlns:a14="http://schemas.microsoft.com/office/drawing/2010/main">
                  <a:noFill/>
                </a14:hiddenFill>
              </a:ext>
            </a:extLst>
          </p:spPr>
        </p:cxnSp>
        <p:sp>
          <p:nvSpPr>
            <p:cNvPr id="23578" name="KSO_Shape"/>
            <p:cNvSpPr>
              <a:spLocks noChangeAspect="1"/>
            </p:cNvSpPr>
            <p:nvPr/>
          </p:nvSpPr>
          <p:spPr bwMode="auto">
            <a:xfrm>
              <a:off x="5759450" y="1795463"/>
              <a:ext cx="539750" cy="534987"/>
            </a:xfrm>
            <a:custGeom>
              <a:avLst/>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altLang="en-US" lang="zh-CN" sz="1799">
                <a:cs typeface="+mn-ea"/>
                <a:sym typeface="+mn-lt"/>
              </a:endParaRPr>
            </a:p>
          </p:txBody>
        </p:sp>
        <p:sp>
          <p:nvSpPr>
            <p:cNvPr id="23579" name="KSO_Shape"/>
            <p:cNvSpPr>
              <a:spLocks noChangeAspect="1"/>
            </p:cNvSpPr>
            <p:nvPr/>
          </p:nvSpPr>
          <p:spPr bwMode="auto">
            <a:xfrm>
              <a:off x="7567613" y="4110038"/>
              <a:ext cx="396875" cy="539750"/>
            </a:xfrm>
            <a:custGeom>
              <a:avLst/>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altLang="en-US" lang="zh-CN" sz="1799">
                <a:cs typeface="+mn-ea"/>
                <a:sym typeface="+mn-lt"/>
              </a:endParaRPr>
            </a:p>
          </p:txBody>
        </p:sp>
        <p:sp>
          <p:nvSpPr>
            <p:cNvPr id="23580" name="KSO_Shape"/>
            <p:cNvSpPr>
              <a:spLocks noChangeAspect="1"/>
            </p:cNvSpPr>
            <p:nvPr/>
          </p:nvSpPr>
          <p:spPr bwMode="auto">
            <a:xfrm>
              <a:off x="7545388" y="2925763"/>
              <a:ext cx="400050" cy="539750"/>
            </a:xfrm>
            <a:custGeom>
              <a:avLst/>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altLang="en-US" lang="zh-CN" sz="1799">
                <a:cs typeface="+mn-ea"/>
                <a:sym typeface="+mn-lt"/>
              </a:endParaRPr>
            </a:p>
          </p:txBody>
        </p:sp>
        <p:sp>
          <p:nvSpPr>
            <p:cNvPr id="23581" name="KSO_Shape"/>
            <p:cNvSpPr>
              <a:spLocks noChangeAspect="1"/>
            </p:cNvSpPr>
            <p:nvPr/>
          </p:nvSpPr>
          <p:spPr bwMode="auto">
            <a:xfrm>
              <a:off x="5789613" y="5300663"/>
              <a:ext cx="536575" cy="539750"/>
            </a:xfrm>
            <a:custGeom>
              <a:avLst/>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altLang="en-US" lang="zh-CN" sz="1799">
                <a:cs typeface="+mn-ea"/>
                <a:sym typeface="+mn-lt"/>
              </a:endParaRPr>
            </a:p>
          </p:txBody>
        </p:sp>
        <p:sp>
          <p:nvSpPr>
            <p:cNvPr id="23582" name="KSO_Shape"/>
            <p:cNvSpPr>
              <a:spLocks noChangeAspect="1"/>
            </p:cNvSpPr>
            <p:nvPr/>
          </p:nvSpPr>
          <p:spPr bwMode="auto">
            <a:xfrm>
              <a:off x="1701800" y="2987675"/>
              <a:ext cx="1079500" cy="1057275"/>
            </a:xfrm>
            <a:custGeom>
              <a:avLst/>
              <a:gdLst>
                <a:gd fmla="*/ 2166826 w 3073399" name="T0"/>
                <a:gd fmla="*/ 1987218 h 3009901" name="T1"/>
                <a:gd fmla="*/ 2210027 w 3073399" name="T2"/>
                <a:gd fmla="*/ 2130672 h 3009901" name="T3"/>
                <a:gd fmla="*/ 2105838 w 3073399" name="T4"/>
                <a:gd fmla="*/ 2235088 h 3009901" name="T5"/>
                <a:gd fmla="*/ 2217333 w 3073399" name="T6"/>
                <a:gd fmla="*/ 2248101 h 3009901" name="T7"/>
                <a:gd fmla="*/ 3043858 w 3073399" name="T8"/>
                <a:gd fmla="*/ 2189069 h 3009901" name="T9"/>
                <a:gd fmla="*/ 3067364 w 3073399" name="T10"/>
                <a:gd fmla="*/ 2325540 h 3009901" name="T11"/>
                <a:gd fmla="*/ 2986681 w 3073399" name="T12"/>
                <a:gd fmla="*/ 2419166 h 3009901" name="T13"/>
                <a:gd fmla="*/ 1073158 w 3073399" name="T14"/>
                <a:gd fmla="*/ 2720355 h 3009901" name="T15"/>
                <a:gd fmla="*/ 622407 w 3073399" name="T16"/>
                <a:gd fmla="*/ 1982922 h 3009901" name="T17"/>
                <a:gd fmla="*/ 593524 w 3073399" name="T18"/>
                <a:gd fmla="*/ 2101163 h 3009901" name="T19"/>
                <a:gd fmla="*/ 682077 w 3073399" name="T20"/>
                <a:gd fmla="*/ 2181579 h 3009901" name="T21"/>
                <a:gd fmla="*/ 796338 w 3073399" name="T22"/>
                <a:gd fmla="*/ 2140894 h 3009901" name="T23"/>
                <a:gd fmla="*/ 814112 w 3073399" name="T24"/>
                <a:gd fmla="*/ 2020111 h 3009901" name="T25"/>
                <a:gd fmla="*/ 717625 w 3073399" name="T26"/>
                <a:gd fmla="*/ 1948912 h 3009901" name="T27"/>
                <a:gd fmla="*/ 1746106 w 3073399" name="T28"/>
                <a:gd fmla="*/ 1195455 h 3009901" name="T29"/>
                <a:gd fmla="*/ 1690575 w 3073399" name="T30"/>
                <a:gd fmla="*/ 1270442 h 3009901" name="T31"/>
                <a:gd fmla="*/ 1789578 w 3073399" name="T32"/>
                <a:gd fmla="*/ 1411202 h 3009901" name="T33"/>
                <a:gd fmla="*/ 1748644 w 3073399" name="T34"/>
                <a:gd fmla="*/ 1427725 h 3009901" name="T35"/>
                <a:gd fmla="*/ 1655353 w 3073399" name="T36"/>
                <a:gd fmla="*/ 1411838 h 3009901" name="T37"/>
                <a:gd fmla="*/ 1855264 w 3073399" name="T38"/>
                <a:gd fmla="*/ 1493815 h 3009901" name="T39"/>
                <a:gd fmla="*/ 1893342 w 3073399" name="T40"/>
                <a:gd fmla="*/ 1417875 h 3009901" name="T41"/>
                <a:gd fmla="*/ 1804492 w 3073399" name="T42"/>
                <a:gd fmla="*/ 1289824 h 3009901" name="T43"/>
                <a:gd fmla="*/ 1850821 w 3073399" name="T44"/>
                <a:gd fmla="*/ 1265040 h 3009901" name="T45"/>
                <a:gd fmla="*/ 1937132 w 3073399" name="T46"/>
                <a:gd fmla="*/ 1279021 h 3009901" name="T47"/>
                <a:gd fmla="*/ 1996153 w 3073399" name="T48"/>
                <a:gd fmla="*/ 1165905 h 3009901" name="T49"/>
                <a:gd fmla="*/ 2009481 w 3073399" name="T50"/>
                <a:gd fmla="*/ 1399128 h 3009901" name="T51"/>
                <a:gd fmla="*/ 1870178 w 3073399" name="T52"/>
                <a:gd fmla="*/ 1586279 h 3009901" name="T53"/>
                <a:gd fmla="*/ 2244614 w 3073399" name="T54"/>
                <a:gd fmla="*/ 1785503 h 3009901" name="T55"/>
                <a:gd fmla="*/ 2319819 w 3073399" name="T56"/>
                <a:gd fmla="*/ 1729263 h 3009901" name="T57"/>
                <a:gd fmla="*/ 2426438 w 3073399" name="T58"/>
                <a:gd fmla="*/ 1356550 h 3009901" name="T59"/>
                <a:gd fmla="*/ 2403591 w 3073399" name="T60"/>
                <a:gd fmla="*/ 1267900 h 3009901" name="T61"/>
                <a:gd fmla="*/ 1379920 w 3073399" name="T62"/>
                <a:gd fmla="*/ 892963 h 3009901" name="T63"/>
                <a:gd fmla="*/ 1113054 w 3073399" name="T64"/>
                <a:gd fmla="*/ 1215790 h 3009901" name="T65"/>
                <a:gd fmla="*/ 1167633 w 3073399" name="T66"/>
                <a:gd fmla="*/ 1294273 h 3009901" name="T67"/>
                <a:gd fmla="*/ 1620448 w 3073399" name="T68"/>
                <a:gd fmla="*/ 1557682 h 3009901" name="T69"/>
                <a:gd fmla="*/ 1567138 w 3073399" name="T70"/>
                <a:gd fmla="*/ 1336533 h 3009901" name="T71"/>
                <a:gd fmla="*/ 1690258 w 3073399" name="T72"/>
                <a:gd fmla="*/ 1125551 h 3009901" name="T73"/>
                <a:gd fmla="*/ 1630284 w 3073399" name="T74"/>
                <a:gd fmla="*/ 966044 h 3009901" name="T75"/>
                <a:gd fmla="*/ 1977749 w 3073399" name="T76"/>
                <a:gd fmla="*/ 1016565 h 3009901" name="T77"/>
                <a:gd fmla="*/ 2126889 w 3073399" name="T78"/>
                <a:gd fmla="*/ 1849370 h 3009901" name="T79"/>
                <a:gd fmla="*/ 1114324 w 3073399" name="T80"/>
                <a:gd fmla="*/ 1422959 h 3009901" name="T81"/>
                <a:gd fmla="*/ 2261492 w 3073399" name="T82"/>
                <a:gd fmla="*/ 424657 h 3009901" name="T83"/>
                <a:gd fmla="*/ 2387119 w 3073399" name="T84"/>
                <a:gd fmla="*/ 478017 h 3009901" name="T85"/>
                <a:gd fmla="*/ 2378236 w 3073399" name="T86"/>
                <a:gd fmla="*/ 506603 h 3009901" name="T87"/>
                <a:gd fmla="*/ 2367450 w 3073399" name="T88"/>
                <a:gd fmla="*/ 546940 h 3009901" name="T89"/>
                <a:gd fmla="*/ 2465477 w 3073399" name="T90"/>
                <a:gd fmla="*/ 453243 h 3009901" name="T91"/>
                <a:gd fmla="*/ 2342705 w 3073399" name="T92"/>
                <a:gd fmla="*/ 411635 h 3009901" name="T93"/>
                <a:gd fmla="*/ 2369671 w 3073399" name="T94"/>
                <a:gd fmla="*/ 410999 h 3009901" name="T95"/>
                <a:gd fmla="*/ 2357616 w 3073399" name="T96"/>
                <a:gd fmla="*/ 340488 h 3009901" name="T97"/>
                <a:gd fmla="*/ 1928390 w 3073399" name="T98"/>
                <a:gd fmla="*/ 431009 h 3009901" name="T99"/>
                <a:gd fmla="*/ 2026417 w 3073399" name="T100"/>
                <a:gd fmla="*/ 723854 h 3009901" name="T101"/>
                <a:gd fmla="*/ 2325892 w 3073399" name="T102"/>
                <a:gd fmla="*/ 621581 h 3009901" name="T103"/>
                <a:gd fmla="*/ 2220251 w 3073399" name="T104"/>
                <a:gd fmla="*/ 500886 h 3009901" name="T105"/>
                <a:gd fmla="*/ 2218982 w 3073399" name="T106"/>
                <a:gd fmla="*/ 333500 h 3009901" name="T107"/>
                <a:gd fmla="*/ 2343340 w 3073399" name="T108"/>
                <a:gd fmla="*/ 248696 h 3009901" name="T109"/>
                <a:gd fmla="*/ 2472774 w 3073399" name="T110"/>
                <a:gd fmla="*/ 328101 h 3009901" name="T111"/>
                <a:gd fmla="*/ 2524801 w 3073399" name="T112"/>
                <a:gd fmla="*/ 488181 h 3009901" name="T113"/>
                <a:gd fmla="*/ 2639008 w 3073399" name="T114"/>
                <a:gd fmla="*/ 537094 h 3009901" name="T115"/>
                <a:gd fmla="*/ 2841724 w 3073399" name="T116"/>
                <a:gd fmla="*/ 369391 h 3009901" name="T117"/>
                <a:gd fmla="*/ 2931186 w 3073399" name="T118"/>
                <a:gd fmla="*/ 467218 h 3009901" name="T119"/>
                <a:gd fmla="*/ 2221520 w 3073399" name="T120"/>
                <a:gd fmla="*/ 758157 h 3009901" name="T121"/>
                <a:gd fmla="*/ 2156168 w 3073399" name="T122"/>
                <a:gd fmla="*/ 242661 h 3009901" name="T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09901" w="3073399">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30000"/>
                </a:lnSpc>
              </a:pPr>
              <a:endParaRPr altLang="en-US" lang="zh-CN" sz="1799">
                <a:cs typeface="+mn-ea"/>
                <a:sym typeface="+mn-lt"/>
              </a:endParaRPr>
            </a:p>
          </p:txBody>
        </p:sp>
        <p:sp>
          <p:nvSpPr>
            <p:cNvPr id="23583" name="文本框 34"/>
            <p:cNvSpPr txBox="1">
              <a:spLocks noChangeArrowheads="1"/>
            </p:cNvSpPr>
            <p:nvPr/>
          </p:nvSpPr>
          <p:spPr bwMode="auto">
            <a:xfrm>
              <a:off x="1636258" y="4160838"/>
              <a:ext cx="1210588" cy="49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fontAlgn="base"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fontAlgn="base"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fontAlgn="base"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fontAlgn="base"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a:lnSpc>
                  <a:spcPct val="130000"/>
                </a:lnSpc>
              </a:pPr>
              <a:r>
                <a:rPr altLang="en-US" dirty="0" lang="zh-CN" sz="1999">
                  <a:solidFill>
                    <a:schemeClr val="bg1"/>
                  </a:solidFill>
                  <a:latin typeface="+mn-lt"/>
                  <a:ea typeface="+mn-ea"/>
                  <a:cs typeface="+mn-ea"/>
                  <a:sym typeface="+mn-lt"/>
                </a:rPr>
                <a:t>添加标题</a:t>
              </a:r>
            </a:p>
          </p:txBody>
        </p:sp>
      </p:grpSp>
      <p:grpSp>
        <p:nvGrpSpPr>
          <p:cNvPr id="32" name="组合 31"/>
          <p:cNvGrpSpPr/>
          <p:nvPr/>
        </p:nvGrpSpPr>
        <p:grpSpPr>
          <a:xfrm>
            <a:off x="6638784" y="1569169"/>
            <a:ext cx="2928284" cy="844847"/>
            <a:chOff x="6798184" y="1678126"/>
            <a:chExt cx="3368150" cy="845067"/>
          </a:xfrm>
        </p:grpSpPr>
        <p:sp>
          <p:nvSpPr>
            <p:cNvPr id="33" name="矩形 32"/>
            <p:cNvSpPr/>
            <p:nvPr/>
          </p:nvSpPr>
          <p:spPr>
            <a:xfrm>
              <a:off x="6798184" y="2030750"/>
              <a:ext cx="3368150" cy="492443"/>
            </a:xfrm>
            <a:prstGeom prst="rect">
              <a:avLst/>
            </a:prstGeom>
          </p:spPr>
          <p:txBody>
            <a:bodyPr wrap="square">
              <a:spAutoFit/>
              <a:scene3d>
                <a:camera prst="orthographicFront"/>
                <a:lightRig dir="t" rig="threePt"/>
              </a:scene3d>
              <a:sp3d contourW="12700"/>
            </a:bodyPr>
            <a:lstStyle/>
            <a:p>
              <a:pPr>
                <a:lnSpc>
                  <a:spcPct val="130000"/>
                </a:lnSpc>
              </a:pPr>
              <a:r>
                <a:rPr altLang="en-US" dirty="0" lang="zh-CN" sz="1000">
                  <a:solidFill>
                    <a:schemeClr val="tx1">
                      <a:lumMod val="50000"/>
                      <a:lumOff val="50000"/>
                    </a:schemeClr>
                  </a:solidFill>
                  <a:cs typeface="+mn-ea"/>
                  <a:sym typeface="+mn-lt"/>
                </a:rPr>
                <a:t>用户可以在投影仪或者计算机上进行演示也可以将演示文稿打印出来</a:t>
              </a:r>
            </a:p>
          </p:txBody>
        </p:sp>
        <p:sp>
          <p:nvSpPr>
            <p:cNvPr id="34" name="矩形 33"/>
            <p:cNvSpPr/>
            <p:nvPr/>
          </p:nvSpPr>
          <p:spPr>
            <a:xfrm>
              <a:off x="6798184" y="1678126"/>
              <a:ext cx="2241974" cy="372410"/>
            </a:xfrm>
            <a:prstGeom prst="rect">
              <a:avLst/>
            </a:prstGeom>
          </p:spPr>
          <p:txBody>
            <a:bodyPr wrap="square">
              <a:spAutoFit/>
              <a:scene3d>
                <a:camera prst="orthographicFront"/>
                <a:lightRig dir="t" rig="threePt"/>
              </a:scene3d>
              <a:sp3d contourW="12700"/>
            </a:bodyPr>
            <a:lstStyle/>
            <a:p>
              <a:pPr>
                <a:lnSpc>
                  <a:spcPct val="130000"/>
                </a:lnSpc>
              </a:pPr>
              <a:r>
                <a:rPr altLang="en-US" b="1" dirty="0" lang="zh-CN" sz="1400">
                  <a:solidFill>
                    <a:srgbClr val="404040"/>
                  </a:solidFill>
                  <a:cs typeface="+mn-ea"/>
                  <a:sym typeface="+mn-lt"/>
                </a:rPr>
                <a:t>标题文字添加</a:t>
              </a:r>
            </a:p>
          </p:txBody>
        </p:sp>
      </p:grpSp>
      <p:grpSp>
        <p:nvGrpSpPr>
          <p:cNvPr id="42" name="组合 41"/>
          <p:cNvGrpSpPr/>
          <p:nvPr/>
        </p:nvGrpSpPr>
        <p:grpSpPr>
          <a:xfrm>
            <a:off x="6524515" y="5075720"/>
            <a:ext cx="2928284" cy="844847"/>
            <a:chOff x="6798184" y="1678126"/>
            <a:chExt cx="3368150" cy="845067"/>
          </a:xfrm>
        </p:grpSpPr>
        <p:sp>
          <p:nvSpPr>
            <p:cNvPr id="43" name="矩形 42"/>
            <p:cNvSpPr/>
            <p:nvPr/>
          </p:nvSpPr>
          <p:spPr>
            <a:xfrm>
              <a:off x="6798184" y="2030750"/>
              <a:ext cx="3368150" cy="492443"/>
            </a:xfrm>
            <a:prstGeom prst="rect">
              <a:avLst/>
            </a:prstGeom>
          </p:spPr>
          <p:txBody>
            <a:bodyPr wrap="square">
              <a:spAutoFit/>
              <a:scene3d>
                <a:camera prst="orthographicFront"/>
                <a:lightRig dir="t" rig="threePt"/>
              </a:scene3d>
              <a:sp3d contourW="12700"/>
            </a:bodyPr>
            <a:lstStyle/>
            <a:p>
              <a:pPr>
                <a:lnSpc>
                  <a:spcPct val="130000"/>
                </a:lnSpc>
              </a:pPr>
              <a:r>
                <a:rPr altLang="en-US" dirty="0" lang="zh-CN" sz="1000">
                  <a:solidFill>
                    <a:schemeClr val="tx1">
                      <a:lumMod val="50000"/>
                      <a:lumOff val="50000"/>
                    </a:schemeClr>
                  </a:solidFill>
                  <a:cs typeface="+mn-ea"/>
                  <a:sym typeface="+mn-lt"/>
                </a:rPr>
                <a:t>用户可以在投影仪或者计算机上进行演示也可以将演示文稿打印出来</a:t>
              </a:r>
            </a:p>
          </p:txBody>
        </p:sp>
        <p:sp>
          <p:nvSpPr>
            <p:cNvPr id="44" name="矩形 43"/>
            <p:cNvSpPr/>
            <p:nvPr/>
          </p:nvSpPr>
          <p:spPr>
            <a:xfrm>
              <a:off x="6798184" y="1678126"/>
              <a:ext cx="2241974" cy="372410"/>
            </a:xfrm>
            <a:prstGeom prst="rect">
              <a:avLst/>
            </a:prstGeom>
          </p:spPr>
          <p:txBody>
            <a:bodyPr wrap="square">
              <a:spAutoFit/>
              <a:scene3d>
                <a:camera prst="orthographicFront"/>
                <a:lightRig dir="t" rig="threePt"/>
              </a:scene3d>
              <a:sp3d contourW="12700"/>
            </a:bodyPr>
            <a:lstStyle/>
            <a:p>
              <a:pPr>
                <a:lnSpc>
                  <a:spcPct val="130000"/>
                </a:lnSpc>
              </a:pPr>
              <a:r>
                <a:rPr altLang="en-US" b="1" dirty="0" lang="zh-CN" sz="1400">
                  <a:solidFill>
                    <a:srgbClr val="404040"/>
                  </a:solidFill>
                  <a:cs typeface="+mn-ea"/>
                  <a:sym typeface="+mn-lt"/>
                </a:rPr>
                <a:t>标题文字添加</a:t>
              </a:r>
            </a:p>
          </p:txBody>
        </p:sp>
      </p:grpSp>
      <p:grpSp>
        <p:nvGrpSpPr>
          <p:cNvPr id="45" name="组合 44"/>
          <p:cNvGrpSpPr/>
          <p:nvPr/>
        </p:nvGrpSpPr>
        <p:grpSpPr>
          <a:xfrm>
            <a:off x="8422932" y="3909210"/>
            <a:ext cx="2928284" cy="844847"/>
            <a:chOff x="6798184" y="1678126"/>
            <a:chExt cx="3368150" cy="845067"/>
          </a:xfrm>
        </p:grpSpPr>
        <p:sp>
          <p:nvSpPr>
            <p:cNvPr id="46" name="矩形 45"/>
            <p:cNvSpPr/>
            <p:nvPr/>
          </p:nvSpPr>
          <p:spPr>
            <a:xfrm>
              <a:off x="6798184" y="2030750"/>
              <a:ext cx="3368150" cy="492443"/>
            </a:xfrm>
            <a:prstGeom prst="rect">
              <a:avLst/>
            </a:prstGeom>
          </p:spPr>
          <p:txBody>
            <a:bodyPr wrap="square">
              <a:spAutoFit/>
              <a:scene3d>
                <a:camera prst="orthographicFront"/>
                <a:lightRig dir="t" rig="threePt"/>
              </a:scene3d>
              <a:sp3d contourW="12700"/>
            </a:bodyPr>
            <a:lstStyle/>
            <a:p>
              <a:pPr>
                <a:lnSpc>
                  <a:spcPct val="130000"/>
                </a:lnSpc>
              </a:pPr>
              <a:r>
                <a:rPr altLang="en-US" dirty="0" lang="zh-CN" sz="1000">
                  <a:solidFill>
                    <a:schemeClr val="tx1">
                      <a:lumMod val="50000"/>
                      <a:lumOff val="50000"/>
                    </a:schemeClr>
                  </a:solidFill>
                  <a:cs typeface="+mn-ea"/>
                  <a:sym typeface="+mn-lt"/>
                </a:rPr>
                <a:t>用户可以在投影仪或者计算机上进行演示也可以将演示文稿打印出来</a:t>
              </a:r>
            </a:p>
          </p:txBody>
        </p:sp>
        <p:sp>
          <p:nvSpPr>
            <p:cNvPr id="47" name="矩形 46"/>
            <p:cNvSpPr/>
            <p:nvPr/>
          </p:nvSpPr>
          <p:spPr>
            <a:xfrm>
              <a:off x="6798184" y="1678126"/>
              <a:ext cx="2241974" cy="372410"/>
            </a:xfrm>
            <a:prstGeom prst="rect">
              <a:avLst/>
            </a:prstGeom>
          </p:spPr>
          <p:txBody>
            <a:bodyPr wrap="square">
              <a:spAutoFit/>
              <a:scene3d>
                <a:camera prst="orthographicFront"/>
                <a:lightRig dir="t" rig="threePt"/>
              </a:scene3d>
              <a:sp3d contourW="12700"/>
            </a:bodyPr>
            <a:lstStyle/>
            <a:p>
              <a:pPr>
                <a:lnSpc>
                  <a:spcPct val="130000"/>
                </a:lnSpc>
              </a:pPr>
              <a:r>
                <a:rPr altLang="en-US" b="1" dirty="0" lang="zh-CN" sz="1400">
                  <a:solidFill>
                    <a:srgbClr val="404040"/>
                  </a:solidFill>
                  <a:cs typeface="+mn-ea"/>
                  <a:sym typeface="+mn-lt"/>
                </a:rPr>
                <a:t>标题文字添加</a:t>
              </a:r>
            </a:p>
          </p:txBody>
        </p:sp>
      </p:grpSp>
      <p:grpSp>
        <p:nvGrpSpPr>
          <p:cNvPr id="48" name="组合 47"/>
          <p:cNvGrpSpPr/>
          <p:nvPr/>
        </p:nvGrpSpPr>
        <p:grpSpPr>
          <a:xfrm>
            <a:off x="8422932" y="2735676"/>
            <a:ext cx="2928284" cy="844847"/>
            <a:chOff x="6798184" y="1678126"/>
            <a:chExt cx="3368150" cy="845067"/>
          </a:xfrm>
        </p:grpSpPr>
        <p:sp>
          <p:nvSpPr>
            <p:cNvPr id="49" name="矩形 48"/>
            <p:cNvSpPr/>
            <p:nvPr/>
          </p:nvSpPr>
          <p:spPr>
            <a:xfrm>
              <a:off x="6798184" y="2030750"/>
              <a:ext cx="3368150" cy="492443"/>
            </a:xfrm>
            <a:prstGeom prst="rect">
              <a:avLst/>
            </a:prstGeom>
          </p:spPr>
          <p:txBody>
            <a:bodyPr wrap="square">
              <a:spAutoFit/>
              <a:scene3d>
                <a:camera prst="orthographicFront"/>
                <a:lightRig dir="t" rig="threePt"/>
              </a:scene3d>
              <a:sp3d contourW="12700"/>
            </a:bodyPr>
            <a:lstStyle/>
            <a:p>
              <a:pPr>
                <a:lnSpc>
                  <a:spcPct val="130000"/>
                </a:lnSpc>
              </a:pPr>
              <a:r>
                <a:rPr altLang="en-US" dirty="0" lang="zh-CN" sz="1000">
                  <a:solidFill>
                    <a:schemeClr val="tx1">
                      <a:lumMod val="50000"/>
                      <a:lumOff val="50000"/>
                    </a:schemeClr>
                  </a:solidFill>
                  <a:cs typeface="+mn-ea"/>
                  <a:sym typeface="+mn-lt"/>
                </a:rPr>
                <a:t>用户可以在投影仪或者计算机上进行演示也可以将演示文稿打印出来</a:t>
              </a:r>
            </a:p>
          </p:txBody>
        </p:sp>
        <p:sp>
          <p:nvSpPr>
            <p:cNvPr id="50" name="矩形 49"/>
            <p:cNvSpPr/>
            <p:nvPr/>
          </p:nvSpPr>
          <p:spPr>
            <a:xfrm>
              <a:off x="6798184" y="1678126"/>
              <a:ext cx="2241974" cy="372410"/>
            </a:xfrm>
            <a:prstGeom prst="rect">
              <a:avLst/>
            </a:prstGeom>
          </p:spPr>
          <p:txBody>
            <a:bodyPr wrap="square">
              <a:spAutoFit/>
              <a:scene3d>
                <a:camera prst="orthographicFront"/>
                <a:lightRig dir="t" rig="threePt"/>
              </a:scene3d>
              <a:sp3d contourW="12700"/>
            </a:bodyPr>
            <a:lstStyle/>
            <a:p>
              <a:pPr>
                <a:lnSpc>
                  <a:spcPct val="130000"/>
                </a:lnSpc>
              </a:pPr>
              <a:r>
                <a:rPr altLang="en-US" b="1" dirty="0" lang="zh-CN" sz="1400">
                  <a:solidFill>
                    <a:srgbClr val="404040"/>
                  </a:solidFill>
                  <a:cs typeface="+mn-ea"/>
                  <a:sym typeface="+mn-lt"/>
                </a:rPr>
                <a:t>标题文字添加</a:t>
              </a:r>
            </a:p>
          </p:txBody>
        </p:sp>
      </p:grpSp>
      <p:sp>
        <p:nvSpPr>
          <p:cNvPr id="38"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39" name="图片 38">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0"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项目分析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411837183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300" fill="hold" id="7"/>
                                            <p:tgtEl>
                                              <p:spTgt spid="39"/>
                                            </p:tgtEl>
                                            <p:attrNameLst>
                                              <p:attrName>ppt_x</p:attrName>
                                            </p:attrNameLst>
                                          </p:cBhvr>
                                          <p:tavLst>
                                            <p:tav tm="0">
                                              <p:val>
                                                <p:strVal val="0-#ppt_w/2"/>
                                              </p:val>
                                            </p:tav>
                                            <p:tav tm="100000">
                                              <p:val>
                                                <p:strVal val="#ppt_x"/>
                                              </p:val>
                                            </p:tav>
                                          </p:tavLst>
                                        </p:anim>
                                        <p:anim calcmode="lin" valueType="num">
                                          <p:cBhvr additive="base">
                                            <p:cTn dur="30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300" fill="hold" id="11"/>
                                            <p:tgtEl>
                                              <p:spTgt spid="40"/>
                                            </p:tgtEl>
                                            <p:attrNameLst>
                                              <p:attrName>ppt_x</p:attrName>
                                            </p:attrNameLst>
                                          </p:cBhvr>
                                          <p:tavLst>
                                            <p:tav tm="0">
                                              <p:val>
                                                <p:strVal val="0-#ppt_w/2"/>
                                              </p:val>
                                            </p:tav>
                                            <p:tav tm="100000">
                                              <p:val>
                                                <p:strVal val="#ppt_x"/>
                                              </p:val>
                                            </p:tav>
                                          </p:tavLst>
                                        </p:anim>
                                        <p:anim calcmode="lin" valueType="num">
                                          <p:cBhvr additive="base">
                                            <p:cTn dur="300" fill="hold" id="12"/>
                                            <p:tgtEl>
                                              <p:spTgt spid="40"/>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300" fill="hold" id="15"/>
                                            <p:tgtEl>
                                              <p:spTgt spid="38"/>
                                            </p:tgtEl>
                                            <p:attrNameLst>
                                              <p:attrName>ppt_x</p:attrName>
                                            </p:attrNameLst>
                                          </p:cBhvr>
                                          <p:tavLst>
                                            <p:tav tm="0">
                                              <p:val>
                                                <p:strVal val="0-#ppt_w/2"/>
                                              </p:val>
                                            </p:tav>
                                            <p:tav tm="100000">
                                              <p:val>
                                                <p:strVal val="#ppt_x"/>
                                              </p:val>
                                            </p:tav>
                                          </p:tavLst>
                                        </p:anim>
                                        <p:anim calcmode="lin" valueType="num">
                                          <p:cBhvr additive="base">
                                            <p:cTn dur="300" fill="hold" id="16"/>
                                            <p:tgtEl>
                                              <p:spTgt spid="38"/>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1000" fill="hold" id="19"/>
                                            <p:tgtEl>
                                              <p:spTgt spid="2"/>
                                            </p:tgtEl>
                                            <p:attrNameLst>
                                              <p:attrName>ppt_x</p:attrName>
                                            </p:attrNameLst>
                                          </p:cBhvr>
                                          <p:tavLst>
                                            <p:tav tm="0">
                                              <p:val>
                                                <p:strVal val="0-#ppt_w/2"/>
                                              </p:val>
                                            </p:tav>
                                            <p:tav tm="100000">
                                              <p:val>
                                                <p:strVal val="#ppt_x"/>
                                              </p:val>
                                            </p:tav>
                                          </p:tavLst>
                                        </p:anim>
                                        <p:anim calcmode="lin" valueType="num">
                                          <p:cBhvr additive="base">
                                            <p:cTn dur="1000" fill="hold" id="20"/>
                                            <p:tgtEl>
                                              <p:spTgt spid="2"/>
                                            </p:tgtEl>
                                            <p:attrNameLst>
                                              <p:attrName>ppt_y</p:attrName>
                                            </p:attrNameLst>
                                          </p:cBhvr>
                                          <p:tavLst>
                                            <p:tav tm="0">
                                              <p:val>
                                                <p:strVal val="#ppt_y"/>
                                              </p:val>
                                            </p:tav>
                                            <p:tav tm="100000">
                                              <p:val>
                                                <p:strVal val="#ppt_y"/>
                                              </p:val>
                                            </p:tav>
                                          </p:tavLst>
                                        </p:anim>
                                      </p:childTnLst>
                                    </p:cTn>
                                  </p:par>
                                </p:childTnLst>
                              </p:cTn>
                            </p:par>
                            <p:par>
                              <p:cTn fill="hold" id="21">
                                <p:stCondLst>
                                  <p:cond delay="1000"/>
                                </p:stCondLst>
                                <p:childTnLst>
                                  <p:par>
                                    <p:cTn fill="hold" id="22" nodeType="afterEffect" p14:presetBounceEnd="60000" presetClass="entr" presetID="2" presetSubtype="2">
                                      <p:stCondLst>
                                        <p:cond delay="0"/>
                                      </p:stCondLst>
                                      <p:childTnLst>
                                        <p:set>
                                          <p:cBhvr>
                                            <p:cTn dur="1" fill="hold" id="23">
                                              <p:stCondLst>
                                                <p:cond delay="0"/>
                                              </p:stCondLst>
                                            </p:cTn>
                                            <p:tgtEl>
                                              <p:spTgt spid="32"/>
                                            </p:tgtEl>
                                            <p:attrNameLst>
                                              <p:attrName>style.visibility</p:attrName>
                                            </p:attrNameLst>
                                          </p:cBhvr>
                                          <p:to>
                                            <p:strVal val="visible"/>
                                          </p:to>
                                        </p:set>
                                        <p:anim calcmode="lin" p14:bounceEnd="60000" valueType="num">
                                          <p:cBhvr additive="base">
                                            <p:cTn dur="1000" fill="hold" id="24"/>
                                            <p:tgtEl>
                                              <p:spTgt spid="32"/>
                                            </p:tgtEl>
                                            <p:attrNameLst>
                                              <p:attrName>ppt_x</p:attrName>
                                            </p:attrNameLst>
                                          </p:cBhvr>
                                          <p:tavLst>
                                            <p:tav tm="0">
                                              <p:val>
                                                <p:strVal val="1+#ppt_w/2"/>
                                              </p:val>
                                            </p:tav>
                                            <p:tav tm="100000">
                                              <p:val>
                                                <p:strVal val="#ppt_x"/>
                                              </p:val>
                                            </p:tav>
                                          </p:tavLst>
                                        </p:anim>
                                        <p:anim calcmode="lin" p14:bounceEnd="60000" valueType="num">
                                          <p:cBhvr additive="base">
                                            <p:cTn dur="1000" fill="hold" id="25"/>
                                            <p:tgtEl>
                                              <p:spTgt spid="32"/>
                                            </p:tgtEl>
                                            <p:attrNameLst>
                                              <p:attrName>ppt_y</p:attrName>
                                            </p:attrNameLst>
                                          </p:cBhvr>
                                          <p:tavLst>
                                            <p:tav tm="0">
                                              <p:val>
                                                <p:strVal val="#ppt_y"/>
                                              </p:val>
                                            </p:tav>
                                            <p:tav tm="100000">
                                              <p:val>
                                                <p:strVal val="#ppt_y"/>
                                              </p:val>
                                            </p:tav>
                                          </p:tavLst>
                                        </p:anim>
                                      </p:childTnLst>
                                    </p:cTn>
                                  </p:par>
                                  <p:par>
                                    <p:cTn fill="hold" id="26" nodeType="withEffect" p14:presetBounceEnd="60000" presetClass="entr" presetID="2" presetSubtype="2">
                                      <p:stCondLst>
                                        <p:cond delay="0"/>
                                      </p:stCondLst>
                                      <p:childTnLst>
                                        <p:set>
                                          <p:cBhvr>
                                            <p:cTn dur="1" fill="hold" id="27">
                                              <p:stCondLst>
                                                <p:cond delay="0"/>
                                              </p:stCondLst>
                                            </p:cTn>
                                            <p:tgtEl>
                                              <p:spTgt spid="42"/>
                                            </p:tgtEl>
                                            <p:attrNameLst>
                                              <p:attrName>style.visibility</p:attrName>
                                            </p:attrNameLst>
                                          </p:cBhvr>
                                          <p:to>
                                            <p:strVal val="visible"/>
                                          </p:to>
                                        </p:set>
                                        <p:anim calcmode="lin" p14:bounceEnd="60000" valueType="num">
                                          <p:cBhvr additive="base">
                                            <p:cTn dur="1000" fill="hold" id="28"/>
                                            <p:tgtEl>
                                              <p:spTgt spid="42"/>
                                            </p:tgtEl>
                                            <p:attrNameLst>
                                              <p:attrName>ppt_x</p:attrName>
                                            </p:attrNameLst>
                                          </p:cBhvr>
                                          <p:tavLst>
                                            <p:tav tm="0">
                                              <p:val>
                                                <p:strVal val="1+#ppt_w/2"/>
                                              </p:val>
                                            </p:tav>
                                            <p:tav tm="100000">
                                              <p:val>
                                                <p:strVal val="#ppt_x"/>
                                              </p:val>
                                            </p:tav>
                                          </p:tavLst>
                                        </p:anim>
                                        <p:anim calcmode="lin" p14:bounceEnd="60000" valueType="num">
                                          <p:cBhvr additive="base">
                                            <p:cTn dur="1000" fill="hold" id="29"/>
                                            <p:tgtEl>
                                              <p:spTgt spid="42"/>
                                            </p:tgtEl>
                                            <p:attrNameLst>
                                              <p:attrName>ppt_y</p:attrName>
                                            </p:attrNameLst>
                                          </p:cBhvr>
                                          <p:tavLst>
                                            <p:tav tm="0">
                                              <p:val>
                                                <p:strVal val="#ppt_y"/>
                                              </p:val>
                                            </p:tav>
                                            <p:tav tm="100000">
                                              <p:val>
                                                <p:strVal val="#ppt_y"/>
                                              </p:val>
                                            </p:tav>
                                          </p:tavLst>
                                        </p:anim>
                                      </p:childTnLst>
                                    </p:cTn>
                                  </p:par>
                                  <p:par>
                                    <p:cTn fill="hold" id="30" nodeType="withEffect" p14:presetBounceEnd="60000" presetClass="entr" presetID="2" presetSubtype="2">
                                      <p:stCondLst>
                                        <p:cond delay="0"/>
                                      </p:stCondLst>
                                      <p:childTnLst>
                                        <p:set>
                                          <p:cBhvr>
                                            <p:cTn dur="1" fill="hold" id="31">
                                              <p:stCondLst>
                                                <p:cond delay="0"/>
                                              </p:stCondLst>
                                            </p:cTn>
                                            <p:tgtEl>
                                              <p:spTgt spid="45"/>
                                            </p:tgtEl>
                                            <p:attrNameLst>
                                              <p:attrName>style.visibility</p:attrName>
                                            </p:attrNameLst>
                                          </p:cBhvr>
                                          <p:to>
                                            <p:strVal val="visible"/>
                                          </p:to>
                                        </p:set>
                                        <p:anim calcmode="lin" p14:bounceEnd="60000" valueType="num">
                                          <p:cBhvr additive="base">
                                            <p:cTn dur="1000" fill="hold" id="32"/>
                                            <p:tgtEl>
                                              <p:spTgt spid="45"/>
                                            </p:tgtEl>
                                            <p:attrNameLst>
                                              <p:attrName>ppt_x</p:attrName>
                                            </p:attrNameLst>
                                          </p:cBhvr>
                                          <p:tavLst>
                                            <p:tav tm="0">
                                              <p:val>
                                                <p:strVal val="1+#ppt_w/2"/>
                                              </p:val>
                                            </p:tav>
                                            <p:tav tm="100000">
                                              <p:val>
                                                <p:strVal val="#ppt_x"/>
                                              </p:val>
                                            </p:tav>
                                          </p:tavLst>
                                        </p:anim>
                                        <p:anim calcmode="lin" p14:bounceEnd="60000" valueType="num">
                                          <p:cBhvr additive="base">
                                            <p:cTn dur="1000" fill="hold" id="33"/>
                                            <p:tgtEl>
                                              <p:spTgt spid="45"/>
                                            </p:tgtEl>
                                            <p:attrNameLst>
                                              <p:attrName>ppt_y</p:attrName>
                                            </p:attrNameLst>
                                          </p:cBhvr>
                                          <p:tavLst>
                                            <p:tav tm="0">
                                              <p:val>
                                                <p:strVal val="#ppt_y"/>
                                              </p:val>
                                            </p:tav>
                                            <p:tav tm="100000">
                                              <p:val>
                                                <p:strVal val="#ppt_y"/>
                                              </p:val>
                                            </p:tav>
                                          </p:tavLst>
                                        </p:anim>
                                      </p:childTnLst>
                                    </p:cTn>
                                  </p:par>
                                  <p:par>
                                    <p:cTn fill="hold" id="34" nodeType="withEffect" p14:presetBounceEnd="60000" presetClass="entr" presetID="2" presetSubtype="2">
                                      <p:stCondLst>
                                        <p:cond delay="0"/>
                                      </p:stCondLst>
                                      <p:childTnLst>
                                        <p:set>
                                          <p:cBhvr>
                                            <p:cTn dur="1" fill="hold" id="35">
                                              <p:stCondLst>
                                                <p:cond delay="0"/>
                                              </p:stCondLst>
                                            </p:cTn>
                                            <p:tgtEl>
                                              <p:spTgt spid="48"/>
                                            </p:tgtEl>
                                            <p:attrNameLst>
                                              <p:attrName>style.visibility</p:attrName>
                                            </p:attrNameLst>
                                          </p:cBhvr>
                                          <p:to>
                                            <p:strVal val="visible"/>
                                          </p:to>
                                        </p:set>
                                        <p:anim calcmode="lin" p14:bounceEnd="60000" valueType="num">
                                          <p:cBhvr additive="base">
                                            <p:cTn dur="1000" fill="hold" id="36"/>
                                            <p:tgtEl>
                                              <p:spTgt spid="48"/>
                                            </p:tgtEl>
                                            <p:attrNameLst>
                                              <p:attrName>ppt_x</p:attrName>
                                            </p:attrNameLst>
                                          </p:cBhvr>
                                          <p:tavLst>
                                            <p:tav tm="0">
                                              <p:val>
                                                <p:strVal val="1+#ppt_w/2"/>
                                              </p:val>
                                            </p:tav>
                                            <p:tav tm="100000">
                                              <p:val>
                                                <p:strVal val="#ppt_x"/>
                                              </p:val>
                                            </p:tav>
                                          </p:tavLst>
                                        </p:anim>
                                        <p:anim calcmode="lin" p14:bounceEnd="60000" valueType="num">
                                          <p:cBhvr additive="base">
                                            <p:cTn dur="1000" fill="hold" id="37"/>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mc:Choice>
    <mc:Fallback>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300" fill="hold" id="7"/>
                                            <p:tgtEl>
                                              <p:spTgt spid="39"/>
                                            </p:tgtEl>
                                            <p:attrNameLst>
                                              <p:attrName>ppt_x</p:attrName>
                                            </p:attrNameLst>
                                          </p:cBhvr>
                                          <p:tavLst>
                                            <p:tav tm="0">
                                              <p:val>
                                                <p:strVal val="0-#ppt_w/2"/>
                                              </p:val>
                                            </p:tav>
                                            <p:tav tm="100000">
                                              <p:val>
                                                <p:strVal val="#ppt_x"/>
                                              </p:val>
                                            </p:tav>
                                          </p:tavLst>
                                        </p:anim>
                                        <p:anim calcmode="lin" valueType="num">
                                          <p:cBhvr additive="base">
                                            <p:cTn dur="30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300" fill="hold" id="11"/>
                                            <p:tgtEl>
                                              <p:spTgt spid="40"/>
                                            </p:tgtEl>
                                            <p:attrNameLst>
                                              <p:attrName>ppt_x</p:attrName>
                                            </p:attrNameLst>
                                          </p:cBhvr>
                                          <p:tavLst>
                                            <p:tav tm="0">
                                              <p:val>
                                                <p:strVal val="0-#ppt_w/2"/>
                                              </p:val>
                                            </p:tav>
                                            <p:tav tm="100000">
                                              <p:val>
                                                <p:strVal val="#ppt_x"/>
                                              </p:val>
                                            </p:tav>
                                          </p:tavLst>
                                        </p:anim>
                                        <p:anim calcmode="lin" valueType="num">
                                          <p:cBhvr additive="base">
                                            <p:cTn dur="300" fill="hold" id="12"/>
                                            <p:tgtEl>
                                              <p:spTgt spid="40"/>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300" fill="hold" id="15"/>
                                            <p:tgtEl>
                                              <p:spTgt spid="38"/>
                                            </p:tgtEl>
                                            <p:attrNameLst>
                                              <p:attrName>ppt_x</p:attrName>
                                            </p:attrNameLst>
                                          </p:cBhvr>
                                          <p:tavLst>
                                            <p:tav tm="0">
                                              <p:val>
                                                <p:strVal val="0-#ppt_w/2"/>
                                              </p:val>
                                            </p:tav>
                                            <p:tav tm="100000">
                                              <p:val>
                                                <p:strVal val="#ppt_x"/>
                                              </p:val>
                                            </p:tav>
                                          </p:tavLst>
                                        </p:anim>
                                        <p:anim calcmode="lin" valueType="num">
                                          <p:cBhvr additive="base">
                                            <p:cTn dur="300" fill="hold" id="16"/>
                                            <p:tgtEl>
                                              <p:spTgt spid="38"/>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1000" fill="hold" id="19"/>
                                            <p:tgtEl>
                                              <p:spTgt spid="2"/>
                                            </p:tgtEl>
                                            <p:attrNameLst>
                                              <p:attrName>ppt_x</p:attrName>
                                            </p:attrNameLst>
                                          </p:cBhvr>
                                          <p:tavLst>
                                            <p:tav tm="0">
                                              <p:val>
                                                <p:strVal val="0-#ppt_w/2"/>
                                              </p:val>
                                            </p:tav>
                                            <p:tav tm="100000">
                                              <p:val>
                                                <p:strVal val="#ppt_x"/>
                                              </p:val>
                                            </p:tav>
                                          </p:tavLst>
                                        </p:anim>
                                        <p:anim calcmode="lin" valueType="num">
                                          <p:cBhvr additive="base">
                                            <p:cTn dur="1000" fill="hold" id="20"/>
                                            <p:tgtEl>
                                              <p:spTgt spid="2"/>
                                            </p:tgtEl>
                                            <p:attrNameLst>
                                              <p:attrName>ppt_y</p:attrName>
                                            </p:attrNameLst>
                                          </p:cBhvr>
                                          <p:tavLst>
                                            <p:tav tm="0">
                                              <p:val>
                                                <p:strVal val="#ppt_y"/>
                                              </p:val>
                                            </p:tav>
                                            <p:tav tm="100000">
                                              <p:val>
                                                <p:strVal val="#ppt_y"/>
                                              </p:val>
                                            </p:tav>
                                          </p:tavLst>
                                        </p:anim>
                                      </p:childTnLst>
                                    </p:cTn>
                                  </p:par>
                                </p:childTnLst>
                              </p:cTn>
                            </p:par>
                            <p:par>
                              <p:cTn fill="hold" id="21">
                                <p:stCondLst>
                                  <p:cond delay="1000"/>
                                </p:stCondLst>
                                <p:childTnLst>
                                  <p:par>
                                    <p:cTn fill="hold" id="22" nodeType="afterEffect" presetClass="entr" presetID="2" presetSubtype="2">
                                      <p:stCondLst>
                                        <p:cond delay="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1000" fill="hold" id="24"/>
                                            <p:tgtEl>
                                              <p:spTgt spid="32"/>
                                            </p:tgtEl>
                                            <p:attrNameLst>
                                              <p:attrName>ppt_x</p:attrName>
                                            </p:attrNameLst>
                                          </p:cBhvr>
                                          <p:tavLst>
                                            <p:tav tm="0">
                                              <p:val>
                                                <p:strVal val="1+#ppt_w/2"/>
                                              </p:val>
                                            </p:tav>
                                            <p:tav tm="100000">
                                              <p:val>
                                                <p:strVal val="#ppt_x"/>
                                              </p:val>
                                            </p:tav>
                                          </p:tavLst>
                                        </p:anim>
                                        <p:anim calcmode="lin" valueType="num">
                                          <p:cBhvr additive="base">
                                            <p:cTn dur="1000" fill="hold" id="25"/>
                                            <p:tgtEl>
                                              <p:spTgt spid="32"/>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additive="base">
                                            <p:cTn dur="1000" fill="hold" id="28"/>
                                            <p:tgtEl>
                                              <p:spTgt spid="42"/>
                                            </p:tgtEl>
                                            <p:attrNameLst>
                                              <p:attrName>ppt_x</p:attrName>
                                            </p:attrNameLst>
                                          </p:cBhvr>
                                          <p:tavLst>
                                            <p:tav tm="0">
                                              <p:val>
                                                <p:strVal val="1+#ppt_w/2"/>
                                              </p:val>
                                            </p:tav>
                                            <p:tav tm="100000">
                                              <p:val>
                                                <p:strVal val="#ppt_x"/>
                                              </p:val>
                                            </p:tav>
                                          </p:tavLst>
                                        </p:anim>
                                        <p:anim calcmode="lin" valueType="num">
                                          <p:cBhvr additive="base">
                                            <p:cTn dur="1000" fill="hold" id="29"/>
                                            <p:tgtEl>
                                              <p:spTgt spid="42"/>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additive="base">
                                            <p:cTn dur="1000" fill="hold" id="32"/>
                                            <p:tgtEl>
                                              <p:spTgt spid="45"/>
                                            </p:tgtEl>
                                            <p:attrNameLst>
                                              <p:attrName>ppt_x</p:attrName>
                                            </p:attrNameLst>
                                          </p:cBhvr>
                                          <p:tavLst>
                                            <p:tav tm="0">
                                              <p:val>
                                                <p:strVal val="1+#ppt_w/2"/>
                                              </p:val>
                                            </p:tav>
                                            <p:tav tm="100000">
                                              <p:val>
                                                <p:strVal val="#ppt_x"/>
                                              </p:val>
                                            </p:tav>
                                          </p:tavLst>
                                        </p:anim>
                                        <p:anim calcmode="lin" valueType="num">
                                          <p:cBhvr additive="base">
                                            <p:cTn dur="1000" fill="hold" id="33"/>
                                            <p:tgtEl>
                                              <p:spTgt spid="45"/>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48"/>
                                            </p:tgtEl>
                                            <p:attrNameLst>
                                              <p:attrName>style.visibility</p:attrName>
                                            </p:attrNameLst>
                                          </p:cBhvr>
                                          <p:to>
                                            <p:strVal val="visible"/>
                                          </p:to>
                                        </p:set>
                                        <p:anim calcmode="lin" valueType="num">
                                          <p:cBhvr additive="base">
                                            <p:cTn dur="1000" fill="hold" id="36"/>
                                            <p:tgtEl>
                                              <p:spTgt spid="48"/>
                                            </p:tgtEl>
                                            <p:attrNameLst>
                                              <p:attrName>ppt_x</p:attrName>
                                            </p:attrNameLst>
                                          </p:cBhvr>
                                          <p:tavLst>
                                            <p:tav tm="0">
                                              <p:val>
                                                <p:strVal val="1+#ppt_w/2"/>
                                              </p:val>
                                            </p:tav>
                                            <p:tav tm="100000">
                                              <p:val>
                                                <p:strVal val="#ppt_x"/>
                                              </p:val>
                                            </p:tav>
                                          </p:tavLst>
                                        </p:anim>
                                        <p:anim calcmode="lin" valueType="num">
                                          <p:cBhvr additive="base">
                                            <p:cTn dur="1000" fill="hold" id="37"/>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mc:Fallback>
  </mc:AlternateContent>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f03f37d8-515c-4526-bc60-5f0deb8e19b3"/>
          <p:cNvGrpSpPr>
            <a:grpSpLocks noChangeAspect="1"/>
          </p:cNvGrpSpPr>
          <p:nvPr/>
        </p:nvGrpSpPr>
        <p:grpSpPr>
          <a:xfrm>
            <a:off x="1020759" y="1658542"/>
            <a:ext cx="10070768" cy="3275557"/>
            <a:chOff x="1019436" y="1230064"/>
            <a:chExt cx="10073391" cy="3276410"/>
          </a:xfrm>
          <a:effectLst>
            <a:outerShdw algn="tl" blurRad="254000" dir="2700000" dist="63500" rotWithShape="0">
              <a:prstClr val="black">
                <a:alpha val="30000"/>
              </a:prstClr>
            </a:outerShdw>
          </a:effectLst>
        </p:grpSpPr>
        <p:grpSp>
          <p:nvGrpSpPr>
            <p:cNvPr id="4" name="Group 51"/>
            <p:cNvGrpSpPr/>
            <p:nvPr/>
          </p:nvGrpSpPr>
          <p:grpSpPr>
            <a:xfrm>
              <a:off x="1019436" y="1230064"/>
              <a:ext cx="10073391" cy="2753656"/>
              <a:chOff x="1199456" y="998508"/>
              <a:chExt cx="10073391" cy="2949207"/>
            </a:xfrm>
          </p:grpSpPr>
          <p:sp>
            <p:nvSpPr>
              <p:cNvPr id="29" name="Freeform: Shape 2"/>
              <p:cNvSpPr>
                <a:spLocks/>
              </p:cNvSpPr>
              <p:nvPr/>
            </p:nvSpPr>
            <p:spPr bwMode="auto">
              <a:xfrm>
                <a:off x="1199456" y="3402143"/>
                <a:ext cx="2556284" cy="545569"/>
              </a:xfrm>
              <a:custGeom>
                <a:avLst/>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4F4D50"/>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30" name="TextBox 7"/>
              <p:cNvSpPr txBox="1">
                <a:spLocks/>
              </p:cNvSpPr>
              <p:nvPr/>
            </p:nvSpPr>
            <p:spPr bwMode="auto">
              <a:xfrm>
                <a:off x="2269208" y="2789877"/>
                <a:ext cx="416781" cy="395560"/>
              </a:xfrm>
              <a:prstGeom prst="rect">
                <a:avLst/>
              </a:prstGeom>
              <a:noFill/>
              <a:ln w="9525">
                <a:noFill/>
                <a:miter lim="800000"/>
                <a:headEnd/>
                <a:tailEnd/>
              </a:ln>
            </p:spPr>
            <p:txBody>
              <a:bodyPr anchor="t" anchorCtr="0" bIns="0" lIns="0" rIns="0" tIns="0" wrap="none">
                <a:normAutofit fontScale="92500" lnSpcReduction="20000"/>
                <a:scene3d>
                  <a:camera prst="orthographicFront"/>
                  <a:lightRig dir="t" rig="threePt"/>
                </a:scene3d>
                <a:sp3d>
                  <a:bevelT h="0" w="0"/>
                </a:sp3d>
              </a:bodyPr>
              <a:lstStyle/>
              <a:p>
                <a:pPr algn="ctr" lvl="1" marL="0">
                  <a:lnSpc>
                    <a:spcPct val="130000"/>
                  </a:lnSpc>
                </a:pPr>
                <a:r>
                  <a:rPr altLang="ko-KR" dirty="0" lang="en-US" sz="2399">
                    <a:solidFill>
                      <a:schemeClr val="tx1">
                        <a:lumMod val="65000"/>
                        <a:lumOff val="35000"/>
                      </a:schemeClr>
                    </a:solidFill>
                    <a:cs typeface="+mn-ea"/>
                    <a:sym typeface="+mn-lt"/>
                  </a:rPr>
                  <a:t>20%</a:t>
                </a:r>
              </a:p>
            </p:txBody>
          </p:sp>
          <p:sp>
            <p:nvSpPr>
              <p:cNvPr id="31" name="Freeform: Shape 3"/>
              <p:cNvSpPr>
                <a:spLocks/>
              </p:cNvSpPr>
              <p:nvPr/>
            </p:nvSpPr>
            <p:spPr bwMode="auto">
              <a:xfrm>
                <a:off x="3078733" y="2311000"/>
                <a:ext cx="2556284" cy="1636715"/>
              </a:xfrm>
              <a:custGeom>
                <a:avLst/>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8B08A"/>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32" name="TextBox 8"/>
              <p:cNvSpPr txBox="1">
                <a:spLocks/>
              </p:cNvSpPr>
              <p:nvPr/>
            </p:nvSpPr>
            <p:spPr bwMode="auto">
              <a:xfrm>
                <a:off x="4142073" y="1751958"/>
                <a:ext cx="429605" cy="395560"/>
              </a:xfrm>
              <a:prstGeom prst="rect">
                <a:avLst/>
              </a:prstGeom>
              <a:noFill/>
              <a:ln w="9525">
                <a:noFill/>
                <a:miter lim="800000"/>
                <a:headEnd/>
                <a:tailEnd/>
              </a:ln>
            </p:spPr>
            <p:txBody>
              <a:bodyPr anchor="t" anchorCtr="0" bIns="0" lIns="0" rIns="0" tIns="0" wrap="none">
                <a:normAutofit fontScale="92500" lnSpcReduction="20000"/>
                <a:scene3d>
                  <a:camera prst="orthographicFront"/>
                  <a:lightRig dir="t" rig="threePt"/>
                </a:scene3d>
                <a:sp3d>
                  <a:bevelT h="0" w="0"/>
                </a:sp3d>
              </a:bodyPr>
              <a:lstStyle/>
              <a:p>
                <a:pPr algn="ctr" lvl="1" marL="0">
                  <a:lnSpc>
                    <a:spcPct val="130000"/>
                  </a:lnSpc>
                </a:pPr>
                <a:r>
                  <a:rPr altLang="ko-KR" dirty="0" lang="en-US" sz="2399">
                    <a:solidFill>
                      <a:schemeClr val="tx1">
                        <a:lumMod val="65000"/>
                        <a:lumOff val="35000"/>
                      </a:schemeClr>
                    </a:solidFill>
                    <a:cs typeface="+mn-ea"/>
                    <a:sym typeface="+mn-lt"/>
                  </a:rPr>
                  <a:t>60%</a:t>
                </a:r>
              </a:p>
            </p:txBody>
          </p:sp>
          <p:sp>
            <p:nvSpPr>
              <p:cNvPr id="33" name="Freeform: Shape 4"/>
              <p:cNvSpPr>
                <a:spLocks/>
              </p:cNvSpPr>
              <p:nvPr/>
            </p:nvSpPr>
            <p:spPr bwMode="auto">
              <a:xfrm>
                <a:off x="4958010" y="2580143"/>
                <a:ext cx="2556284" cy="1367569"/>
              </a:xfrm>
              <a:custGeom>
                <a:avLst/>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4F4D50"/>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34" name="TextBox 9"/>
              <p:cNvSpPr txBox="1">
                <a:spLocks/>
              </p:cNvSpPr>
              <p:nvPr/>
            </p:nvSpPr>
            <p:spPr bwMode="auto">
              <a:xfrm>
                <a:off x="6022148" y="2045811"/>
                <a:ext cx="428002" cy="395560"/>
              </a:xfrm>
              <a:prstGeom prst="rect">
                <a:avLst/>
              </a:prstGeom>
              <a:noFill/>
              <a:ln w="9525">
                <a:noFill/>
                <a:miter lim="800000"/>
                <a:headEnd/>
                <a:tailEnd/>
              </a:ln>
            </p:spPr>
            <p:txBody>
              <a:bodyPr anchor="t" anchorCtr="0" bIns="0" lIns="0" rIns="0" tIns="0" wrap="none">
                <a:normAutofit fontScale="92500" lnSpcReduction="20000"/>
                <a:scene3d>
                  <a:camera prst="orthographicFront"/>
                  <a:lightRig dir="t" rig="threePt"/>
                </a:scene3d>
                <a:sp3d>
                  <a:bevelT h="0" w="0"/>
                </a:sp3d>
              </a:bodyPr>
              <a:lstStyle/>
              <a:p>
                <a:pPr algn="ctr" lvl="1" marL="0">
                  <a:lnSpc>
                    <a:spcPct val="130000"/>
                  </a:lnSpc>
                </a:pPr>
                <a:r>
                  <a:rPr altLang="ko-KR" lang="en-US" sz="2399">
                    <a:solidFill>
                      <a:schemeClr val="tx1">
                        <a:lumMod val="65000"/>
                        <a:lumOff val="35000"/>
                      </a:schemeClr>
                    </a:solidFill>
                    <a:cs typeface="+mn-ea"/>
                    <a:sym typeface="+mn-lt"/>
                  </a:rPr>
                  <a:t>50%</a:t>
                </a:r>
              </a:p>
            </p:txBody>
          </p:sp>
          <p:sp>
            <p:nvSpPr>
              <p:cNvPr id="35" name="Freeform: Shape 5"/>
              <p:cNvSpPr>
                <a:spLocks/>
              </p:cNvSpPr>
              <p:nvPr/>
            </p:nvSpPr>
            <p:spPr bwMode="auto">
              <a:xfrm>
                <a:off x="6837287" y="1514815"/>
                <a:ext cx="2556284" cy="2432899"/>
              </a:xfrm>
              <a:custGeom>
                <a:avLst/>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C8B08A"/>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36" name="TextBox 10"/>
              <p:cNvSpPr txBox="1">
                <a:spLocks/>
              </p:cNvSpPr>
              <p:nvPr/>
            </p:nvSpPr>
            <p:spPr bwMode="auto">
              <a:xfrm>
                <a:off x="7900625" y="998508"/>
                <a:ext cx="429605" cy="395560"/>
              </a:xfrm>
              <a:prstGeom prst="rect">
                <a:avLst/>
              </a:prstGeom>
              <a:noFill/>
              <a:ln w="9525">
                <a:noFill/>
                <a:miter lim="800000"/>
                <a:headEnd/>
                <a:tailEnd/>
              </a:ln>
            </p:spPr>
            <p:txBody>
              <a:bodyPr anchor="t" anchorCtr="0" bIns="0" lIns="0" rIns="0" tIns="0" wrap="none">
                <a:normAutofit fontScale="92500" lnSpcReduction="20000"/>
                <a:scene3d>
                  <a:camera prst="orthographicFront"/>
                  <a:lightRig dir="t" rig="threePt"/>
                </a:scene3d>
                <a:sp3d>
                  <a:bevelT h="0" w="0"/>
                </a:sp3d>
              </a:bodyPr>
              <a:lstStyle/>
              <a:p>
                <a:pPr algn="ctr" lvl="1" marL="0">
                  <a:lnSpc>
                    <a:spcPct val="130000"/>
                  </a:lnSpc>
                </a:pPr>
                <a:r>
                  <a:rPr altLang="ko-KR" lang="en-US" sz="2399">
                    <a:solidFill>
                      <a:schemeClr val="tx1">
                        <a:lumMod val="65000"/>
                        <a:lumOff val="35000"/>
                      </a:schemeClr>
                    </a:solidFill>
                    <a:cs typeface="+mn-ea"/>
                    <a:sym typeface="+mn-lt"/>
                  </a:rPr>
                  <a:t>90%</a:t>
                </a:r>
              </a:p>
            </p:txBody>
          </p:sp>
          <p:sp>
            <p:nvSpPr>
              <p:cNvPr id="37" name="Freeform: Shape 6"/>
              <p:cNvSpPr>
                <a:spLocks/>
              </p:cNvSpPr>
              <p:nvPr/>
            </p:nvSpPr>
            <p:spPr bwMode="auto">
              <a:xfrm>
                <a:off x="8716563" y="2041280"/>
                <a:ext cx="2556284" cy="1906434"/>
              </a:xfrm>
              <a:custGeom>
                <a:avLst/>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4F4D50"/>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38" name="TextBox 11"/>
              <p:cNvSpPr txBox="1">
                <a:spLocks/>
              </p:cNvSpPr>
              <p:nvPr/>
            </p:nvSpPr>
            <p:spPr bwMode="auto">
              <a:xfrm>
                <a:off x="9803146" y="1500238"/>
                <a:ext cx="383118" cy="395560"/>
              </a:xfrm>
              <a:prstGeom prst="rect">
                <a:avLst/>
              </a:prstGeom>
              <a:noFill/>
              <a:ln w="9525">
                <a:noFill/>
                <a:miter lim="800000"/>
                <a:headEnd/>
                <a:tailEnd/>
              </a:ln>
            </p:spPr>
            <p:txBody>
              <a:bodyPr anchor="t" anchorCtr="0" bIns="0" lIns="0" rIns="0" tIns="0" wrap="none">
                <a:normAutofit fontScale="92500" lnSpcReduction="20000"/>
                <a:scene3d>
                  <a:camera prst="orthographicFront"/>
                  <a:lightRig dir="t" rig="threePt"/>
                </a:scene3d>
                <a:sp3d>
                  <a:bevelT h="0" w="0"/>
                </a:sp3d>
              </a:bodyPr>
              <a:lstStyle/>
              <a:p>
                <a:pPr algn="ctr" lvl="1" marL="0">
                  <a:lnSpc>
                    <a:spcPct val="130000"/>
                  </a:lnSpc>
                </a:pPr>
                <a:r>
                  <a:rPr altLang="ko-KR" lang="en-US" sz="2399">
                    <a:solidFill>
                      <a:schemeClr val="tx1">
                        <a:lumMod val="65000"/>
                        <a:lumOff val="35000"/>
                      </a:schemeClr>
                    </a:solidFill>
                    <a:cs typeface="+mn-ea"/>
                    <a:sym typeface="+mn-lt"/>
                  </a:rPr>
                  <a:t>70%</a:t>
                </a:r>
              </a:p>
            </p:txBody>
          </p:sp>
        </p:grpSp>
        <p:sp>
          <p:nvSpPr>
            <p:cNvPr id="5" name="Freeform: Shape 46"/>
            <p:cNvSpPr>
              <a:spLocks/>
            </p:cNvSpPr>
            <p:nvPr/>
          </p:nvSpPr>
          <p:spPr bwMode="auto">
            <a:xfrm>
              <a:off x="9624384" y="4125872"/>
              <a:ext cx="380602" cy="380602"/>
            </a:xfrm>
            <a:custGeom>
              <a:avLst/>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rgbClr val="4F4D50"/>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6" name="Freeform: Shape 47"/>
            <p:cNvSpPr>
              <a:spLocks/>
            </p:cNvSpPr>
            <p:nvPr/>
          </p:nvSpPr>
          <p:spPr bwMode="auto">
            <a:xfrm>
              <a:off x="5844362" y="4125872"/>
              <a:ext cx="380602" cy="380602"/>
            </a:xfrm>
            <a:custGeom>
              <a:avLst/>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4F4D50"/>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7" name="Freeform: Shape 48"/>
            <p:cNvSpPr>
              <a:spLocks/>
            </p:cNvSpPr>
            <p:nvPr/>
          </p:nvSpPr>
          <p:spPr bwMode="auto">
            <a:xfrm>
              <a:off x="7734374" y="4125872"/>
              <a:ext cx="380602" cy="380602"/>
            </a:xfrm>
            <a:custGeom>
              <a:avLst/>
              <a:gdLst>
                <a:gd fmla="*/ 0 w 236" name="T0"/>
                <a:gd fmla="*/ 118 h 236" name="T1"/>
                <a:gd fmla="*/ 236 w 236" name="T2"/>
                <a:gd fmla="*/ 118 h 236" name="T3"/>
                <a:gd fmla="*/ 150 w 236" name="T4"/>
                <a:gd fmla="*/ 168 h 236" name="T5"/>
                <a:gd fmla="*/ 128 w 236" name="T6"/>
                <a:gd fmla="*/ 196 h 236" name="T7"/>
                <a:gd fmla="*/ 125 w 236" name="T8"/>
                <a:gd fmla="*/ 199 h 236" name="T9"/>
                <a:gd fmla="*/ 111 w 236" name="T10"/>
                <a:gd fmla="*/ 198 h 236" name="T11"/>
                <a:gd fmla="*/ 110 w 236" name="T12"/>
                <a:gd fmla="*/ 180 h 236" name="T13"/>
                <a:gd fmla="*/ 90 w 236" name="T14"/>
                <a:gd fmla="*/ 173 h 236" name="T15"/>
                <a:gd fmla="*/ 79 w 236" name="T16"/>
                <a:gd fmla="*/ 166 h 236" name="T17"/>
                <a:gd fmla="*/ 78 w 236" name="T18"/>
                <a:gd fmla="*/ 160 h 236" name="T19"/>
                <a:gd fmla="*/ 89 w 236" name="T20"/>
                <a:gd fmla="*/ 147 h 236" name="T21"/>
                <a:gd fmla="*/ 91 w 236" name="T22"/>
                <a:gd fmla="*/ 148 h 236" name="T23"/>
                <a:gd fmla="*/ 119 w 236" name="T24"/>
                <a:gd fmla="*/ 160 h 236" name="T25"/>
                <a:gd fmla="*/ 137 w 236" name="T26"/>
                <a:gd fmla="*/ 145 h 236" name="T27"/>
                <a:gd fmla="*/ 133 w 236" name="T28"/>
                <a:gd fmla="*/ 137 h 236" name="T29"/>
                <a:gd fmla="*/ 122 w 236" name="T30"/>
                <a:gd fmla="*/ 130 h 236" name="T31"/>
                <a:gd fmla="*/ 109 w 236" name="T32"/>
                <a:gd fmla="*/ 125 h 236" name="T33"/>
                <a:gd fmla="*/ 98 w 236" name="T34"/>
                <a:gd fmla="*/ 120 h 236" name="T35"/>
                <a:gd fmla="*/ 89 w 236" name="T36"/>
                <a:gd fmla="*/ 113 h 236" name="T37"/>
                <a:gd fmla="*/ 82 w 236" name="T38"/>
                <a:gd fmla="*/ 103 h 236" name="T39"/>
                <a:gd fmla="*/ 79 w 236" name="T40"/>
                <a:gd fmla="*/ 90 h 236" name="T41"/>
                <a:gd fmla="*/ 110 w 236" name="T42"/>
                <a:gd fmla="*/ 57 h 236" name="T43"/>
                <a:gd fmla="*/ 111 w 236" name="T44"/>
                <a:gd fmla="*/ 38 h 236" name="T45"/>
                <a:gd fmla="*/ 125 w 236" name="T46"/>
                <a:gd fmla="*/ 37 h 236" name="T47"/>
                <a:gd fmla="*/ 128 w 236" name="T48"/>
                <a:gd fmla="*/ 40 h 236" name="T49"/>
                <a:gd fmla="*/ 137 w 236" name="T50"/>
                <a:gd fmla="*/ 58 h 236" name="T51"/>
                <a:gd fmla="*/ 151 w 236" name="T52"/>
                <a:gd fmla="*/ 65 h 236" name="T53"/>
                <a:gd fmla="*/ 155 w 236" name="T54"/>
                <a:gd fmla="*/ 69 h 236" name="T55"/>
                <a:gd fmla="*/ 149 w 236" name="T56"/>
                <a:gd fmla="*/ 85 h 236" name="T57"/>
                <a:gd fmla="*/ 144 w 236" name="T58"/>
                <a:gd fmla="*/ 86 h 236" name="T59"/>
                <a:gd fmla="*/ 140 w 236" name="T60"/>
                <a:gd fmla="*/ 82 h 236" name="T61"/>
                <a:gd fmla="*/ 128 w 236" name="T62"/>
                <a:gd fmla="*/ 77 h 236" name="T63"/>
                <a:gd fmla="*/ 107 w 236" name="T64"/>
                <a:gd fmla="*/ 80 h 236" name="T65"/>
                <a:gd fmla="*/ 102 w 236" name="T66"/>
                <a:gd fmla="*/ 94 h 236" name="T67"/>
                <a:gd fmla="*/ 108 w 236" name="T68"/>
                <a:gd fmla="*/ 101 h 236" name="T69"/>
                <a:gd fmla="*/ 118 w 236" name="T70"/>
                <a:gd fmla="*/ 106 h 236" name="T71"/>
                <a:gd fmla="*/ 132 w 236" name="T72"/>
                <a:gd fmla="*/ 112 h 236" name="T73"/>
                <a:gd fmla="*/ 145 w 236" name="T74"/>
                <a:gd fmla="*/ 119 h 236" name="T75"/>
                <a:gd fmla="*/ 155 w 236" name="T76"/>
                <a:gd fmla="*/ 129 h 236" name="T77"/>
                <a:gd fmla="*/ 159 w 236" name="T78"/>
                <a:gd fmla="*/ 144 h 236" name="T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C8B08A"/>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8" name="Freeform: Shape 49"/>
            <p:cNvSpPr>
              <a:spLocks/>
            </p:cNvSpPr>
            <p:nvPr/>
          </p:nvSpPr>
          <p:spPr bwMode="auto">
            <a:xfrm>
              <a:off x="2064338" y="4125872"/>
              <a:ext cx="380602" cy="380602"/>
            </a:xfrm>
            <a:custGeom>
              <a:avLst/>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2" w="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4F4D50"/>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sp>
          <p:nvSpPr>
            <p:cNvPr id="9" name="Freeform: Shape 50"/>
            <p:cNvSpPr>
              <a:spLocks/>
            </p:cNvSpPr>
            <p:nvPr/>
          </p:nvSpPr>
          <p:spPr bwMode="auto">
            <a:xfrm>
              <a:off x="3954350" y="4125872"/>
              <a:ext cx="380602" cy="380602"/>
            </a:xfrm>
            <a:custGeom>
              <a:avLst/>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C8B08A"/>
            </a:solidFill>
            <a:ln>
              <a:noFill/>
            </a:ln>
          </p:spPr>
          <p:txBody>
            <a:bodyPr anchor="ctr"/>
            <a:lstStyle/>
            <a:p>
              <a:pPr algn="ctr">
                <a:lnSpc>
                  <a:spcPct val="130000"/>
                </a:lnSpc>
              </a:pPr>
              <a:endParaRPr sz="1799">
                <a:solidFill>
                  <a:schemeClr val="tx1">
                    <a:lumMod val="65000"/>
                    <a:lumOff val="35000"/>
                  </a:schemeClr>
                </a:solidFill>
                <a:cs typeface="+mn-ea"/>
                <a:sym typeface="+mn-lt"/>
              </a:endParaRPr>
            </a:p>
          </p:txBody>
        </p:sp>
        <p:cxnSp>
          <p:nvCxnSpPr>
            <p:cNvPr id="10" name="Straight Connector 54"/>
            <p:cNvCxnSpPr/>
            <p:nvPr/>
          </p:nvCxnSpPr>
          <p:spPr>
            <a:xfrm>
              <a:off x="2551573"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1" name="Straight Connector 55"/>
            <p:cNvCxnSpPr/>
            <p:nvPr/>
          </p:nvCxnSpPr>
          <p:spPr>
            <a:xfrm>
              <a:off x="4441585" y="4313126"/>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2" name="Straight Connector 56"/>
            <p:cNvCxnSpPr/>
            <p:nvPr/>
          </p:nvCxnSpPr>
          <p:spPr>
            <a:xfrm>
              <a:off x="6331597"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3" name="Straight Connector 57"/>
            <p:cNvCxnSpPr/>
            <p:nvPr/>
          </p:nvCxnSpPr>
          <p:spPr>
            <a:xfrm>
              <a:off x="8221609"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sp>
        <p:nvSpPr>
          <p:cNvPr id="40" name="矩形 39"/>
          <p:cNvSpPr/>
          <p:nvPr/>
        </p:nvSpPr>
        <p:spPr>
          <a:xfrm>
            <a:off x="1140012" y="5207230"/>
            <a:ext cx="9419322" cy="692317"/>
          </a:xfrm>
          <a:prstGeom prst="rect">
            <a:avLst/>
          </a:prstGeom>
        </p:spPr>
        <p:txBody>
          <a:bodyPr wrap="square">
            <a:spAutoFit/>
            <a:scene3d>
              <a:camera prst="orthographicFront"/>
              <a:lightRig dir="t" rig="threePt"/>
            </a:scene3d>
            <a:sp3d contourW="12700"/>
          </a:bodyPr>
          <a:lstStyle/>
          <a:p>
            <a:pPr>
              <a:lnSpc>
                <a:spcPct val="130000"/>
              </a:lnSpc>
              <a:defRPr/>
            </a:pPr>
            <a:r>
              <a:rPr altLang="en-US" dirty="0" lang="zh-CN" sz="10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用户可以在投影仪或者计算机上进行演示也可以将演示文稿打印出来制作用户可以在投影仪或者计算机上进行演示也可以将演示文稿打印出来制作</a:t>
            </a:r>
          </a:p>
          <a:p>
            <a:pPr>
              <a:lnSpc>
                <a:spcPct val="130000"/>
              </a:lnSpc>
              <a:defRPr/>
            </a:pPr>
            <a:endParaRPr altLang="en-US" dirty="0" lang="zh-CN" sz="10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8" name="图片 27">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9"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项目分析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5288239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300" fill="hold" id="7"/>
                                        <p:tgtEl>
                                          <p:spTgt spid="28"/>
                                        </p:tgtEl>
                                        <p:attrNameLst>
                                          <p:attrName>ppt_x</p:attrName>
                                        </p:attrNameLst>
                                      </p:cBhvr>
                                      <p:tavLst>
                                        <p:tav tm="0">
                                          <p:val>
                                            <p:strVal val="0-#ppt_w/2"/>
                                          </p:val>
                                        </p:tav>
                                        <p:tav tm="100000">
                                          <p:val>
                                            <p:strVal val="#ppt_x"/>
                                          </p:val>
                                        </p:tav>
                                      </p:tavLst>
                                    </p:anim>
                                    <p:anim calcmode="lin" valueType="num">
                                      <p:cBhvr additive="base">
                                        <p:cTn dur="30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300" fill="hold" id="11"/>
                                        <p:tgtEl>
                                          <p:spTgt spid="39"/>
                                        </p:tgtEl>
                                        <p:attrNameLst>
                                          <p:attrName>ppt_x</p:attrName>
                                        </p:attrNameLst>
                                      </p:cBhvr>
                                      <p:tavLst>
                                        <p:tav tm="0">
                                          <p:val>
                                            <p:strVal val="0-#ppt_w/2"/>
                                          </p:val>
                                        </p:tav>
                                        <p:tav tm="100000">
                                          <p:val>
                                            <p:strVal val="#ppt_x"/>
                                          </p:val>
                                        </p:tav>
                                      </p:tavLst>
                                    </p:anim>
                                    <p:anim calcmode="lin" valueType="num">
                                      <p:cBhvr additive="base">
                                        <p:cTn dur="300" fill="hold" id="12"/>
                                        <p:tgtEl>
                                          <p:spTgt spid="3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300" fill="hold" id="15"/>
                                        <p:tgtEl>
                                          <p:spTgt spid="27"/>
                                        </p:tgtEl>
                                        <p:attrNameLst>
                                          <p:attrName>ppt_x</p:attrName>
                                        </p:attrNameLst>
                                      </p:cBhvr>
                                      <p:tavLst>
                                        <p:tav tm="0">
                                          <p:val>
                                            <p:strVal val="0-#ppt_w/2"/>
                                          </p:val>
                                        </p:tav>
                                        <p:tav tm="100000">
                                          <p:val>
                                            <p:strVal val="#ppt_x"/>
                                          </p:val>
                                        </p:tav>
                                      </p:tavLst>
                                    </p:anim>
                                    <p:anim calcmode="lin" valueType="num">
                                      <p:cBhvr additive="base">
                                        <p:cTn dur="300" fill="hold" id="16"/>
                                        <p:tgtEl>
                                          <p:spTgt spid="2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1000" id="20"/>
                                        <p:tgtEl>
                                          <p:spTgt spid="3"/>
                                        </p:tgtEl>
                                      </p:cBhvr>
                                    </p:animEffect>
                                    <p:anim calcmode="lin" valueType="num">
                                      <p:cBhvr>
                                        <p:cTn dur="1000" fill="hold" id="21"/>
                                        <p:tgtEl>
                                          <p:spTgt spid="3"/>
                                        </p:tgtEl>
                                        <p:attrNameLst>
                                          <p:attrName>ppt_x</p:attrName>
                                        </p:attrNameLst>
                                      </p:cBhvr>
                                      <p:tavLst>
                                        <p:tav tm="0">
                                          <p:val>
                                            <p:strVal val="#ppt_x"/>
                                          </p:val>
                                        </p:tav>
                                        <p:tav tm="100000">
                                          <p:val>
                                            <p:strVal val="#ppt_x"/>
                                          </p:val>
                                        </p:tav>
                                      </p:tavLst>
                                    </p:anim>
                                    <p:anim calcmode="lin" valueType="num">
                                      <p:cBhvr>
                                        <p:cTn dur="1000" fill="hold" id="22"/>
                                        <p:tgtEl>
                                          <p:spTgt spid="3"/>
                                        </p:tgtEl>
                                        <p:attrNameLst>
                                          <p:attrName>ppt_y</p:attrName>
                                        </p:attrNameLst>
                                      </p:cBhvr>
                                      <p:tavLst>
                                        <p:tav tm="0">
                                          <p:val>
                                            <p:strVal val="#ppt_y+.1"/>
                                          </p:val>
                                        </p:tav>
                                        <p:tav tm="100000">
                                          <p:val>
                                            <p:strVal val="#ppt_y"/>
                                          </p:val>
                                        </p:tav>
                                      </p:tavLst>
                                    </p:anim>
                                  </p:childTnLst>
                                </p:cTn>
                              </p:par>
                            </p:childTnLst>
                          </p:cTn>
                        </p:par>
                        <p:par>
                          <p:cTn fill="hold" id="23">
                            <p:stCondLst>
                              <p:cond delay="1600"/>
                            </p:stCondLst>
                            <p:childTnLst>
                              <p:par>
                                <p:cTn fill="hold" grpId="0" id="24" nodeType="afterEffect" presetClass="entr" presetID="22" presetSubtype="8">
                                  <p:stCondLst>
                                    <p:cond delay="0"/>
                                  </p:stCondLst>
                                  <p:childTnLst>
                                    <p:set>
                                      <p:cBhvr>
                                        <p:cTn dur="1" fill="hold" id="25">
                                          <p:stCondLst>
                                            <p:cond delay="0"/>
                                          </p:stCondLst>
                                        </p:cTn>
                                        <p:tgtEl>
                                          <p:spTgt spid="40"/>
                                        </p:tgtEl>
                                        <p:attrNameLst>
                                          <p:attrName>style.visibility</p:attrName>
                                        </p:attrNameLst>
                                      </p:cBhvr>
                                      <p:to>
                                        <p:strVal val="visible"/>
                                      </p:to>
                                    </p:set>
                                    <p:animEffect filter="wipe(left)" transition="in">
                                      <p:cBhvr>
                                        <p:cTn dur="500" id="26"/>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39"/>
    </p:bldLst>
  </p:timing>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21" name="矩形 20"/>
          <p:cNvSpPr/>
          <p:nvPr/>
        </p:nvSpPr>
        <p:spPr>
          <a:xfrm>
            <a:off x="3759804" y="1236576"/>
            <a:ext cx="5207619" cy="499111"/>
          </a:xfrm>
          <a:prstGeom prst="rect">
            <a:avLst/>
          </a:prstGeom>
          <a:ln>
            <a:noFill/>
          </a:ln>
        </p:spPr>
        <p:txBody>
          <a:bodyPr wrap="square">
            <a:spAutoFit/>
            <a:scene3d>
              <a:camera prst="orthographicFront"/>
              <a:lightRig dir="t" rig="threePt"/>
            </a:scene3d>
            <a:sp3d contourW="12700"/>
          </a:bodyPr>
          <a:lstStyle/>
          <a:p>
            <a:pPr algn="ctr">
              <a:lnSpc>
                <a:spcPct val="120000"/>
              </a:lnSpc>
            </a:pPr>
            <a:r>
              <a:rPr altLang="zh-CN" dirty="0" lang="en-US" sz="2400">
                <a:solidFill>
                  <a:schemeClr val="bg1">
                    <a:lumMod val="85000"/>
                  </a:schemeClr>
                </a:solidFill>
                <a:cs typeface="+mn-ea"/>
                <a:sym typeface="+mn-lt"/>
              </a:rPr>
              <a:t>WHAT ARE OUR STRENGTHS?</a:t>
            </a:r>
            <a:endParaRPr altLang="en-US" dirty="0" lang="zh-CN" sz="2400">
              <a:solidFill>
                <a:schemeClr val="bg1">
                  <a:lumMod val="85000"/>
                </a:schemeClr>
              </a:solidFill>
              <a:cs typeface="+mn-ea"/>
              <a:sym typeface="+mn-lt"/>
            </a:endParaRPr>
          </a:p>
        </p:txBody>
      </p:sp>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优势分析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452015" y="2292495"/>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2452015" y="2496091"/>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5" name="图片 4">
            <a:extLst>
              <a:ext uri="{FF2B5EF4-FFF2-40B4-BE49-F238E27FC236}">
                <a16:creationId xmlns:a16="http://schemas.microsoft.com/office/drawing/2014/main" id="{65C307CF-DA50-4457-921E-108CAB5CE973}"/>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091461" y="2292495"/>
            <a:ext cx="4115897" cy="4098181"/>
          </a:xfrm>
          <a:prstGeom prst="rect">
            <a:avLst/>
          </a:prstGeom>
        </p:spPr>
      </p:pic>
      <p:pic>
        <p:nvPicPr>
          <p:cNvPr id="7" name="图片 6">
            <a:extLst>
              <a:ext uri="{FF2B5EF4-FFF2-40B4-BE49-F238E27FC236}">
                <a16:creationId xmlns:a16="http://schemas.microsoft.com/office/drawing/2014/main" id="{4E2F06C7-81B4-48BC-94FA-D932CE77E839}"/>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773564" y="2355594"/>
            <a:ext cx="738544" cy="243720"/>
          </a:xfrm>
          <a:prstGeom prst="rect">
            <a:avLst/>
          </a:prstGeom>
        </p:spPr>
      </p:pic>
      <p:pic>
        <p:nvPicPr>
          <p:cNvPr id="9" name="图片 8">
            <a:extLst>
              <a:ext uri="{FF2B5EF4-FFF2-40B4-BE49-F238E27FC236}">
                <a16:creationId xmlns:a16="http://schemas.microsoft.com/office/drawing/2014/main" id="{1ABCD54B-0187-4B8B-B1D8-851ABF2BA648}"/>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767214" y="3405909"/>
            <a:ext cx="745929" cy="243720"/>
          </a:xfrm>
          <a:prstGeom prst="rect">
            <a:avLst/>
          </a:prstGeom>
        </p:spPr>
      </p:pic>
      <p:pic>
        <p:nvPicPr>
          <p:cNvPr id="11" name="图片 10">
            <a:extLst>
              <a:ext uri="{FF2B5EF4-FFF2-40B4-BE49-F238E27FC236}">
                <a16:creationId xmlns:a16="http://schemas.microsoft.com/office/drawing/2014/main" id="{7FB8196C-7E5C-4DBD-92E3-955336FFA91D}"/>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1760863" y="4456223"/>
            <a:ext cx="753315" cy="243720"/>
          </a:xfrm>
          <a:prstGeom prst="rect">
            <a:avLst/>
          </a:prstGeom>
        </p:spPr>
      </p:pic>
      <p:pic>
        <p:nvPicPr>
          <p:cNvPr id="13" name="图片 12">
            <a:extLst>
              <a:ext uri="{FF2B5EF4-FFF2-40B4-BE49-F238E27FC236}">
                <a16:creationId xmlns:a16="http://schemas.microsoft.com/office/drawing/2014/main" id="{CF9FB7B5-041E-40D6-ACC9-4857C4C4544A}"/>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748164" y="5506539"/>
            <a:ext cx="768085" cy="243720"/>
          </a:xfrm>
          <a:prstGeom prst="rect">
            <a:avLst/>
          </a:prstGeom>
        </p:spPr>
      </p:pic>
      <p:sp>
        <p:nvSpPr>
          <p:cNvPr id="23" name="TextBox 7">
            <a:extLst>
              <a:ext uri="{FF2B5EF4-FFF2-40B4-BE49-F238E27FC236}">
                <a16:creationId xmlns:a16="http://schemas.microsoft.com/office/drawing/2014/main" id="{F50A4F61-528B-45AB-8FF7-992EF2C1A857}"/>
              </a:ext>
            </a:extLst>
          </p:cNvPr>
          <p:cNvSpPr txBox="1"/>
          <p:nvPr/>
        </p:nvSpPr>
        <p:spPr>
          <a:xfrm>
            <a:off x="2452015" y="3338446"/>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4" name="文本框 23">
            <a:extLst>
              <a:ext uri="{FF2B5EF4-FFF2-40B4-BE49-F238E27FC236}">
                <a16:creationId xmlns:a16="http://schemas.microsoft.com/office/drawing/2014/main" id="{338DB222-C806-46B2-91CD-F9E6F4F44A37}"/>
              </a:ext>
            </a:extLst>
          </p:cNvPr>
          <p:cNvSpPr txBox="1"/>
          <p:nvPr/>
        </p:nvSpPr>
        <p:spPr>
          <a:xfrm>
            <a:off x="2452015" y="3542041"/>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25" name="TextBox 7">
            <a:extLst>
              <a:ext uri="{FF2B5EF4-FFF2-40B4-BE49-F238E27FC236}">
                <a16:creationId xmlns:a16="http://schemas.microsoft.com/office/drawing/2014/main" id="{61CAA751-C385-4ED3-9C28-425AB805B0BA}"/>
              </a:ext>
            </a:extLst>
          </p:cNvPr>
          <p:cNvSpPr txBox="1"/>
          <p:nvPr/>
        </p:nvSpPr>
        <p:spPr>
          <a:xfrm>
            <a:off x="2452015" y="4384397"/>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6" name="文本框 25">
            <a:extLst>
              <a:ext uri="{FF2B5EF4-FFF2-40B4-BE49-F238E27FC236}">
                <a16:creationId xmlns:a16="http://schemas.microsoft.com/office/drawing/2014/main" id="{7545E601-964C-4687-AD44-46520B86A921}"/>
              </a:ext>
            </a:extLst>
          </p:cNvPr>
          <p:cNvSpPr txBox="1"/>
          <p:nvPr/>
        </p:nvSpPr>
        <p:spPr>
          <a:xfrm>
            <a:off x="2452015" y="4587992"/>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27" name="TextBox 7">
            <a:extLst>
              <a:ext uri="{FF2B5EF4-FFF2-40B4-BE49-F238E27FC236}">
                <a16:creationId xmlns:a16="http://schemas.microsoft.com/office/drawing/2014/main" id="{476F80B6-0E32-4A8A-BDE7-2AFCC9D58366}"/>
              </a:ext>
            </a:extLst>
          </p:cNvPr>
          <p:cNvSpPr txBox="1"/>
          <p:nvPr/>
        </p:nvSpPr>
        <p:spPr>
          <a:xfrm>
            <a:off x="2447595" y="5430349"/>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8" name="文本框 27">
            <a:extLst>
              <a:ext uri="{FF2B5EF4-FFF2-40B4-BE49-F238E27FC236}">
                <a16:creationId xmlns:a16="http://schemas.microsoft.com/office/drawing/2014/main" id="{B9DC0586-E791-4AC3-946B-794698B5C400}"/>
              </a:ext>
            </a:extLst>
          </p:cNvPr>
          <p:cNvSpPr txBox="1"/>
          <p:nvPr/>
        </p:nvSpPr>
        <p:spPr>
          <a:xfrm>
            <a:off x="2447595" y="5633944"/>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20" name="矩形 19"/>
          <p:cNvSpPr/>
          <p:nvPr/>
        </p:nvSpPr>
        <p:spPr>
          <a:xfrm>
            <a:off x="4921377" y="1480756"/>
            <a:ext cx="2884475" cy="535531"/>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dirty="0" lang="zh-CN" sz="2400">
                <a:solidFill>
                  <a:schemeClr val="tx1">
                    <a:lumMod val="65000"/>
                    <a:lumOff val="35000"/>
                  </a:schemeClr>
                </a:solidFill>
                <a:cs typeface="+mn-ea"/>
                <a:sym typeface="+mn-lt"/>
              </a:rPr>
              <a:t>我们的优势在哪里？</a:t>
            </a:r>
          </a:p>
        </p:txBody>
      </p:sp>
    </p:spTree>
    <p:extLst>
      <p:ext uri="{BB962C8B-B14F-4D97-AF65-F5344CB8AC3E}">
        <p14:creationId xmlns:p14="http://schemas.microsoft.com/office/powerpoint/2010/main" val="14766866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3" presetSubtype="16">
                                  <p:stCondLst>
                                    <p:cond delay="0"/>
                                  </p:stCondLst>
                                  <p:childTnLst>
                                    <p:set>
                                      <p:cBhvr>
                                        <p:cTn dur="1" fill="hold" id="19">
                                          <p:stCondLst>
                                            <p:cond delay="0"/>
                                          </p:stCondLst>
                                        </p:cTn>
                                        <p:tgtEl>
                                          <p:spTgt spid="21"/>
                                        </p:tgtEl>
                                        <p:attrNameLst>
                                          <p:attrName>style.visibility</p:attrName>
                                        </p:attrNameLst>
                                      </p:cBhvr>
                                      <p:to>
                                        <p:strVal val="visible"/>
                                      </p:to>
                                    </p:set>
                                    <p:anim calcmode="lin" valueType="num">
                                      <p:cBhvr>
                                        <p:cTn dur="500" fill="hold" id="20"/>
                                        <p:tgtEl>
                                          <p:spTgt spid="21"/>
                                        </p:tgtEl>
                                        <p:attrNameLst>
                                          <p:attrName>ppt_w</p:attrName>
                                        </p:attrNameLst>
                                      </p:cBhvr>
                                      <p:tavLst>
                                        <p:tav tm="0">
                                          <p:val>
                                            <p:fltVal val="0"/>
                                          </p:val>
                                        </p:tav>
                                        <p:tav tm="100000">
                                          <p:val>
                                            <p:strVal val="#ppt_w"/>
                                          </p:val>
                                        </p:tav>
                                      </p:tavLst>
                                    </p:anim>
                                    <p:anim calcmode="lin" valueType="num">
                                      <p:cBhvr>
                                        <p:cTn dur="500" fill="hold" id="21"/>
                                        <p:tgtEl>
                                          <p:spTgt spid="21"/>
                                        </p:tgtEl>
                                        <p:attrNameLst>
                                          <p:attrName>ppt_h</p:attrName>
                                        </p:attrNameLst>
                                      </p:cBhvr>
                                      <p:tavLst>
                                        <p:tav tm="0">
                                          <p:val>
                                            <p:fltVal val="0"/>
                                          </p:val>
                                        </p:tav>
                                        <p:tav tm="100000">
                                          <p:val>
                                            <p:strVal val="#ppt_h"/>
                                          </p:val>
                                        </p:tav>
                                      </p:tavLst>
                                    </p:anim>
                                    <p:animEffect filter="fade" transition="in">
                                      <p:cBhvr>
                                        <p:cTn dur="500" id="22"/>
                                        <p:tgtEl>
                                          <p:spTgt spid="21"/>
                                        </p:tgtEl>
                                      </p:cBhvr>
                                    </p:animEffect>
                                  </p:childTnLst>
                                </p:cTn>
                              </p:par>
                              <p:par>
                                <p:cTn fill="hold" grpId="0" id="23" nodeType="withEffect" presetClass="entr" presetID="53" presetSubtype="16">
                                  <p:stCondLst>
                                    <p:cond delay="25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ppt_w</p:attrName>
                                        </p:attrNameLst>
                                      </p:cBhvr>
                                      <p:tavLst>
                                        <p:tav tm="0">
                                          <p:val>
                                            <p:fltVal val="0"/>
                                          </p:val>
                                        </p:tav>
                                        <p:tav tm="100000">
                                          <p:val>
                                            <p:strVal val="#ppt_w"/>
                                          </p:val>
                                        </p:tav>
                                      </p:tavLst>
                                    </p:anim>
                                    <p:anim calcmode="lin" valueType="num">
                                      <p:cBhvr>
                                        <p:cTn dur="500" fill="hold" id="26"/>
                                        <p:tgtEl>
                                          <p:spTgt spid="20"/>
                                        </p:tgtEl>
                                        <p:attrNameLst>
                                          <p:attrName>ppt_h</p:attrName>
                                        </p:attrNameLst>
                                      </p:cBhvr>
                                      <p:tavLst>
                                        <p:tav tm="0">
                                          <p:val>
                                            <p:fltVal val="0"/>
                                          </p:val>
                                        </p:tav>
                                        <p:tav tm="100000">
                                          <p:val>
                                            <p:strVal val="#ppt_h"/>
                                          </p:val>
                                        </p:tav>
                                      </p:tavLst>
                                    </p:anim>
                                    <p:animEffect filter="fade" transition="in">
                                      <p:cBhvr>
                                        <p:cTn dur="500" id="27"/>
                                        <p:tgtEl>
                                          <p:spTgt spid="20"/>
                                        </p:tgtEl>
                                      </p:cBhvr>
                                    </p:animEffect>
                                  </p:childTnLst>
                                </p:cTn>
                              </p:par>
                            </p:childTnLst>
                          </p:cTn>
                        </p:par>
                        <p:par>
                          <p:cTn fill="hold" id="28">
                            <p:stCondLst>
                              <p:cond delay="1350"/>
                            </p:stCondLst>
                            <p:childTnLst>
                              <p:par>
                                <p:cTn fill="hold" grpId="0" id="29" nodeType="afterEffect" presetClass="entr" presetID="2" presetSubtype="4">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fill="hold" id="31"/>
                                        <p:tgtEl>
                                          <p:spTgt spid="18"/>
                                        </p:tgtEl>
                                        <p:attrNameLst>
                                          <p:attrName>ppt_x</p:attrName>
                                        </p:attrNameLst>
                                      </p:cBhvr>
                                      <p:tavLst>
                                        <p:tav tm="0">
                                          <p:val>
                                            <p:strVal val="#ppt_x"/>
                                          </p:val>
                                        </p:tav>
                                        <p:tav tm="100000">
                                          <p:val>
                                            <p:strVal val="#ppt_x"/>
                                          </p:val>
                                        </p:tav>
                                      </p:tavLst>
                                    </p:anim>
                                    <p:anim calcmode="lin" valueType="num">
                                      <p:cBhvr additive="base">
                                        <p:cTn dur="500" fill="hold" id="32"/>
                                        <p:tgtEl>
                                          <p:spTgt spid="18"/>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500" fill="hold" id="35"/>
                                        <p:tgtEl>
                                          <p:spTgt spid="19"/>
                                        </p:tgtEl>
                                        <p:attrNameLst>
                                          <p:attrName>ppt_x</p:attrName>
                                        </p:attrNameLst>
                                      </p:cBhvr>
                                      <p:tavLst>
                                        <p:tav tm="0">
                                          <p:val>
                                            <p:strVal val="#ppt_x"/>
                                          </p:val>
                                        </p:tav>
                                        <p:tav tm="100000">
                                          <p:val>
                                            <p:strVal val="#ppt_x"/>
                                          </p:val>
                                        </p:tav>
                                      </p:tavLst>
                                    </p:anim>
                                    <p:anim calcmode="lin" valueType="num">
                                      <p:cBhvr additive="base">
                                        <p:cTn dur="500" fill="hold" id="36"/>
                                        <p:tgtEl>
                                          <p:spTgt spid="19"/>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additive="base">
                                        <p:cTn dur="500" fill="hold" id="39"/>
                                        <p:tgtEl>
                                          <p:spTgt spid="5"/>
                                        </p:tgtEl>
                                        <p:attrNameLst>
                                          <p:attrName>ppt_x</p:attrName>
                                        </p:attrNameLst>
                                      </p:cBhvr>
                                      <p:tavLst>
                                        <p:tav tm="0">
                                          <p:val>
                                            <p:strVal val="#ppt_x"/>
                                          </p:val>
                                        </p:tav>
                                        <p:tav tm="100000">
                                          <p:val>
                                            <p:strVal val="#ppt_x"/>
                                          </p:val>
                                        </p:tav>
                                      </p:tavLst>
                                    </p:anim>
                                    <p:anim calcmode="lin" valueType="num">
                                      <p:cBhvr additive="base">
                                        <p:cTn dur="500" fill="hold" id="40"/>
                                        <p:tgtEl>
                                          <p:spTgt spid="5"/>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additive="base">
                                        <p:cTn dur="500" fill="hold" id="43"/>
                                        <p:tgtEl>
                                          <p:spTgt spid="7"/>
                                        </p:tgtEl>
                                        <p:attrNameLst>
                                          <p:attrName>ppt_x</p:attrName>
                                        </p:attrNameLst>
                                      </p:cBhvr>
                                      <p:tavLst>
                                        <p:tav tm="0">
                                          <p:val>
                                            <p:strVal val="#ppt_x"/>
                                          </p:val>
                                        </p:tav>
                                        <p:tav tm="100000">
                                          <p:val>
                                            <p:strVal val="#ppt_x"/>
                                          </p:val>
                                        </p:tav>
                                      </p:tavLst>
                                    </p:anim>
                                    <p:anim calcmode="lin" valueType="num">
                                      <p:cBhvr additive="base">
                                        <p:cTn dur="500" fill="hold" id="44"/>
                                        <p:tgtEl>
                                          <p:spTgt spid="7"/>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500" fill="hold" id="47"/>
                                        <p:tgtEl>
                                          <p:spTgt spid="9"/>
                                        </p:tgtEl>
                                        <p:attrNameLst>
                                          <p:attrName>ppt_x</p:attrName>
                                        </p:attrNameLst>
                                      </p:cBhvr>
                                      <p:tavLst>
                                        <p:tav tm="0">
                                          <p:val>
                                            <p:strVal val="#ppt_x"/>
                                          </p:val>
                                        </p:tav>
                                        <p:tav tm="100000">
                                          <p:val>
                                            <p:strVal val="#ppt_x"/>
                                          </p:val>
                                        </p:tav>
                                      </p:tavLst>
                                    </p:anim>
                                    <p:anim calcmode="lin" valueType="num">
                                      <p:cBhvr additive="base">
                                        <p:cTn dur="500" fill="hold" id="48"/>
                                        <p:tgtEl>
                                          <p:spTgt spid="9"/>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500" fill="hold" id="51"/>
                                        <p:tgtEl>
                                          <p:spTgt spid="11"/>
                                        </p:tgtEl>
                                        <p:attrNameLst>
                                          <p:attrName>ppt_x</p:attrName>
                                        </p:attrNameLst>
                                      </p:cBhvr>
                                      <p:tavLst>
                                        <p:tav tm="0">
                                          <p:val>
                                            <p:strVal val="#ppt_x"/>
                                          </p:val>
                                        </p:tav>
                                        <p:tav tm="100000">
                                          <p:val>
                                            <p:strVal val="#ppt_x"/>
                                          </p:val>
                                        </p:tav>
                                      </p:tavLst>
                                    </p:anim>
                                    <p:anim calcmode="lin" valueType="num">
                                      <p:cBhvr additive="base">
                                        <p:cTn dur="500" fill="hold" id="52"/>
                                        <p:tgtEl>
                                          <p:spTgt spid="11"/>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fill="hold" id="55"/>
                                        <p:tgtEl>
                                          <p:spTgt spid="13"/>
                                        </p:tgtEl>
                                        <p:attrNameLst>
                                          <p:attrName>ppt_x</p:attrName>
                                        </p:attrNameLst>
                                      </p:cBhvr>
                                      <p:tavLst>
                                        <p:tav tm="0">
                                          <p:val>
                                            <p:strVal val="#ppt_x"/>
                                          </p:val>
                                        </p:tav>
                                        <p:tav tm="100000">
                                          <p:val>
                                            <p:strVal val="#ppt_x"/>
                                          </p:val>
                                        </p:tav>
                                      </p:tavLst>
                                    </p:anim>
                                    <p:anim calcmode="lin" valueType="num">
                                      <p:cBhvr additive="base">
                                        <p:cTn dur="500" fill="hold" id="56"/>
                                        <p:tgtEl>
                                          <p:spTgt spid="13"/>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500" fill="hold" id="59"/>
                                        <p:tgtEl>
                                          <p:spTgt spid="23"/>
                                        </p:tgtEl>
                                        <p:attrNameLst>
                                          <p:attrName>ppt_x</p:attrName>
                                        </p:attrNameLst>
                                      </p:cBhvr>
                                      <p:tavLst>
                                        <p:tav tm="0">
                                          <p:val>
                                            <p:strVal val="#ppt_x"/>
                                          </p:val>
                                        </p:tav>
                                        <p:tav tm="100000">
                                          <p:val>
                                            <p:strVal val="#ppt_x"/>
                                          </p:val>
                                        </p:tav>
                                      </p:tavLst>
                                    </p:anim>
                                    <p:anim calcmode="lin" valueType="num">
                                      <p:cBhvr additive="base">
                                        <p:cTn dur="500" fill="hold" id="60"/>
                                        <p:tgtEl>
                                          <p:spTgt spid="23"/>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4"/>
                                        </p:tgtEl>
                                        <p:attrNameLst>
                                          <p:attrName>style.visibility</p:attrName>
                                        </p:attrNameLst>
                                      </p:cBhvr>
                                      <p:to>
                                        <p:strVal val="visible"/>
                                      </p:to>
                                    </p:set>
                                    <p:anim calcmode="lin" valueType="num">
                                      <p:cBhvr additive="base">
                                        <p:cTn dur="500" fill="hold" id="63"/>
                                        <p:tgtEl>
                                          <p:spTgt spid="24"/>
                                        </p:tgtEl>
                                        <p:attrNameLst>
                                          <p:attrName>ppt_x</p:attrName>
                                        </p:attrNameLst>
                                      </p:cBhvr>
                                      <p:tavLst>
                                        <p:tav tm="0">
                                          <p:val>
                                            <p:strVal val="#ppt_x"/>
                                          </p:val>
                                        </p:tav>
                                        <p:tav tm="100000">
                                          <p:val>
                                            <p:strVal val="#ppt_x"/>
                                          </p:val>
                                        </p:tav>
                                      </p:tavLst>
                                    </p:anim>
                                    <p:anim calcmode="lin" valueType="num">
                                      <p:cBhvr additive="base">
                                        <p:cTn dur="500" fill="hold" id="64"/>
                                        <p:tgtEl>
                                          <p:spTgt spid="24"/>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additive="base">
                                        <p:cTn dur="500" fill="hold" id="67"/>
                                        <p:tgtEl>
                                          <p:spTgt spid="25"/>
                                        </p:tgtEl>
                                        <p:attrNameLst>
                                          <p:attrName>ppt_x</p:attrName>
                                        </p:attrNameLst>
                                      </p:cBhvr>
                                      <p:tavLst>
                                        <p:tav tm="0">
                                          <p:val>
                                            <p:strVal val="#ppt_x"/>
                                          </p:val>
                                        </p:tav>
                                        <p:tav tm="100000">
                                          <p:val>
                                            <p:strVal val="#ppt_x"/>
                                          </p:val>
                                        </p:tav>
                                      </p:tavLst>
                                    </p:anim>
                                    <p:anim calcmode="lin" valueType="num">
                                      <p:cBhvr additive="base">
                                        <p:cTn dur="500" fill="hold" id="68"/>
                                        <p:tgtEl>
                                          <p:spTgt spid="25"/>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26"/>
                                        </p:tgtEl>
                                        <p:attrNameLst>
                                          <p:attrName>style.visibility</p:attrName>
                                        </p:attrNameLst>
                                      </p:cBhvr>
                                      <p:to>
                                        <p:strVal val="visible"/>
                                      </p:to>
                                    </p:set>
                                    <p:anim calcmode="lin" valueType="num">
                                      <p:cBhvr additive="base">
                                        <p:cTn dur="500" fill="hold" id="71"/>
                                        <p:tgtEl>
                                          <p:spTgt spid="26"/>
                                        </p:tgtEl>
                                        <p:attrNameLst>
                                          <p:attrName>ppt_x</p:attrName>
                                        </p:attrNameLst>
                                      </p:cBhvr>
                                      <p:tavLst>
                                        <p:tav tm="0">
                                          <p:val>
                                            <p:strVal val="#ppt_x"/>
                                          </p:val>
                                        </p:tav>
                                        <p:tav tm="100000">
                                          <p:val>
                                            <p:strVal val="#ppt_x"/>
                                          </p:val>
                                        </p:tav>
                                      </p:tavLst>
                                    </p:anim>
                                    <p:anim calcmode="lin" valueType="num">
                                      <p:cBhvr additive="base">
                                        <p:cTn dur="500" fill="hold" id="72"/>
                                        <p:tgtEl>
                                          <p:spTgt spid="26"/>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27"/>
                                        </p:tgtEl>
                                        <p:attrNameLst>
                                          <p:attrName>style.visibility</p:attrName>
                                        </p:attrNameLst>
                                      </p:cBhvr>
                                      <p:to>
                                        <p:strVal val="visible"/>
                                      </p:to>
                                    </p:set>
                                    <p:anim calcmode="lin" valueType="num">
                                      <p:cBhvr additive="base">
                                        <p:cTn dur="500" fill="hold" id="75"/>
                                        <p:tgtEl>
                                          <p:spTgt spid="27"/>
                                        </p:tgtEl>
                                        <p:attrNameLst>
                                          <p:attrName>ppt_x</p:attrName>
                                        </p:attrNameLst>
                                      </p:cBhvr>
                                      <p:tavLst>
                                        <p:tav tm="0">
                                          <p:val>
                                            <p:strVal val="#ppt_x"/>
                                          </p:val>
                                        </p:tav>
                                        <p:tav tm="100000">
                                          <p:val>
                                            <p:strVal val="#ppt_x"/>
                                          </p:val>
                                        </p:tav>
                                      </p:tavLst>
                                    </p:anim>
                                    <p:anim calcmode="lin" valueType="num">
                                      <p:cBhvr additive="base">
                                        <p:cTn dur="500" fill="hold" id="76"/>
                                        <p:tgtEl>
                                          <p:spTgt spid="27"/>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28"/>
                                        </p:tgtEl>
                                        <p:attrNameLst>
                                          <p:attrName>style.visibility</p:attrName>
                                        </p:attrNameLst>
                                      </p:cBhvr>
                                      <p:to>
                                        <p:strVal val="visible"/>
                                      </p:to>
                                    </p:set>
                                    <p:anim calcmode="lin" valueType="num">
                                      <p:cBhvr additive="base">
                                        <p:cTn dur="500" fill="hold" id="79"/>
                                        <p:tgtEl>
                                          <p:spTgt spid="28"/>
                                        </p:tgtEl>
                                        <p:attrNameLst>
                                          <p:attrName>ppt_x</p:attrName>
                                        </p:attrNameLst>
                                      </p:cBhvr>
                                      <p:tavLst>
                                        <p:tav tm="0">
                                          <p:val>
                                            <p:strVal val="#ppt_x"/>
                                          </p:val>
                                        </p:tav>
                                        <p:tav tm="100000">
                                          <p:val>
                                            <p:strVal val="#ppt_x"/>
                                          </p:val>
                                        </p:tav>
                                      </p:tavLst>
                                    </p:anim>
                                    <p:anim calcmode="lin" valueType="num">
                                      <p:cBhvr additive="base">
                                        <p:cTn dur="500" fill="hold" id="80"/>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4"/>
      <p:bldP grpId="0" spid="18"/>
      <p:bldP grpId="0" spid="19"/>
      <p:bldP grpId="0" spid="23"/>
      <p:bldP grpId="0" spid="24"/>
      <p:bldP grpId="0" spid="25"/>
      <p:bldP grpId="0" spid="26"/>
      <p:bldP grpId="0" spid="27"/>
      <p:bldP grpId="0" spid="28"/>
      <p:bldP grpId="0" spid="20"/>
    </p:bld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组合 2"/>
          <p:cNvGrpSpPr/>
          <p:nvPr/>
        </p:nvGrpSpPr>
        <p:grpSpPr>
          <a:xfrm>
            <a:off x="8878828" y="1603156"/>
            <a:ext cx="2427872" cy="2130627"/>
            <a:chOff x="9266662" y="787400"/>
            <a:chExt cx="2912637" cy="2556042"/>
          </a:xfrm>
          <a:effectLst>
            <a:outerShdw algn="tl" blurRad="254000" dir="2700000" dist="63500" rotWithShape="0">
              <a:prstClr val="black">
                <a:alpha val="30000"/>
              </a:prstClr>
            </a:outerShdw>
          </a:effectLst>
        </p:grpSpPr>
        <p:sp>
          <p:nvSpPr>
            <p:cNvPr id="32" name="矩形 31"/>
            <p:cNvSpPr/>
            <p:nvPr/>
          </p:nvSpPr>
          <p:spPr>
            <a:xfrm>
              <a:off x="9266662" y="787400"/>
              <a:ext cx="2912637" cy="2556042"/>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cs typeface="+mn-ea"/>
                <a:sym typeface="+mn-lt"/>
              </a:endParaRPr>
            </a:p>
          </p:txBody>
        </p:sp>
        <p:sp>
          <p:nvSpPr>
            <p:cNvPr id="37" name="Freeform 109"/>
            <p:cNvSpPr>
              <a:spLocks noChangeArrowheads="1"/>
            </p:cNvSpPr>
            <p:nvPr/>
          </p:nvSpPr>
          <p:spPr bwMode="auto">
            <a:xfrm>
              <a:off x="10135022" y="1477467"/>
              <a:ext cx="1175916" cy="1175908"/>
            </a:xfrm>
            <a:custGeom>
              <a:avLst/>
              <a:gdLst>
                <a:gd fmla="*/ 116822 w 634" name="T0"/>
                <a:gd fmla="*/ 0 h 634" name="T1"/>
                <a:gd fmla="*/ 116822 w 634" name="T2"/>
                <a:gd fmla="*/ 228190 h 634" name="T3"/>
                <a:gd fmla="*/ 116822 w 634" name="T4"/>
                <a:gd fmla="*/ 0 h 634" name="T5"/>
                <a:gd fmla="*/ 196507 w 634" name="T6"/>
                <a:gd fmla="*/ 58399 h 634" name="T7"/>
                <a:gd fmla="*/ 159369 w 634" name="T8"/>
                <a:gd fmla="*/ 105984 h 634" name="T9"/>
                <a:gd fmla="*/ 196507 w 634" name="T10"/>
                <a:gd fmla="*/ 58399 h 634" name="T11"/>
                <a:gd fmla="*/ 186051 w 634" name="T12"/>
                <a:gd fmla="*/ 47945 h 634" name="T13"/>
                <a:gd fmla="*/ 138096 w 634" name="T14"/>
                <a:gd fmla="*/ 21269 h 634" name="T15"/>
                <a:gd fmla="*/ 85093 w 634" name="T16"/>
                <a:gd fmla="*/ 105984 h 634" name="T17"/>
                <a:gd fmla="*/ 90501 w 634" name="T18"/>
                <a:gd fmla="*/ 69214 h 634" name="T19"/>
                <a:gd fmla="*/ 138096 w 634" name="T20"/>
                <a:gd fmla="*/ 69214 h 634" name="T21"/>
                <a:gd fmla="*/ 85093 w 634" name="T22"/>
                <a:gd fmla="*/ 105984 h 634" name="T23"/>
                <a:gd fmla="*/ 143504 w 634" name="T24"/>
                <a:gd fmla="*/ 122206 h 634" name="T25"/>
                <a:gd fmla="*/ 116822 w 634" name="T26"/>
                <a:gd fmla="*/ 159336 h 634" name="T27"/>
                <a:gd fmla="*/ 85093 w 634" name="T28"/>
                <a:gd fmla="*/ 122206 h 634" name="T29"/>
                <a:gd fmla="*/ 106366 w 634" name="T30"/>
                <a:gd fmla="*/ 15862 h 634" name="T31"/>
                <a:gd fmla="*/ 116822 w 634" name="T32"/>
                <a:gd fmla="*/ 15862 h 634" name="T33"/>
                <a:gd fmla="*/ 138096 w 634" name="T34"/>
                <a:gd fmla="*/ 58399 h 634" name="T35"/>
                <a:gd fmla="*/ 95549 w 634" name="T36"/>
                <a:gd fmla="*/ 58399 h 634" name="T37"/>
                <a:gd fmla="*/ 90501 w 634" name="T38"/>
                <a:gd fmla="*/ 21269 h 634" name="T39"/>
                <a:gd fmla="*/ 79684 w 634" name="T40"/>
                <a:gd fmla="*/ 52992 h 634" name="T41"/>
                <a:gd fmla="*/ 90501 w 634" name="T42"/>
                <a:gd fmla="*/ 21269 h 634" name="T43"/>
                <a:gd fmla="*/ 32090 w 634" name="T44"/>
                <a:gd fmla="*/ 58399 h 634" name="T45"/>
                <a:gd fmla="*/ 74637 w 634" name="T46"/>
                <a:gd fmla="*/ 105984 h 634" name="T47"/>
                <a:gd fmla="*/ 32090 w 634" name="T48"/>
                <a:gd fmla="*/ 58399 h 634" name="T49"/>
                <a:gd fmla="*/ 32090 w 634" name="T50"/>
                <a:gd fmla="*/ 169790 h 634" name="T51"/>
                <a:gd fmla="*/ 74637 w 634" name="T52"/>
                <a:gd fmla="*/ 122206 h 634" name="T53"/>
                <a:gd fmla="*/ 32090 w 634" name="T54"/>
                <a:gd fmla="*/ 169790 h 634" name="T55"/>
                <a:gd fmla="*/ 42546 w 634" name="T56"/>
                <a:gd fmla="*/ 180605 h 634" name="T57"/>
                <a:gd fmla="*/ 90501 w 634" name="T58"/>
                <a:gd fmla="*/ 212328 h 634" name="T59"/>
                <a:gd fmla="*/ 122231 w 634" name="T60"/>
                <a:gd fmla="*/ 212328 h 634" name="T61"/>
                <a:gd fmla="*/ 116822 w 634" name="T62"/>
                <a:gd fmla="*/ 212328 h 634" name="T63"/>
                <a:gd fmla="*/ 95549 w 634" name="T64"/>
                <a:gd fmla="*/ 169790 h 634" name="T65"/>
                <a:gd fmla="*/ 138096 w 634" name="T66"/>
                <a:gd fmla="*/ 169790 h 634" name="T67"/>
                <a:gd fmla="*/ 138096 w 634" name="T68"/>
                <a:gd fmla="*/ 212328 h 634" name="T69"/>
                <a:gd fmla="*/ 148552 w 634" name="T70"/>
                <a:gd fmla="*/ 175198 h 634" name="T71"/>
                <a:gd fmla="*/ 138096 w 634" name="T72"/>
                <a:gd fmla="*/ 212328 h 634" name="T73"/>
                <a:gd fmla="*/ 196507 w 634" name="T74"/>
                <a:gd fmla="*/ 169790 h 634" name="T75"/>
                <a:gd fmla="*/ 159369 w 634" name="T76"/>
                <a:gd fmla="*/ 122206 h 634" name="T77"/>
                <a:gd fmla="*/ 196507 w 634" name="T78"/>
                <a:gd fmla="*/ 169790 h 63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34" w="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p:spPr>
          <p:txBody>
            <a:bodyPr anchor="ctr" wrap="none"/>
            <a:lstStyle/>
            <a:p>
              <a:pPr eaLnBrk="1" hangingPunct="1">
                <a:defRPr/>
              </a:pPr>
              <a:endParaRPr altLang="en-US" lang="zh-CN">
                <a:cs typeface="+mn-ea"/>
                <a:sym typeface="+mn-lt"/>
              </a:endParaRPr>
            </a:p>
          </p:txBody>
        </p:sp>
      </p:grpSp>
      <p:grpSp>
        <p:nvGrpSpPr>
          <p:cNvPr id="8" name="组合 7"/>
          <p:cNvGrpSpPr/>
          <p:nvPr/>
        </p:nvGrpSpPr>
        <p:grpSpPr>
          <a:xfrm>
            <a:off x="1360388" y="4879975"/>
            <a:ext cx="4038926" cy="996648"/>
            <a:chOff x="1157188" y="5013498"/>
            <a:chExt cx="3458574" cy="853440"/>
          </a:xfrm>
          <a:effectLst>
            <a:outerShdw algn="tl" blurRad="254000" dir="2700000" dist="63500" rotWithShape="0">
              <a:prstClr val="black">
                <a:alpha val="30000"/>
              </a:prstClr>
            </a:outerShdw>
          </a:effectLst>
        </p:grpSpPr>
        <p:grpSp>
          <p:nvGrpSpPr>
            <p:cNvPr id="13" name="组合 12"/>
            <p:cNvGrpSpPr/>
            <p:nvPr/>
          </p:nvGrpSpPr>
          <p:grpSpPr>
            <a:xfrm>
              <a:off x="3762322" y="5013498"/>
              <a:ext cx="853440" cy="853440"/>
              <a:chOff x="3413979" y="5100583"/>
              <a:chExt cx="853440" cy="853440"/>
            </a:xfrm>
          </p:grpSpPr>
          <p:sp>
            <p:nvSpPr>
              <p:cNvPr id="48" name="椭圆 47"/>
              <p:cNvSpPr/>
              <p:nvPr/>
            </p:nvSpPr>
            <p:spPr>
              <a:xfrm>
                <a:off x="3413979" y="5100583"/>
                <a:ext cx="853440" cy="853440"/>
              </a:xfrm>
              <a:prstGeom prst="ellipse">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cs typeface="+mn-ea"/>
                  <a:sym typeface="+mn-lt"/>
                </a:endParaRPr>
              </a:p>
            </p:txBody>
          </p:sp>
          <p:sp>
            <p:nvSpPr>
              <p:cNvPr id="44" name="Freeform 81"/>
              <p:cNvSpPr>
                <a:spLocks noChangeArrowheads="1"/>
              </p:cNvSpPr>
              <p:nvPr/>
            </p:nvSpPr>
            <p:spPr bwMode="auto">
              <a:xfrm>
                <a:off x="3622424" y="5333118"/>
                <a:ext cx="436550" cy="335206"/>
              </a:xfrm>
              <a:custGeom>
                <a:avLst/>
                <a:gdLst>
                  <a:gd fmla="*/ 131975 w 619" name="T0"/>
                  <a:gd fmla="*/ 79795 h 472" name="T1"/>
                  <a:gd fmla="*/ 131975 w 619" name="T2"/>
                  <a:gd fmla="*/ 79795 h 472" name="T3"/>
                  <a:gd fmla="*/ 105437 w 619" name="T4"/>
                  <a:gd fmla="*/ 79795 h 472" name="T5"/>
                  <a:gd fmla="*/ 116196 w 619" name="T6"/>
                  <a:gd fmla="*/ 48021 h 472" name="T7"/>
                  <a:gd fmla="*/ 110816 w 619" name="T8"/>
                  <a:gd fmla="*/ 42605 h 472" name="T9"/>
                  <a:gd fmla="*/ 100416 w 619" name="T10"/>
                  <a:gd fmla="*/ 42605 h 472" name="T11"/>
                  <a:gd fmla="*/ 84278 w 619" name="T12"/>
                  <a:gd fmla="*/ 85211 h 472" name="T13"/>
                  <a:gd fmla="*/ 84278 w 619" name="T14"/>
                  <a:gd fmla="*/ 90626 h 472" name="T15"/>
                  <a:gd fmla="*/ 89657 w 619" name="T16"/>
                  <a:gd fmla="*/ 95681 h 472" name="T17"/>
                  <a:gd fmla="*/ 121575 w 619" name="T18"/>
                  <a:gd fmla="*/ 95681 h 472" name="T19"/>
                  <a:gd fmla="*/ 105437 w 619" name="T20"/>
                  <a:gd fmla="*/ 127455 h 472" name="T21"/>
                  <a:gd fmla="*/ 105437 w 619" name="T22"/>
                  <a:gd fmla="*/ 138287 h 472" name="T23"/>
                  <a:gd fmla="*/ 116196 w 619" name="T24"/>
                  <a:gd fmla="*/ 133232 h 472" name="T25"/>
                  <a:gd fmla="*/ 136996 w 619" name="T26"/>
                  <a:gd fmla="*/ 85211 h 472" name="T27"/>
                  <a:gd fmla="*/ 131975 w 619" name="T28"/>
                  <a:gd fmla="*/ 79795 h 472" name="T29"/>
                  <a:gd fmla="*/ 158155 w 619" name="T30"/>
                  <a:gd fmla="*/ 37189 h 472" name="T31"/>
                  <a:gd fmla="*/ 158155 w 619" name="T32"/>
                  <a:gd fmla="*/ 37189 h 472" name="T33"/>
                  <a:gd fmla="*/ 105437 w 619" name="T34"/>
                  <a:gd fmla="*/ 0 h 472" name="T35"/>
                  <a:gd fmla="*/ 42318 w 619" name="T36"/>
                  <a:gd fmla="*/ 58492 h 472" name="T37"/>
                  <a:gd fmla="*/ 0 w 619" name="T38"/>
                  <a:gd fmla="*/ 116984 h 472" name="T39"/>
                  <a:gd fmla="*/ 52718 w 619" name="T40"/>
                  <a:gd fmla="*/ 170060 h 472" name="T41"/>
                  <a:gd fmla="*/ 153134 w 619" name="T42"/>
                  <a:gd fmla="*/ 170060 h 472" name="T43"/>
                  <a:gd fmla="*/ 221632 w 619" name="T44"/>
                  <a:gd fmla="*/ 106513 h 472" name="T45"/>
                  <a:gd fmla="*/ 158155 w 619" name="T46"/>
                  <a:gd fmla="*/ 37189 h 472" name="T47"/>
                  <a:gd fmla="*/ 153134 w 619" name="T48"/>
                  <a:gd fmla="*/ 159589 h 472" name="T49"/>
                  <a:gd fmla="*/ 153134 w 619" name="T50"/>
                  <a:gd fmla="*/ 159589 h 472" name="T51"/>
                  <a:gd fmla="*/ 52718 w 619" name="T52"/>
                  <a:gd fmla="*/ 159589 h 472" name="T53"/>
                  <a:gd fmla="*/ 10400 w 619" name="T54"/>
                  <a:gd fmla="*/ 116984 h 472" name="T55"/>
                  <a:gd fmla="*/ 52718 w 619" name="T56"/>
                  <a:gd fmla="*/ 74379 h 472" name="T57"/>
                  <a:gd fmla="*/ 105437 w 619" name="T58"/>
                  <a:gd fmla="*/ 15887 h 472" name="T59"/>
                  <a:gd fmla="*/ 147755 w 619" name="T60"/>
                  <a:gd fmla="*/ 53437 h 472" name="T61"/>
                  <a:gd fmla="*/ 211232 w 619" name="T62"/>
                  <a:gd fmla="*/ 101097 h 472" name="T63"/>
                  <a:gd fmla="*/ 153134 w 619" name="T64"/>
                  <a:gd fmla="*/ 159589 h 47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72" w="619">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p:spPr>
            <p:txBody>
              <a:bodyPr anchor="ctr" wrap="none"/>
              <a:lstStyle/>
              <a:p>
                <a:pPr eaLnBrk="1" hangingPunct="1">
                  <a:defRPr/>
                </a:pPr>
                <a:endParaRPr altLang="en-US" lang="zh-CN">
                  <a:cs typeface="+mn-ea"/>
                  <a:sym typeface="+mn-lt"/>
                </a:endParaRPr>
              </a:p>
            </p:txBody>
          </p:sp>
        </p:grpSp>
        <p:grpSp>
          <p:nvGrpSpPr>
            <p:cNvPr id="7" name="组合 6"/>
            <p:cNvGrpSpPr/>
            <p:nvPr/>
          </p:nvGrpSpPr>
          <p:grpSpPr>
            <a:xfrm>
              <a:off x="2459755" y="5013498"/>
              <a:ext cx="853440" cy="853440"/>
              <a:chOff x="2111412" y="5100583"/>
              <a:chExt cx="853440" cy="853440"/>
            </a:xfrm>
          </p:grpSpPr>
          <p:sp>
            <p:nvSpPr>
              <p:cNvPr id="47" name="椭圆 46"/>
              <p:cNvSpPr/>
              <p:nvPr/>
            </p:nvSpPr>
            <p:spPr>
              <a:xfrm>
                <a:off x="2111412" y="5100583"/>
                <a:ext cx="853440" cy="853440"/>
              </a:xfrm>
              <a:prstGeom prst="ellipse">
                <a:avLst/>
              </a:prstGeom>
              <a:solidFill>
                <a:srgbClr val="8874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cs typeface="+mn-ea"/>
                  <a:sym typeface="+mn-lt"/>
                </a:endParaRPr>
              </a:p>
            </p:txBody>
          </p:sp>
          <p:sp>
            <p:nvSpPr>
              <p:cNvPr id="45" name="Freeform 158"/>
              <p:cNvSpPr>
                <a:spLocks noChangeArrowheads="1"/>
              </p:cNvSpPr>
              <p:nvPr/>
            </p:nvSpPr>
            <p:spPr bwMode="auto">
              <a:xfrm>
                <a:off x="2309464" y="5329515"/>
                <a:ext cx="457336" cy="418360"/>
              </a:xfrm>
              <a:custGeom>
                <a:avLst/>
                <a:gdLst>
                  <a:gd fmla="*/ 184545 w 649" name="T0"/>
                  <a:gd fmla="*/ 26677 h 590" name="T1"/>
                  <a:gd fmla="*/ 184545 w 649" name="T2"/>
                  <a:gd fmla="*/ 26677 h 590" name="T3"/>
                  <a:gd fmla="*/ 158386 w 649" name="T4"/>
                  <a:gd fmla="*/ 0 h 590" name="T5"/>
                  <a:gd fmla="*/ 73818 w 649" name="T6"/>
                  <a:gd fmla="*/ 0 h 590" name="T7"/>
                  <a:gd fmla="*/ 47659 w 649" name="T8"/>
                  <a:gd fmla="*/ 26677 h 590" name="T9"/>
                  <a:gd fmla="*/ 5375 w 649" name="T10"/>
                  <a:gd fmla="*/ 58402 h 590" name="T11"/>
                  <a:gd fmla="*/ 47659 w 649" name="T12"/>
                  <a:gd fmla="*/ 100941 h 590" name="T13"/>
                  <a:gd fmla="*/ 52676 w 649" name="T14"/>
                  <a:gd fmla="*/ 100941 h 590" name="T15"/>
                  <a:gd fmla="*/ 110727 w 649" name="T16"/>
                  <a:gd fmla="*/ 153935 h 590" name="T17"/>
                  <a:gd fmla="*/ 110727 w 649" name="T18"/>
                  <a:gd fmla="*/ 196474 h 590" name="T19"/>
                  <a:gd fmla="*/ 89585 w 649" name="T20"/>
                  <a:gd fmla="*/ 196474 h 590" name="T21"/>
                  <a:gd fmla="*/ 79193 w 649" name="T22"/>
                  <a:gd fmla="*/ 206929 h 590" name="T23"/>
                  <a:gd fmla="*/ 89585 w 649" name="T24"/>
                  <a:gd fmla="*/ 212336 h 590" name="T25"/>
                  <a:gd fmla="*/ 142261 w 649" name="T26"/>
                  <a:gd fmla="*/ 212336 h 590" name="T27"/>
                  <a:gd fmla="*/ 153011 w 649" name="T28"/>
                  <a:gd fmla="*/ 206929 h 590" name="T29"/>
                  <a:gd fmla="*/ 142261 w 649" name="T30"/>
                  <a:gd fmla="*/ 196474 h 590" name="T31"/>
                  <a:gd fmla="*/ 121477 w 649" name="T32"/>
                  <a:gd fmla="*/ 196474 h 590" name="T33"/>
                  <a:gd fmla="*/ 121477 w 649" name="T34"/>
                  <a:gd fmla="*/ 153935 h 590" name="T35"/>
                  <a:gd fmla="*/ 179528 w 649" name="T36"/>
                  <a:gd fmla="*/ 100941 h 590" name="T37"/>
                  <a:gd fmla="*/ 184545 w 649" name="T38"/>
                  <a:gd fmla="*/ 100941 h 590" name="T39"/>
                  <a:gd fmla="*/ 226829 w 649" name="T40"/>
                  <a:gd fmla="*/ 58402 h 590" name="T41"/>
                  <a:gd fmla="*/ 184545 w 649" name="T42"/>
                  <a:gd fmla="*/ 26677 h 590" name="T43"/>
                  <a:gd fmla="*/ 47659 w 649" name="T44"/>
                  <a:gd fmla="*/ 85079 h 590" name="T45"/>
                  <a:gd fmla="*/ 47659 w 649" name="T46"/>
                  <a:gd fmla="*/ 85079 h 590" name="T47"/>
                  <a:gd fmla="*/ 15767 w 649" name="T48"/>
                  <a:gd fmla="*/ 58402 h 590" name="T49"/>
                  <a:gd fmla="*/ 47659 w 649" name="T50"/>
                  <a:gd fmla="*/ 42539 h 590" name="T51"/>
                  <a:gd fmla="*/ 47659 w 649" name="T52"/>
                  <a:gd fmla="*/ 85079 h 590" name="T53"/>
                  <a:gd fmla="*/ 174153 w 649" name="T54"/>
                  <a:gd fmla="*/ 68856 h 590" name="T55"/>
                  <a:gd fmla="*/ 174153 w 649" name="T56"/>
                  <a:gd fmla="*/ 68856 h 590" name="T57"/>
                  <a:gd fmla="*/ 116102 w 649" name="T58"/>
                  <a:gd fmla="*/ 143480 h 590" name="T59"/>
                  <a:gd fmla="*/ 58051 w 649" name="T60"/>
                  <a:gd fmla="*/ 68856 h 590" name="T61"/>
                  <a:gd fmla="*/ 58051 w 649" name="T62"/>
                  <a:gd fmla="*/ 26677 h 590" name="T63"/>
                  <a:gd fmla="*/ 73818 w 649" name="T64"/>
                  <a:gd fmla="*/ 15862 h 590" name="T65"/>
                  <a:gd fmla="*/ 158386 w 649" name="T66"/>
                  <a:gd fmla="*/ 15862 h 590" name="T67"/>
                  <a:gd fmla="*/ 174153 w 649" name="T68"/>
                  <a:gd fmla="*/ 26677 h 590" name="T69"/>
                  <a:gd fmla="*/ 174153 w 649" name="T70"/>
                  <a:gd fmla="*/ 68856 h 590" name="T71"/>
                  <a:gd fmla="*/ 184545 w 649" name="T72"/>
                  <a:gd fmla="*/ 85079 h 590" name="T73"/>
                  <a:gd fmla="*/ 184545 w 649" name="T74"/>
                  <a:gd fmla="*/ 85079 h 590" name="T75"/>
                  <a:gd fmla="*/ 184545 w 649" name="T76"/>
                  <a:gd fmla="*/ 42539 h 590" name="T77"/>
                  <a:gd fmla="*/ 216437 w 649" name="T78"/>
                  <a:gd fmla="*/ 58402 h 590" name="T79"/>
                  <a:gd fmla="*/ 184545 w 649" name="T80"/>
                  <a:gd fmla="*/ 85079 h 59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590" w="649">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a:noFill/>
              </a:ln>
              <a:effectLst/>
            </p:spPr>
            <p:txBody>
              <a:bodyPr anchor="ctr" wrap="none"/>
              <a:lstStyle/>
              <a:p>
                <a:pPr eaLnBrk="1" hangingPunct="1">
                  <a:defRPr/>
                </a:pPr>
                <a:endParaRPr altLang="en-US" lang="zh-CN">
                  <a:cs typeface="+mn-ea"/>
                  <a:sym typeface="+mn-lt"/>
                </a:endParaRPr>
              </a:p>
            </p:txBody>
          </p:sp>
        </p:grpSp>
        <p:grpSp>
          <p:nvGrpSpPr>
            <p:cNvPr id="5" name="组合 4"/>
            <p:cNvGrpSpPr/>
            <p:nvPr/>
          </p:nvGrpSpPr>
          <p:grpSpPr>
            <a:xfrm>
              <a:off x="1157188" y="5013498"/>
              <a:ext cx="853440" cy="853440"/>
              <a:chOff x="808845" y="5100583"/>
              <a:chExt cx="853440" cy="853440"/>
            </a:xfrm>
          </p:grpSpPr>
          <p:sp>
            <p:nvSpPr>
              <p:cNvPr id="12" name="椭圆 11"/>
              <p:cNvSpPr/>
              <p:nvPr/>
            </p:nvSpPr>
            <p:spPr>
              <a:xfrm>
                <a:off x="808845" y="5100583"/>
                <a:ext cx="853440" cy="853440"/>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C00000"/>
                      </a:gs>
                      <a:gs pos="100000">
                        <a:srgbClr val="F42400"/>
                      </a:gs>
                    </a:gsLst>
                    <a:lin ang="3000000" scaled="0"/>
                  </a:gradFill>
                  <a:cs typeface="+mn-ea"/>
                  <a:sym typeface="+mn-lt"/>
                </a:endParaRPr>
              </a:p>
            </p:txBody>
          </p:sp>
          <p:sp>
            <p:nvSpPr>
              <p:cNvPr id="46" name="Freeform 159"/>
              <p:cNvSpPr>
                <a:spLocks noChangeArrowheads="1"/>
              </p:cNvSpPr>
              <p:nvPr/>
            </p:nvSpPr>
            <p:spPr bwMode="auto">
              <a:xfrm>
                <a:off x="1010795" y="5309030"/>
                <a:ext cx="449540" cy="436546"/>
              </a:xfrm>
              <a:custGeom>
                <a:avLst/>
                <a:gdLst>
                  <a:gd fmla="*/ 63820 w 634" name="T0"/>
                  <a:gd fmla="*/ 68484 h 619" name="T1"/>
                  <a:gd fmla="*/ 63820 w 634" name="T2"/>
                  <a:gd fmla="*/ 68484 h 619" name="T3"/>
                  <a:gd fmla="*/ 58411 w 634" name="T4"/>
                  <a:gd fmla="*/ 73504 h 619" name="T5"/>
                  <a:gd fmla="*/ 58411 w 634" name="T6"/>
                  <a:gd fmla="*/ 147724 h 619" name="T7"/>
                  <a:gd fmla="*/ 63820 w 634" name="T8"/>
                  <a:gd fmla="*/ 152744 h 619" name="T9"/>
                  <a:gd fmla="*/ 74637 w 634" name="T10"/>
                  <a:gd fmla="*/ 147724 h 619" name="T11"/>
                  <a:gd fmla="*/ 74637 w 634" name="T12"/>
                  <a:gd fmla="*/ 73504 h 619" name="T13"/>
                  <a:gd fmla="*/ 63820 w 634" name="T14"/>
                  <a:gd fmla="*/ 68484 h 619" name="T15"/>
                  <a:gd fmla="*/ 122231 w 634" name="T16"/>
                  <a:gd fmla="*/ 89639 h 619" name="T17"/>
                  <a:gd fmla="*/ 122231 w 634" name="T18"/>
                  <a:gd fmla="*/ 89639 h 619" name="T19"/>
                  <a:gd fmla="*/ 116822 w 634" name="T20"/>
                  <a:gd fmla="*/ 94658 h 619" name="T21"/>
                  <a:gd fmla="*/ 116822 w 634" name="T22"/>
                  <a:gd fmla="*/ 136968 h 619" name="T23"/>
                  <a:gd fmla="*/ 122231 w 634" name="T24"/>
                  <a:gd fmla="*/ 147724 h 619" name="T25"/>
                  <a:gd fmla="*/ 127639 w 634" name="T26"/>
                  <a:gd fmla="*/ 136968 h 619" name="T27"/>
                  <a:gd fmla="*/ 127639 w 634" name="T28"/>
                  <a:gd fmla="*/ 94658 h 619" name="T29"/>
                  <a:gd fmla="*/ 122231 w 634" name="T30"/>
                  <a:gd fmla="*/ 89639 h 619" name="T31"/>
                  <a:gd fmla="*/ 169825 w 634" name="T32"/>
                  <a:gd fmla="*/ 0 h 619" name="T33"/>
                  <a:gd fmla="*/ 169825 w 634" name="T34"/>
                  <a:gd fmla="*/ 0 h 619" name="T35"/>
                  <a:gd fmla="*/ 116822 w 634" name="T36"/>
                  <a:gd fmla="*/ 41951 h 619" name="T37"/>
                  <a:gd fmla="*/ 58411 w 634" name="T38"/>
                  <a:gd fmla="*/ 20796 h 619" name="T39"/>
                  <a:gd fmla="*/ 0 w 634" name="T40"/>
                  <a:gd fmla="*/ 52707 h 619" name="T41"/>
                  <a:gd fmla="*/ 0 w 634" name="T42"/>
                  <a:gd fmla="*/ 221586 h 619" name="T43"/>
                  <a:gd fmla="*/ 58411 w 634" name="T44"/>
                  <a:gd fmla="*/ 190034 h 619" name="T45"/>
                  <a:gd fmla="*/ 116822 w 634" name="T46"/>
                  <a:gd fmla="*/ 210830 h 619" name="T47"/>
                  <a:gd fmla="*/ 169825 w 634" name="T48"/>
                  <a:gd fmla="*/ 168879 h 619" name="T49"/>
                  <a:gd fmla="*/ 228236 w 634" name="T50"/>
                  <a:gd fmla="*/ 210830 h 619" name="T51"/>
                  <a:gd fmla="*/ 228236 w 634" name="T52"/>
                  <a:gd fmla="*/ 41951 h 619" name="T53"/>
                  <a:gd fmla="*/ 169825 w 634" name="T54"/>
                  <a:gd fmla="*/ 0 h 619" name="T55"/>
                  <a:gd fmla="*/ 212372 w 634" name="T56"/>
                  <a:gd fmla="*/ 184655 h 619" name="T57"/>
                  <a:gd fmla="*/ 212372 w 634" name="T58"/>
                  <a:gd fmla="*/ 184655 h 619" name="T59"/>
                  <a:gd fmla="*/ 169825 w 634" name="T60"/>
                  <a:gd fmla="*/ 152744 h 619" name="T61"/>
                  <a:gd fmla="*/ 116822 w 634" name="T62"/>
                  <a:gd fmla="*/ 195053 h 619" name="T63"/>
                  <a:gd fmla="*/ 58411 w 634" name="T64"/>
                  <a:gd fmla="*/ 173899 h 619" name="T65"/>
                  <a:gd fmla="*/ 15865 w 634" name="T66"/>
                  <a:gd fmla="*/ 200432 h 619" name="T67"/>
                  <a:gd fmla="*/ 15865 w 634" name="T68"/>
                  <a:gd fmla="*/ 58086 h 619" name="T69"/>
                  <a:gd fmla="*/ 58411 w 634" name="T70"/>
                  <a:gd fmla="*/ 31553 h 619" name="T71"/>
                  <a:gd fmla="*/ 116822 w 634" name="T72"/>
                  <a:gd fmla="*/ 52707 h 619" name="T73"/>
                  <a:gd fmla="*/ 169825 w 634" name="T74"/>
                  <a:gd fmla="*/ 10398 h 619" name="T75"/>
                  <a:gd fmla="*/ 212372 w 634" name="T76"/>
                  <a:gd fmla="*/ 41951 h 619" name="T77"/>
                  <a:gd fmla="*/ 212372 w 634" name="T78"/>
                  <a:gd fmla="*/ 184655 h 619" name="T79"/>
                  <a:gd fmla="*/ 169825 w 634" name="T80"/>
                  <a:gd fmla="*/ 115813 h 619" name="T81"/>
                  <a:gd fmla="*/ 169825 w 634" name="T82"/>
                  <a:gd fmla="*/ 115813 h 619" name="T83"/>
                  <a:gd fmla="*/ 180642 w 634" name="T84"/>
                  <a:gd fmla="*/ 126570 h 619" name="T85"/>
                  <a:gd fmla="*/ 186051 w 634" name="T86"/>
                  <a:gd fmla="*/ 115813 h 619" name="T87"/>
                  <a:gd fmla="*/ 186051 w 634" name="T88"/>
                  <a:gd fmla="*/ 63106 h 619" name="T89"/>
                  <a:gd fmla="*/ 180642 w 634" name="T90"/>
                  <a:gd fmla="*/ 52707 h 619" name="T91"/>
                  <a:gd fmla="*/ 169825 w 634" name="T92"/>
                  <a:gd fmla="*/ 63106 h 619" name="T93"/>
                  <a:gd fmla="*/ 169825 w 634" name="T94"/>
                  <a:gd fmla="*/ 115813 h 61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19" w="634">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a:effectLst/>
            </p:spPr>
            <p:txBody>
              <a:bodyPr anchor="ctr" wrap="none"/>
              <a:lstStyle/>
              <a:p>
                <a:pPr eaLnBrk="1" hangingPunct="1">
                  <a:defRPr/>
                </a:pPr>
                <a:endParaRPr altLang="en-US" lang="zh-CN">
                  <a:cs typeface="+mn-ea"/>
                  <a:sym typeface="+mn-lt"/>
                </a:endParaRPr>
              </a:p>
            </p:txBody>
          </p:sp>
        </p:grpSp>
      </p:grpSp>
      <p:pic>
        <p:nvPicPr>
          <p:cNvPr id="15" name="图片占位符 14"/>
          <p:cNvPicPr>
            <a:picLocks noChangeAspect="1" noGrp="1"/>
          </p:cNvPicPr>
          <p:nvPr>
            <p:ph idx="10" sz="quarter" type="pic"/>
          </p:nvPr>
        </p:nvPicPr>
        <p:blipFill>
          <a:blip r:embed="rId3">
            <a:extLst>
              <a:ext uri="{28A0092B-C50C-407E-A947-70E740481C1C}">
                <a14:useLocalDpi xmlns:a14="http://schemas.microsoft.com/office/drawing/2010/main" val="0"/>
              </a:ext>
            </a:extLst>
          </a:blip>
          <a:stretch>
            <a:fillRect/>
          </a:stretch>
        </p:blipFill>
        <p:spPr>
          <a:xfrm>
            <a:off x="6257050" y="1606159"/>
            <a:ext cx="2538589" cy="2124622"/>
          </a:xfrm>
          <a:effectLst>
            <a:outerShdw algn="tl" blurRad="254000" dir="2700000" dist="63500" rotWithShape="0">
              <a:prstClr val="black">
                <a:alpha val="30000"/>
              </a:prstClr>
            </a:outerShdw>
          </a:effectLst>
        </p:spPr>
      </p:pic>
      <p:pic>
        <p:nvPicPr>
          <p:cNvPr id="16" name="图片占位符 15"/>
          <p:cNvPicPr>
            <a:picLocks noChangeAspect="1" noGrp="1"/>
          </p:cNvPicPr>
          <p:nvPr>
            <p:ph idx="11" sz="quarter" type="pic"/>
          </p:nvPr>
        </p:nvPicPr>
        <p:blipFill rotWithShape="1">
          <a:blip cstate="print" r:embed="rId4">
            <a:extLst>
              <a:ext uri="{28A0092B-C50C-407E-A947-70E740481C1C}">
                <a14:useLocalDpi xmlns:a14="http://schemas.microsoft.com/office/drawing/2010/main" val="0"/>
              </a:ext>
            </a:extLst>
          </a:blip>
          <a:srcRect/>
          <a:stretch/>
        </p:blipFill>
        <p:spPr>
          <a:xfrm>
            <a:off x="6257050" y="3813408"/>
            <a:ext cx="5049650" cy="2133134"/>
          </a:xfrm>
          <a:effectLst>
            <a:outerShdw algn="tl" blurRad="254000" dir="2700000" dist="63500" rotWithShape="0">
              <a:prstClr val="black">
                <a:alpha val="30000"/>
              </a:prstClr>
            </a:outerShdw>
          </a:effectLst>
        </p:spPr>
      </p:pic>
      <p:grpSp>
        <p:nvGrpSpPr>
          <p:cNvPr id="49" name="组合 48"/>
          <p:cNvGrpSpPr/>
          <p:nvPr/>
        </p:nvGrpSpPr>
        <p:grpSpPr>
          <a:xfrm>
            <a:off x="1246088" y="1912474"/>
            <a:ext cx="4405412" cy="892402"/>
            <a:chOff x="7483989" y="3301782"/>
            <a:chExt cx="4405412" cy="892402"/>
          </a:xfrm>
        </p:grpSpPr>
        <p:sp>
          <p:nvSpPr>
            <p:cNvPr id="50" name="矩形 49"/>
            <p:cNvSpPr/>
            <p:nvPr/>
          </p:nvSpPr>
          <p:spPr>
            <a:xfrm>
              <a:off x="7483989" y="3732519"/>
              <a:ext cx="4405412" cy="461665"/>
            </a:xfrm>
            <a:prstGeom prst="rect">
              <a:avLst/>
            </a:prstGeom>
          </p:spPr>
          <p:txBody>
            <a:bodyPr wrap="square">
              <a:spAutoFit/>
              <a:scene3d>
                <a:camera prst="orthographicFront"/>
                <a:lightRig dir="t" rig="threePt"/>
              </a:scene3d>
              <a:sp3d contourW="12700"/>
            </a:bodyPr>
            <a:lstStyle/>
            <a:p>
              <a:pPr algn="just">
                <a:lnSpc>
                  <a:spcPct val="120000"/>
                </a:lnSpc>
              </a:pPr>
              <a:r>
                <a:rPr altLang="en-US" dirty="0" lang="zh-CN" sz="1000">
                  <a:solidFill>
                    <a:schemeClr val="bg1">
                      <a:lumMod val="50000"/>
                    </a:schemeClr>
                  </a:solidFill>
                  <a:cs typeface="+mn-ea"/>
                  <a:sym typeface="+mn-lt"/>
                </a:rPr>
                <a:t>用户可以在投影仪或者计算机上进行演示也可以将演示文稿打印出来制作成胶片可以将演示文稿打印</a:t>
              </a:r>
            </a:p>
          </p:txBody>
        </p:sp>
        <p:sp>
          <p:nvSpPr>
            <p:cNvPr id="51" name="矩形 50"/>
            <p:cNvSpPr/>
            <p:nvPr/>
          </p:nvSpPr>
          <p:spPr>
            <a:xfrm>
              <a:off x="7483989" y="3301782"/>
              <a:ext cx="2050552" cy="517065"/>
            </a:xfrm>
            <a:prstGeom prst="rect">
              <a:avLst/>
            </a:prstGeom>
          </p:spPr>
          <p:txBody>
            <a:bodyPr wrap="square">
              <a:spAutoFit/>
              <a:scene3d>
                <a:camera prst="orthographicFront"/>
                <a:lightRig dir="t" rig="threePt"/>
              </a:scene3d>
              <a:sp3d contourW="12700"/>
            </a:bodyPr>
            <a:lstStyle/>
            <a:p>
              <a:pPr algn="just">
                <a:lnSpc>
                  <a:spcPct val="120000"/>
                </a:lnSpc>
              </a:pPr>
              <a:r>
                <a:rPr altLang="en-US" b="1" dirty="0" lang="zh-CN" sz="2400">
                  <a:solidFill>
                    <a:schemeClr val="tx1">
                      <a:lumMod val="65000"/>
                      <a:lumOff val="35000"/>
                    </a:schemeClr>
                  </a:solidFill>
                  <a:cs typeface="+mn-ea"/>
                  <a:sym typeface="+mn-lt"/>
                </a:rPr>
                <a:t>行业分析</a:t>
              </a:r>
            </a:p>
          </p:txBody>
        </p:sp>
      </p:grpSp>
      <p:grpSp>
        <p:nvGrpSpPr>
          <p:cNvPr id="52" name="组合 51"/>
          <p:cNvGrpSpPr/>
          <p:nvPr/>
        </p:nvGrpSpPr>
        <p:grpSpPr>
          <a:xfrm>
            <a:off x="1246088" y="3256010"/>
            <a:ext cx="4405412" cy="892402"/>
            <a:chOff x="7483989" y="3301782"/>
            <a:chExt cx="4405412" cy="892402"/>
          </a:xfrm>
        </p:grpSpPr>
        <p:sp>
          <p:nvSpPr>
            <p:cNvPr id="53" name="矩形 52"/>
            <p:cNvSpPr/>
            <p:nvPr/>
          </p:nvSpPr>
          <p:spPr>
            <a:xfrm>
              <a:off x="7483989" y="3732519"/>
              <a:ext cx="4405412" cy="461665"/>
            </a:xfrm>
            <a:prstGeom prst="rect">
              <a:avLst/>
            </a:prstGeom>
          </p:spPr>
          <p:txBody>
            <a:bodyPr wrap="square">
              <a:spAutoFit/>
              <a:scene3d>
                <a:camera prst="orthographicFront"/>
                <a:lightRig dir="t" rig="threePt"/>
              </a:scene3d>
              <a:sp3d contourW="12700"/>
            </a:bodyPr>
            <a:lstStyle/>
            <a:p>
              <a:pPr algn="just">
                <a:lnSpc>
                  <a:spcPct val="120000"/>
                </a:lnSpc>
              </a:pPr>
              <a:r>
                <a:rPr altLang="en-US" dirty="0" lang="zh-CN" sz="1000">
                  <a:solidFill>
                    <a:schemeClr val="bg1">
                      <a:lumMod val="50000"/>
                    </a:schemeClr>
                  </a:solidFill>
                  <a:cs typeface="+mn-ea"/>
                  <a:sym typeface="+mn-lt"/>
                </a:rPr>
                <a:t>用户可以在投影仪或者计算机上进行演示也可以将演示文稿打印出来制作成胶片可以将演示文稿打印</a:t>
              </a:r>
            </a:p>
          </p:txBody>
        </p:sp>
        <p:sp>
          <p:nvSpPr>
            <p:cNvPr id="54" name="矩形 53"/>
            <p:cNvSpPr/>
            <p:nvPr/>
          </p:nvSpPr>
          <p:spPr>
            <a:xfrm>
              <a:off x="7483989" y="3301782"/>
              <a:ext cx="2050552" cy="517065"/>
            </a:xfrm>
            <a:prstGeom prst="rect">
              <a:avLst/>
            </a:prstGeom>
          </p:spPr>
          <p:txBody>
            <a:bodyPr wrap="square">
              <a:spAutoFit/>
              <a:scene3d>
                <a:camera prst="orthographicFront"/>
                <a:lightRig dir="t" rig="threePt"/>
              </a:scene3d>
              <a:sp3d contourW="12700"/>
            </a:bodyPr>
            <a:lstStyle/>
            <a:p>
              <a:pPr algn="just">
                <a:lnSpc>
                  <a:spcPct val="120000"/>
                </a:lnSpc>
              </a:pPr>
              <a:r>
                <a:rPr altLang="en-US" b="1" dirty="0" lang="zh-CN" sz="2400">
                  <a:solidFill>
                    <a:schemeClr val="tx1">
                      <a:lumMod val="65000"/>
                      <a:lumOff val="35000"/>
                    </a:schemeClr>
                  </a:solidFill>
                  <a:cs typeface="+mn-ea"/>
                  <a:sym typeface="+mn-lt"/>
                </a:rPr>
                <a:t>市场分析</a:t>
              </a:r>
            </a:p>
          </p:txBody>
        </p:sp>
      </p:grpSp>
      <p:sp>
        <p:nvSpPr>
          <p:cNvPr id="2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30" name="图片 29">
            <a:extLst>
              <a:ext uri="{FF2B5EF4-FFF2-40B4-BE49-F238E27FC236}">
                <a16:creationId xmlns:a16="http://schemas.microsoft.com/office/drawing/2014/main" id="{AB57C0F8-B204-4584-AB17-3A4B9892388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1"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行业调研</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2429943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300" fill="hold" id="7"/>
                                        <p:tgtEl>
                                          <p:spTgt spid="30"/>
                                        </p:tgtEl>
                                        <p:attrNameLst>
                                          <p:attrName>ppt_x</p:attrName>
                                        </p:attrNameLst>
                                      </p:cBhvr>
                                      <p:tavLst>
                                        <p:tav tm="0">
                                          <p:val>
                                            <p:strVal val="0-#ppt_w/2"/>
                                          </p:val>
                                        </p:tav>
                                        <p:tav tm="100000">
                                          <p:val>
                                            <p:strVal val="#ppt_x"/>
                                          </p:val>
                                        </p:tav>
                                      </p:tavLst>
                                    </p:anim>
                                    <p:anim calcmode="lin" valueType="num">
                                      <p:cBhvr additive="base">
                                        <p:cTn dur="300" fill="hold" id="8"/>
                                        <p:tgtEl>
                                          <p:spTgt spid="3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300" fill="hold" id="11"/>
                                        <p:tgtEl>
                                          <p:spTgt spid="31"/>
                                        </p:tgtEl>
                                        <p:attrNameLst>
                                          <p:attrName>ppt_x</p:attrName>
                                        </p:attrNameLst>
                                      </p:cBhvr>
                                      <p:tavLst>
                                        <p:tav tm="0">
                                          <p:val>
                                            <p:strVal val="0-#ppt_w/2"/>
                                          </p:val>
                                        </p:tav>
                                        <p:tav tm="100000">
                                          <p:val>
                                            <p:strVal val="#ppt_x"/>
                                          </p:val>
                                        </p:tav>
                                      </p:tavLst>
                                    </p:anim>
                                    <p:anim calcmode="lin" valueType="num">
                                      <p:cBhvr additive="base">
                                        <p:cTn dur="300" fill="hold" id="12"/>
                                        <p:tgtEl>
                                          <p:spTgt spid="3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300" fill="hold" id="15"/>
                                        <p:tgtEl>
                                          <p:spTgt spid="26"/>
                                        </p:tgtEl>
                                        <p:attrNameLst>
                                          <p:attrName>ppt_x</p:attrName>
                                        </p:attrNameLst>
                                      </p:cBhvr>
                                      <p:tavLst>
                                        <p:tav tm="0">
                                          <p:val>
                                            <p:strVal val="0-#ppt_w/2"/>
                                          </p:val>
                                        </p:tav>
                                        <p:tav tm="100000">
                                          <p:val>
                                            <p:strVal val="#ppt_x"/>
                                          </p:val>
                                        </p:tav>
                                      </p:tavLst>
                                    </p:anim>
                                    <p:anim calcmode="lin" valueType="num">
                                      <p:cBhvr additive="base">
                                        <p:cTn dur="300" fill="hold" id="16"/>
                                        <p:tgtEl>
                                          <p:spTgt spid="2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1000" id="20"/>
                                        <p:tgtEl>
                                          <p:spTgt spid="3"/>
                                        </p:tgtEl>
                                      </p:cBhvr>
                                    </p:animEffect>
                                    <p:anim calcmode="lin" valueType="num">
                                      <p:cBhvr>
                                        <p:cTn dur="1000" fill="hold" id="21"/>
                                        <p:tgtEl>
                                          <p:spTgt spid="3"/>
                                        </p:tgtEl>
                                        <p:attrNameLst>
                                          <p:attrName>ppt_x</p:attrName>
                                        </p:attrNameLst>
                                      </p:cBhvr>
                                      <p:tavLst>
                                        <p:tav tm="0">
                                          <p:val>
                                            <p:strVal val="#ppt_x"/>
                                          </p:val>
                                        </p:tav>
                                        <p:tav tm="100000">
                                          <p:val>
                                            <p:strVal val="#ppt_x"/>
                                          </p:val>
                                        </p:tav>
                                      </p:tavLst>
                                    </p:anim>
                                    <p:anim calcmode="lin" valueType="num">
                                      <p:cBhvr>
                                        <p:cTn dur="1000" fill="hold" id="22"/>
                                        <p:tgtEl>
                                          <p:spTgt spid="3"/>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15"/>
                                        </p:tgtEl>
                                        <p:attrNameLst>
                                          <p:attrName>style.visibility</p:attrName>
                                        </p:attrNameLst>
                                      </p:cBhvr>
                                      <p:to>
                                        <p:strVal val="visible"/>
                                      </p:to>
                                    </p:set>
                                    <p:animEffect filter="fade" transition="in">
                                      <p:cBhvr>
                                        <p:cTn dur="1000" id="25"/>
                                        <p:tgtEl>
                                          <p:spTgt spid="15"/>
                                        </p:tgtEl>
                                      </p:cBhvr>
                                    </p:animEffect>
                                    <p:anim calcmode="lin" valueType="num">
                                      <p:cBhvr>
                                        <p:cTn dur="1000" fill="hold" id="26"/>
                                        <p:tgtEl>
                                          <p:spTgt spid="15"/>
                                        </p:tgtEl>
                                        <p:attrNameLst>
                                          <p:attrName>ppt_x</p:attrName>
                                        </p:attrNameLst>
                                      </p:cBhvr>
                                      <p:tavLst>
                                        <p:tav tm="0">
                                          <p:val>
                                            <p:strVal val="#ppt_x"/>
                                          </p:val>
                                        </p:tav>
                                        <p:tav tm="100000">
                                          <p:val>
                                            <p:strVal val="#ppt_x"/>
                                          </p:val>
                                        </p:tav>
                                      </p:tavLst>
                                    </p:anim>
                                    <p:anim calcmode="lin" valueType="num">
                                      <p:cBhvr>
                                        <p:cTn dur="1000" fill="hold" id="27"/>
                                        <p:tgtEl>
                                          <p:spTgt spid="15"/>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16"/>
                                        </p:tgtEl>
                                        <p:attrNameLst>
                                          <p:attrName>style.visibility</p:attrName>
                                        </p:attrNameLst>
                                      </p:cBhvr>
                                      <p:to>
                                        <p:strVal val="visible"/>
                                      </p:to>
                                    </p:set>
                                    <p:animEffect filter="fade" transition="in">
                                      <p:cBhvr>
                                        <p:cTn dur="1000" id="30"/>
                                        <p:tgtEl>
                                          <p:spTgt spid="16"/>
                                        </p:tgtEl>
                                      </p:cBhvr>
                                    </p:animEffect>
                                    <p:anim calcmode="lin" valueType="num">
                                      <p:cBhvr>
                                        <p:cTn dur="1000" fill="hold" id="31"/>
                                        <p:tgtEl>
                                          <p:spTgt spid="16"/>
                                        </p:tgtEl>
                                        <p:attrNameLst>
                                          <p:attrName>ppt_x</p:attrName>
                                        </p:attrNameLst>
                                      </p:cBhvr>
                                      <p:tavLst>
                                        <p:tav tm="0">
                                          <p:val>
                                            <p:strVal val="#ppt_x"/>
                                          </p:val>
                                        </p:tav>
                                        <p:tav tm="100000">
                                          <p:val>
                                            <p:strVal val="#ppt_x"/>
                                          </p:val>
                                        </p:tav>
                                      </p:tavLst>
                                    </p:anim>
                                    <p:anim calcmode="lin" valueType="num">
                                      <p:cBhvr>
                                        <p:cTn dur="1000" fill="hold" id="32"/>
                                        <p:tgtEl>
                                          <p:spTgt spid="16"/>
                                        </p:tgtEl>
                                        <p:attrNameLst>
                                          <p:attrName>ppt_y</p:attrName>
                                        </p:attrNameLst>
                                      </p:cBhvr>
                                      <p:tavLst>
                                        <p:tav tm="0">
                                          <p:val>
                                            <p:strVal val="#ppt_y+.1"/>
                                          </p:val>
                                        </p:tav>
                                        <p:tav tm="100000">
                                          <p:val>
                                            <p:strVal val="#ppt_y"/>
                                          </p:val>
                                        </p:tav>
                                      </p:tavLst>
                                    </p:anim>
                                  </p:childTnLst>
                                </p:cTn>
                              </p:par>
                            </p:childTnLst>
                          </p:cTn>
                        </p:par>
                        <p:par>
                          <p:cTn fill="hold" id="33">
                            <p:stCondLst>
                              <p:cond delay="1600"/>
                            </p:stCondLst>
                            <p:childTnLst>
                              <p:par>
                                <p:cTn fill="hold" id="34" nodeType="afterEffect" presetClass="entr" presetID="2" presetSubtype="8">
                                  <p:stCondLst>
                                    <p:cond delay="0"/>
                                  </p:stCondLst>
                                  <p:childTnLst>
                                    <p:set>
                                      <p:cBhvr>
                                        <p:cTn dur="1" fill="hold" id="35">
                                          <p:stCondLst>
                                            <p:cond delay="0"/>
                                          </p:stCondLst>
                                        </p:cTn>
                                        <p:tgtEl>
                                          <p:spTgt spid="49"/>
                                        </p:tgtEl>
                                        <p:attrNameLst>
                                          <p:attrName>style.visibility</p:attrName>
                                        </p:attrNameLst>
                                      </p:cBhvr>
                                      <p:to>
                                        <p:strVal val="visible"/>
                                      </p:to>
                                    </p:set>
                                    <p:anim calcmode="lin" valueType="num">
                                      <p:cBhvr additive="base">
                                        <p:cTn dur="500" fill="hold" id="36"/>
                                        <p:tgtEl>
                                          <p:spTgt spid="49"/>
                                        </p:tgtEl>
                                        <p:attrNameLst>
                                          <p:attrName>ppt_x</p:attrName>
                                        </p:attrNameLst>
                                      </p:cBhvr>
                                      <p:tavLst>
                                        <p:tav tm="0">
                                          <p:val>
                                            <p:strVal val="0-#ppt_w/2"/>
                                          </p:val>
                                        </p:tav>
                                        <p:tav tm="100000">
                                          <p:val>
                                            <p:strVal val="#ppt_x"/>
                                          </p:val>
                                        </p:tav>
                                      </p:tavLst>
                                    </p:anim>
                                    <p:anim calcmode="lin" valueType="num">
                                      <p:cBhvr additive="base">
                                        <p:cTn dur="500" fill="hold" id="37"/>
                                        <p:tgtEl>
                                          <p:spTgt spid="49"/>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52"/>
                                        </p:tgtEl>
                                        <p:attrNameLst>
                                          <p:attrName>style.visibility</p:attrName>
                                        </p:attrNameLst>
                                      </p:cBhvr>
                                      <p:to>
                                        <p:strVal val="visible"/>
                                      </p:to>
                                    </p:set>
                                    <p:anim calcmode="lin" valueType="num">
                                      <p:cBhvr additive="base">
                                        <p:cTn dur="500" fill="hold" id="40"/>
                                        <p:tgtEl>
                                          <p:spTgt spid="52"/>
                                        </p:tgtEl>
                                        <p:attrNameLst>
                                          <p:attrName>ppt_x</p:attrName>
                                        </p:attrNameLst>
                                      </p:cBhvr>
                                      <p:tavLst>
                                        <p:tav tm="0">
                                          <p:val>
                                            <p:strVal val="0-#ppt_w/2"/>
                                          </p:val>
                                        </p:tav>
                                        <p:tav tm="100000">
                                          <p:val>
                                            <p:strVal val="#ppt_x"/>
                                          </p:val>
                                        </p:tav>
                                      </p:tavLst>
                                    </p:anim>
                                    <p:anim calcmode="lin" valueType="num">
                                      <p:cBhvr additive="base">
                                        <p:cTn dur="500" fill="hold" id="41"/>
                                        <p:tgtEl>
                                          <p:spTgt spid="52"/>
                                        </p:tgtEl>
                                        <p:attrNameLst>
                                          <p:attrName>ppt_y</p:attrName>
                                        </p:attrNameLst>
                                      </p:cBhvr>
                                      <p:tavLst>
                                        <p:tav tm="0">
                                          <p:val>
                                            <p:strVal val="#ppt_y"/>
                                          </p:val>
                                        </p:tav>
                                        <p:tav tm="100000">
                                          <p:val>
                                            <p:strVal val="#ppt_y"/>
                                          </p:val>
                                        </p:tav>
                                      </p:tavLst>
                                    </p:anim>
                                  </p:childTnLst>
                                </p:cTn>
                              </p:par>
                            </p:childTnLst>
                          </p:cTn>
                        </p:par>
                        <p:par>
                          <p:cTn fill="hold" id="42">
                            <p:stCondLst>
                              <p:cond delay="2100"/>
                            </p:stCondLst>
                            <p:childTnLst>
                              <p:par>
                                <p:cTn fill="hold" id="43" nodeType="afterEffect" presetClass="entr" presetID="42" presetSubtype="0">
                                  <p:stCondLst>
                                    <p:cond delay="0"/>
                                  </p:stCondLst>
                                  <p:childTnLst>
                                    <p:set>
                                      <p:cBhvr>
                                        <p:cTn dur="1" fill="hold" id="44">
                                          <p:stCondLst>
                                            <p:cond delay="0"/>
                                          </p:stCondLst>
                                        </p:cTn>
                                        <p:tgtEl>
                                          <p:spTgt spid="8"/>
                                        </p:tgtEl>
                                        <p:attrNameLst>
                                          <p:attrName>style.visibility</p:attrName>
                                        </p:attrNameLst>
                                      </p:cBhvr>
                                      <p:to>
                                        <p:strVal val="visible"/>
                                      </p:to>
                                    </p:set>
                                    <p:animEffect filter="fade" transition="in">
                                      <p:cBhvr>
                                        <p:cTn dur="1000" id="45"/>
                                        <p:tgtEl>
                                          <p:spTgt spid="8"/>
                                        </p:tgtEl>
                                      </p:cBhvr>
                                    </p:animEffect>
                                    <p:anim calcmode="lin" valueType="num">
                                      <p:cBhvr>
                                        <p:cTn dur="1000" fill="hold" id="46"/>
                                        <p:tgtEl>
                                          <p:spTgt spid="8"/>
                                        </p:tgtEl>
                                        <p:attrNameLst>
                                          <p:attrName>ppt_x</p:attrName>
                                        </p:attrNameLst>
                                      </p:cBhvr>
                                      <p:tavLst>
                                        <p:tav tm="0">
                                          <p:val>
                                            <p:strVal val="#ppt_x"/>
                                          </p:val>
                                        </p:tav>
                                        <p:tav tm="100000">
                                          <p:val>
                                            <p:strVal val="#ppt_x"/>
                                          </p:val>
                                        </p:tav>
                                      </p:tavLst>
                                    </p:anim>
                                    <p:anim calcmode="lin" valueType="num">
                                      <p:cBhvr>
                                        <p:cTn dur="1000" fill="hold" id="4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矩形: 圆角 58"/>
          <p:cNvSpPr/>
          <p:nvPr/>
        </p:nvSpPr>
        <p:spPr>
          <a:xfrm>
            <a:off x="4870339" y="5013633"/>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0" name="矩形: 圆角 59"/>
          <p:cNvSpPr/>
          <p:nvPr/>
        </p:nvSpPr>
        <p:spPr>
          <a:xfrm>
            <a:off x="4870339" y="5299249"/>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1" name="矩形: 圆角 60"/>
          <p:cNvSpPr/>
          <p:nvPr/>
        </p:nvSpPr>
        <p:spPr>
          <a:xfrm>
            <a:off x="4870339" y="5603780"/>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2" name="矩形: 圆角 61"/>
          <p:cNvSpPr/>
          <p:nvPr/>
        </p:nvSpPr>
        <p:spPr>
          <a:xfrm>
            <a:off x="1615149" y="5013633"/>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3" name="矩形: 圆角 62"/>
          <p:cNvSpPr/>
          <p:nvPr/>
        </p:nvSpPr>
        <p:spPr>
          <a:xfrm>
            <a:off x="1615149" y="5299249"/>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4" name="矩形: 圆角 63"/>
          <p:cNvSpPr/>
          <p:nvPr/>
        </p:nvSpPr>
        <p:spPr>
          <a:xfrm>
            <a:off x="1615149" y="5603780"/>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5" name="矩形: 圆角 64"/>
          <p:cNvSpPr/>
          <p:nvPr/>
        </p:nvSpPr>
        <p:spPr>
          <a:xfrm>
            <a:off x="8123731" y="5013633"/>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6" name="矩形: 圆角 65"/>
          <p:cNvSpPr/>
          <p:nvPr/>
        </p:nvSpPr>
        <p:spPr>
          <a:xfrm>
            <a:off x="8123731" y="5299249"/>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67" name="矩形: 圆角 66"/>
          <p:cNvSpPr/>
          <p:nvPr/>
        </p:nvSpPr>
        <p:spPr>
          <a:xfrm>
            <a:off x="8123731" y="5603780"/>
            <a:ext cx="2447363" cy="142087"/>
          </a:xfrm>
          <a:prstGeom prst="roundRect">
            <a:avLst>
              <a:gd fmla="val 50000" name="adj"/>
            </a:avLst>
          </a:pr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55" name="任意多边形: 形状 54"/>
          <p:cNvSpPr/>
          <p:nvPr/>
        </p:nvSpPr>
        <p:spPr>
          <a:xfrm>
            <a:off x="8561768" y="1906802"/>
            <a:ext cx="1580741" cy="1580741"/>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F4D50"/>
          </a:solidFill>
          <a:ln cap="flat" w="63500">
            <a:solidFill>
              <a:srgbClr val="000000">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56" name="任意多边形: 形状 55"/>
          <p:cNvSpPr/>
          <p:nvPr/>
        </p:nvSpPr>
        <p:spPr>
          <a:xfrm>
            <a:off x="8594077" y="1939111"/>
            <a:ext cx="1516119" cy="1516119"/>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cap="flat" w="25400">
            <a:solidFill>
              <a:srgbClr val="4F4D50">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57" name="任意多边形: 形状 56"/>
          <p:cNvSpPr/>
          <p:nvPr/>
        </p:nvSpPr>
        <p:spPr>
          <a:xfrm>
            <a:off x="8693489" y="2038523"/>
            <a:ext cx="1317295" cy="1317295"/>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F4D50"/>
          </a:solidFill>
          <a:ln cap="flat" w="25400">
            <a:solidFill>
              <a:srgbClr val="000000">
                <a:alpha val="0"/>
              </a:srgbClr>
            </a:solidFill>
            <a:prstDash val="solid"/>
            <a:miter lim="400000"/>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58" name="任意多边形: 形状 57"/>
          <p:cNvSpPr/>
          <p:nvPr/>
        </p:nvSpPr>
        <p:spPr>
          <a:xfrm>
            <a:off x="9084617" y="2441063"/>
            <a:ext cx="535039" cy="512215"/>
          </a:xfrm>
          <a:custGeom>
            <a:avLst/>
            <a:gdLst>
              <a:gd fmla="*/ 203672 w 338280" name="connsiteX0"/>
              <a:gd fmla="*/ 246439 h 323850" name="connsiteY0"/>
              <a:gd fmla="*/ 209657 w 338280" name="connsiteX1"/>
              <a:gd fmla="*/ 252329 h 323850" name="connsiteY1"/>
              <a:gd fmla="*/ 238919 w 338280" name="connsiteX2"/>
              <a:gd fmla="*/ 305998 h 323850" name="connsiteY2"/>
              <a:gd fmla="*/ 233599 w 338280" name="connsiteX3"/>
              <a:gd fmla="*/ 316470 h 323850" name="connsiteY3"/>
              <a:gd fmla="*/ 197687 w 338280" name="connsiteX4"/>
              <a:gd fmla="*/ 252329 h 323850" name="connsiteY4"/>
              <a:gd fmla="*/ 203672 w 338280" name="connsiteX5"/>
              <a:gd fmla="*/ 246439 h 323850" name="connsiteY5"/>
              <a:gd fmla="*/ 251574 w 338280" name="connsiteX6"/>
              <a:gd fmla="*/ 214312 h 323850" name="connsiteY6"/>
              <a:gd fmla="*/ 283252 w 338280" name="connsiteX7"/>
              <a:gd fmla="*/ 222230 h 323850" name="connsiteY7"/>
              <a:gd fmla="*/ 314931 w 338280" name="connsiteX8"/>
              <a:gd fmla="*/ 275020 h 323850" name="connsiteY8"/>
              <a:gd fmla="*/ 316251 w 338280" name="connsiteX9"/>
              <a:gd fmla="*/ 285578 h 323850" name="connsiteY9"/>
              <a:gd fmla="*/ 325490 w 338280" name="connsiteX10"/>
              <a:gd fmla="*/ 313292 h 323850" name="connsiteY10"/>
              <a:gd fmla="*/ 328130 w 338280" name="connsiteX11"/>
              <a:gd fmla="*/ 319891 h 323850" name="connsiteY11"/>
              <a:gd fmla="*/ 322851 w 338280" name="connsiteX12"/>
              <a:gd fmla="*/ 323850 h 323850" name="connsiteY12"/>
              <a:gd fmla="*/ 321531 w 338280" name="connsiteX13"/>
              <a:gd fmla="*/ 323850 h 323850" name="connsiteY13"/>
              <a:gd fmla="*/ 293812 w 338280" name="connsiteX14"/>
              <a:gd fmla="*/ 310653 h 323850" name="connsiteY14"/>
              <a:gd fmla="*/ 288532 w 338280" name="connsiteX15"/>
              <a:gd fmla="*/ 301415 h 323850" name="connsiteY15"/>
              <a:gd fmla="*/ 279292 w 338280" name="connsiteX16"/>
              <a:gd fmla="*/ 288217 h 323850" name="connsiteY16"/>
              <a:gd fmla="*/ 276652 w 338280" name="connsiteX17"/>
              <a:gd fmla="*/ 289537 h 323850" name="connsiteY17"/>
              <a:gd fmla="*/ 276652 w 338280" name="connsiteX18"/>
              <a:gd fmla="*/ 290857 h 323850" name="connsiteY18"/>
              <a:gd fmla="*/ 280612 w 338280" name="connsiteX19"/>
              <a:gd fmla="*/ 294816 h 323850" name="connsiteY19"/>
              <a:gd fmla="*/ 284572 w 338280" name="connsiteX20"/>
              <a:gd fmla="*/ 301415 h 323850" name="connsiteY20"/>
              <a:gd fmla="*/ 279292 w 338280" name="connsiteX21"/>
              <a:gd fmla="*/ 308013 h 323850" name="connsiteY21"/>
              <a:gd fmla="*/ 272693 w 338280" name="connsiteX22"/>
              <a:gd fmla="*/ 308013 h 323850" name="connsiteY22"/>
              <a:gd fmla="*/ 215935 w 338280" name="connsiteX23"/>
              <a:gd fmla="*/ 259183 h 323850" name="connsiteY23"/>
              <a:gd fmla="*/ 218574 w 338280" name="connsiteX24"/>
              <a:gd fmla="*/ 226190 h 323850" name="connsiteY24"/>
              <a:gd fmla="*/ 218574 w 338280" name="connsiteX25"/>
              <a:gd fmla="*/ 224870 h 323850" name="connsiteY25"/>
              <a:gd fmla="*/ 221214 w 338280" name="connsiteX26"/>
              <a:gd fmla="*/ 222230 h 323850" name="connsiteY26"/>
              <a:gd fmla="*/ 251574 w 338280" name="connsiteX27"/>
              <a:gd fmla="*/ 214312 h 323850" name="connsiteY27"/>
              <a:gd fmla="*/ 248551 w 338280" name="connsiteX28"/>
              <a:gd fmla="*/ 198166 h 323850" name="connsiteY28"/>
              <a:gd fmla="*/ 308559 w 338280" name="connsiteX29"/>
              <a:gd fmla="*/ 219221 h 323850" name="connsiteY29"/>
              <a:gd fmla="*/ 325895 w 338280" name="connsiteX30"/>
              <a:gd fmla="*/ 246857 h 323850" name="connsiteY30"/>
              <a:gd fmla="*/ 337896 w 338280" name="connsiteX31"/>
              <a:gd fmla="*/ 287651 h 323850" name="connsiteY31"/>
              <a:gd fmla="*/ 325895 w 338280" name="connsiteX32"/>
              <a:gd fmla="*/ 290283 h 323850" name="connsiteY32"/>
              <a:gd fmla="*/ 301892 w 338280" name="connsiteX33"/>
              <a:gd fmla="*/ 229749 h 323850" name="connsiteY33"/>
              <a:gd fmla="*/ 248551 w 338280" name="connsiteX34"/>
              <a:gd fmla="*/ 210010 h 323850" name="connsiteY34"/>
              <a:gd fmla="*/ 248551 w 338280" name="connsiteX35"/>
              <a:gd fmla="*/ 198166 h 323850" name="connsiteY35"/>
              <a:gd fmla="*/ 146094 w 338280" name="connsiteX36"/>
              <a:gd fmla="*/ 133350 h 323850" name="connsiteY36"/>
              <a:gd fmla="*/ 134187 w 338280" name="connsiteX37"/>
              <a:gd fmla="*/ 145257 h 323850" name="connsiteY37"/>
              <a:gd fmla="*/ 146094 w 338280" name="connsiteX38"/>
              <a:gd fmla="*/ 157164 h 323850" name="connsiteY38"/>
              <a:gd fmla="*/ 158001 w 338280" name="connsiteX39"/>
              <a:gd fmla="*/ 145257 h 323850" name="connsiteY39"/>
              <a:gd fmla="*/ 146094 w 338280" name="connsiteX40"/>
              <a:gd fmla="*/ 133350 h 323850" name="connsiteY40"/>
              <a:gd fmla="*/ 80560 w 338280" name="connsiteX41"/>
              <a:gd fmla="*/ 50800 h 323850" name="connsiteY41"/>
              <a:gd fmla="*/ 60662 w 338280" name="connsiteX42"/>
              <a:gd fmla="*/ 58619 h 323850" name="connsiteY42"/>
              <a:gd fmla="*/ 52703 w 338280" name="connsiteX43"/>
              <a:gd fmla="*/ 87289 h 323850" name="connsiteY43"/>
              <a:gd fmla="*/ 71275 w 338280" name="connsiteX44"/>
              <a:gd fmla="*/ 118565 h 323850" name="connsiteY44"/>
              <a:gd fmla="*/ 111071 w 338280" name="connsiteX45"/>
              <a:gd fmla="*/ 138113 h 323850" name="connsiteY45"/>
              <a:gd fmla="*/ 132296 w 338280" name="connsiteX46"/>
              <a:gd fmla="*/ 130294 h 323850" name="connsiteY46"/>
              <a:gd fmla="*/ 121683 w 338280" name="connsiteX47"/>
              <a:gd fmla="*/ 69045 h 323850" name="connsiteY47"/>
              <a:gd fmla="*/ 80560 w 338280" name="connsiteX48"/>
              <a:gd fmla="*/ 50800 h 323850" name="connsiteY48"/>
              <a:gd fmla="*/ 32941 w 338280" name="connsiteX49"/>
              <a:gd fmla="*/ 0 h 323850" name="connsiteY49"/>
              <a:gd fmla="*/ 154073 w 338280" name="connsiteX50"/>
              <a:gd fmla="*/ 71005 h 323850" name="connsiteY50"/>
              <a:gd fmla="*/ 192256 w 338280" name="connsiteX51"/>
              <a:gd fmla="*/ 114396 h 323850" name="connsiteY51"/>
              <a:gd fmla="*/ 255455 w 338280" name="connsiteX52"/>
              <a:gd fmla="*/ 144639 h 323850" name="connsiteY52"/>
              <a:gd fmla="*/ 219905 w 338280" name="connsiteX53"/>
              <a:gd fmla="*/ 219588 h 323850" name="connsiteY53"/>
              <a:gd fmla="*/ 158023 w 338280" name="connsiteX54"/>
              <a:gd fmla="*/ 260350 h 323850" name="connsiteY54"/>
              <a:gd fmla="*/ 144856 w 338280" name="connsiteX55"/>
              <a:gd fmla="*/ 255090 h 323850" name="connsiteY55"/>
              <a:gd fmla="*/ 114573 w 338280" name="connsiteX56"/>
              <a:gd fmla="*/ 191975 h 323850" name="connsiteY56"/>
              <a:gd fmla="*/ 71124 w 338280" name="connsiteX57"/>
              <a:gd fmla="*/ 153843 h 323850" name="connsiteY57"/>
              <a:gd fmla="*/ 10558 w 338280" name="connsiteX58"/>
              <a:gd fmla="*/ 71005 h 323850" name="connsiteY58"/>
              <a:gd fmla="*/ 9241 w 338280" name="connsiteX59"/>
              <a:gd fmla="*/ 9204 h 323850" name="connsiteY59"/>
              <a:gd fmla="*/ 32941 w 338280" name="connsiteX60"/>
              <a:gd fmla="*/ 0 h 323850" name="connsiteY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323850" w="338280">
                <a:moveTo>
                  <a:pt x="203672" y="246439"/>
                </a:moveTo>
                <a:cubicBezTo>
                  <a:pt x="206665" y="246439"/>
                  <a:pt x="209657" y="248402"/>
                  <a:pt x="209657" y="252329"/>
                </a:cubicBezTo>
                <a:cubicBezTo>
                  <a:pt x="210988" y="271964"/>
                  <a:pt x="220298" y="295526"/>
                  <a:pt x="238919" y="305998"/>
                </a:cubicBezTo>
                <a:cubicBezTo>
                  <a:pt x="246900" y="308616"/>
                  <a:pt x="240249" y="319088"/>
                  <a:pt x="233599" y="316470"/>
                </a:cubicBezTo>
                <a:cubicBezTo>
                  <a:pt x="210988" y="304689"/>
                  <a:pt x="199017" y="275891"/>
                  <a:pt x="197687" y="252329"/>
                </a:cubicBezTo>
                <a:cubicBezTo>
                  <a:pt x="197687" y="248402"/>
                  <a:pt x="200679" y="246439"/>
                  <a:pt x="203672" y="246439"/>
                </a:cubicBezTo>
                <a:close/>
                <a:moveTo>
                  <a:pt x="251574" y="214312"/>
                </a:moveTo>
                <a:cubicBezTo>
                  <a:pt x="262133" y="214312"/>
                  <a:pt x="274013" y="216951"/>
                  <a:pt x="283252" y="222230"/>
                </a:cubicBezTo>
                <a:cubicBezTo>
                  <a:pt x="307011" y="235428"/>
                  <a:pt x="312291" y="257863"/>
                  <a:pt x="314931" y="275020"/>
                </a:cubicBezTo>
                <a:cubicBezTo>
                  <a:pt x="316251" y="278979"/>
                  <a:pt x="316251" y="282938"/>
                  <a:pt x="316251" y="285578"/>
                </a:cubicBezTo>
                <a:cubicBezTo>
                  <a:pt x="317571" y="297455"/>
                  <a:pt x="318891" y="308013"/>
                  <a:pt x="325490" y="313292"/>
                </a:cubicBezTo>
                <a:cubicBezTo>
                  <a:pt x="328130" y="314612"/>
                  <a:pt x="329450" y="317251"/>
                  <a:pt x="328130" y="319891"/>
                </a:cubicBezTo>
                <a:cubicBezTo>
                  <a:pt x="328130" y="322530"/>
                  <a:pt x="325490" y="323850"/>
                  <a:pt x="322851" y="323850"/>
                </a:cubicBezTo>
                <a:cubicBezTo>
                  <a:pt x="322851" y="323850"/>
                  <a:pt x="321531" y="323850"/>
                  <a:pt x="321531" y="323850"/>
                </a:cubicBezTo>
                <a:cubicBezTo>
                  <a:pt x="309651" y="323850"/>
                  <a:pt x="300411" y="318571"/>
                  <a:pt x="293812" y="310653"/>
                </a:cubicBezTo>
                <a:cubicBezTo>
                  <a:pt x="292492" y="306693"/>
                  <a:pt x="289852" y="304054"/>
                  <a:pt x="288532" y="301415"/>
                </a:cubicBezTo>
                <a:cubicBezTo>
                  <a:pt x="285892" y="296136"/>
                  <a:pt x="281932" y="288217"/>
                  <a:pt x="279292" y="288217"/>
                </a:cubicBezTo>
                <a:cubicBezTo>
                  <a:pt x="277972" y="288217"/>
                  <a:pt x="277972" y="289537"/>
                  <a:pt x="276652" y="289537"/>
                </a:cubicBezTo>
                <a:cubicBezTo>
                  <a:pt x="276652" y="289537"/>
                  <a:pt x="276652" y="290857"/>
                  <a:pt x="276652" y="290857"/>
                </a:cubicBezTo>
                <a:cubicBezTo>
                  <a:pt x="276652" y="293496"/>
                  <a:pt x="277972" y="294816"/>
                  <a:pt x="280612" y="294816"/>
                </a:cubicBezTo>
                <a:cubicBezTo>
                  <a:pt x="283252" y="296136"/>
                  <a:pt x="285892" y="298775"/>
                  <a:pt x="284572" y="301415"/>
                </a:cubicBezTo>
                <a:cubicBezTo>
                  <a:pt x="284572" y="304054"/>
                  <a:pt x="283252" y="306693"/>
                  <a:pt x="279292" y="308013"/>
                </a:cubicBezTo>
                <a:cubicBezTo>
                  <a:pt x="277972" y="308013"/>
                  <a:pt x="275333" y="308013"/>
                  <a:pt x="272693" y="308013"/>
                </a:cubicBezTo>
                <a:cubicBezTo>
                  <a:pt x="246294" y="308013"/>
                  <a:pt x="221214" y="286897"/>
                  <a:pt x="215935" y="259183"/>
                </a:cubicBezTo>
                <a:cubicBezTo>
                  <a:pt x="213295" y="251265"/>
                  <a:pt x="211975" y="236748"/>
                  <a:pt x="218574" y="226190"/>
                </a:cubicBezTo>
                <a:cubicBezTo>
                  <a:pt x="218574" y="226190"/>
                  <a:pt x="218574" y="226190"/>
                  <a:pt x="218574" y="224870"/>
                </a:cubicBezTo>
                <a:cubicBezTo>
                  <a:pt x="219894" y="223550"/>
                  <a:pt x="219894" y="222230"/>
                  <a:pt x="221214" y="222230"/>
                </a:cubicBezTo>
                <a:cubicBezTo>
                  <a:pt x="230454" y="216951"/>
                  <a:pt x="241014" y="214312"/>
                  <a:pt x="251574" y="214312"/>
                </a:cubicBezTo>
                <a:close/>
                <a:moveTo>
                  <a:pt x="248551" y="198166"/>
                </a:moveTo>
                <a:cubicBezTo>
                  <a:pt x="269887" y="196850"/>
                  <a:pt x="292557" y="203430"/>
                  <a:pt x="308559" y="219221"/>
                </a:cubicBezTo>
                <a:cubicBezTo>
                  <a:pt x="316560" y="227117"/>
                  <a:pt x="321894" y="236329"/>
                  <a:pt x="325895" y="246857"/>
                </a:cubicBezTo>
                <a:cubicBezTo>
                  <a:pt x="331229" y="260016"/>
                  <a:pt x="331229" y="274492"/>
                  <a:pt x="337896" y="287651"/>
                </a:cubicBezTo>
                <a:cubicBezTo>
                  <a:pt x="340563" y="294231"/>
                  <a:pt x="328562" y="296863"/>
                  <a:pt x="325895" y="290283"/>
                </a:cubicBezTo>
                <a:cubicBezTo>
                  <a:pt x="316560" y="269228"/>
                  <a:pt x="317894" y="246857"/>
                  <a:pt x="301892" y="229749"/>
                </a:cubicBezTo>
                <a:cubicBezTo>
                  <a:pt x="287223" y="215273"/>
                  <a:pt x="268554" y="210010"/>
                  <a:pt x="248551" y="210010"/>
                </a:cubicBezTo>
                <a:cubicBezTo>
                  <a:pt x="240550" y="210010"/>
                  <a:pt x="240550" y="198166"/>
                  <a:pt x="248551" y="198166"/>
                </a:cubicBezTo>
                <a:close/>
                <a:moveTo>
                  <a:pt x="146094" y="133350"/>
                </a:moveTo>
                <a:cubicBezTo>
                  <a:pt x="139518" y="133350"/>
                  <a:pt x="134187" y="138681"/>
                  <a:pt x="134187" y="145257"/>
                </a:cubicBezTo>
                <a:cubicBezTo>
                  <a:pt x="134187" y="151833"/>
                  <a:pt x="139518" y="157164"/>
                  <a:pt x="146094" y="157164"/>
                </a:cubicBezTo>
                <a:cubicBezTo>
                  <a:pt x="152670" y="157164"/>
                  <a:pt x="158001" y="151833"/>
                  <a:pt x="158001" y="145257"/>
                </a:cubicBezTo>
                <a:cubicBezTo>
                  <a:pt x="158001" y="138681"/>
                  <a:pt x="152670" y="133350"/>
                  <a:pt x="146094" y="133350"/>
                </a:cubicBezTo>
                <a:close/>
                <a:moveTo>
                  <a:pt x="80560" y="50800"/>
                </a:moveTo>
                <a:cubicBezTo>
                  <a:pt x="72601" y="50800"/>
                  <a:pt x="65968" y="53406"/>
                  <a:pt x="60662" y="58619"/>
                </a:cubicBezTo>
                <a:cubicBezTo>
                  <a:pt x="52703" y="65135"/>
                  <a:pt x="50050" y="75560"/>
                  <a:pt x="52703" y="87289"/>
                </a:cubicBezTo>
                <a:cubicBezTo>
                  <a:pt x="55356" y="99018"/>
                  <a:pt x="61989" y="109443"/>
                  <a:pt x="71275" y="118565"/>
                </a:cubicBezTo>
                <a:cubicBezTo>
                  <a:pt x="83213" y="130294"/>
                  <a:pt x="97805" y="138113"/>
                  <a:pt x="111071" y="138113"/>
                </a:cubicBezTo>
                <a:cubicBezTo>
                  <a:pt x="120357" y="138113"/>
                  <a:pt x="126990" y="135507"/>
                  <a:pt x="132296" y="130294"/>
                </a:cubicBezTo>
                <a:cubicBezTo>
                  <a:pt x="146888" y="115959"/>
                  <a:pt x="141582" y="89895"/>
                  <a:pt x="121683" y="69045"/>
                </a:cubicBezTo>
                <a:cubicBezTo>
                  <a:pt x="109744" y="57316"/>
                  <a:pt x="93826" y="50800"/>
                  <a:pt x="80560" y="50800"/>
                </a:cubicBezTo>
                <a:close/>
                <a:moveTo>
                  <a:pt x="32941" y="0"/>
                </a:moveTo>
                <a:cubicBezTo>
                  <a:pt x="63224" y="0"/>
                  <a:pt x="111940" y="27613"/>
                  <a:pt x="154073" y="71005"/>
                </a:cubicBezTo>
                <a:cubicBezTo>
                  <a:pt x="168556" y="84154"/>
                  <a:pt x="181722" y="99932"/>
                  <a:pt x="192256" y="114396"/>
                </a:cubicBezTo>
                <a:cubicBezTo>
                  <a:pt x="221222" y="123601"/>
                  <a:pt x="248872" y="138064"/>
                  <a:pt x="255455" y="144639"/>
                </a:cubicBezTo>
                <a:cubicBezTo>
                  <a:pt x="273888" y="161733"/>
                  <a:pt x="243605" y="195920"/>
                  <a:pt x="219905" y="219588"/>
                </a:cubicBezTo>
                <a:cubicBezTo>
                  <a:pt x="190939" y="247201"/>
                  <a:pt x="172506" y="260350"/>
                  <a:pt x="158023" y="260350"/>
                </a:cubicBezTo>
                <a:cubicBezTo>
                  <a:pt x="152756" y="260350"/>
                  <a:pt x="148806" y="259035"/>
                  <a:pt x="144856" y="255090"/>
                </a:cubicBezTo>
                <a:cubicBezTo>
                  <a:pt x="138273" y="248516"/>
                  <a:pt x="123790" y="220903"/>
                  <a:pt x="114573" y="191975"/>
                </a:cubicBezTo>
                <a:cubicBezTo>
                  <a:pt x="100090" y="181456"/>
                  <a:pt x="84290" y="168307"/>
                  <a:pt x="71124" y="153843"/>
                </a:cubicBezTo>
                <a:cubicBezTo>
                  <a:pt x="43474" y="127545"/>
                  <a:pt x="22408" y="97303"/>
                  <a:pt x="10558" y="71005"/>
                </a:cubicBezTo>
                <a:cubicBezTo>
                  <a:pt x="-2609" y="43392"/>
                  <a:pt x="-3925" y="21038"/>
                  <a:pt x="9241" y="9204"/>
                </a:cubicBezTo>
                <a:cubicBezTo>
                  <a:pt x="14508" y="2630"/>
                  <a:pt x="22408" y="0"/>
                  <a:pt x="32941" y="0"/>
                </a:cubicBezTo>
                <a:close/>
              </a:path>
            </a:pathLst>
          </a:custGeom>
          <a:solidFill>
            <a:schemeClr val="bg1">
              <a:lumMod val="100000"/>
            </a:schemeClr>
          </a:solidFill>
          <a:ln cap="flat" w="25400">
            <a:solidFill>
              <a:srgbClr val="000000">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49" name="矩形: 圆角 48"/>
          <p:cNvSpPr/>
          <p:nvPr/>
        </p:nvSpPr>
        <p:spPr>
          <a:xfrm>
            <a:off x="8076119" y="4984476"/>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50" name="矩形: 圆角 49"/>
          <p:cNvSpPr/>
          <p:nvPr/>
        </p:nvSpPr>
        <p:spPr>
          <a:xfrm>
            <a:off x="8126907" y="5011832"/>
            <a:ext cx="1865761" cy="142087"/>
          </a:xfrm>
          <a:prstGeom prst="roundRect">
            <a:avLst>
              <a:gd fmla="val 50000" name="adj"/>
            </a:avLst>
          </a:prstGeom>
          <a:solidFill>
            <a:srgbClr val="4F4D5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51" name="矩形: 圆角 50"/>
          <p:cNvSpPr/>
          <p:nvPr/>
        </p:nvSpPr>
        <p:spPr>
          <a:xfrm>
            <a:off x="8076119" y="5275653"/>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52" name="矩形: 圆角 51"/>
          <p:cNvSpPr/>
          <p:nvPr/>
        </p:nvSpPr>
        <p:spPr>
          <a:xfrm>
            <a:off x="8126906" y="5303009"/>
            <a:ext cx="891291" cy="142087"/>
          </a:xfrm>
          <a:prstGeom prst="roundRect">
            <a:avLst>
              <a:gd fmla="val 50000" name="adj"/>
            </a:avLst>
          </a:prstGeom>
          <a:solidFill>
            <a:srgbClr val="4F4D5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53" name="矩形: 圆角 52"/>
          <p:cNvSpPr/>
          <p:nvPr/>
        </p:nvSpPr>
        <p:spPr>
          <a:xfrm>
            <a:off x="8076119" y="5575047"/>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54" name="矩形: 圆角 53"/>
          <p:cNvSpPr/>
          <p:nvPr/>
        </p:nvSpPr>
        <p:spPr>
          <a:xfrm>
            <a:off x="8126905" y="5602403"/>
            <a:ext cx="1322977" cy="142087"/>
          </a:xfrm>
          <a:prstGeom prst="roundRect">
            <a:avLst>
              <a:gd fmla="val 50000" name="adj"/>
            </a:avLst>
          </a:prstGeom>
          <a:solidFill>
            <a:srgbClr val="4F4D5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0" name="矩形: 圆角 29"/>
          <p:cNvSpPr/>
          <p:nvPr/>
        </p:nvSpPr>
        <p:spPr>
          <a:xfrm>
            <a:off x="1562987" y="4984476"/>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1" name="矩形: 圆角 30"/>
          <p:cNvSpPr/>
          <p:nvPr/>
        </p:nvSpPr>
        <p:spPr>
          <a:xfrm>
            <a:off x="1613773" y="5011832"/>
            <a:ext cx="1295063" cy="142087"/>
          </a:xfrm>
          <a:prstGeom prst="roundRect">
            <a:avLst>
              <a:gd fmla="val 50000" name="adj"/>
            </a:avLst>
          </a:prstGeom>
          <a:solidFill>
            <a:srgbClr val="4F4D5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2" name="矩形: 圆角 31"/>
          <p:cNvSpPr/>
          <p:nvPr/>
        </p:nvSpPr>
        <p:spPr>
          <a:xfrm>
            <a:off x="1562987" y="5275653"/>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3" name="矩形: 圆角 32"/>
          <p:cNvSpPr/>
          <p:nvPr/>
        </p:nvSpPr>
        <p:spPr>
          <a:xfrm>
            <a:off x="1613774" y="5303009"/>
            <a:ext cx="1820389" cy="142087"/>
          </a:xfrm>
          <a:prstGeom prst="roundRect">
            <a:avLst>
              <a:gd fmla="val 50000" name="adj"/>
            </a:avLst>
          </a:prstGeom>
          <a:solidFill>
            <a:srgbClr val="4F4D5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4" name="矩形: 圆角 33"/>
          <p:cNvSpPr/>
          <p:nvPr/>
        </p:nvSpPr>
        <p:spPr>
          <a:xfrm>
            <a:off x="1562987" y="5575047"/>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5" name="矩形: 圆角 34"/>
          <p:cNvSpPr/>
          <p:nvPr/>
        </p:nvSpPr>
        <p:spPr>
          <a:xfrm>
            <a:off x="1613773" y="5602403"/>
            <a:ext cx="1629940" cy="142087"/>
          </a:xfrm>
          <a:prstGeom prst="roundRect">
            <a:avLst>
              <a:gd fmla="val 50000" name="adj"/>
            </a:avLst>
          </a:prstGeom>
          <a:solidFill>
            <a:srgbClr val="4F4D5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26" name="任意多边形: 形状 25"/>
          <p:cNvSpPr/>
          <p:nvPr/>
        </p:nvSpPr>
        <p:spPr>
          <a:xfrm>
            <a:off x="2048636" y="1906802"/>
            <a:ext cx="1580741" cy="1580741"/>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F4D50"/>
          </a:solidFill>
          <a:ln cap="flat" w="63500">
            <a:solidFill>
              <a:srgbClr val="00785C">
                <a:alpha val="0"/>
              </a:srgbClr>
            </a:solidFill>
            <a:prstDash val="solid"/>
            <a:miter lim="400000"/>
          </a:ln>
          <a:effectLst/>
        </p:spPr>
        <p:txBody>
          <a:bodyPr anchor="ctr"/>
          <a:lstStyle/>
          <a:p>
            <a:pPr algn="ctr">
              <a:lnSpc>
                <a:spcPct val="130000"/>
              </a:lnSpc>
            </a:pPr>
            <a:endParaRPr dirty="0" sz="1799">
              <a:cs typeface="+mn-ea"/>
              <a:sym typeface="+mn-lt"/>
            </a:endParaRPr>
          </a:p>
        </p:txBody>
      </p:sp>
      <p:sp>
        <p:nvSpPr>
          <p:cNvPr id="27" name="任意多边形: 形状 26"/>
          <p:cNvSpPr/>
          <p:nvPr/>
        </p:nvSpPr>
        <p:spPr>
          <a:xfrm>
            <a:off x="2080945" y="1939111"/>
            <a:ext cx="1516119" cy="1516119"/>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cap="flat" w="25400">
            <a:solidFill>
              <a:srgbClr val="000000">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28" name="任意多边形: 形状 27"/>
          <p:cNvSpPr/>
          <p:nvPr/>
        </p:nvSpPr>
        <p:spPr>
          <a:xfrm>
            <a:off x="2180357" y="2038523"/>
            <a:ext cx="1317295" cy="1317295"/>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F4D50"/>
          </a:solidFill>
          <a:ln cap="flat" w="25400">
            <a:noFill/>
            <a:prstDash val="solid"/>
            <a:miter lim="400000"/>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29" name="任意多边形: 形状 28"/>
          <p:cNvSpPr/>
          <p:nvPr/>
        </p:nvSpPr>
        <p:spPr>
          <a:xfrm>
            <a:off x="2571686" y="2429651"/>
            <a:ext cx="534637" cy="535039"/>
          </a:xfrm>
          <a:custGeom>
            <a:avLst/>
            <a:gdLst>
              <a:gd fmla="*/ 258763 w 336945" name="connsiteX0"/>
              <a:gd fmla="*/ 266700 h 337198" name="connsiteY0"/>
              <a:gd fmla="*/ 255588 w 336945" name="connsiteX1"/>
              <a:gd fmla="*/ 287338 h 337198" name="connsiteY1"/>
              <a:gd fmla="*/ 284164 w 336945" name="connsiteX2"/>
              <a:gd fmla="*/ 312738 h 337198" name="connsiteY2"/>
              <a:gd fmla="*/ 285751 w 336945" name="connsiteX3"/>
              <a:gd fmla="*/ 293688 h 337198" name="connsiteY3"/>
              <a:gd fmla="*/ 287338 w 336945" name="connsiteX4"/>
              <a:gd fmla="*/ 255587 h 337198" name="connsiteY4"/>
              <a:gd fmla="*/ 269875 w 336945" name="connsiteX5"/>
              <a:gd fmla="*/ 257175 h 337198" name="connsiteY5"/>
              <a:gd fmla="*/ 295275 w 336945" name="connsiteX6"/>
              <a:gd fmla="*/ 284162 h 337198" name="connsiteY6"/>
              <a:gd fmla="*/ 315913 w 336945" name="connsiteX7"/>
              <a:gd fmla="*/ 280987 h 337198" name="connsiteY7"/>
              <a:gd fmla="*/ 147768 w 336945" name="connsiteX8"/>
              <a:gd fmla="*/ 107950 h 337198" name="connsiteY8"/>
              <a:gd fmla="*/ 107950 w 336945" name="connsiteX9"/>
              <a:gd fmla="*/ 149095 h 337198" name="connsiteY9"/>
              <a:gd fmla="*/ 147768 w 336945" name="connsiteX10"/>
              <a:gd fmla="*/ 188913 h 337198" name="connsiteY10"/>
              <a:gd fmla="*/ 172986 w 336945" name="connsiteX11"/>
              <a:gd fmla="*/ 180949 h 337198" name="connsiteY11"/>
              <a:gd fmla="*/ 153077 w 336945" name="connsiteX12"/>
              <a:gd fmla="*/ 162368 h 337198" name="connsiteY12"/>
              <a:gd fmla="*/ 153077 w 336945" name="connsiteX13"/>
              <a:gd fmla="*/ 151749 h 337198" name="connsiteY13"/>
              <a:gd fmla="*/ 163695 w 336945" name="connsiteX14"/>
              <a:gd fmla="*/ 151749 h 337198" name="connsiteY14"/>
              <a:gd fmla="*/ 182277 w 336945" name="connsiteX15"/>
              <a:gd fmla="*/ 170331 h 337198" name="connsiteY15"/>
              <a:gd fmla="*/ 188913 w 336945" name="connsiteX16"/>
              <a:gd fmla="*/ 149095 h 337198" name="connsiteY16"/>
              <a:gd fmla="*/ 147768 w 336945" name="connsiteX17"/>
              <a:gd fmla="*/ 107950 h 337198" name="connsiteY17"/>
              <a:gd fmla="*/ 147771 w 336945" name="connsiteX18"/>
              <a:gd fmla="*/ 61912 h 337198" name="connsiteY18"/>
              <a:gd fmla="*/ 61913 w 336945" name="connsiteX19"/>
              <a:gd fmla="*/ 149091 h 337198" name="connsiteY19"/>
              <a:gd fmla="*/ 147771 w 336945" name="connsiteX20"/>
              <a:gd fmla="*/ 234950 h 337198" name="connsiteY20"/>
              <a:gd fmla="*/ 204570 w 336945" name="connsiteX21"/>
              <a:gd fmla="*/ 213815 h 337198" name="connsiteY21"/>
              <a:gd fmla="*/ 182115 w 336945" name="connsiteX22"/>
              <a:gd fmla="*/ 191360 h 337198" name="connsiteY22"/>
              <a:gd fmla="*/ 147771 w 336945" name="connsiteX23"/>
              <a:gd fmla="*/ 203248 h 337198" name="connsiteY23"/>
              <a:gd fmla="*/ 93615 w 336945" name="connsiteX24"/>
              <a:gd fmla="*/ 149091 h 337198" name="connsiteY24"/>
              <a:gd fmla="*/ 147771 w 336945" name="connsiteX25"/>
              <a:gd fmla="*/ 94934 h 337198" name="connsiteY25"/>
              <a:gd fmla="*/ 203249 w 336945" name="connsiteX26"/>
              <a:gd fmla="*/ 149091 h 337198" name="connsiteY26"/>
              <a:gd fmla="*/ 191361 w 336945" name="connsiteX27"/>
              <a:gd fmla="*/ 180793 h 337198" name="connsiteY27"/>
              <a:gd fmla="*/ 215137 w 336945" name="connsiteX28"/>
              <a:gd fmla="*/ 204569 h 337198" name="connsiteY28"/>
              <a:gd fmla="*/ 234951 w 336945" name="connsiteX29"/>
              <a:gd fmla="*/ 149091 h 337198" name="connsiteY29"/>
              <a:gd fmla="*/ 147771 w 336945" name="connsiteX30"/>
              <a:gd fmla="*/ 61912 h 337198" name="connsiteY30"/>
              <a:gd fmla="*/ 147771 w 336945" name="connsiteX31"/>
              <a:gd fmla="*/ 14287 h 337198" name="connsiteY31"/>
              <a:gd fmla="*/ 14288 w 336945" name="connsiteX32"/>
              <a:gd fmla="*/ 148294 h 337198" name="connsiteY32"/>
              <a:gd fmla="*/ 147771 w 336945" name="connsiteX33"/>
              <a:gd fmla="*/ 280987 h 337198" name="connsiteY33"/>
              <a:gd fmla="*/ 238963 w 336945" name="connsiteX34"/>
              <a:gd fmla="*/ 246828 h 337198" name="connsiteY34"/>
              <a:gd fmla="*/ 215174 w 336945" name="connsiteX35"/>
              <a:gd fmla="*/ 223180 h 337198" name="connsiteY35"/>
              <a:gd fmla="*/ 147771 w 336945" name="connsiteX36"/>
              <a:gd fmla="*/ 248142 h 337198" name="connsiteY36"/>
              <a:gd fmla="*/ 47328 w 336945" name="connsiteX37"/>
              <a:gd fmla="*/ 146980 h 337198" name="connsiteY37"/>
              <a:gd fmla="*/ 149093 w 336945" name="connsiteX38"/>
              <a:gd fmla="*/ 47132 h 337198" name="connsiteY38"/>
              <a:gd fmla="*/ 249536 w 336945" name="connsiteX39"/>
              <a:gd fmla="*/ 146980 h 337198" name="connsiteY39"/>
              <a:gd fmla="*/ 224425 w 336945" name="connsiteX40"/>
              <a:gd fmla="*/ 212670 h 337198" name="connsiteY40"/>
              <a:gd fmla="*/ 249536 w 336945" name="connsiteX41"/>
              <a:gd fmla="*/ 236318 h 337198" name="connsiteY41"/>
              <a:gd fmla="*/ 282576 w 336945" name="connsiteX42"/>
              <a:gd fmla="*/ 148294 h 337198" name="connsiteY42"/>
              <a:gd fmla="*/ 147771 w 336945" name="connsiteX43"/>
              <a:gd fmla="*/ 14287 h 337198" name="connsiteY43"/>
              <a:gd fmla="*/ 148794 w 336945" name="connsiteX44"/>
              <a:gd fmla="*/ 0 h 337198" name="connsiteY44"/>
              <a:gd fmla="*/ 296272 w 336945" name="connsiteX45"/>
              <a:gd fmla="*/ 147477 h 337198" name="connsiteY45"/>
              <a:gd fmla="*/ 259402 w 336945" name="connsiteX46"/>
              <a:gd fmla="*/ 244918 h 337198" name="connsiteY46"/>
              <a:gd fmla="*/ 289688 w 336945" name="connsiteX47"/>
              <a:gd fmla="*/ 240967 h 337198" name="connsiteY47"/>
              <a:gd fmla="*/ 294955 w 336945" name="connsiteX48"/>
              <a:gd fmla="*/ 243601 h 337198" name="connsiteY48"/>
              <a:gd fmla="*/ 334458 w 336945" name="connsiteX49"/>
              <a:gd fmla="*/ 283104 h 337198" name="connsiteY49"/>
              <a:gd fmla="*/ 330508 w 336945" name="connsiteX50"/>
              <a:gd fmla="*/ 294955 h 337198" name="connsiteY50"/>
              <a:gd fmla="*/ 298905 w 336945" name="connsiteX51"/>
              <a:gd fmla="*/ 297589 h 337198" name="connsiteY51"/>
              <a:gd fmla="*/ 294955 w 336945" name="connsiteX52"/>
              <a:gd fmla="*/ 329191 h 337198" name="connsiteY52"/>
              <a:gd fmla="*/ 283104 w 336945" name="connsiteX53"/>
              <a:gd fmla="*/ 334458 h 337198" name="connsiteY53"/>
              <a:gd fmla="*/ 243601 w 336945" name="connsiteX54"/>
              <a:gd fmla="*/ 294955 h 337198" name="connsiteY54"/>
              <a:gd fmla="*/ 240968 w 336945" name="connsiteX55"/>
              <a:gd fmla="*/ 289688 h 337198" name="connsiteY55"/>
              <a:gd fmla="*/ 244918 w 336945" name="connsiteX56"/>
              <a:gd fmla="*/ 259403 h 337198" name="connsiteY56"/>
              <a:gd fmla="*/ 147477 w 336945" name="connsiteX57"/>
              <a:gd fmla="*/ 296272 h 337198" name="connsiteY57"/>
              <a:gd fmla="*/ 0 w 336945" name="connsiteX58"/>
              <a:gd fmla="*/ 148794 h 337198" name="connsiteY58"/>
              <a:gd fmla="*/ 148794 w 336945" name="connsiteX59"/>
              <a:gd fmla="*/ 0 h 337198" name="connsiteY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337198" w="336945">
                <a:moveTo>
                  <a:pt x="258763" y="266700"/>
                </a:moveTo>
                <a:lnTo>
                  <a:pt x="255588" y="287338"/>
                </a:lnTo>
                <a:lnTo>
                  <a:pt x="284164" y="312738"/>
                </a:lnTo>
                <a:lnTo>
                  <a:pt x="285751" y="293688"/>
                </a:lnTo>
                <a:close/>
                <a:moveTo>
                  <a:pt x="287338" y="255587"/>
                </a:moveTo>
                <a:lnTo>
                  <a:pt x="269875" y="257175"/>
                </a:lnTo>
                <a:lnTo>
                  <a:pt x="295275" y="284162"/>
                </a:lnTo>
                <a:lnTo>
                  <a:pt x="315913" y="280987"/>
                </a:lnTo>
                <a:close/>
                <a:moveTo>
                  <a:pt x="147768" y="107950"/>
                </a:moveTo>
                <a:cubicBezTo>
                  <a:pt x="126532" y="107950"/>
                  <a:pt x="107950" y="126531"/>
                  <a:pt x="107950" y="149095"/>
                </a:cubicBezTo>
                <a:cubicBezTo>
                  <a:pt x="107950" y="170331"/>
                  <a:pt x="126532" y="188913"/>
                  <a:pt x="147768" y="188913"/>
                </a:cubicBezTo>
                <a:cubicBezTo>
                  <a:pt x="157059" y="188913"/>
                  <a:pt x="165022" y="186258"/>
                  <a:pt x="172986" y="180949"/>
                </a:cubicBezTo>
                <a:cubicBezTo>
                  <a:pt x="172986" y="180949"/>
                  <a:pt x="172986" y="180949"/>
                  <a:pt x="153077" y="162368"/>
                </a:cubicBezTo>
                <a:cubicBezTo>
                  <a:pt x="150422" y="159713"/>
                  <a:pt x="150422" y="154404"/>
                  <a:pt x="153077" y="151749"/>
                </a:cubicBezTo>
                <a:cubicBezTo>
                  <a:pt x="155731" y="149095"/>
                  <a:pt x="161040" y="149095"/>
                  <a:pt x="163695" y="151749"/>
                </a:cubicBezTo>
                <a:lnTo>
                  <a:pt x="182277" y="170331"/>
                </a:lnTo>
                <a:cubicBezTo>
                  <a:pt x="186258" y="163695"/>
                  <a:pt x="188913" y="157058"/>
                  <a:pt x="188913" y="149095"/>
                </a:cubicBezTo>
                <a:cubicBezTo>
                  <a:pt x="188913" y="126531"/>
                  <a:pt x="170331" y="107950"/>
                  <a:pt x="147768" y="107950"/>
                </a:cubicBezTo>
                <a:close/>
                <a:moveTo>
                  <a:pt x="147771" y="61912"/>
                </a:moveTo>
                <a:cubicBezTo>
                  <a:pt x="100219" y="61912"/>
                  <a:pt x="61913" y="101539"/>
                  <a:pt x="61913" y="149091"/>
                </a:cubicBezTo>
                <a:cubicBezTo>
                  <a:pt x="61913" y="196644"/>
                  <a:pt x="100219" y="234950"/>
                  <a:pt x="147771" y="234950"/>
                </a:cubicBezTo>
                <a:cubicBezTo>
                  <a:pt x="170227" y="234950"/>
                  <a:pt x="190040" y="227024"/>
                  <a:pt x="204570" y="213815"/>
                </a:cubicBezTo>
                <a:cubicBezTo>
                  <a:pt x="204570" y="213815"/>
                  <a:pt x="204570" y="213815"/>
                  <a:pt x="182115" y="191360"/>
                </a:cubicBezTo>
                <a:cubicBezTo>
                  <a:pt x="172869" y="197965"/>
                  <a:pt x="160980" y="203248"/>
                  <a:pt x="147771" y="203248"/>
                </a:cubicBezTo>
                <a:cubicBezTo>
                  <a:pt x="118712" y="203248"/>
                  <a:pt x="93615" y="178151"/>
                  <a:pt x="93615" y="149091"/>
                </a:cubicBezTo>
                <a:cubicBezTo>
                  <a:pt x="93615" y="118710"/>
                  <a:pt x="118712" y="94934"/>
                  <a:pt x="147771" y="94934"/>
                </a:cubicBezTo>
                <a:cubicBezTo>
                  <a:pt x="178152" y="94934"/>
                  <a:pt x="203249" y="118710"/>
                  <a:pt x="203249" y="149091"/>
                </a:cubicBezTo>
                <a:cubicBezTo>
                  <a:pt x="203249" y="160979"/>
                  <a:pt x="199287" y="171547"/>
                  <a:pt x="191361" y="180793"/>
                </a:cubicBezTo>
                <a:lnTo>
                  <a:pt x="215137" y="204569"/>
                </a:lnTo>
                <a:cubicBezTo>
                  <a:pt x="228346" y="188718"/>
                  <a:pt x="234951" y="170226"/>
                  <a:pt x="234951" y="149091"/>
                </a:cubicBezTo>
                <a:cubicBezTo>
                  <a:pt x="234951" y="101539"/>
                  <a:pt x="195324" y="61912"/>
                  <a:pt x="147771" y="61912"/>
                </a:cubicBezTo>
                <a:close/>
                <a:moveTo>
                  <a:pt x="147771" y="14287"/>
                </a:moveTo>
                <a:cubicBezTo>
                  <a:pt x="75082" y="14287"/>
                  <a:pt x="14288" y="73407"/>
                  <a:pt x="14288" y="148294"/>
                </a:cubicBezTo>
                <a:cubicBezTo>
                  <a:pt x="14288" y="221866"/>
                  <a:pt x="75082" y="280987"/>
                  <a:pt x="147771" y="280987"/>
                </a:cubicBezTo>
                <a:cubicBezTo>
                  <a:pt x="183455" y="280987"/>
                  <a:pt x="215174" y="267849"/>
                  <a:pt x="238963" y="246828"/>
                </a:cubicBezTo>
                <a:cubicBezTo>
                  <a:pt x="238963" y="246828"/>
                  <a:pt x="238963" y="246828"/>
                  <a:pt x="215174" y="223180"/>
                </a:cubicBezTo>
                <a:cubicBezTo>
                  <a:pt x="196671" y="237632"/>
                  <a:pt x="174203" y="248142"/>
                  <a:pt x="147771" y="248142"/>
                </a:cubicBezTo>
                <a:cubicBezTo>
                  <a:pt x="93585" y="248142"/>
                  <a:pt x="47328" y="202159"/>
                  <a:pt x="47328" y="146980"/>
                </a:cubicBezTo>
                <a:cubicBezTo>
                  <a:pt x="47328" y="91801"/>
                  <a:pt x="93585" y="47132"/>
                  <a:pt x="149093" y="47132"/>
                </a:cubicBezTo>
                <a:cubicBezTo>
                  <a:pt x="203279" y="47132"/>
                  <a:pt x="249536" y="91801"/>
                  <a:pt x="249536" y="146980"/>
                </a:cubicBezTo>
                <a:cubicBezTo>
                  <a:pt x="249536" y="171942"/>
                  <a:pt x="240284" y="194276"/>
                  <a:pt x="224425" y="212670"/>
                </a:cubicBezTo>
                <a:cubicBezTo>
                  <a:pt x="224425" y="212670"/>
                  <a:pt x="224425" y="212670"/>
                  <a:pt x="249536" y="236318"/>
                </a:cubicBezTo>
                <a:cubicBezTo>
                  <a:pt x="269360" y="212670"/>
                  <a:pt x="282576" y="181138"/>
                  <a:pt x="282576" y="148294"/>
                </a:cubicBezTo>
                <a:cubicBezTo>
                  <a:pt x="282576" y="73407"/>
                  <a:pt x="221782" y="14287"/>
                  <a:pt x="147771" y="14287"/>
                </a:cubicBezTo>
                <a:close/>
                <a:moveTo>
                  <a:pt x="148794" y="0"/>
                </a:moveTo>
                <a:cubicBezTo>
                  <a:pt x="229117" y="0"/>
                  <a:pt x="296272" y="65838"/>
                  <a:pt x="296272" y="147477"/>
                </a:cubicBezTo>
                <a:cubicBezTo>
                  <a:pt x="296272" y="184347"/>
                  <a:pt x="281787" y="218583"/>
                  <a:pt x="259402" y="244918"/>
                </a:cubicBezTo>
                <a:cubicBezTo>
                  <a:pt x="259402" y="244918"/>
                  <a:pt x="259402" y="244918"/>
                  <a:pt x="289688" y="240967"/>
                </a:cubicBezTo>
                <a:cubicBezTo>
                  <a:pt x="292322" y="240967"/>
                  <a:pt x="293638" y="242284"/>
                  <a:pt x="294955" y="243601"/>
                </a:cubicBezTo>
                <a:cubicBezTo>
                  <a:pt x="294955" y="243601"/>
                  <a:pt x="294955" y="243601"/>
                  <a:pt x="334458" y="283104"/>
                </a:cubicBezTo>
                <a:cubicBezTo>
                  <a:pt x="339725" y="287055"/>
                  <a:pt x="335775" y="293639"/>
                  <a:pt x="330508" y="294955"/>
                </a:cubicBezTo>
                <a:cubicBezTo>
                  <a:pt x="330508" y="294955"/>
                  <a:pt x="330508" y="294955"/>
                  <a:pt x="298905" y="297589"/>
                </a:cubicBezTo>
                <a:cubicBezTo>
                  <a:pt x="298905" y="297589"/>
                  <a:pt x="298905" y="297589"/>
                  <a:pt x="294955" y="329191"/>
                </a:cubicBezTo>
                <a:cubicBezTo>
                  <a:pt x="293638" y="337092"/>
                  <a:pt x="287055" y="339725"/>
                  <a:pt x="283104" y="334458"/>
                </a:cubicBezTo>
                <a:cubicBezTo>
                  <a:pt x="283104" y="334458"/>
                  <a:pt x="283104" y="334458"/>
                  <a:pt x="243601" y="294955"/>
                </a:cubicBezTo>
                <a:cubicBezTo>
                  <a:pt x="242284" y="293639"/>
                  <a:pt x="240968" y="291005"/>
                  <a:pt x="240968" y="289688"/>
                </a:cubicBezTo>
                <a:cubicBezTo>
                  <a:pt x="240968" y="289688"/>
                  <a:pt x="240968" y="289688"/>
                  <a:pt x="244918" y="259403"/>
                </a:cubicBezTo>
                <a:cubicBezTo>
                  <a:pt x="218583" y="281788"/>
                  <a:pt x="184347" y="296272"/>
                  <a:pt x="147477" y="296272"/>
                </a:cubicBezTo>
                <a:cubicBezTo>
                  <a:pt x="67155" y="296272"/>
                  <a:pt x="0" y="229117"/>
                  <a:pt x="0" y="148794"/>
                </a:cubicBezTo>
                <a:cubicBezTo>
                  <a:pt x="0" y="67155"/>
                  <a:pt x="67155" y="0"/>
                  <a:pt x="148794" y="0"/>
                </a:cubicBezTo>
                <a:close/>
              </a:path>
            </a:pathLst>
          </a:custGeom>
          <a:solidFill>
            <a:schemeClr val="bg1">
              <a:lumMod val="100000"/>
            </a:schemeClr>
          </a:solidFill>
          <a:ln cap="flat" w="25400">
            <a:solidFill>
              <a:srgbClr val="000000">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16" name="矩形: 圆角 15"/>
          <p:cNvSpPr/>
          <p:nvPr/>
        </p:nvSpPr>
        <p:spPr>
          <a:xfrm>
            <a:off x="4819553" y="4984476"/>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17" name="矩形: 圆角 16"/>
          <p:cNvSpPr/>
          <p:nvPr/>
        </p:nvSpPr>
        <p:spPr>
          <a:xfrm>
            <a:off x="4870339" y="5011832"/>
            <a:ext cx="2027644" cy="142087"/>
          </a:xfrm>
          <a:prstGeom prst="roundRect">
            <a:avLst>
              <a:gd fmla="val 50000" name="adj"/>
            </a:avLst>
          </a:prstGeom>
          <a:solidFill>
            <a:srgbClr val="C8B08A"/>
          </a:solidFill>
          <a:ln algn="ctr" cap="flat" cmpd="sng" w="12700">
            <a:solidFill>
              <a:srgbClr val="129280">
                <a:alpha val="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18" name="矩形: 圆角 17"/>
          <p:cNvSpPr/>
          <p:nvPr/>
        </p:nvSpPr>
        <p:spPr>
          <a:xfrm>
            <a:off x="4819553" y="5275653"/>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19" name="矩形: 圆角 18"/>
          <p:cNvSpPr/>
          <p:nvPr/>
        </p:nvSpPr>
        <p:spPr>
          <a:xfrm>
            <a:off x="4870340" y="5303009"/>
            <a:ext cx="1820389" cy="142087"/>
          </a:xfrm>
          <a:prstGeom prst="roundRect">
            <a:avLst>
              <a:gd fmla="val 50000" name="adj"/>
            </a:avLst>
          </a:prstGeom>
          <a:solidFill>
            <a:srgbClr val="C8B08A"/>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20" name="矩形: 圆角 19"/>
          <p:cNvSpPr/>
          <p:nvPr/>
        </p:nvSpPr>
        <p:spPr>
          <a:xfrm>
            <a:off x="4819553" y="5575047"/>
            <a:ext cx="2552035" cy="196799"/>
          </a:xfrm>
          <a:prstGeom prst="roundRect">
            <a:avLst>
              <a:gd fmla="val 50000" name="adj"/>
            </a:avLst>
          </a:prstGeom>
          <a:noFill/>
          <a:ln algn="ctr" cap="flat" cmpd="sng" w="12700">
            <a:noFill/>
            <a:prstDash val="solid"/>
            <a:miter lim="800000"/>
            <a:headEnd len="med" type="none" w="med"/>
            <a:tailEnd len="med" type="none" w="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algn="ctr" cap="flat" cmpd="sng" w="12700">
                <a:solidFill>
                  <a:schemeClr val="tx1">
                    <a:lumMod val="20000"/>
                    <a:lumOff val="80000"/>
                  </a:schemeClr>
                </a:solidFill>
                <a:prstDash val="solid"/>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21" name="矩形: 圆角 20"/>
          <p:cNvSpPr/>
          <p:nvPr/>
        </p:nvSpPr>
        <p:spPr>
          <a:xfrm>
            <a:off x="4870339" y="5602403"/>
            <a:ext cx="1322977" cy="142087"/>
          </a:xfrm>
          <a:prstGeom prst="roundRect">
            <a:avLst>
              <a:gd fmla="val 50000" name="adj"/>
            </a:avLst>
          </a:prstGeom>
          <a:solidFill>
            <a:srgbClr val="C8B08A"/>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12" name="任意多边形: 形状 11"/>
          <p:cNvSpPr/>
          <p:nvPr/>
        </p:nvSpPr>
        <p:spPr>
          <a:xfrm>
            <a:off x="5305202" y="1906802"/>
            <a:ext cx="1580741" cy="1580741"/>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8B08A"/>
          </a:solidFill>
          <a:ln cap="flat" w="63500">
            <a:solidFill>
              <a:srgbClr val="129280">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13" name="任意多边形: 形状 12"/>
          <p:cNvSpPr/>
          <p:nvPr/>
        </p:nvSpPr>
        <p:spPr>
          <a:xfrm>
            <a:off x="5337511" y="1939111"/>
            <a:ext cx="1516119" cy="1516119"/>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cap="flat" w="25400">
            <a:solidFill>
              <a:srgbClr val="E91D62">
                <a:alpha val="0"/>
              </a:srgbClr>
            </a:solidFill>
            <a:prstDash val="solid"/>
            <a:miter lim="400000"/>
          </a:ln>
          <a:effectLst/>
        </p:spPr>
        <p:txBody>
          <a:bodyPr anchor="ctr"/>
          <a:lstStyle/>
          <a:p>
            <a:pPr algn="ctr">
              <a:lnSpc>
                <a:spcPct val="130000"/>
              </a:lnSpc>
            </a:pPr>
            <a:endParaRPr sz="1799">
              <a:cs typeface="+mn-ea"/>
              <a:sym typeface="+mn-lt"/>
            </a:endParaRPr>
          </a:p>
        </p:txBody>
      </p:sp>
      <p:sp>
        <p:nvSpPr>
          <p:cNvPr id="14" name="任意多边形: 形状 13"/>
          <p:cNvSpPr/>
          <p:nvPr/>
        </p:nvSpPr>
        <p:spPr>
          <a:xfrm>
            <a:off x="5436923" y="2038523"/>
            <a:ext cx="1317295" cy="1317295"/>
          </a:xfrm>
          <a:custGeom>
            <a:avLst/>
            <a:gdLst/>
            <a:ahLst/>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8B08A"/>
          </a:solidFill>
          <a:ln cap="flat" w="25400">
            <a:solidFill>
              <a:srgbClr val="000000">
                <a:alpha val="0"/>
              </a:srgbClr>
            </a:solidFill>
            <a:prstDash val="solid"/>
            <a:miter lim="400000"/>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15" name="任意多边形: 形状 14"/>
          <p:cNvSpPr/>
          <p:nvPr/>
        </p:nvSpPr>
        <p:spPr>
          <a:xfrm>
            <a:off x="5828051" y="2441063"/>
            <a:ext cx="535039" cy="512215"/>
          </a:xfrm>
          <a:custGeom>
            <a:avLst/>
            <a:gdLst>
              <a:gd fmla="*/ 203672 w 338280" name="connsiteX0"/>
              <a:gd fmla="*/ 246439 h 323850" name="connsiteY0"/>
              <a:gd fmla="*/ 209657 w 338280" name="connsiteX1"/>
              <a:gd fmla="*/ 252329 h 323850" name="connsiteY1"/>
              <a:gd fmla="*/ 238919 w 338280" name="connsiteX2"/>
              <a:gd fmla="*/ 305998 h 323850" name="connsiteY2"/>
              <a:gd fmla="*/ 233599 w 338280" name="connsiteX3"/>
              <a:gd fmla="*/ 316470 h 323850" name="connsiteY3"/>
              <a:gd fmla="*/ 197687 w 338280" name="connsiteX4"/>
              <a:gd fmla="*/ 252329 h 323850" name="connsiteY4"/>
              <a:gd fmla="*/ 203672 w 338280" name="connsiteX5"/>
              <a:gd fmla="*/ 246439 h 323850" name="connsiteY5"/>
              <a:gd fmla="*/ 251574 w 338280" name="connsiteX6"/>
              <a:gd fmla="*/ 214312 h 323850" name="connsiteY6"/>
              <a:gd fmla="*/ 283252 w 338280" name="connsiteX7"/>
              <a:gd fmla="*/ 222230 h 323850" name="connsiteY7"/>
              <a:gd fmla="*/ 314931 w 338280" name="connsiteX8"/>
              <a:gd fmla="*/ 275020 h 323850" name="connsiteY8"/>
              <a:gd fmla="*/ 316251 w 338280" name="connsiteX9"/>
              <a:gd fmla="*/ 285578 h 323850" name="connsiteY9"/>
              <a:gd fmla="*/ 325490 w 338280" name="connsiteX10"/>
              <a:gd fmla="*/ 313292 h 323850" name="connsiteY10"/>
              <a:gd fmla="*/ 328130 w 338280" name="connsiteX11"/>
              <a:gd fmla="*/ 319891 h 323850" name="connsiteY11"/>
              <a:gd fmla="*/ 322851 w 338280" name="connsiteX12"/>
              <a:gd fmla="*/ 323850 h 323850" name="connsiteY12"/>
              <a:gd fmla="*/ 321531 w 338280" name="connsiteX13"/>
              <a:gd fmla="*/ 323850 h 323850" name="connsiteY13"/>
              <a:gd fmla="*/ 293812 w 338280" name="connsiteX14"/>
              <a:gd fmla="*/ 310653 h 323850" name="connsiteY14"/>
              <a:gd fmla="*/ 288532 w 338280" name="connsiteX15"/>
              <a:gd fmla="*/ 301415 h 323850" name="connsiteY15"/>
              <a:gd fmla="*/ 279292 w 338280" name="connsiteX16"/>
              <a:gd fmla="*/ 288217 h 323850" name="connsiteY16"/>
              <a:gd fmla="*/ 276652 w 338280" name="connsiteX17"/>
              <a:gd fmla="*/ 289537 h 323850" name="connsiteY17"/>
              <a:gd fmla="*/ 276652 w 338280" name="connsiteX18"/>
              <a:gd fmla="*/ 290857 h 323850" name="connsiteY18"/>
              <a:gd fmla="*/ 280612 w 338280" name="connsiteX19"/>
              <a:gd fmla="*/ 294816 h 323850" name="connsiteY19"/>
              <a:gd fmla="*/ 284572 w 338280" name="connsiteX20"/>
              <a:gd fmla="*/ 301415 h 323850" name="connsiteY20"/>
              <a:gd fmla="*/ 279292 w 338280" name="connsiteX21"/>
              <a:gd fmla="*/ 308013 h 323850" name="connsiteY21"/>
              <a:gd fmla="*/ 272693 w 338280" name="connsiteX22"/>
              <a:gd fmla="*/ 308013 h 323850" name="connsiteY22"/>
              <a:gd fmla="*/ 215935 w 338280" name="connsiteX23"/>
              <a:gd fmla="*/ 259183 h 323850" name="connsiteY23"/>
              <a:gd fmla="*/ 218574 w 338280" name="connsiteX24"/>
              <a:gd fmla="*/ 226190 h 323850" name="connsiteY24"/>
              <a:gd fmla="*/ 218574 w 338280" name="connsiteX25"/>
              <a:gd fmla="*/ 224870 h 323850" name="connsiteY25"/>
              <a:gd fmla="*/ 221214 w 338280" name="connsiteX26"/>
              <a:gd fmla="*/ 222230 h 323850" name="connsiteY26"/>
              <a:gd fmla="*/ 251574 w 338280" name="connsiteX27"/>
              <a:gd fmla="*/ 214312 h 323850" name="connsiteY27"/>
              <a:gd fmla="*/ 248551 w 338280" name="connsiteX28"/>
              <a:gd fmla="*/ 198166 h 323850" name="connsiteY28"/>
              <a:gd fmla="*/ 308559 w 338280" name="connsiteX29"/>
              <a:gd fmla="*/ 219221 h 323850" name="connsiteY29"/>
              <a:gd fmla="*/ 325895 w 338280" name="connsiteX30"/>
              <a:gd fmla="*/ 246857 h 323850" name="connsiteY30"/>
              <a:gd fmla="*/ 337896 w 338280" name="connsiteX31"/>
              <a:gd fmla="*/ 287651 h 323850" name="connsiteY31"/>
              <a:gd fmla="*/ 325895 w 338280" name="connsiteX32"/>
              <a:gd fmla="*/ 290283 h 323850" name="connsiteY32"/>
              <a:gd fmla="*/ 301892 w 338280" name="connsiteX33"/>
              <a:gd fmla="*/ 229749 h 323850" name="connsiteY33"/>
              <a:gd fmla="*/ 248551 w 338280" name="connsiteX34"/>
              <a:gd fmla="*/ 210010 h 323850" name="connsiteY34"/>
              <a:gd fmla="*/ 248551 w 338280" name="connsiteX35"/>
              <a:gd fmla="*/ 198166 h 323850" name="connsiteY35"/>
              <a:gd fmla="*/ 146094 w 338280" name="connsiteX36"/>
              <a:gd fmla="*/ 133350 h 323850" name="connsiteY36"/>
              <a:gd fmla="*/ 134187 w 338280" name="connsiteX37"/>
              <a:gd fmla="*/ 145257 h 323850" name="connsiteY37"/>
              <a:gd fmla="*/ 146094 w 338280" name="connsiteX38"/>
              <a:gd fmla="*/ 157164 h 323850" name="connsiteY38"/>
              <a:gd fmla="*/ 158001 w 338280" name="connsiteX39"/>
              <a:gd fmla="*/ 145257 h 323850" name="connsiteY39"/>
              <a:gd fmla="*/ 146094 w 338280" name="connsiteX40"/>
              <a:gd fmla="*/ 133350 h 323850" name="connsiteY40"/>
              <a:gd fmla="*/ 80560 w 338280" name="connsiteX41"/>
              <a:gd fmla="*/ 50800 h 323850" name="connsiteY41"/>
              <a:gd fmla="*/ 60662 w 338280" name="connsiteX42"/>
              <a:gd fmla="*/ 58619 h 323850" name="connsiteY42"/>
              <a:gd fmla="*/ 52703 w 338280" name="connsiteX43"/>
              <a:gd fmla="*/ 87289 h 323850" name="connsiteY43"/>
              <a:gd fmla="*/ 71275 w 338280" name="connsiteX44"/>
              <a:gd fmla="*/ 118565 h 323850" name="connsiteY44"/>
              <a:gd fmla="*/ 111071 w 338280" name="connsiteX45"/>
              <a:gd fmla="*/ 138113 h 323850" name="connsiteY45"/>
              <a:gd fmla="*/ 132296 w 338280" name="connsiteX46"/>
              <a:gd fmla="*/ 130294 h 323850" name="connsiteY46"/>
              <a:gd fmla="*/ 121683 w 338280" name="connsiteX47"/>
              <a:gd fmla="*/ 69045 h 323850" name="connsiteY47"/>
              <a:gd fmla="*/ 80560 w 338280" name="connsiteX48"/>
              <a:gd fmla="*/ 50800 h 323850" name="connsiteY48"/>
              <a:gd fmla="*/ 32941 w 338280" name="connsiteX49"/>
              <a:gd fmla="*/ 0 h 323850" name="connsiteY49"/>
              <a:gd fmla="*/ 154073 w 338280" name="connsiteX50"/>
              <a:gd fmla="*/ 71005 h 323850" name="connsiteY50"/>
              <a:gd fmla="*/ 192256 w 338280" name="connsiteX51"/>
              <a:gd fmla="*/ 114396 h 323850" name="connsiteY51"/>
              <a:gd fmla="*/ 255455 w 338280" name="connsiteX52"/>
              <a:gd fmla="*/ 144639 h 323850" name="connsiteY52"/>
              <a:gd fmla="*/ 219905 w 338280" name="connsiteX53"/>
              <a:gd fmla="*/ 219588 h 323850" name="connsiteY53"/>
              <a:gd fmla="*/ 158023 w 338280" name="connsiteX54"/>
              <a:gd fmla="*/ 260350 h 323850" name="connsiteY54"/>
              <a:gd fmla="*/ 144856 w 338280" name="connsiteX55"/>
              <a:gd fmla="*/ 255090 h 323850" name="connsiteY55"/>
              <a:gd fmla="*/ 114573 w 338280" name="connsiteX56"/>
              <a:gd fmla="*/ 191975 h 323850" name="connsiteY56"/>
              <a:gd fmla="*/ 71124 w 338280" name="connsiteX57"/>
              <a:gd fmla="*/ 153843 h 323850" name="connsiteY57"/>
              <a:gd fmla="*/ 10558 w 338280" name="connsiteX58"/>
              <a:gd fmla="*/ 71005 h 323850" name="connsiteY58"/>
              <a:gd fmla="*/ 9241 w 338280" name="connsiteX59"/>
              <a:gd fmla="*/ 9204 h 323850" name="connsiteY59"/>
              <a:gd fmla="*/ 32941 w 338280" name="connsiteX60"/>
              <a:gd fmla="*/ 0 h 323850" name="connsiteY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323850" w="338280">
                <a:moveTo>
                  <a:pt x="203672" y="246439"/>
                </a:moveTo>
                <a:cubicBezTo>
                  <a:pt x="206665" y="246439"/>
                  <a:pt x="209657" y="248402"/>
                  <a:pt x="209657" y="252329"/>
                </a:cubicBezTo>
                <a:cubicBezTo>
                  <a:pt x="210988" y="271964"/>
                  <a:pt x="220298" y="295526"/>
                  <a:pt x="238919" y="305998"/>
                </a:cubicBezTo>
                <a:cubicBezTo>
                  <a:pt x="246900" y="308616"/>
                  <a:pt x="240249" y="319088"/>
                  <a:pt x="233599" y="316470"/>
                </a:cubicBezTo>
                <a:cubicBezTo>
                  <a:pt x="210988" y="304689"/>
                  <a:pt x="199017" y="275891"/>
                  <a:pt x="197687" y="252329"/>
                </a:cubicBezTo>
                <a:cubicBezTo>
                  <a:pt x="197687" y="248402"/>
                  <a:pt x="200679" y="246439"/>
                  <a:pt x="203672" y="246439"/>
                </a:cubicBezTo>
                <a:close/>
                <a:moveTo>
                  <a:pt x="251574" y="214312"/>
                </a:moveTo>
                <a:cubicBezTo>
                  <a:pt x="262133" y="214312"/>
                  <a:pt x="274013" y="216951"/>
                  <a:pt x="283252" y="222230"/>
                </a:cubicBezTo>
                <a:cubicBezTo>
                  <a:pt x="307011" y="235428"/>
                  <a:pt x="312291" y="257863"/>
                  <a:pt x="314931" y="275020"/>
                </a:cubicBezTo>
                <a:cubicBezTo>
                  <a:pt x="316251" y="278979"/>
                  <a:pt x="316251" y="282938"/>
                  <a:pt x="316251" y="285578"/>
                </a:cubicBezTo>
                <a:cubicBezTo>
                  <a:pt x="317571" y="297455"/>
                  <a:pt x="318891" y="308013"/>
                  <a:pt x="325490" y="313292"/>
                </a:cubicBezTo>
                <a:cubicBezTo>
                  <a:pt x="328130" y="314612"/>
                  <a:pt x="329450" y="317251"/>
                  <a:pt x="328130" y="319891"/>
                </a:cubicBezTo>
                <a:cubicBezTo>
                  <a:pt x="328130" y="322530"/>
                  <a:pt x="325490" y="323850"/>
                  <a:pt x="322851" y="323850"/>
                </a:cubicBezTo>
                <a:cubicBezTo>
                  <a:pt x="322851" y="323850"/>
                  <a:pt x="321531" y="323850"/>
                  <a:pt x="321531" y="323850"/>
                </a:cubicBezTo>
                <a:cubicBezTo>
                  <a:pt x="309651" y="323850"/>
                  <a:pt x="300411" y="318571"/>
                  <a:pt x="293812" y="310653"/>
                </a:cubicBezTo>
                <a:cubicBezTo>
                  <a:pt x="292492" y="306693"/>
                  <a:pt x="289852" y="304054"/>
                  <a:pt x="288532" y="301415"/>
                </a:cubicBezTo>
                <a:cubicBezTo>
                  <a:pt x="285892" y="296136"/>
                  <a:pt x="281932" y="288217"/>
                  <a:pt x="279292" y="288217"/>
                </a:cubicBezTo>
                <a:cubicBezTo>
                  <a:pt x="277972" y="288217"/>
                  <a:pt x="277972" y="289537"/>
                  <a:pt x="276652" y="289537"/>
                </a:cubicBezTo>
                <a:cubicBezTo>
                  <a:pt x="276652" y="289537"/>
                  <a:pt x="276652" y="290857"/>
                  <a:pt x="276652" y="290857"/>
                </a:cubicBezTo>
                <a:cubicBezTo>
                  <a:pt x="276652" y="293496"/>
                  <a:pt x="277972" y="294816"/>
                  <a:pt x="280612" y="294816"/>
                </a:cubicBezTo>
                <a:cubicBezTo>
                  <a:pt x="283252" y="296136"/>
                  <a:pt x="285892" y="298775"/>
                  <a:pt x="284572" y="301415"/>
                </a:cubicBezTo>
                <a:cubicBezTo>
                  <a:pt x="284572" y="304054"/>
                  <a:pt x="283252" y="306693"/>
                  <a:pt x="279292" y="308013"/>
                </a:cubicBezTo>
                <a:cubicBezTo>
                  <a:pt x="277972" y="308013"/>
                  <a:pt x="275333" y="308013"/>
                  <a:pt x="272693" y="308013"/>
                </a:cubicBezTo>
                <a:cubicBezTo>
                  <a:pt x="246294" y="308013"/>
                  <a:pt x="221214" y="286897"/>
                  <a:pt x="215935" y="259183"/>
                </a:cubicBezTo>
                <a:cubicBezTo>
                  <a:pt x="213295" y="251265"/>
                  <a:pt x="211975" y="236748"/>
                  <a:pt x="218574" y="226190"/>
                </a:cubicBezTo>
                <a:cubicBezTo>
                  <a:pt x="218574" y="226190"/>
                  <a:pt x="218574" y="226190"/>
                  <a:pt x="218574" y="224870"/>
                </a:cubicBezTo>
                <a:cubicBezTo>
                  <a:pt x="219894" y="223550"/>
                  <a:pt x="219894" y="222230"/>
                  <a:pt x="221214" y="222230"/>
                </a:cubicBezTo>
                <a:cubicBezTo>
                  <a:pt x="230454" y="216951"/>
                  <a:pt x="241014" y="214312"/>
                  <a:pt x="251574" y="214312"/>
                </a:cubicBezTo>
                <a:close/>
                <a:moveTo>
                  <a:pt x="248551" y="198166"/>
                </a:moveTo>
                <a:cubicBezTo>
                  <a:pt x="269887" y="196850"/>
                  <a:pt x="292557" y="203430"/>
                  <a:pt x="308559" y="219221"/>
                </a:cubicBezTo>
                <a:cubicBezTo>
                  <a:pt x="316560" y="227117"/>
                  <a:pt x="321894" y="236329"/>
                  <a:pt x="325895" y="246857"/>
                </a:cubicBezTo>
                <a:cubicBezTo>
                  <a:pt x="331229" y="260016"/>
                  <a:pt x="331229" y="274492"/>
                  <a:pt x="337896" y="287651"/>
                </a:cubicBezTo>
                <a:cubicBezTo>
                  <a:pt x="340563" y="294231"/>
                  <a:pt x="328562" y="296863"/>
                  <a:pt x="325895" y="290283"/>
                </a:cubicBezTo>
                <a:cubicBezTo>
                  <a:pt x="316560" y="269228"/>
                  <a:pt x="317894" y="246857"/>
                  <a:pt x="301892" y="229749"/>
                </a:cubicBezTo>
                <a:cubicBezTo>
                  <a:pt x="287223" y="215273"/>
                  <a:pt x="268554" y="210010"/>
                  <a:pt x="248551" y="210010"/>
                </a:cubicBezTo>
                <a:cubicBezTo>
                  <a:pt x="240550" y="210010"/>
                  <a:pt x="240550" y="198166"/>
                  <a:pt x="248551" y="198166"/>
                </a:cubicBezTo>
                <a:close/>
                <a:moveTo>
                  <a:pt x="146094" y="133350"/>
                </a:moveTo>
                <a:cubicBezTo>
                  <a:pt x="139518" y="133350"/>
                  <a:pt x="134187" y="138681"/>
                  <a:pt x="134187" y="145257"/>
                </a:cubicBezTo>
                <a:cubicBezTo>
                  <a:pt x="134187" y="151833"/>
                  <a:pt x="139518" y="157164"/>
                  <a:pt x="146094" y="157164"/>
                </a:cubicBezTo>
                <a:cubicBezTo>
                  <a:pt x="152670" y="157164"/>
                  <a:pt x="158001" y="151833"/>
                  <a:pt x="158001" y="145257"/>
                </a:cubicBezTo>
                <a:cubicBezTo>
                  <a:pt x="158001" y="138681"/>
                  <a:pt x="152670" y="133350"/>
                  <a:pt x="146094" y="133350"/>
                </a:cubicBezTo>
                <a:close/>
                <a:moveTo>
                  <a:pt x="80560" y="50800"/>
                </a:moveTo>
                <a:cubicBezTo>
                  <a:pt x="72601" y="50800"/>
                  <a:pt x="65968" y="53406"/>
                  <a:pt x="60662" y="58619"/>
                </a:cubicBezTo>
                <a:cubicBezTo>
                  <a:pt x="52703" y="65135"/>
                  <a:pt x="50050" y="75560"/>
                  <a:pt x="52703" y="87289"/>
                </a:cubicBezTo>
                <a:cubicBezTo>
                  <a:pt x="55356" y="99018"/>
                  <a:pt x="61989" y="109443"/>
                  <a:pt x="71275" y="118565"/>
                </a:cubicBezTo>
                <a:cubicBezTo>
                  <a:pt x="83213" y="130294"/>
                  <a:pt x="97805" y="138113"/>
                  <a:pt x="111071" y="138113"/>
                </a:cubicBezTo>
                <a:cubicBezTo>
                  <a:pt x="120357" y="138113"/>
                  <a:pt x="126990" y="135507"/>
                  <a:pt x="132296" y="130294"/>
                </a:cubicBezTo>
                <a:cubicBezTo>
                  <a:pt x="146888" y="115959"/>
                  <a:pt x="141582" y="89895"/>
                  <a:pt x="121683" y="69045"/>
                </a:cubicBezTo>
                <a:cubicBezTo>
                  <a:pt x="109744" y="57316"/>
                  <a:pt x="93826" y="50800"/>
                  <a:pt x="80560" y="50800"/>
                </a:cubicBezTo>
                <a:close/>
                <a:moveTo>
                  <a:pt x="32941" y="0"/>
                </a:moveTo>
                <a:cubicBezTo>
                  <a:pt x="63224" y="0"/>
                  <a:pt x="111940" y="27613"/>
                  <a:pt x="154073" y="71005"/>
                </a:cubicBezTo>
                <a:cubicBezTo>
                  <a:pt x="168556" y="84154"/>
                  <a:pt x="181722" y="99932"/>
                  <a:pt x="192256" y="114396"/>
                </a:cubicBezTo>
                <a:cubicBezTo>
                  <a:pt x="221222" y="123601"/>
                  <a:pt x="248872" y="138064"/>
                  <a:pt x="255455" y="144639"/>
                </a:cubicBezTo>
                <a:cubicBezTo>
                  <a:pt x="273888" y="161733"/>
                  <a:pt x="243605" y="195920"/>
                  <a:pt x="219905" y="219588"/>
                </a:cubicBezTo>
                <a:cubicBezTo>
                  <a:pt x="190939" y="247201"/>
                  <a:pt x="172506" y="260350"/>
                  <a:pt x="158023" y="260350"/>
                </a:cubicBezTo>
                <a:cubicBezTo>
                  <a:pt x="152756" y="260350"/>
                  <a:pt x="148806" y="259035"/>
                  <a:pt x="144856" y="255090"/>
                </a:cubicBezTo>
                <a:cubicBezTo>
                  <a:pt x="138273" y="248516"/>
                  <a:pt x="123790" y="220903"/>
                  <a:pt x="114573" y="191975"/>
                </a:cubicBezTo>
                <a:cubicBezTo>
                  <a:pt x="100090" y="181456"/>
                  <a:pt x="84290" y="168307"/>
                  <a:pt x="71124" y="153843"/>
                </a:cubicBezTo>
                <a:cubicBezTo>
                  <a:pt x="43474" y="127545"/>
                  <a:pt x="22408" y="97303"/>
                  <a:pt x="10558" y="71005"/>
                </a:cubicBezTo>
                <a:cubicBezTo>
                  <a:pt x="-2609" y="43392"/>
                  <a:pt x="-3925" y="21038"/>
                  <a:pt x="9241" y="9204"/>
                </a:cubicBezTo>
                <a:cubicBezTo>
                  <a:pt x="14508" y="2630"/>
                  <a:pt x="22408" y="0"/>
                  <a:pt x="32941" y="0"/>
                </a:cubicBezTo>
                <a:close/>
              </a:path>
            </a:pathLst>
          </a:custGeom>
          <a:solidFill>
            <a:schemeClr val="bg1">
              <a:lumMod val="100000"/>
            </a:schemeClr>
          </a:solidFill>
          <a:ln cap="flat" w="25400">
            <a:solidFill>
              <a:srgbClr val="000000">
                <a:alpha val="0"/>
              </a:srgbClr>
            </a:solidFill>
            <a:prstDash val="solid"/>
            <a:miter lim="400000"/>
          </a:ln>
          <a:effectLst/>
        </p:spPr>
        <p:txBody>
          <a:bodyPr anchor="ctr"/>
          <a:lstStyle/>
          <a:p>
            <a:pPr algn="ctr">
              <a:lnSpc>
                <a:spcPct val="130000"/>
              </a:lnSpc>
            </a:pPr>
            <a:endParaRPr sz="1799">
              <a:cs typeface="+mn-ea"/>
              <a:sym typeface="+mn-lt"/>
            </a:endParaRPr>
          </a:p>
        </p:txBody>
      </p:sp>
      <p:grpSp>
        <p:nvGrpSpPr>
          <p:cNvPr id="68" name="组合 67"/>
          <p:cNvGrpSpPr/>
          <p:nvPr/>
        </p:nvGrpSpPr>
        <p:grpSpPr>
          <a:xfrm>
            <a:off x="1588357" y="3657442"/>
            <a:ext cx="2500947" cy="1053555"/>
            <a:chOff x="1851647" y="3689289"/>
            <a:chExt cx="3117842" cy="1053829"/>
          </a:xfrm>
        </p:grpSpPr>
        <p:sp>
          <p:nvSpPr>
            <p:cNvPr id="69" name="矩形 68"/>
            <p:cNvSpPr/>
            <p:nvPr/>
          </p:nvSpPr>
          <p:spPr>
            <a:xfrm>
              <a:off x="1851647" y="4050621"/>
              <a:ext cx="3117842" cy="692497"/>
            </a:xfrm>
            <a:prstGeom prst="rect">
              <a:avLst/>
            </a:prstGeom>
          </p:spPr>
          <p:txBody>
            <a:bodyPr wrap="square">
              <a:spAutoFit/>
              <a:scene3d>
                <a:camera prst="orthographicFront"/>
                <a:lightRig dir="t" rig="threePt"/>
              </a:scene3d>
              <a:sp3d contourW="12700"/>
            </a:bodyPr>
            <a:lstStyle/>
            <a:p>
              <a:pPr algn="ct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70" name="文本框 69"/>
            <p:cNvSpPr txBox="1"/>
            <p:nvPr/>
          </p:nvSpPr>
          <p:spPr>
            <a:xfrm>
              <a:off x="2624198" y="3689289"/>
              <a:ext cx="1572738" cy="372410"/>
            </a:xfrm>
            <a:prstGeom prst="rect">
              <a:avLst/>
            </a:prstGeom>
            <a:noFill/>
          </p:spPr>
          <p:txBody>
            <a:bodyPr rtlCol="0" wrap="none">
              <a:spAutoFit/>
              <a:scene3d>
                <a:camera prst="orthographicFront"/>
                <a:lightRig dir="t" rig="threePt"/>
              </a:scene3d>
              <a:sp3d contourW="12700"/>
            </a:bodyPr>
            <a:lstStyle/>
            <a:p>
              <a:pPr algn="ctr">
                <a:lnSpc>
                  <a:spcPct val="130000"/>
                </a:lnSpc>
              </a:pPr>
              <a:r>
                <a:rPr altLang="en-US" b="1" dirty="0" lang="zh-CN" sz="1400">
                  <a:solidFill>
                    <a:schemeClr val="tx1">
                      <a:lumMod val="65000"/>
                      <a:lumOff val="35000"/>
                    </a:schemeClr>
                  </a:solidFill>
                  <a:cs typeface="+mn-ea"/>
                  <a:sym typeface="+mn-lt"/>
                </a:rPr>
                <a:t>标题文字添加</a:t>
              </a:r>
            </a:p>
          </p:txBody>
        </p:sp>
      </p:grpSp>
      <p:grpSp>
        <p:nvGrpSpPr>
          <p:cNvPr id="71" name="组合 70"/>
          <p:cNvGrpSpPr/>
          <p:nvPr/>
        </p:nvGrpSpPr>
        <p:grpSpPr>
          <a:xfrm>
            <a:off x="4845527" y="3657442"/>
            <a:ext cx="2500947" cy="1053555"/>
            <a:chOff x="1851647" y="3689289"/>
            <a:chExt cx="3117842" cy="1053829"/>
          </a:xfrm>
        </p:grpSpPr>
        <p:sp>
          <p:nvSpPr>
            <p:cNvPr id="72" name="矩形 71"/>
            <p:cNvSpPr/>
            <p:nvPr/>
          </p:nvSpPr>
          <p:spPr>
            <a:xfrm>
              <a:off x="1851647" y="4050621"/>
              <a:ext cx="3117842" cy="692497"/>
            </a:xfrm>
            <a:prstGeom prst="rect">
              <a:avLst/>
            </a:prstGeom>
          </p:spPr>
          <p:txBody>
            <a:bodyPr wrap="square">
              <a:spAutoFit/>
              <a:scene3d>
                <a:camera prst="orthographicFront"/>
                <a:lightRig dir="t" rig="threePt"/>
              </a:scene3d>
              <a:sp3d contourW="12700"/>
            </a:bodyPr>
            <a:lstStyle/>
            <a:p>
              <a:pPr algn="ct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73" name="文本框 72"/>
            <p:cNvSpPr txBox="1"/>
            <p:nvPr/>
          </p:nvSpPr>
          <p:spPr>
            <a:xfrm>
              <a:off x="2624198" y="3689289"/>
              <a:ext cx="1572738" cy="372410"/>
            </a:xfrm>
            <a:prstGeom prst="rect">
              <a:avLst/>
            </a:prstGeom>
            <a:noFill/>
          </p:spPr>
          <p:txBody>
            <a:bodyPr rtlCol="0" wrap="none">
              <a:spAutoFit/>
              <a:scene3d>
                <a:camera prst="orthographicFront"/>
                <a:lightRig dir="t" rig="threePt"/>
              </a:scene3d>
              <a:sp3d contourW="12700"/>
            </a:bodyPr>
            <a:lstStyle/>
            <a:p>
              <a:pPr algn="ctr">
                <a:lnSpc>
                  <a:spcPct val="130000"/>
                </a:lnSpc>
              </a:pPr>
              <a:r>
                <a:rPr altLang="en-US" b="1" dirty="0" lang="zh-CN" sz="1400">
                  <a:solidFill>
                    <a:schemeClr val="tx1">
                      <a:lumMod val="65000"/>
                      <a:lumOff val="35000"/>
                    </a:schemeClr>
                  </a:solidFill>
                  <a:cs typeface="+mn-ea"/>
                  <a:sym typeface="+mn-lt"/>
                </a:rPr>
                <a:t>标题文字添加</a:t>
              </a:r>
            </a:p>
          </p:txBody>
        </p:sp>
      </p:grpSp>
      <p:grpSp>
        <p:nvGrpSpPr>
          <p:cNvPr id="74" name="组合 73"/>
          <p:cNvGrpSpPr/>
          <p:nvPr/>
        </p:nvGrpSpPr>
        <p:grpSpPr>
          <a:xfrm>
            <a:off x="8096939" y="3657442"/>
            <a:ext cx="2500947" cy="1053555"/>
            <a:chOff x="1851647" y="3689289"/>
            <a:chExt cx="3117842" cy="1053829"/>
          </a:xfrm>
        </p:grpSpPr>
        <p:sp>
          <p:nvSpPr>
            <p:cNvPr id="75" name="矩形 74"/>
            <p:cNvSpPr/>
            <p:nvPr/>
          </p:nvSpPr>
          <p:spPr>
            <a:xfrm>
              <a:off x="1851647" y="4050621"/>
              <a:ext cx="3117842" cy="692497"/>
            </a:xfrm>
            <a:prstGeom prst="rect">
              <a:avLst/>
            </a:prstGeom>
          </p:spPr>
          <p:txBody>
            <a:bodyPr wrap="square">
              <a:spAutoFit/>
              <a:scene3d>
                <a:camera prst="orthographicFront"/>
                <a:lightRig dir="t" rig="threePt"/>
              </a:scene3d>
              <a:sp3d contourW="12700"/>
            </a:bodyPr>
            <a:lstStyle/>
            <a:p>
              <a:pPr algn="ct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76" name="文本框 75"/>
            <p:cNvSpPr txBox="1"/>
            <p:nvPr/>
          </p:nvSpPr>
          <p:spPr>
            <a:xfrm>
              <a:off x="2624198" y="3689289"/>
              <a:ext cx="1572738" cy="372410"/>
            </a:xfrm>
            <a:prstGeom prst="rect">
              <a:avLst/>
            </a:prstGeom>
            <a:noFill/>
          </p:spPr>
          <p:txBody>
            <a:bodyPr rtlCol="0" wrap="none">
              <a:spAutoFit/>
              <a:scene3d>
                <a:camera prst="orthographicFront"/>
                <a:lightRig dir="t" rig="threePt"/>
              </a:scene3d>
              <a:sp3d contourW="12700"/>
            </a:bodyPr>
            <a:lstStyle/>
            <a:p>
              <a:pPr algn="ctr">
                <a:lnSpc>
                  <a:spcPct val="130000"/>
                </a:lnSpc>
              </a:pPr>
              <a:r>
                <a:rPr altLang="en-US" b="1" dirty="0" lang="zh-CN" sz="1400">
                  <a:solidFill>
                    <a:schemeClr val="tx1">
                      <a:lumMod val="65000"/>
                      <a:lumOff val="35000"/>
                    </a:schemeClr>
                  </a:solidFill>
                  <a:cs typeface="+mn-ea"/>
                  <a:sym typeface="+mn-lt"/>
                </a:rPr>
                <a:t>标题文字添加</a:t>
              </a:r>
            </a:p>
          </p:txBody>
        </p:sp>
      </p:grpSp>
      <p:sp>
        <p:nvSpPr>
          <p:cNvPr id="80"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81" name="图片 80">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82"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行业调研</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401121593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81"/>
                                        </p:tgtEl>
                                        <p:attrNameLst>
                                          <p:attrName>style.visibility</p:attrName>
                                        </p:attrNameLst>
                                      </p:cBhvr>
                                      <p:to>
                                        <p:strVal val="visible"/>
                                      </p:to>
                                    </p:set>
                                    <p:anim calcmode="lin" valueType="num">
                                      <p:cBhvr additive="base">
                                        <p:cTn dur="300" fill="hold" id="7"/>
                                        <p:tgtEl>
                                          <p:spTgt spid="81"/>
                                        </p:tgtEl>
                                        <p:attrNameLst>
                                          <p:attrName>ppt_x</p:attrName>
                                        </p:attrNameLst>
                                      </p:cBhvr>
                                      <p:tavLst>
                                        <p:tav tm="0">
                                          <p:val>
                                            <p:strVal val="0-#ppt_w/2"/>
                                          </p:val>
                                        </p:tav>
                                        <p:tav tm="100000">
                                          <p:val>
                                            <p:strVal val="#ppt_x"/>
                                          </p:val>
                                        </p:tav>
                                      </p:tavLst>
                                    </p:anim>
                                    <p:anim calcmode="lin" valueType="num">
                                      <p:cBhvr additive="base">
                                        <p:cTn dur="300" fill="hold" id="8"/>
                                        <p:tgtEl>
                                          <p:spTgt spid="8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82"/>
                                        </p:tgtEl>
                                        <p:attrNameLst>
                                          <p:attrName>style.visibility</p:attrName>
                                        </p:attrNameLst>
                                      </p:cBhvr>
                                      <p:to>
                                        <p:strVal val="visible"/>
                                      </p:to>
                                    </p:set>
                                    <p:anim calcmode="lin" valueType="num">
                                      <p:cBhvr additive="base">
                                        <p:cTn dur="300" fill="hold" id="11"/>
                                        <p:tgtEl>
                                          <p:spTgt spid="82"/>
                                        </p:tgtEl>
                                        <p:attrNameLst>
                                          <p:attrName>ppt_x</p:attrName>
                                        </p:attrNameLst>
                                      </p:cBhvr>
                                      <p:tavLst>
                                        <p:tav tm="0">
                                          <p:val>
                                            <p:strVal val="0-#ppt_w/2"/>
                                          </p:val>
                                        </p:tav>
                                        <p:tav tm="100000">
                                          <p:val>
                                            <p:strVal val="#ppt_x"/>
                                          </p:val>
                                        </p:tav>
                                      </p:tavLst>
                                    </p:anim>
                                    <p:anim calcmode="lin" valueType="num">
                                      <p:cBhvr additive="base">
                                        <p:cTn dur="300" fill="hold" id="12"/>
                                        <p:tgtEl>
                                          <p:spTgt spid="8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300" fill="hold" id="15"/>
                                        <p:tgtEl>
                                          <p:spTgt spid="80"/>
                                        </p:tgtEl>
                                        <p:attrNameLst>
                                          <p:attrName>ppt_x</p:attrName>
                                        </p:attrNameLst>
                                      </p:cBhvr>
                                      <p:tavLst>
                                        <p:tav tm="0">
                                          <p:val>
                                            <p:strVal val="0-#ppt_w/2"/>
                                          </p:val>
                                        </p:tav>
                                        <p:tav tm="100000">
                                          <p:val>
                                            <p:strVal val="#ppt_x"/>
                                          </p:val>
                                        </p:tav>
                                      </p:tavLst>
                                    </p:anim>
                                    <p:anim calcmode="lin" valueType="num">
                                      <p:cBhvr additive="base">
                                        <p:cTn dur="300" fill="hold" id="16"/>
                                        <p:tgtEl>
                                          <p:spTgt spid="80"/>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16">
                                  <p:stCondLst>
                                    <p:cond delay="0"/>
                                  </p:stCondLst>
                                  <p:childTnLst>
                                    <p:set>
                                      <p:cBhvr>
                                        <p:cTn dur="1" fill="hold" id="18">
                                          <p:stCondLst>
                                            <p:cond delay="0"/>
                                          </p:stCondLst>
                                        </p:cTn>
                                        <p:tgtEl>
                                          <p:spTgt spid="55"/>
                                        </p:tgtEl>
                                        <p:attrNameLst>
                                          <p:attrName>style.visibility</p:attrName>
                                        </p:attrNameLst>
                                      </p:cBhvr>
                                      <p:to>
                                        <p:strVal val="visible"/>
                                      </p:to>
                                    </p:set>
                                    <p:anim calcmode="lin" valueType="num">
                                      <p:cBhvr>
                                        <p:cTn dur="500" fill="hold" id="19"/>
                                        <p:tgtEl>
                                          <p:spTgt spid="55"/>
                                        </p:tgtEl>
                                        <p:attrNameLst>
                                          <p:attrName>ppt_w</p:attrName>
                                        </p:attrNameLst>
                                      </p:cBhvr>
                                      <p:tavLst>
                                        <p:tav tm="0">
                                          <p:val>
                                            <p:fltVal val="0"/>
                                          </p:val>
                                        </p:tav>
                                        <p:tav tm="100000">
                                          <p:val>
                                            <p:strVal val="#ppt_w"/>
                                          </p:val>
                                        </p:tav>
                                      </p:tavLst>
                                    </p:anim>
                                    <p:anim calcmode="lin" valueType="num">
                                      <p:cBhvr>
                                        <p:cTn dur="500" fill="hold" id="20"/>
                                        <p:tgtEl>
                                          <p:spTgt spid="55"/>
                                        </p:tgtEl>
                                        <p:attrNameLst>
                                          <p:attrName>ppt_h</p:attrName>
                                        </p:attrNameLst>
                                      </p:cBhvr>
                                      <p:tavLst>
                                        <p:tav tm="0">
                                          <p:val>
                                            <p:fltVal val="0"/>
                                          </p:val>
                                        </p:tav>
                                        <p:tav tm="100000">
                                          <p:val>
                                            <p:strVal val="#ppt_h"/>
                                          </p:val>
                                        </p:tav>
                                      </p:tavLst>
                                    </p:anim>
                                    <p:animEffect filter="fade" transition="in">
                                      <p:cBhvr>
                                        <p:cTn dur="500" id="21"/>
                                        <p:tgtEl>
                                          <p:spTgt spid="55"/>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p:cTn dur="500" fill="hold" id="24"/>
                                        <p:tgtEl>
                                          <p:spTgt spid="56"/>
                                        </p:tgtEl>
                                        <p:attrNameLst>
                                          <p:attrName>ppt_w</p:attrName>
                                        </p:attrNameLst>
                                      </p:cBhvr>
                                      <p:tavLst>
                                        <p:tav tm="0">
                                          <p:val>
                                            <p:fltVal val="0"/>
                                          </p:val>
                                        </p:tav>
                                        <p:tav tm="100000">
                                          <p:val>
                                            <p:strVal val="#ppt_w"/>
                                          </p:val>
                                        </p:tav>
                                      </p:tavLst>
                                    </p:anim>
                                    <p:anim calcmode="lin" valueType="num">
                                      <p:cBhvr>
                                        <p:cTn dur="500" fill="hold" id="25"/>
                                        <p:tgtEl>
                                          <p:spTgt spid="56"/>
                                        </p:tgtEl>
                                        <p:attrNameLst>
                                          <p:attrName>ppt_h</p:attrName>
                                        </p:attrNameLst>
                                      </p:cBhvr>
                                      <p:tavLst>
                                        <p:tav tm="0">
                                          <p:val>
                                            <p:fltVal val="0"/>
                                          </p:val>
                                        </p:tav>
                                        <p:tav tm="100000">
                                          <p:val>
                                            <p:strVal val="#ppt_h"/>
                                          </p:val>
                                        </p:tav>
                                      </p:tavLst>
                                    </p:anim>
                                    <p:animEffect filter="fade" transition="in">
                                      <p:cBhvr>
                                        <p:cTn dur="500" id="26"/>
                                        <p:tgtEl>
                                          <p:spTgt spid="56"/>
                                        </p:tgtEl>
                                      </p:cBhvr>
                                    </p:animEffect>
                                  </p:childTnLst>
                                </p:cTn>
                              </p:par>
                              <p:par>
                                <p:cTn fill="hold" grpId="0" id="27" nodeType="withEffect" presetClass="entr" presetID="53" presetSubtype="16">
                                  <p:stCondLst>
                                    <p:cond delay="0"/>
                                  </p:stCondLst>
                                  <p:childTnLst>
                                    <p:set>
                                      <p:cBhvr>
                                        <p:cTn dur="1" fill="hold" id="28">
                                          <p:stCondLst>
                                            <p:cond delay="0"/>
                                          </p:stCondLst>
                                        </p:cTn>
                                        <p:tgtEl>
                                          <p:spTgt spid="57"/>
                                        </p:tgtEl>
                                        <p:attrNameLst>
                                          <p:attrName>style.visibility</p:attrName>
                                        </p:attrNameLst>
                                      </p:cBhvr>
                                      <p:to>
                                        <p:strVal val="visible"/>
                                      </p:to>
                                    </p:set>
                                    <p:anim calcmode="lin" valueType="num">
                                      <p:cBhvr>
                                        <p:cTn dur="500" fill="hold" id="29"/>
                                        <p:tgtEl>
                                          <p:spTgt spid="57"/>
                                        </p:tgtEl>
                                        <p:attrNameLst>
                                          <p:attrName>ppt_w</p:attrName>
                                        </p:attrNameLst>
                                      </p:cBhvr>
                                      <p:tavLst>
                                        <p:tav tm="0">
                                          <p:val>
                                            <p:fltVal val="0"/>
                                          </p:val>
                                        </p:tav>
                                        <p:tav tm="100000">
                                          <p:val>
                                            <p:strVal val="#ppt_w"/>
                                          </p:val>
                                        </p:tav>
                                      </p:tavLst>
                                    </p:anim>
                                    <p:anim calcmode="lin" valueType="num">
                                      <p:cBhvr>
                                        <p:cTn dur="500" fill="hold" id="30"/>
                                        <p:tgtEl>
                                          <p:spTgt spid="57"/>
                                        </p:tgtEl>
                                        <p:attrNameLst>
                                          <p:attrName>ppt_h</p:attrName>
                                        </p:attrNameLst>
                                      </p:cBhvr>
                                      <p:tavLst>
                                        <p:tav tm="0">
                                          <p:val>
                                            <p:fltVal val="0"/>
                                          </p:val>
                                        </p:tav>
                                        <p:tav tm="100000">
                                          <p:val>
                                            <p:strVal val="#ppt_h"/>
                                          </p:val>
                                        </p:tav>
                                      </p:tavLst>
                                    </p:anim>
                                    <p:animEffect filter="fade" transition="in">
                                      <p:cBhvr>
                                        <p:cTn dur="500" id="31"/>
                                        <p:tgtEl>
                                          <p:spTgt spid="57"/>
                                        </p:tgtEl>
                                      </p:cBhvr>
                                    </p:animEffect>
                                  </p:childTnLst>
                                </p:cTn>
                              </p:par>
                              <p:par>
                                <p:cTn fill="hold" grpId="0" id="32" nodeType="withEffect" presetClass="entr" presetID="53" presetSubtype="16">
                                  <p:stCondLst>
                                    <p:cond delay="0"/>
                                  </p:stCondLst>
                                  <p:childTnLst>
                                    <p:set>
                                      <p:cBhvr>
                                        <p:cTn dur="1" fill="hold" id="33">
                                          <p:stCondLst>
                                            <p:cond delay="0"/>
                                          </p:stCondLst>
                                        </p:cTn>
                                        <p:tgtEl>
                                          <p:spTgt spid="58"/>
                                        </p:tgtEl>
                                        <p:attrNameLst>
                                          <p:attrName>style.visibility</p:attrName>
                                        </p:attrNameLst>
                                      </p:cBhvr>
                                      <p:to>
                                        <p:strVal val="visible"/>
                                      </p:to>
                                    </p:set>
                                    <p:anim calcmode="lin" valueType="num">
                                      <p:cBhvr>
                                        <p:cTn dur="500" fill="hold" id="34"/>
                                        <p:tgtEl>
                                          <p:spTgt spid="58"/>
                                        </p:tgtEl>
                                        <p:attrNameLst>
                                          <p:attrName>ppt_w</p:attrName>
                                        </p:attrNameLst>
                                      </p:cBhvr>
                                      <p:tavLst>
                                        <p:tav tm="0">
                                          <p:val>
                                            <p:fltVal val="0"/>
                                          </p:val>
                                        </p:tav>
                                        <p:tav tm="100000">
                                          <p:val>
                                            <p:strVal val="#ppt_w"/>
                                          </p:val>
                                        </p:tav>
                                      </p:tavLst>
                                    </p:anim>
                                    <p:anim calcmode="lin" valueType="num">
                                      <p:cBhvr>
                                        <p:cTn dur="500" fill="hold" id="35"/>
                                        <p:tgtEl>
                                          <p:spTgt spid="58"/>
                                        </p:tgtEl>
                                        <p:attrNameLst>
                                          <p:attrName>ppt_h</p:attrName>
                                        </p:attrNameLst>
                                      </p:cBhvr>
                                      <p:tavLst>
                                        <p:tav tm="0">
                                          <p:val>
                                            <p:fltVal val="0"/>
                                          </p:val>
                                        </p:tav>
                                        <p:tav tm="100000">
                                          <p:val>
                                            <p:strVal val="#ppt_h"/>
                                          </p:val>
                                        </p:tav>
                                      </p:tavLst>
                                    </p:anim>
                                    <p:animEffect filter="fade" transition="in">
                                      <p:cBhvr>
                                        <p:cTn dur="500" id="36"/>
                                        <p:tgtEl>
                                          <p:spTgt spid="58"/>
                                        </p:tgtEl>
                                      </p:cBhvr>
                                    </p:animEffect>
                                  </p:childTnLst>
                                </p:cTn>
                              </p:par>
                              <p:par>
                                <p:cTn fill="hold" grpId="0" id="37" nodeType="withEffect" presetClass="entr" presetID="53" presetSubtype="16">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ppt_w</p:attrName>
                                        </p:attrNameLst>
                                      </p:cBhvr>
                                      <p:tavLst>
                                        <p:tav tm="0">
                                          <p:val>
                                            <p:fltVal val="0"/>
                                          </p:val>
                                        </p:tav>
                                        <p:tav tm="100000">
                                          <p:val>
                                            <p:strVal val="#ppt_w"/>
                                          </p:val>
                                        </p:tav>
                                      </p:tavLst>
                                    </p:anim>
                                    <p:anim calcmode="lin" valueType="num">
                                      <p:cBhvr>
                                        <p:cTn dur="500" fill="hold" id="40"/>
                                        <p:tgtEl>
                                          <p:spTgt spid="26"/>
                                        </p:tgtEl>
                                        <p:attrNameLst>
                                          <p:attrName>ppt_h</p:attrName>
                                        </p:attrNameLst>
                                      </p:cBhvr>
                                      <p:tavLst>
                                        <p:tav tm="0">
                                          <p:val>
                                            <p:fltVal val="0"/>
                                          </p:val>
                                        </p:tav>
                                        <p:tav tm="100000">
                                          <p:val>
                                            <p:strVal val="#ppt_h"/>
                                          </p:val>
                                        </p:tav>
                                      </p:tavLst>
                                    </p:anim>
                                    <p:animEffect filter="fade" transition="in">
                                      <p:cBhvr>
                                        <p:cTn dur="500" id="41"/>
                                        <p:tgtEl>
                                          <p:spTgt spid="26"/>
                                        </p:tgtEl>
                                      </p:cBhvr>
                                    </p:animEffect>
                                  </p:childTnLst>
                                </p:cTn>
                              </p:par>
                              <p:par>
                                <p:cTn fill="hold" grpId="0" id="42" nodeType="withEffect" presetClass="entr" presetID="53" presetSubtype="16">
                                  <p:stCondLst>
                                    <p:cond delay="0"/>
                                  </p:stCondLst>
                                  <p:childTnLst>
                                    <p:set>
                                      <p:cBhvr>
                                        <p:cTn dur="1" fill="hold" id="43">
                                          <p:stCondLst>
                                            <p:cond delay="0"/>
                                          </p:stCondLst>
                                        </p:cTn>
                                        <p:tgtEl>
                                          <p:spTgt spid="27"/>
                                        </p:tgtEl>
                                        <p:attrNameLst>
                                          <p:attrName>style.visibility</p:attrName>
                                        </p:attrNameLst>
                                      </p:cBhvr>
                                      <p:to>
                                        <p:strVal val="visible"/>
                                      </p:to>
                                    </p:set>
                                    <p:anim calcmode="lin" valueType="num">
                                      <p:cBhvr>
                                        <p:cTn dur="500" fill="hold" id="44"/>
                                        <p:tgtEl>
                                          <p:spTgt spid="27"/>
                                        </p:tgtEl>
                                        <p:attrNameLst>
                                          <p:attrName>ppt_w</p:attrName>
                                        </p:attrNameLst>
                                      </p:cBhvr>
                                      <p:tavLst>
                                        <p:tav tm="0">
                                          <p:val>
                                            <p:fltVal val="0"/>
                                          </p:val>
                                        </p:tav>
                                        <p:tav tm="100000">
                                          <p:val>
                                            <p:strVal val="#ppt_w"/>
                                          </p:val>
                                        </p:tav>
                                      </p:tavLst>
                                    </p:anim>
                                    <p:anim calcmode="lin" valueType="num">
                                      <p:cBhvr>
                                        <p:cTn dur="500" fill="hold" id="45"/>
                                        <p:tgtEl>
                                          <p:spTgt spid="27"/>
                                        </p:tgtEl>
                                        <p:attrNameLst>
                                          <p:attrName>ppt_h</p:attrName>
                                        </p:attrNameLst>
                                      </p:cBhvr>
                                      <p:tavLst>
                                        <p:tav tm="0">
                                          <p:val>
                                            <p:fltVal val="0"/>
                                          </p:val>
                                        </p:tav>
                                        <p:tav tm="100000">
                                          <p:val>
                                            <p:strVal val="#ppt_h"/>
                                          </p:val>
                                        </p:tav>
                                      </p:tavLst>
                                    </p:anim>
                                    <p:animEffect filter="fade" transition="in">
                                      <p:cBhvr>
                                        <p:cTn dur="500" id="46"/>
                                        <p:tgtEl>
                                          <p:spTgt spid="27"/>
                                        </p:tgtEl>
                                      </p:cBhvr>
                                    </p:animEffect>
                                  </p:childTnLst>
                                </p:cTn>
                              </p:par>
                              <p:par>
                                <p:cTn fill="hold" grpId="0" id="47" nodeType="withEffect" presetClass="entr" presetID="53" presetSubtype="16">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p:cTn dur="500" fill="hold" id="49"/>
                                        <p:tgtEl>
                                          <p:spTgt spid="28"/>
                                        </p:tgtEl>
                                        <p:attrNameLst>
                                          <p:attrName>ppt_w</p:attrName>
                                        </p:attrNameLst>
                                      </p:cBhvr>
                                      <p:tavLst>
                                        <p:tav tm="0">
                                          <p:val>
                                            <p:fltVal val="0"/>
                                          </p:val>
                                        </p:tav>
                                        <p:tav tm="100000">
                                          <p:val>
                                            <p:strVal val="#ppt_w"/>
                                          </p:val>
                                        </p:tav>
                                      </p:tavLst>
                                    </p:anim>
                                    <p:anim calcmode="lin" valueType="num">
                                      <p:cBhvr>
                                        <p:cTn dur="500" fill="hold" id="50"/>
                                        <p:tgtEl>
                                          <p:spTgt spid="28"/>
                                        </p:tgtEl>
                                        <p:attrNameLst>
                                          <p:attrName>ppt_h</p:attrName>
                                        </p:attrNameLst>
                                      </p:cBhvr>
                                      <p:tavLst>
                                        <p:tav tm="0">
                                          <p:val>
                                            <p:fltVal val="0"/>
                                          </p:val>
                                        </p:tav>
                                        <p:tav tm="100000">
                                          <p:val>
                                            <p:strVal val="#ppt_h"/>
                                          </p:val>
                                        </p:tav>
                                      </p:tavLst>
                                    </p:anim>
                                    <p:animEffect filter="fade" transition="in">
                                      <p:cBhvr>
                                        <p:cTn dur="500" id="51"/>
                                        <p:tgtEl>
                                          <p:spTgt spid="28"/>
                                        </p:tgtEl>
                                      </p:cBhvr>
                                    </p:animEffect>
                                  </p:childTnLst>
                                </p:cTn>
                              </p:par>
                              <p:par>
                                <p:cTn fill="hold" grpId="0" id="52" nodeType="withEffect" presetClass="entr" presetID="53" presetSubtype="16">
                                  <p:stCondLst>
                                    <p:cond delay="0"/>
                                  </p:stCondLst>
                                  <p:childTnLst>
                                    <p:set>
                                      <p:cBhvr>
                                        <p:cTn dur="1" fill="hold" id="53">
                                          <p:stCondLst>
                                            <p:cond delay="0"/>
                                          </p:stCondLst>
                                        </p:cTn>
                                        <p:tgtEl>
                                          <p:spTgt spid="29"/>
                                        </p:tgtEl>
                                        <p:attrNameLst>
                                          <p:attrName>style.visibility</p:attrName>
                                        </p:attrNameLst>
                                      </p:cBhvr>
                                      <p:to>
                                        <p:strVal val="visible"/>
                                      </p:to>
                                    </p:set>
                                    <p:anim calcmode="lin" valueType="num">
                                      <p:cBhvr>
                                        <p:cTn dur="500" fill="hold" id="54"/>
                                        <p:tgtEl>
                                          <p:spTgt spid="29"/>
                                        </p:tgtEl>
                                        <p:attrNameLst>
                                          <p:attrName>ppt_w</p:attrName>
                                        </p:attrNameLst>
                                      </p:cBhvr>
                                      <p:tavLst>
                                        <p:tav tm="0">
                                          <p:val>
                                            <p:fltVal val="0"/>
                                          </p:val>
                                        </p:tav>
                                        <p:tav tm="100000">
                                          <p:val>
                                            <p:strVal val="#ppt_w"/>
                                          </p:val>
                                        </p:tav>
                                      </p:tavLst>
                                    </p:anim>
                                    <p:anim calcmode="lin" valueType="num">
                                      <p:cBhvr>
                                        <p:cTn dur="500" fill="hold" id="55"/>
                                        <p:tgtEl>
                                          <p:spTgt spid="29"/>
                                        </p:tgtEl>
                                        <p:attrNameLst>
                                          <p:attrName>ppt_h</p:attrName>
                                        </p:attrNameLst>
                                      </p:cBhvr>
                                      <p:tavLst>
                                        <p:tav tm="0">
                                          <p:val>
                                            <p:fltVal val="0"/>
                                          </p:val>
                                        </p:tav>
                                        <p:tav tm="100000">
                                          <p:val>
                                            <p:strVal val="#ppt_h"/>
                                          </p:val>
                                        </p:tav>
                                      </p:tavLst>
                                    </p:anim>
                                    <p:animEffect filter="fade" transition="in">
                                      <p:cBhvr>
                                        <p:cTn dur="500" id="56"/>
                                        <p:tgtEl>
                                          <p:spTgt spid="29"/>
                                        </p:tgtEl>
                                      </p:cBhvr>
                                    </p:animEffect>
                                  </p:childTnLst>
                                </p:cTn>
                              </p:par>
                              <p:par>
                                <p:cTn fill="hold" grpId="0" id="57" nodeType="withEffect" presetClass="entr" presetID="53" presetSubtype="16">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p:cTn dur="500" fill="hold" id="59"/>
                                        <p:tgtEl>
                                          <p:spTgt spid="12"/>
                                        </p:tgtEl>
                                        <p:attrNameLst>
                                          <p:attrName>ppt_w</p:attrName>
                                        </p:attrNameLst>
                                      </p:cBhvr>
                                      <p:tavLst>
                                        <p:tav tm="0">
                                          <p:val>
                                            <p:fltVal val="0"/>
                                          </p:val>
                                        </p:tav>
                                        <p:tav tm="100000">
                                          <p:val>
                                            <p:strVal val="#ppt_w"/>
                                          </p:val>
                                        </p:tav>
                                      </p:tavLst>
                                    </p:anim>
                                    <p:anim calcmode="lin" valueType="num">
                                      <p:cBhvr>
                                        <p:cTn dur="500" fill="hold" id="60"/>
                                        <p:tgtEl>
                                          <p:spTgt spid="12"/>
                                        </p:tgtEl>
                                        <p:attrNameLst>
                                          <p:attrName>ppt_h</p:attrName>
                                        </p:attrNameLst>
                                      </p:cBhvr>
                                      <p:tavLst>
                                        <p:tav tm="0">
                                          <p:val>
                                            <p:fltVal val="0"/>
                                          </p:val>
                                        </p:tav>
                                        <p:tav tm="100000">
                                          <p:val>
                                            <p:strVal val="#ppt_h"/>
                                          </p:val>
                                        </p:tav>
                                      </p:tavLst>
                                    </p:anim>
                                    <p:animEffect filter="fade" transition="in">
                                      <p:cBhvr>
                                        <p:cTn dur="500" id="61"/>
                                        <p:tgtEl>
                                          <p:spTgt spid="12"/>
                                        </p:tgtEl>
                                      </p:cBhvr>
                                    </p:animEffect>
                                  </p:childTnLst>
                                </p:cTn>
                              </p:par>
                              <p:par>
                                <p:cTn fill="hold" grpId="0" id="62" nodeType="withEffect" presetClass="entr" presetID="53" presetSubtype="16">
                                  <p:stCondLst>
                                    <p:cond delay="0"/>
                                  </p:stCondLst>
                                  <p:childTnLst>
                                    <p:set>
                                      <p:cBhvr>
                                        <p:cTn dur="1" fill="hold" id="63">
                                          <p:stCondLst>
                                            <p:cond delay="0"/>
                                          </p:stCondLst>
                                        </p:cTn>
                                        <p:tgtEl>
                                          <p:spTgt spid="13"/>
                                        </p:tgtEl>
                                        <p:attrNameLst>
                                          <p:attrName>style.visibility</p:attrName>
                                        </p:attrNameLst>
                                      </p:cBhvr>
                                      <p:to>
                                        <p:strVal val="visible"/>
                                      </p:to>
                                    </p:set>
                                    <p:anim calcmode="lin" valueType="num">
                                      <p:cBhvr>
                                        <p:cTn dur="500" fill="hold" id="64"/>
                                        <p:tgtEl>
                                          <p:spTgt spid="13"/>
                                        </p:tgtEl>
                                        <p:attrNameLst>
                                          <p:attrName>ppt_w</p:attrName>
                                        </p:attrNameLst>
                                      </p:cBhvr>
                                      <p:tavLst>
                                        <p:tav tm="0">
                                          <p:val>
                                            <p:fltVal val="0"/>
                                          </p:val>
                                        </p:tav>
                                        <p:tav tm="100000">
                                          <p:val>
                                            <p:strVal val="#ppt_w"/>
                                          </p:val>
                                        </p:tav>
                                      </p:tavLst>
                                    </p:anim>
                                    <p:anim calcmode="lin" valueType="num">
                                      <p:cBhvr>
                                        <p:cTn dur="500" fill="hold" id="65"/>
                                        <p:tgtEl>
                                          <p:spTgt spid="13"/>
                                        </p:tgtEl>
                                        <p:attrNameLst>
                                          <p:attrName>ppt_h</p:attrName>
                                        </p:attrNameLst>
                                      </p:cBhvr>
                                      <p:tavLst>
                                        <p:tav tm="0">
                                          <p:val>
                                            <p:fltVal val="0"/>
                                          </p:val>
                                        </p:tav>
                                        <p:tav tm="100000">
                                          <p:val>
                                            <p:strVal val="#ppt_h"/>
                                          </p:val>
                                        </p:tav>
                                      </p:tavLst>
                                    </p:anim>
                                    <p:animEffect filter="fade" transition="in">
                                      <p:cBhvr>
                                        <p:cTn dur="500" id="66"/>
                                        <p:tgtEl>
                                          <p:spTgt spid="13"/>
                                        </p:tgtEl>
                                      </p:cBhvr>
                                    </p:animEffect>
                                  </p:childTnLst>
                                </p:cTn>
                              </p:par>
                              <p:par>
                                <p:cTn fill="hold" grpId="0" id="67" nodeType="withEffect" presetClass="entr" presetID="53" presetSubtype="16">
                                  <p:stCondLst>
                                    <p:cond delay="0"/>
                                  </p:stCondLst>
                                  <p:childTnLst>
                                    <p:set>
                                      <p:cBhvr>
                                        <p:cTn dur="1" fill="hold" id="68">
                                          <p:stCondLst>
                                            <p:cond delay="0"/>
                                          </p:stCondLst>
                                        </p:cTn>
                                        <p:tgtEl>
                                          <p:spTgt spid="14"/>
                                        </p:tgtEl>
                                        <p:attrNameLst>
                                          <p:attrName>style.visibility</p:attrName>
                                        </p:attrNameLst>
                                      </p:cBhvr>
                                      <p:to>
                                        <p:strVal val="visible"/>
                                      </p:to>
                                    </p:set>
                                    <p:anim calcmode="lin" valueType="num">
                                      <p:cBhvr>
                                        <p:cTn dur="500" fill="hold" id="69"/>
                                        <p:tgtEl>
                                          <p:spTgt spid="14"/>
                                        </p:tgtEl>
                                        <p:attrNameLst>
                                          <p:attrName>ppt_w</p:attrName>
                                        </p:attrNameLst>
                                      </p:cBhvr>
                                      <p:tavLst>
                                        <p:tav tm="0">
                                          <p:val>
                                            <p:fltVal val="0"/>
                                          </p:val>
                                        </p:tav>
                                        <p:tav tm="100000">
                                          <p:val>
                                            <p:strVal val="#ppt_w"/>
                                          </p:val>
                                        </p:tav>
                                      </p:tavLst>
                                    </p:anim>
                                    <p:anim calcmode="lin" valueType="num">
                                      <p:cBhvr>
                                        <p:cTn dur="500" fill="hold" id="70"/>
                                        <p:tgtEl>
                                          <p:spTgt spid="14"/>
                                        </p:tgtEl>
                                        <p:attrNameLst>
                                          <p:attrName>ppt_h</p:attrName>
                                        </p:attrNameLst>
                                      </p:cBhvr>
                                      <p:tavLst>
                                        <p:tav tm="0">
                                          <p:val>
                                            <p:fltVal val="0"/>
                                          </p:val>
                                        </p:tav>
                                        <p:tav tm="100000">
                                          <p:val>
                                            <p:strVal val="#ppt_h"/>
                                          </p:val>
                                        </p:tav>
                                      </p:tavLst>
                                    </p:anim>
                                    <p:animEffect filter="fade" transition="in">
                                      <p:cBhvr>
                                        <p:cTn dur="500" id="71"/>
                                        <p:tgtEl>
                                          <p:spTgt spid="14"/>
                                        </p:tgtEl>
                                      </p:cBhvr>
                                    </p:animEffect>
                                  </p:childTnLst>
                                </p:cTn>
                              </p:par>
                              <p:par>
                                <p:cTn fill="hold" grpId="0" id="72" nodeType="withEffect" presetClass="entr" presetID="53" presetSubtype="16">
                                  <p:stCondLst>
                                    <p:cond delay="0"/>
                                  </p:stCondLst>
                                  <p:childTnLst>
                                    <p:set>
                                      <p:cBhvr>
                                        <p:cTn dur="1" fill="hold" id="73">
                                          <p:stCondLst>
                                            <p:cond delay="0"/>
                                          </p:stCondLst>
                                        </p:cTn>
                                        <p:tgtEl>
                                          <p:spTgt spid="15"/>
                                        </p:tgtEl>
                                        <p:attrNameLst>
                                          <p:attrName>style.visibility</p:attrName>
                                        </p:attrNameLst>
                                      </p:cBhvr>
                                      <p:to>
                                        <p:strVal val="visible"/>
                                      </p:to>
                                    </p:set>
                                    <p:anim calcmode="lin" valueType="num">
                                      <p:cBhvr>
                                        <p:cTn dur="500" fill="hold" id="74"/>
                                        <p:tgtEl>
                                          <p:spTgt spid="15"/>
                                        </p:tgtEl>
                                        <p:attrNameLst>
                                          <p:attrName>ppt_w</p:attrName>
                                        </p:attrNameLst>
                                      </p:cBhvr>
                                      <p:tavLst>
                                        <p:tav tm="0">
                                          <p:val>
                                            <p:fltVal val="0"/>
                                          </p:val>
                                        </p:tav>
                                        <p:tav tm="100000">
                                          <p:val>
                                            <p:strVal val="#ppt_w"/>
                                          </p:val>
                                        </p:tav>
                                      </p:tavLst>
                                    </p:anim>
                                    <p:anim calcmode="lin" valueType="num">
                                      <p:cBhvr>
                                        <p:cTn dur="500" fill="hold" id="75"/>
                                        <p:tgtEl>
                                          <p:spTgt spid="15"/>
                                        </p:tgtEl>
                                        <p:attrNameLst>
                                          <p:attrName>ppt_h</p:attrName>
                                        </p:attrNameLst>
                                      </p:cBhvr>
                                      <p:tavLst>
                                        <p:tav tm="0">
                                          <p:val>
                                            <p:fltVal val="0"/>
                                          </p:val>
                                        </p:tav>
                                        <p:tav tm="100000">
                                          <p:val>
                                            <p:strVal val="#ppt_h"/>
                                          </p:val>
                                        </p:tav>
                                      </p:tavLst>
                                    </p:anim>
                                    <p:animEffect filter="fade" transition="in">
                                      <p:cBhvr>
                                        <p:cTn dur="500" id="76"/>
                                        <p:tgtEl>
                                          <p:spTgt spid="15"/>
                                        </p:tgtEl>
                                      </p:cBhvr>
                                    </p:animEffect>
                                  </p:childTnLst>
                                </p:cTn>
                              </p:par>
                            </p:childTnLst>
                          </p:cTn>
                        </p:par>
                        <p:par>
                          <p:cTn fill="hold" id="77">
                            <p:stCondLst>
                              <p:cond delay="600"/>
                            </p:stCondLst>
                            <p:childTnLst>
                              <p:par>
                                <p:cTn fill="hold" id="78" nodeType="afterEffect" presetClass="entr" presetID="42" presetSubtype="0">
                                  <p:stCondLst>
                                    <p:cond delay="0"/>
                                  </p:stCondLst>
                                  <p:childTnLst>
                                    <p:set>
                                      <p:cBhvr>
                                        <p:cTn dur="1" fill="hold" id="79">
                                          <p:stCondLst>
                                            <p:cond delay="0"/>
                                          </p:stCondLst>
                                        </p:cTn>
                                        <p:tgtEl>
                                          <p:spTgt spid="68"/>
                                        </p:tgtEl>
                                        <p:attrNameLst>
                                          <p:attrName>style.visibility</p:attrName>
                                        </p:attrNameLst>
                                      </p:cBhvr>
                                      <p:to>
                                        <p:strVal val="visible"/>
                                      </p:to>
                                    </p:set>
                                    <p:animEffect filter="fade" transition="in">
                                      <p:cBhvr>
                                        <p:cTn dur="1000" id="80"/>
                                        <p:tgtEl>
                                          <p:spTgt spid="68"/>
                                        </p:tgtEl>
                                      </p:cBhvr>
                                    </p:animEffect>
                                    <p:anim calcmode="lin" valueType="num">
                                      <p:cBhvr>
                                        <p:cTn dur="1000" fill="hold" id="81"/>
                                        <p:tgtEl>
                                          <p:spTgt spid="68"/>
                                        </p:tgtEl>
                                        <p:attrNameLst>
                                          <p:attrName>ppt_x</p:attrName>
                                        </p:attrNameLst>
                                      </p:cBhvr>
                                      <p:tavLst>
                                        <p:tav tm="0">
                                          <p:val>
                                            <p:strVal val="#ppt_x"/>
                                          </p:val>
                                        </p:tav>
                                        <p:tav tm="100000">
                                          <p:val>
                                            <p:strVal val="#ppt_x"/>
                                          </p:val>
                                        </p:tav>
                                      </p:tavLst>
                                    </p:anim>
                                    <p:anim calcmode="lin" valueType="num">
                                      <p:cBhvr>
                                        <p:cTn dur="1000" fill="hold" id="82"/>
                                        <p:tgtEl>
                                          <p:spTgt spid="68"/>
                                        </p:tgtEl>
                                        <p:attrNameLst>
                                          <p:attrName>ppt_y</p:attrName>
                                        </p:attrNameLst>
                                      </p:cBhvr>
                                      <p:tavLst>
                                        <p:tav tm="0">
                                          <p:val>
                                            <p:strVal val="#ppt_y+.1"/>
                                          </p:val>
                                        </p:tav>
                                        <p:tav tm="100000">
                                          <p:val>
                                            <p:strVal val="#ppt_y"/>
                                          </p:val>
                                        </p:tav>
                                      </p:tavLst>
                                    </p:anim>
                                  </p:childTnLst>
                                </p:cTn>
                              </p:par>
                              <p:par>
                                <p:cTn fill="hold" id="83" nodeType="withEffect" presetClass="entr" presetID="42" presetSubtype="0">
                                  <p:stCondLst>
                                    <p:cond delay="250"/>
                                  </p:stCondLst>
                                  <p:childTnLst>
                                    <p:set>
                                      <p:cBhvr>
                                        <p:cTn dur="1" fill="hold" id="84">
                                          <p:stCondLst>
                                            <p:cond delay="0"/>
                                          </p:stCondLst>
                                        </p:cTn>
                                        <p:tgtEl>
                                          <p:spTgt spid="71"/>
                                        </p:tgtEl>
                                        <p:attrNameLst>
                                          <p:attrName>style.visibility</p:attrName>
                                        </p:attrNameLst>
                                      </p:cBhvr>
                                      <p:to>
                                        <p:strVal val="visible"/>
                                      </p:to>
                                    </p:set>
                                    <p:animEffect filter="fade" transition="in">
                                      <p:cBhvr>
                                        <p:cTn dur="1000" id="85"/>
                                        <p:tgtEl>
                                          <p:spTgt spid="71"/>
                                        </p:tgtEl>
                                      </p:cBhvr>
                                    </p:animEffect>
                                    <p:anim calcmode="lin" valueType="num">
                                      <p:cBhvr>
                                        <p:cTn dur="1000" fill="hold" id="86"/>
                                        <p:tgtEl>
                                          <p:spTgt spid="71"/>
                                        </p:tgtEl>
                                        <p:attrNameLst>
                                          <p:attrName>ppt_x</p:attrName>
                                        </p:attrNameLst>
                                      </p:cBhvr>
                                      <p:tavLst>
                                        <p:tav tm="0">
                                          <p:val>
                                            <p:strVal val="#ppt_x"/>
                                          </p:val>
                                        </p:tav>
                                        <p:tav tm="100000">
                                          <p:val>
                                            <p:strVal val="#ppt_x"/>
                                          </p:val>
                                        </p:tav>
                                      </p:tavLst>
                                    </p:anim>
                                    <p:anim calcmode="lin" valueType="num">
                                      <p:cBhvr>
                                        <p:cTn dur="1000" fill="hold" id="87"/>
                                        <p:tgtEl>
                                          <p:spTgt spid="71"/>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500"/>
                                  </p:stCondLst>
                                  <p:childTnLst>
                                    <p:set>
                                      <p:cBhvr>
                                        <p:cTn dur="1" fill="hold" id="89">
                                          <p:stCondLst>
                                            <p:cond delay="0"/>
                                          </p:stCondLst>
                                        </p:cTn>
                                        <p:tgtEl>
                                          <p:spTgt spid="74"/>
                                        </p:tgtEl>
                                        <p:attrNameLst>
                                          <p:attrName>style.visibility</p:attrName>
                                        </p:attrNameLst>
                                      </p:cBhvr>
                                      <p:to>
                                        <p:strVal val="visible"/>
                                      </p:to>
                                    </p:set>
                                    <p:animEffect filter="fade" transition="in">
                                      <p:cBhvr>
                                        <p:cTn dur="1000" id="90"/>
                                        <p:tgtEl>
                                          <p:spTgt spid="74"/>
                                        </p:tgtEl>
                                      </p:cBhvr>
                                    </p:animEffect>
                                    <p:anim calcmode="lin" valueType="num">
                                      <p:cBhvr>
                                        <p:cTn dur="1000" fill="hold" id="91"/>
                                        <p:tgtEl>
                                          <p:spTgt spid="74"/>
                                        </p:tgtEl>
                                        <p:attrNameLst>
                                          <p:attrName>ppt_x</p:attrName>
                                        </p:attrNameLst>
                                      </p:cBhvr>
                                      <p:tavLst>
                                        <p:tav tm="0">
                                          <p:val>
                                            <p:strVal val="#ppt_x"/>
                                          </p:val>
                                        </p:tav>
                                        <p:tav tm="100000">
                                          <p:val>
                                            <p:strVal val="#ppt_x"/>
                                          </p:val>
                                        </p:tav>
                                      </p:tavLst>
                                    </p:anim>
                                    <p:anim calcmode="lin" valueType="num">
                                      <p:cBhvr>
                                        <p:cTn dur="1000" fill="hold" id="92"/>
                                        <p:tgtEl>
                                          <p:spTgt spid="74"/>
                                        </p:tgtEl>
                                        <p:attrNameLst>
                                          <p:attrName>ppt_y</p:attrName>
                                        </p:attrNameLst>
                                      </p:cBhvr>
                                      <p:tavLst>
                                        <p:tav tm="0">
                                          <p:val>
                                            <p:strVal val="#ppt_y+.1"/>
                                          </p:val>
                                        </p:tav>
                                        <p:tav tm="100000">
                                          <p:val>
                                            <p:strVal val="#ppt_y"/>
                                          </p:val>
                                        </p:tav>
                                      </p:tavLst>
                                    </p:anim>
                                  </p:childTnLst>
                                </p:cTn>
                              </p:par>
                            </p:childTnLst>
                          </p:cTn>
                        </p:par>
                        <p:par>
                          <p:cTn fill="hold" id="93">
                            <p:stCondLst>
                              <p:cond delay="2100"/>
                            </p:stCondLst>
                            <p:childTnLst>
                              <p:par>
                                <p:cTn fill="hold" grpId="0" id="94" nodeType="afterEffect" presetClass="entr" presetID="22" presetSubtype="8">
                                  <p:stCondLst>
                                    <p:cond delay="0"/>
                                  </p:stCondLst>
                                  <p:childTnLst>
                                    <p:set>
                                      <p:cBhvr>
                                        <p:cTn dur="1" fill="hold" id="95">
                                          <p:stCondLst>
                                            <p:cond delay="0"/>
                                          </p:stCondLst>
                                        </p:cTn>
                                        <p:tgtEl>
                                          <p:spTgt spid="59"/>
                                        </p:tgtEl>
                                        <p:attrNameLst>
                                          <p:attrName>style.visibility</p:attrName>
                                        </p:attrNameLst>
                                      </p:cBhvr>
                                      <p:to>
                                        <p:strVal val="visible"/>
                                      </p:to>
                                    </p:set>
                                    <p:animEffect filter="wipe(left)" transition="in">
                                      <p:cBhvr>
                                        <p:cTn dur="500" id="96"/>
                                        <p:tgtEl>
                                          <p:spTgt spid="59"/>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60"/>
                                        </p:tgtEl>
                                        <p:attrNameLst>
                                          <p:attrName>style.visibility</p:attrName>
                                        </p:attrNameLst>
                                      </p:cBhvr>
                                      <p:to>
                                        <p:strVal val="visible"/>
                                      </p:to>
                                    </p:set>
                                    <p:animEffect filter="wipe(left)" transition="in">
                                      <p:cBhvr>
                                        <p:cTn dur="500" id="99"/>
                                        <p:tgtEl>
                                          <p:spTgt spid="60"/>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61"/>
                                        </p:tgtEl>
                                        <p:attrNameLst>
                                          <p:attrName>style.visibility</p:attrName>
                                        </p:attrNameLst>
                                      </p:cBhvr>
                                      <p:to>
                                        <p:strVal val="visible"/>
                                      </p:to>
                                    </p:set>
                                    <p:animEffect filter="wipe(left)" transition="in">
                                      <p:cBhvr>
                                        <p:cTn dur="500" id="102"/>
                                        <p:tgtEl>
                                          <p:spTgt spid="61"/>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62"/>
                                        </p:tgtEl>
                                        <p:attrNameLst>
                                          <p:attrName>style.visibility</p:attrName>
                                        </p:attrNameLst>
                                      </p:cBhvr>
                                      <p:to>
                                        <p:strVal val="visible"/>
                                      </p:to>
                                    </p:set>
                                    <p:animEffect filter="wipe(left)" transition="in">
                                      <p:cBhvr>
                                        <p:cTn dur="500" id="105"/>
                                        <p:tgtEl>
                                          <p:spTgt spid="62"/>
                                        </p:tgtEl>
                                      </p:cBhvr>
                                    </p:animEffect>
                                  </p:childTnLst>
                                </p:cTn>
                              </p:par>
                              <p:par>
                                <p:cTn fill="hold" grpId="0" id="106" nodeType="withEffect" presetClass="entr" presetID="22" presetSubtype="8">
                                  <p:stCondLst>
                                    <p:cond delay="0"/>
                                  </p:stCondLst>
                                  <p:childTnLst>
                                    <p:set>
                                      <p:cBhvr>
                                        <p:cTn dur="1" fill="hold" id="107">
                                          <p:stCondLst>
                                            <p:cond delay="0"/>
                                          </p:stCondLst>
                                        </p:cTn>
                                        <p:tgtEl>
                                          <p:spTgt spid="63"/>
                                        </p:tgtEl>
                                        <p:attrNameLst>
                                          <p:attrName>style.visibility</p:attrName>
                                        </p:attrNameLst>
                                      </p:cBhvr>
                                      <p:to>
                                        <p:strVal val="visible"/>
                                      </p:to>
                                    </p:set>
                                    <p:animEffect filter="wipe(left)" transition="in">
                                      <p:cBhvr>
                                        <p:cTn dur="500" id="108"/>
                                        <p:tgtEl>
                                          <p:spTgt spid="63"/>
                                        </p:tgtEl>
                                      </p:cBhvr>
                                    </p:animEffect>
                                  </p:childTnLst>
                                </p:cTn>
                              </p:par>
                              <p:par>
                                <p:cTn fill="hold" grpId="0" id="109" nodeType="withEffect" presetClass="entr" presetID="22" presetSubtype="8">
                                  <p:stCondLst>
                                    <p:cond delay="0"/>
                                  </p:stCondLst>
                                  <p:childTnLst>
                                    <p:set>
                                      <p:cBhvr>
                                        <p:cTn dur="1" fill="hold" id="110">
                                          <p:stCondLst>
                                            <p:cond delay="0"/>
                                          </p:stCondLst>
                                        </p:cTn>
                                        <p:tgtEl>
                                          <p:spTgt spid="64"/>
                                        </p:tgtEl>
                                        <p:attrNameLst>
                                          <p:attrName>style.visibility</p:attrName>
                                        </p:attrNameLst>
                                      </p:cBhvr>
                                      <p:to>
                                        <p:strVal val="visible"/>
                                      </p:to>
                                    </p:set>
                                    <p:animEffect filter="wipe(left)" transition="in">
                                      <p:cBhvr>
                                        <p:cTn dur="500" id="111"/>
                                        <p:tgtEl>
                                          <p:spTgt spid="64"/>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65"/>
                                        </p:tgtEl>
                                        <p:attrNameLst>
                                          <p:attrName>style.visibility</p:attrName>
                                        </p:attrNameLst>
                                      </p:cBhvr>
                                      <p:to>
                                        <p:strVal val="visible"/>
                                      </p:to>
                                    </p:set>
                                    <p:animEffect filter="wipe(left)" transition="in">
                                      <p:cBhvr>
                                        <p:cTn dur="500" id="114"/>
                                        <p:tgtEl>
                                          <p:spTgt spid="65"/>
                                        </p:tgtEl>
                                      </p:cBhvr>
                                    </p:animEffect>
                                  </p:childTnLst>
                                </p:cTn>
                              </p:par>
                              <p:par>
                                <p:cTn fill="hold" grpId="0" id="115" nodeType="withEffect" presetClass="entr" presetID="22" presetSubtype="8">
                                  <p:stCondLst>
                                    <p:cond delay="0"/>
                                  </p:stCondLst>
                                  <p:childTnLst>
                                    <p:set>
                                      <p:cBhvr>
                                        <p:cTn dur="1" fill="hold" id="116">
                                          <p:stCondLst>
                                            <p:cond delay="0"/>
                                          </p:stCondLst>
                                        </p:cTn>
                                        <p:tgtEl>
                                          <p:spTgt spid="66"/>
                                        </p:tgtEl>
                                        <p:attrNameLst>
                                          <p:attrName>style.visibility</p:attrName>
                                        </p:attrNameLst>
                                      </p:cBhvr>
                                      <p:to>
                                        <p:strVal val="visible"/>
                                      </p:to>
                                    </p:set>
                                    <p:animEffect filter="wipe(left)" transition="in">
                                      <p:cBhvr>
                                        <p:cTn dur="500" id="117"/>
                                        <p:tgtEl>
                                          <p:spTgt spid="66"/>
                                        </p:tgtEl>
                                      </p:cBhvr>
                                    </p:animEffect>
                                  </p:childTnLst>
                                </p:cTn>
                              </p:par>
                              <p:par>
                                <p:cTn fill="hold" grpId="0" id="118" nodeType="withEffect" presetClass="entr" presetID="22" presetSubtype="8">
                                  <p:stCondLst>
                                    <p:cond delay="0"/>
                                  </p:stCondLst>
                                  <p:childTnLst>
                                    <p:set>
                                      <p:cBhvr>
                                        <p:cTn dur="1" fill="hold" id="119">
                                          <p:stCondLst>
                                            <p:cond delay="0"/>
                                          </p:stCondLst>
                                        </p:cTn>
                                        <p:tgtEl>
                                          <p:spTgt spid="67"/>
                                        </p:tgtEl>
                                        <p:attrNameLst>
                                          <p:attrName>style.visibility</p:attrName>
                                        </p:attrNameLst>
                                      </p:cBhvr>
                                      <p:to>
                                        <p:strVal val="visible"/>
                                      </p:to>
                                    </p:set>
                                    <p:animEffect filter="wipe(left)" transition="in">
                                      <p:cBhvr>
                                        <p:cTn dur="500" id="120"/>
                                        <p:tgtEl>
                                          <p:spTgt spid="67"/>
                                        </p:tgtEl>
                                      </p:cBhvr>
                                    </p:animEffect>
                                  </p:childTnLst>
                                </p:cTn>
                              </p:par>
                              <p:par>
                                <p:cTn fill="hold" grpId="0" id="121" nodePh="1" nodeType="withEffect" presetClass="entr" presetID="22" presetSubtype="8">
                                  <p:stCondLst>
                                    <p:cond delay="0"/>
                                  </p:stCondLst>
                                  <p:endCondLst>
                                    <p:cond delay="0" evt="begin">
                                      <p:tn val="121"/>
                                    </p:cond>
                                  </p:endCondLst>
                                  <p:childTnLst>
                                    <p:set>
                                      <p:cBhvr>
                                        <p:cTn dur="1" fill="hold" id="122">
                                          <p:stCondLst>
                                            <p:cond delay="0"/>
                                          </p:stCondLst>
                                        </p:cTn>
                                        <p:tgtEl>
                                          <p:spTgt spid="49"/>
                                        </p:tgtEl>
                                        <p:attrNameLst>
                                          <p:attrName>style.visibility</p:attrName>
                                        </p:attrNameLst>
                                      </p:cBhvr>
                                      <p:to>
                                        <p:strVal val="visible"/>
                                      </p:to>
                                    </p:set>
                                    <p:animEffect filter="wipe(left)" transition="in">
                                      <p:cBhvr>
                                        <p:cTn dur="500" id="123"/>
                                        <p:tgtEl>
                                          <p:spTgt spid="49"/>
                                        </p:tgtEl>
                                      </p:cBhvr>
                                    </p:animEffect>
                                  </p:childTnLst>
                                </p:cTn>
                              </p:par>
                              <p:par>
                                <p:cTn fill="hold" grpId="0" id="124" nodeType="withEffect" presetClass="entr" presetID="22" presetSubtype="8">
                                  <p:stCondLst>
                                    <p:cond delay="0"/>
                                  </p:stCondLst>
                                  <p:childTnLst>
                                    <p:set>
                                      <p:cBhvr>
                                        <p:cTn dur="1" fill="hold" id="125">
                                          <p:stCondLst>
                                            <p:cond delay="0"/>
                                          </p:stCondLst>
                                        </p:cTn>
                                        <p:tgtEl>
                                          <p:spTgt spid="50"/>
                                        </p:tgtEl>
                                        <p:attrNameLst>
                                          <p:attrName>style.visibility</p:attrName>
                                        </p:attrNameLst>
                                      </p:cBhvr>
                                      <p:to>
                                        <p:strVal val="visible"/>
                                      </p:to>
                                    </p:set>
                                    <p:animEffect filter="wipe(left)" transition="in">
                                      <p:cBhvr>
                                        <p:cTn dur="500" id="126"/>
                                        <p:tgtEl>
                                          <p:spTgt spid="50"/>
                                        </p:tgtEl>
                                      </p:cBhvr>
                                    </p:animEffect>
                                  </p:childTnLst>
                                </p:cTn>
                              </p:par>
                              <p:par>
                                <p:cTn fill="hold" grpId="0" id="127" nodePh="1" nodeType="withEffect" presetClass="entr" presetID="22" presetSubtype="8">
                                  <p:stCondLst>
                                    <p:cond delay="0"/>
                                  </p:stCondLst>
                                  <p:endCondLst>
                                    <p:cond delay="0" evt="begin">
                                      <p:tn val="127"/>
                                    </p:cond>
                                  </p:endCondLst>
                                  <p:childTnLst>
                                    <p:set>
                                      <p:cBhvr>
                                        <p:cTn dur="1" fill="hold" id="128">
                                          <p:stCondLst>
                                            <p:cond delay="0"/>
                                          </p:stCondLst>
                                        </p:cTn>
                                        <p:tgtEl>
                                          <p:spTgt spid="51"/>
                                        </p:tgtEl>
                                        <p:attrNameLst>
                                          <p:attrName>style.visibility</p:attrName>
                                        </p:attrNameLst>
                                      </p:cBhvr>
                                      <p:to>
                                        <p:strVal val="visible"/>
                                      </p:to>
                                    </p:set>
                                    <p:animEffect filter="wipe(left)" transition="in">
                                      <p:cBhvr>
                                        <p:cTn dur="500" id="129"/>
                                        <p:tgtEl>
                                          <p:spTgt spid="51"/>
                                        </p:tgtEl>
                                      </p:cBhvr>
                                    </p:animEffect>
                                  </p:childTnLst>
                                </p:cTn>
                              </p:par>
                              <p:par>
                                <p:cTn fill="hold" grpId="0" id="130" nodeType="withEffect" presetClass="entr" presetID="22" presetSubtype="8">
                                  <p:stCondLst>
                                    <p:cond delay="0"/>
                                  </p:stCondLst>
                                  <p:childTnLst>
                                    <p:set>
                                      <p:cBhvr>
                                        <p:cTn dur="1" fill="hold" id="131">
                                          <p:stCondLst>
                                            <p:cond delay="0"/>
                                          </p:stCondLst>
                                        </p:cTn>
                                        <p:tgtEl>
                                          <p:spTgt spid="52"/>
                                        </p:tgtEl>
                                        <p:attrNameLst>
                                          <p:attrName>style.visibility</p:attrName>
                                        </p:attrNameLst>
                                      </p:cBhvr>
                                      <p:to>
                                        <p:strVal val="visible"/>
                                      </p:to>
                                    </p:set>
                                    <p:animEffect filter="wipe(left)" transition="in">
                                      <p:cBhvr>
                                        <p:cTn dur="500" id="132"/>
                                        <p:tgtEl>
                                          <p:spTgt spid="52"/>
                                        </p:tgtEl>
                                      </p:cBhvr>
                                    </p:animEffect>
                                  </p:childTnLst>
                                </p:cTn>
                              </p:par>
                              <p:par>
                                <p:cTn fill="hold" grpId="0" id="133" nodePh="1" nodeType="withEffect" presetClass="entr" presetID="22" presetSubtype="8">
                                  <p:stCondLst>
                                    <p:cond delay="0"/>
                                  </p:stCondLst>
                                  <p:endCondLst>
                                    <p:cond delay="0" evt="begin">
                                      <p:tn val="133"/>
                                    </p:cond>
                                  </p:endCondLst>
                                  <p:childTnLst>
                                    <p:set>
                                      <p:cBhvr>
                                        <p:cTn dur="1" fill="hold" id="134">
                                          <p:stCondLst>
                                            <p:cond delay="0"/>
                                          </p:stCondLst>
                                        </p:cTn>
                                        <p:tgtEl>
                                          <p:spTgt spid="53"/>
                                        </p:tgtEl>
                                        <p:attrNameLst>
                                          <p:attrName>style.visibility</p:attrName>
                                        </p:attrNameLst>
                                      </p:cBhvr>
                                      <p:to>
                                        <p:strVal val="visible"/>
                                      </p:to>
                                    </p:set>
                                    <p:animEffect filter="wipe(left)" transition="in">
                                      <p:cBhvr>
                                        <p:cTn dur="500" id="135"/>
                                        <p:tgtEl>
                                          <p:spTgt spid="53"/>
                                        </p:tgtEl>
                                      </p:cBhvr>
                                    </p:animEffect>
                                  </p:childTnLst>
                                </p:cTn>
                              </p:par>
                              <p:par>
                                <p:cTn fill="hold" grpId="0" id="136" nodeType="withEffect" presetClass="entr" presetID="22" presetSubtype="8">
                                  <p:stCondLst>
                                    <p:cond delay="0"/>
                                  </p:stCondLst>
                                  <p:childTnLst>
                                    <p:set>
                                      <p:cBhvr>
                                        <p:cTn dur="1" fill="hold" id="137">
                                          <p:stCondLst>
                                            <p:cond delay="0"/>
                                          </p:stCondLst>
                                        </p:cTn>
                                        <p:tgtEl>
                                          <p:spTgt spid="54"/>
                                        </p:tgtEl>
                                        <p:attrNameLst>
                                          <p:attrName>style.visibility</p:attrName>
                                        </p:attrNameLst>
                                      </p:cBhvr>
                                      <p:to>
                                        <p:strVal val="visible"/>
                                      </p:to>
                                    </p:set>
                                    <p:animEffect filter="wipe(left)" transition="in">
                                      <p:cBhvr>
                                        <p:cTn dur="500" id="138"/>
                                        <p:tgtEl>
                                          <p:spTgt spid="54"/>
                                        </p:tgtEl>
                                      </p:cBhvr>
                                    </p:animEffect>
                                  </p:childTnLst>
                                </p:cTn>
                              </p:par>
                              <p:par>
                                <p:cTn fill="hold" grpId="0" id="139" nodePh="1" nodeType="withEffect" presetClass="entr" presetID="22" presetSubtype="8">
                                  <p:stCondLst>
                                    <p:cond delay="0"/>
                                  </p:stCondLst>
                                  <p:endCondLst>
                                    <p:cond delay="0" evt="begin">
                                      <p:tn val="139"/>
                                    </p:cond>
                                  </p:endCondLst>
                                  <p:childTnLst>
                                    <p:set>
                                      <p:cBhvr>
                                        <p:cTn dur="1" fill="hold" id="140">
                                          <p:stCondLst>
                                            <p:cond delay="0"/>
                                          </p:stCondLst>
                                        </p:cTn>
                                        <p:tgtEl>
                                          <p:spTgt spid="30"/>
                                        </p:tgtEl>
                                        <p:attrNameLst>
                                          <p:attrName>style.visibility</p:attrName>
                                        </p:attrNameLst>
                                      </p:cBhvr>
                                      <p:to>
                                        <p:strVal val="visible"/>
                                      </p:to>
                                    </p:set>
                                    <p:animEffect filter="wipe(left)" transition="in">
                                      <p:cBhvr>
                                        <p:cTn dur="500" id="141"/>
                                        <p:tgtEl>
                                          <p:spTgt spid="30"/>
                                        </p:tgtEl>
                                      </p:cBhvr>
                                    </p:animEffect>
                                  </p:childTnLst>
                                </p:cTn>
                              </p:par>
                              <p:par>
                                <p:cTn fill="hold" grpId="0" id="142" nodeType="withEffect" presetClass="entr" presetID="22" presetSubtype="8">
                                  <p:stCondLst>
                                    <p:cond delay="0"/>
                                  </p:stCondLst>
                                  <p:childTnLst>
                                    <p:set>
                                      <p:cBhvr>
                                        <p:cTn dur="1" fill="hold" id="143">
                                          <p:stCondLst>
                                            <p:cond delay="0"/>
                                          </p:stCondLst>
                                        </p:cTn>
                                        <p:tgtEl>
                                          <p:spTgt spid="31"/>
                                        </p:tgtEl>
                                        <p:attrNameLst>
                                          <p:attrName>style.visibility</p:attrName>
                                        </p:attrNameLst>
                                      </p:cBhvr>
                                      <p:to>
                                        <p:strVal val="visible"/>
                                      </p:to>
                                    </p:set>
                                    <p:animEffect filter="wipe(left)" transition="in">
                                      <p:cBhvr>
                                        <p:cTn dur="500" id="144"/>
                                        <p:tgtEl>
                                          <p:spTgt spid="31"/>
                                        </p:tgtEl>
                                      </p:cBhvr>
                                    </p:animEffect>
                                  </p:childTnLst>
                                </p:cTn>
                              </p:par>
                              <p:par>
                                <p:cTn fill="hold" grpId="0" id="145" nodePh="1" nodeType="withEffect" presetClass="entr" presetID="22" presetSubtype="8">
                                  <p:stCondLst>
                                    <p:cond delay="0"/>
                                  </p:stCondLst>
                                  <p:endCondLst>
                                    <p:cond delay="0" evt="begin">
                                      <p:tn val="145"/>
                                    </p:cond>
                                  </p:endCondLst>
                                  <p:childTnLst>
                                    <p:set>
                                      <p:cBhvr>
                                        <p:cTn dur="1" fill="hold" id="146">
                                          <p:stCondLst>
                                            <p:cond delay="0"/>
                                          </p:stCondLst>
                                        </p:cTn>
                                        <p:tgtEl>
                                          <p:spTgt spid="32"/>
                                        </p:tgtEl>
                                        <p:attrNameLst>
                                          <p:attrName>style.visibility</p:attrName>
                                        </p:attrNameLst>
                                      </p:cBhvr>
                                      <p:to>
                                        <p:strVal val="visible"/>
                                      </p:to>
                                    </p:set>
                                    <p:animEffect filter="wipe(left)" transition="in">
                                      <p:cBhvr>
                                        <p:cTn dur="500" id="147"/>
                                        <p:tgtEl>
                                          <p:spTgt spid="32"/>
                                        </p:tgtEl>
                                      </p:cBhvr>
                                    </p:animEffect>
                                  </p:childTnLst>
                                </p:cTn>
                              </p:par>
                              <p:par>
                                <p:cTn fill="hold" grpId="0" id="148" nodeType="withEffect" presetClass="entr" presetID="22" presetSubtype="8">
                                  <p:stCondLst>
                                    <p:cond delay="0"/>
                                  </p:stCondLst>
                                  <p:childTnLst>
                                    <p:set>
                                      <p:cBhvr>
                                        <p:cTn dur="1" fill="hold" id="149">
                                          <p:stCondLst>
                                            <p:cond delay="0"/>
                                          </p:stCondLst>
                                        </p:cTn>
                                        <p:tgtEl>
                                          <p:spTgt spid="33"/>
                                        </p:tgtEl>
                                        <p:attrNameLst>
                                          <p:attrName>style.visibility</p:attrName>
                                        </p:attrNameLst>
                                      </p:cBhvr>
                                      <p:to>
                                        <p:strVal val="visible"/>
                                      </p:to>
                                    </p:set>
                                    <p:animEffect filter="wipe(left)" transition="in">
                                      <p:cBhvr>
                                        <p:cTn dur="500" id="150"/>
                                        <p:tgtEl>
                                          <p:spTgt spid="33"/>
                                        </p:tgtEl>
                                      </p:cBhvr>
                                    </p:animEffect>
                                  </p:childTnLst>
                                </p:cTn>
                              </p:par>
                              <p:par>
                                <p:cTn fill="hold" grpId="0" id="151" nodePh="1" nodeType="withEffect" presetClass="entr" presetID="22" presetSubtype="8">
                                  <p:stCondLst>
                                    <p:cond delay="0"/>
                                  </p:stCondLst>
                                  <p:endCondLst>
                                    <p:cond delay="0" evt="begin">
                                      <p:tn val="151"/>
                                    </p:cond>
                                  </p:endCondLst>
                                  <p:childTnLst>
                                    <p:set>
                                      <p:cBhvr>
                                        <p:cTn dur="1" fill="hold" id="152">
                                          <p:stCondLst>
                                            <p:cond delay="0"/>
                                          </p:stCondLst>
                                        </p:cTn>
                                        <p:tgtEl>
                                          <p:spTgt spid="34"/>
                                        </p:tgtEl>
                                        <p:attrNameLst>
                                          <p:attrName>style.visibility</p:attrName>
                                        </p:attrNameLst>
                                      </p:cBhvr>
                                      <p:to>
                                        <p:strVal val="visible"/>
                                      </p:to>
                                    </p:set>
                                    <p:animEffect filter="wipe(left)" transition="in">
                                      <p:cBhvr>
                                        <p:cTn dur="500" id="153"/>
                                        <p:tgtEl>
                                          <p:spTgt spid="34"/>
                                        </p:tgtEl>
                                      </p:cBhvr>
                                    </p:animEffect>
                                  </p:childTnLst>
                                </p:cTn>
                              </p:par>
                              <p:par>
                                <p:cTn fill="hold" grpId="0" id="154" nodeType="withEffect" presetClass="entr" presetID="22" presetSubtype="8">
                                  <p:stCondLst>
                                    <p:cond delay="0"/>
                                  </p:stCondLst>
                                  <p:childTnLst>
                                    <p:set>
                                      <p:cBhvr>
                                        <p:cTn dur="1" fill="hold" id="155">
                                          <p:stCondLst>
                                            <p:cond delay="0"/>
                                          </p:stCondLst>
                                        </p:cTn>
                                        <p:tgtEl>
                                          <p:spTgt spid="35"/>
                                        </p:tgtEl>
                                        <p:attrNameLst>
                                          <p:attrName>style.visibility</p:attrName>
                                        </p:attrNameLst>
                                      </p:cBhvr>
                                      <p:to>
                                        <p:strVal val="visible"/>
                                      </p:to>
                                    </p:set>
                                    <p:animEffect filter="wipe(left)" transition="in">
                                      <p:cBhvr>
                                        <p:cTn dur="500" id="156"/>
                                        <p:tgtEl>
                                          <p:spTgt spid="35"/>
                                        </p:tgtEl>
                                      </p:cBhvr>
                                    </p:animEffect>
                                  </p:childTnLst>
                                </p:cTn>
                              </p:par>
                              <p:par>
                                <p:cTn fill="hold" grpId="0" id="157" nodePh="1" nodeType="withEffect" presetClass="entr" presetID="22" presetSubtype="8">
                                  <p:stCondLst>
                                    <p:cond delay="0"/>
                                  </p:stCondLst>
                                  <p:endCondLst>
                                    <p:cond delay="0" evt="begin">
                                      <p:tn val="157"/>
                                    </p:cond>
                                  </p:endCondLst>
                                  <p:childTnLst>
                                    <p:set>
                                      <p:cBhvr>
                                        <p:cTn dur="1" fill="hold" id="158">
                                          <p:stCondLst>
                                            <p:cond delay="0"/>
                                          </p:stCondLst>
                                        </p:cTn>
                                        <p:tgtEl>
                                          <p:spTgt spid="16"/>
                                        </p:tgtEl>
                                        <p:attrNameLst>
                                          <p:attrName>style.visibility</p:attrName>
                                        </p:attrNameLst>
                                      </p:cBhvr>
                                      <p:to>
                                        <p:strVal val="visible"/>
                                      </p:to>
                                    </p:set>
                                    <p:animEffect filter="wipe(left)" transition="in">
                                      <p:cBhvr>
                                        <p:cTn dur="500" id="159"/>
                                        <p:tgtEl>
                                          <p:spTgt spid="16"/>
                                        </p:tgtEl>
                                      </p:cBhvr>
                                    </p:animEffect>
                                  </p:childTnLst>
                                </p:cTn>
                              </p:par>
                              <p:par>
                                <p:cTn fill="hold" grpId="0" id="160" nodeType="withEffect" presetClass="entr" presetID="22" presetSubtype="8">
                                  <p:stCondLst>
                                    <p:cond delay="0"/>
                                  </p:stCondLst>
                                  <p:childTnLst>
                                    <p:set>
                                      <p:cBhvr>
                                        <p:cTn dur="1" fill="hold" id="161">
                                          <p:stCondLst>
                                            <p:cond delay="0"/>
                                          </p:stCondLst>
                                        </p:cTn>
                                        <p:tgtEl>
                                          <p:spTgt spid="17"/>
                                        </p:tgtEl>
                                        <p:attrNameLst>
                                          <p:attrName>style.visibility</p:attrName>
                                        </p:attrNameLst>
                                      </p:cBhvr>
                                      <p:to>
                                        <p:strVal val="visible"/>
                                      </p:to>
                                    </p:set>
                                    <p:animEffect filter="wipe(left)" transition="in">
                                      <p:cBhvr>
                                        <p:cTn dur="500" id="162"/>
                                        <p:tgtEl>
                                          <p:spTgt spid="17"/>
                                        </p:tgtEl>
                                      </p:cBhvr>
                                    </p:animEffect>
                                  </p:childTnLst>
                                </p:cTn>
                              </p:par>
                              <p:par>
                                <p:cTn fill="hold" grpId="0" id="163" nodePh="1" nodeType="withEffect" presetClass="entr" presetID="22" presetSubtype="8">
                                  <p:stCondLst>
                                    <p:cond delay="0"/>
                                  </p:stCondLst>
                                  <p:endCondLst>
                                    <p:cond delay="0" evt="begin">
                                      <p:tn val="163"/>
                                    </p:cond>
                                  </p:endCondLst>
                                  <p:childTnLst>
                                    <p:set>
                                      <p:cBhvr>
                                        <p:cTn dur="1" fill="hold" id="164">
                                          <p:stCondLst>
                                            <p:cond delay="0"/>
                                          </p:stCondLst>
                                        </p:cTn>
                                        <p:tgtEl>
                                          <p:spTgt spid="18"/>
                                        </p:tgtEl>
                                        <p:attrNameLst>
                                          <p:attrName>style.visibility</p:attrName>
                                        </p:attrNameLst>
                                      </p:cBhvr>
                                      <p:to>
                                        <p:strVal val="visible"/>
                                      </p:to>
                                    </p:set>
                                    <p:animEffect filter="wipe(left)" transition="in">
                                      <p:cBhvr>
                                        <p:cTn dur="500" id="165"/>
                                        <p:tgtEl>
                                          <p:spTgt spid="18"/>
                                        </p:tgtEl>
                                      </p:cBhvr>
                                    </p:animEffect>
                                  </p:childTnLst>
                                </p:cTn>
                              </p:par>
                              <p:par>
                                <p:cTn fill="hold" grpId="0" id="166" nodeType="withEffect" presetClass="entr" presetID="22" presetSubtype="8">
                                  <p:stCondLst>
                                    <p:cond delay="0"/>
                                  </p:stCondLst>
                                  <p:childTnLst>
                                    <p:set>
                                      <p:cBhvr>
                                        <p:cTn dur="1" fill="hold" id="167">
                                          <p:stCondLst>
                                            <p:cond delay="0"/>
                                          </p:stCondLst>
                                        </p:cTn>
                                        <p:tgtEl>
                                          <p:spTgt spid="19"/>
                                        </p:tgtEl>
                                        <p:attrNameLst>
                                          <p:attrName>style.visibility</p:attrName>
                                        </p:attrNameLst>
                                      </p:cBhvr>
                                      <p:to>
                                        <p:strVal val="visible"/>
                                      </p:to>
                                    </p:set>
                                    <p:animEffect filter="wipe(left)" transition="in">
                                      <p:cBhvr>
                                        <p:cTn dur="500" id="168"/>
                                        <p:tgtEl>
                                          <p:spTgt spid="19"/>
                                        </p:tgtEl>
                                      </p:cBhvr>
                                    </p:animEffect>
                                  </p:childTnLst>
                                </p:cTn>
                              </p:par>
                              <p:par>
                                <p:cTn fill="hold" grpId="0" id="169" nodePh="1" nodeType="withEffect" presetClass="entr" presetID="22" presetSubtype="8">
                                  <p:stCondLst>
                                    <p:cond delay="0"/>
                                  </p:stCondLst>
                                  <p:endCondLst>
                                    <p:cond delay="0" evt="begin">
                                      <p:tn val="169"/>
                                    </p:cond>
                                  </p:endCondLst>
                                  <p:childTnLst>
                                    <p:set>
                                      <p:cBhvr>
                                        <p:cTn dur="1" fill="hold" id="170">
                                          <p:stCondLst>
                                            <p:cond delay="0"/>
                                          </p:stCondLst>
                                        </p:cTn>
                                        <p:tgtEl>
                                          <p:spTgt spid="20"/>
                                        </p:tgtEl>
                                        <p:attrNameLst>
                                          <p:attrName>style.visibility</p:attrName>
                                        </p:attrNameLst>
                                      </p:cBhvr>
                                      <p:to>
                                        <p:strVal val="visible"/>
                                      </p:to>
                                    </p:set>
                                    <p:animEffect filter="wipe(left)" transition="in">
                                      <p:cBhvr>
                                        <p:cTn dur="500" id="171"/>
                                        <p:tgtEl>
                                          <p:spTgt spid="20"/>
                                        </p:tgtEl>
                                      </p:cBhvr>
                                    </p:animEffect>
                                  </p:childTnLst>
                                </p:cTn>
                              </p:par>
                              <p:par>
                                <p:cTn fill="hold" grpId="0" id="172" nodeType="withEffect" presetClass="entr" presetID="22" presetSubtype="8">
                                  <p:stCondLst>
                                    <p:cond delay="0"/>
                                  </p:stCondLst>
                                  <p:childTnLst>
                                    <p:set>
                                      <p:cBhvr>
                                        <p:cTn dur="1" fill="hold" id="173">
                                          <p:stCondLst>
                                            <p:cond delay="0"/>
                                          </p:stCondLst>
                                        </p:cTn>
                                        <p:tgtEl>
                                          <p:spTgt spid="21"/>
                                        </p:tgtEl>
                                        <p:attrNameLst>
                                          <p:attrName>style.visibility</p:attrName>
                                        </p:attrNameLst>
                                      </p:cBhvr>
                                      <p:to>
                                        <p:strVal val="visible"/>
                                      </p:to>
                                    </p:set>
                                    <p:animEffect filter="wipe(left)" transition="in">
                                      <p:cBhvr>
                                        <p:cTn dur="500" id="17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9"/>
      <p:bldP animBg="1" grpId="0" spid="60"/>
      <p:bldP animBg="1" grpId="0" spid="61"/>
      <p:bldP animBg="1" grpId="0" spid="62"/>
      <p:bldP animBg="1" grpId="0" spid="63"/>
      <p:bldP animBg="1" grpId="0" spid="64"/>
      <p:bldP animBg="1" grpId="0" spid="65"/>
      <p:bldP animBg="1" grpId="0" spid="66"/>
      <p:bldP animBg="1" grpId="0" spid="67"/>
      <p:bldP animBg="1" grpId="0" spid="55"/>
      <p:bldP animBg="1" grpId="0" spid="56"/>
      <p:bldP animBg="1" grpId="0" spid="57"/>
      <p:bldP animBg="1" grpId="0" spid="58"/>
      <p:bldP grpId="0" spid="49"/>
      <p:bldP animBg="1" grpId="0" spid="50"/>
      <p:bldP grpId="0" spid="51"/>
      <p:bldP animBg="1" grpId="0" spid="52"/>
      <p:bldP grpId="0" spid="53"/>
      <p:bldP animBg="1" grpId="0" spid="54"/>
      <p:bldP grpId="0" spid="30"/>
      <p:bldP animBg="1" grpId="0" spid="31"/>
      <p:bldP grpId="0" spid="32"/>
      <p:bldP animBg="1" grpId="0" spid="33"/>
      <p:bldP grpId="0" spid="34"/>
      <p:bldP animBg="1" grpId="0" spid="35"/>
      <p:bldP animBg="1" grpId="0" spid="26"/>
      <p:bldP animBg="1" grpId="0" spid="27"/>
      <p:bldP animBg="1" grpId="0" spid="28"/>
      <p:bldP animBg="1" grpId="0" spid="29"/>
      <p:bldP grpId="0" spid="16"/>
      <p:bldP animBg="1" grpId="0" spid="17"/>
      <p:bldP grpId="0" spid="18"/>
      <p:bldP animBg="1" grpId="0" spid="19"/>
      <p:bldP grpId="0" spid="20"/>
      <p:bldP animBg="1" grpId="0" spid="21"/>
      <p:bldP animBg="1" grpId="0" spid="12"/>
      <p:bldP animBg="1" grpId="0" spid="13"/>
      <p:bldP animBg="1" grpId="0" spid="14"/>
      <p:bldP animBg="1" grpId="0" spid="15"/>
      <p:bldP grpId="0" spid="82"/>
    </p:bldLst>
  </p:timing>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A5B6729-8EA1-406B-9546-72A4E8AA543A}"/>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2323882" y="3524648"/>
            <a:ext cx="7544237" cy="3333352"/>
          </a:xfrm>
          <a:prstGeom prst="rect">
            <a:avLst/>
          </a:prstGeom>
        </p:spPr>
      </p:pic>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2</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723549"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可行性分析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1410141" y="3969399"/>
            <a:ext cx="1323439" cy="307777"/>
          </a:xfrm>
          <a:prstGeom prst="rect">
            <a:avLst/>
          </a:prstGeom>
          <a:noFill/>
        </p:spPr>
        <p:txBody>
          <a:bodyPr rtlCol="0" wrap="square">
            <a:spAutoFit/>
          </a:bodyPr>
          <a:lstStyle/>
          <a:p>
            <a:pPr algn="ct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1007436" y="4331087"/>
            <a:ext cx="2128849" cy="1033809"/>
          </a:xfrm>
          <a:prstGeom prst="rect">
            <a:avLst/>
          </a:prstGeom>
          <a:noFill/>
        </p:spPr>
        <p:txBody>
          <a:bodyPr rtlCol="0" wrap="square">
            <a:spAutoFit/>
          </a:bodyPr>
          <a:lstStyle/>
          <a:p>
            <a:pPr algn="ct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10" name="图片 9">
            <a:extLst>
              <a:ext uri="{FF2B5EF4-FFF2-40B4-BE49-F238E27FC236}">
                <a16:creationId xmlns:a16="http://schemas.microsoft.com/office/drawing/2014/main" id="{5C227AC2-42CD-4F54-BBD1-B211655F4FE9}"/>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9456374" y="1902656"/>
            <a:ext cx="1519172" cy="1759041"/>
          </a:xfrm>
          <a:prstGeom prst="rect">
            <a:avLst/>
          </a:prstGeom>
        </p:spPr>
      </p:pic>
      <p:pic>
        <p:nvPicPr>
          <p:cNvPr id="13" name="图片 12">
            <a:extLst>
              <a:ext uri="{FF2B5EF4-FFF2-40B4-BE49-F238E27FC236}">
                <a16:creationId xmlns:a16="http://schemas.microsoft.com/office/drawing/2014/main" id="{FCC1E2F4-EE60-4BE3-ACED-1B1CCD99B74A}"/>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748619" y="1902656"/>
            <a:ext cx="1519172" cy="1759041"/>
          </a:xfrm>
          <a:prstGeom prst="rect">
            <a:avLst/>
          </a:prstGeom>
        </p:spPr>
      </p:pic>
      <p:pic>
        <p:nvPicPr>
          <p:cNvPr id="15" name="图片 14">
            <a:extLst>
              <a:ext uri="{FF2B5EF4-FFF2-40B4-BE49-F238E27FC236}">
                <a16:creationId xmlns:a16="http://schemas.microsoft.com/office/drawing/2014/main" id="{53EF9BEA-0115-4A48-B51A-07A45C448EA9}"/>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4040863" y="1902656"/>
            <a:ext cx="1519172" cy="1759041"/>
          </a:xfrm>
          <a:prstGeom prst="rect">
            <a:avLst/>
          </a:prstGeom>
        </p:spPr>
      </p:pic>
      <p:pic>
        <p:nvPicPr>
          <p:cNvPr id="17" name="图片 16">
            <a:extLst>
              <a:ext uri="{FF2B5EF4-FFF2-40B4-BE49-F238E27FC236}">
                <a16:creationId xmlns:a16="http://schemas.microsoft.com/office/drawing/2014/main" id="{7F48261D-3BF6-4A7B-8F67-11BB859927AC}"/>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333107" y="1902656"/>
            <a:ext cx="1519172" cy="1759041"/>
          </a:xfrm>
          <a:prstGeom prst="rect">
            <a:avLst/>
          </a:prstGeom>
        </p:spPr>
      </p:pic>
      <p:sp>
        <p:nvSpPr>
          <p:cNvPr id="26" name="TextBox 7">
            <a:extLst>
              <a:ext uri="{FF2B5EF4-FFF2-40B4-BE49-F238E27FC236}">
                <a16:creationId xmlns:a16="http://schemas.microsoft.com/office/drawing/2014/main" id="{4D363C73-89AE-4356-9380-F1367E92CACA}"/>
              </a:ext>
            </a:extLst>
          </p:cNvPr>
          <p:cNvSpPr txBox="1"/>
          <p:nvPr/>
        </p:nvSpPr>
        <p:spPr>
          <a:xfrm>
            <a:off x="4071121" y="3963787"/>
            <a:ext cx="1323439" cy="307777"/>
          </a:xfrm>
          <a:prstGeom prst="rect">
            <a:avLst/>
          </a:prstGeom>
          <a:noFill/>
        </p:spPr>
        <p:txBody>
          <a:bodyPr rtlCol="0" wrap="square">
            <a:spAutoFit/>
          </a:bodyPr>
          <a:lstStyle/>
          <a:p>
            <a:pPr algn="ct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7" name="文本框 26">
            <a:extLst>
              <a:ext uri="{FF2B5EF4-FFF2-40B4-BE49-F238E27FC236}">
                <a16:creationId xmlns:a16="http://schemas.microsoft.com/office/drawing/2014/main" id="{FBB35FAA-3C19-4C17-B96B-9DADBB3FB82F}"/>
              </a:ext>
            </a:extLst>
          </p:cNvPr>
          <p:cNvSpPr txBox="1"/>
          <p:nvPr/>
        </p:nvSpPr>
        <p:spPr>
          <a:xfrm>
            <a:off x="3668416" y="4325475"/>
            <a:ext cx="2128849" cy="1033809"/>
          </a:xfrm>
          <a:prstGeom prst="rect">
            <a:avLst/>
          </a:prstGeom>
          <a:noFill/>
        </p:spPr>
        <p:txBody>
          <a:bodyPr rtlCol="0" wrap="square">
            <a:spAutoFit/>
          </a:bodyPr>
          <a:lstStyle/>
          <a:p>
            <a:pPr algn="ct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28" name="TextBox 7">
            <a:extLst>
              <a:ext uri="{FF2B5EF4-FFF2-40B4-BE49-F238E27FC236}">
                <a16:creationId xmlns:a16="http://schemas.microsoft.com/office/drawing/2014/main" id="{E794F8C6-70E8-4025-8814-A5E8B5B8DF7F}"/>
              </a:ext>
            </a:extLst>
          </p:cNvPr>
          <p:cNvSpPr txBox="1"/>
          <p:nvPr/>
        </p:nvSpPr>
        <p:spPr>
          <a:xfrm>
            <a:off x="6797445" y="3963787"/>
            <a:ext cx="1323439" cy="307777"/>
          </a:xfrm>
          <a:prstGeom prst="rect">
            <a:avLst/>
          </a:prstGeom>
          <a:noFill/>
        </p:spPr>
        <p:txBody>
          <a:bodyPr rtlCol="0" wrap="square">
            <a:spAutoFit/>
          </a:bodyPr>
          <a:lstStyle/>
          <a:p>
            <a:pPr algn="ct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9" name="文本框 28">
            <a:extLst>
              <a:ext uri="{FF2B5EF4-FFF2-40B4-BE49-F238E27FC236}">
                <a16:creationId xmlns:a16="http://schemas.microsoft.com/office/drawing/2014/main" id="{95248F40-0355-4E35-B63C-EA79DDDEFE3C}"/>
              </a:ext>
            </a:extLst>
          </p:cNvPr>
          <p:cNvSpPr txBox="1"/>
          <p:nvPr/>
        </p:nvSpPr>
        <p:spPr>
          <a:xfrm>
            <a:off x="6394740" y="4325475"/>
            <a:ext cx="2128849" cy="1033809"/>
          </a:xfrm>
          <a:prstGeom prst="rect">
            <a:avLst/>
          </a:prstGeom>
          <a:noFill/>
        </p:spPr>
        <p:txBody>
          <a:bodyPr rtlCol="0" wrap="square">
            <a:spAutoFit/>
          </a:bodyPr>
          <a:lstStyle/>
          <a:p>
            <a:pPr algn="ct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0" name="TextBox 7">
            <a:extLst>
              <a:ext uri="{FF2B5EF4-FFF2-40B4-BE49-F238E27FC236}">
                <a16:creationId xmlns:a16="http://schemas.microsoft.com/office/drawing/2014/main" id="{01B358D7-CFCE-48EF-8E65-B758FDCBA90B}"/>
              </a:ext>
            </a:extLst>
          </p:cNvPr>
          <p:cNvSpPr txBox="1"/>
          <p:nvPr/>
        </p:nvSpPr>
        <p:spPr>
          <a:xfrm>
            <a:off x="9544861" y="3963787"/>
            <a:ext cx="1323439" cy="307777"/>
          </a:xfrm>
          <a:prstGeom prst="rect">
            <a:avLst/>
          </a:prstGeom>
          <a:noFill/>
        </p:spPr>
        <p:txBody>
          <a:bodyPr rtlCol="0" wrap="square">
            <a:spAutoFit/>
          </a:bodyPr>
          <a:lstStyle/>
          <a:p>
            <a:pPr algn="ct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1" name="文本框 30">
            <a:extLst>
              <a:ext uri="{FF2B5EF4-FFF2-40B4-BE49-F238E27FC236}">
                <a16:creationId xmlns:a16="http://schemas.microsoft.com/office/drawing/2014/main" id="{DCFB7A67-626F-44BA-8CD5-1C7A1009E87E}"/>
              </a:ext>
            </a:extLst>
          </p:cNvPr>
          <p:cNvSpPr txBox="1"/>
          <p:nvPr/>
        </p:nvSpPr>
        <p:spPr>
          <a:xfrm>
            <a:off x="9142156" y="4325475"/>
            <a:ext cx="2128849" cy="1033809"/>
          </a:xfrm>
          <a:prstGeom prst="rect">
            <a:avLst/>
          </a:prstGeom>
          <a:noFill/>
        </p:spPr>
        <p:txBody>
          <a:bodyPr rtlCol="0" wrap="square">
            <a:spAutoFit/>
          </a:bodyPr>
          <a:lstStyle/>
          <a:p>
            <a:pPr algn="ctr" defTabSz="1219020">
              <a:lnSpc>
                <a:spcPct val="15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Tree>
    <p:extLst>
      <p:ext uri="{BB962C8B-B14F-4D97-AF65-F5344CB8AC3E}">
        <p14:creationId xmlns:p14="http://schemas.microsoft.com/office/powerpoint/2010/main" val="40449748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53" presetSubtype="16">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500" fill="hold" id="20"/>
                                        <p:tgtEl>
                                          <p:spTgt spid="6"/>
                                        </p:tgtEl>
                                        <p:attrNameLst>
                                          <p:attrName>ppt_w</p:attrName>
                                        </p:attrNameLst>
                                      </p:cBhvr>
                                      <p:tavLst>
                                        <p:tav tm="0">
                                          <p:val>
                                            <p:fltVal val="0"/>
                                          </p:val>
                                        </p:tav>
                                        <p:tav tm="100000">
                                          <p:val>
                                            <p:strVal val="#ppt_w"/>
                                          </p:val>
                                        </p:tav>
                                      </p:tavLst>
                                    </p:anim>
                                    <p:anim calcmode="lin" valueType="num">
                                      <p:cBhvr>
                                        <p:cTn dur="500" fill="hold" id="21"/>
                                        <p:tgtEl>
                                          <p:spTgt spid="6"/>
                                        </p:tgtEl>
                                        <p:attrNameLst>
                                          <p:attrName>ppt_h</p:attrName>
                                        </p:attrNameLst>
                                      </p:cBhvr>
                                      <p:tavLst>
                                        <p:tav tm="0">
                                          <p:val>
                                            <p:fltVal val="0"/>
                                          </p:val>
                                        </p:tav>
                                        <p:tav tm="100000">
                                          <p:val>
                                            <p:strVal val="#ppt_h"/>
                                          </p:val>
                                        </p:tav>
                                      </p:tavLst>
                                    </p:anim>
                                    <p:animEffect filter="fade" transition="in">
                                      <p:cBhvr>
                                        <p:cTn dur="500" id="22"/>
                                        <p:tgtEl>
                                          <p:spTgt spid="6"/>
                                        </p:tgtEl>
                                      </p:cBhvr>
                                    </p:animEffect>
                                  </p:childTnLst>
                                </p:cTn>
                              </p:par>
                              <p:par>
                                <p:cTn fill="hold" grpId="0" id="23" nodeType="withEffect" presetClass="entr" presetID="53" presetSubtype="16">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par>
                                <p:cTn fill="hold" grpId="0" id="28" nodeType="withEffect" presetClass="entr" presetID="53" presetSubtype="16">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p:cTn dur="500" fill="hold" id="30"/>
                                        <p:tgtEl>
                                          <p:spTgt spid="19"/>
                                        </p:tgtEl>
                                        <p:attrNameLst>
                                          <p:attrName>ppt_w</p:attrName>
                                        </p:attrNameLst>
                                      </p:cBhvr>
                                      <p:tavLst>
                                        <p:tav tm="0">
                                          <p:val>
                                            <p:fltVal val="0"/>
                                          </p:val>
                                        </p:tav>
                                        <p:tav tm="100000">
                                          <p:val>
                                            <p:strVal val="#ppt_w"/>
                                          </p:val>
                                        </p:tav>
                                      </p:tavLst>
                                    </p:anim>
                                    <p:anim calcmode="lin" valueType="num">
                                      <p:cBhvr>
                                        <p:cTn dur="500" fill="hold" id="31"/>
                                        <p:tgtEl>
                                          <p:spTgt spid="19"/>
                                        </p:tgtEl>
                                        <p:attrNameLst>
                                          <p:attrName>ppt_h</p:attrName>
                                        </p:attrNameLst>
                                      </p:cBhvr>
                                      <p:tavLst>
                                        <p:tav tm="0">
                                          <p:val>
                                            <p:fltVal val="0"/>
                                          </p:val>
                                        </p:tav>
                                        <p:tav tm="100000">
                                          <p:val>
                                            <p:strVal val="#ppt_h"/>
                                          </p:val>
                                        </p:tav>
                                      </p:tavLst>
                                    </p:anim>
                                    <p:animEffect filter="fade" transition="in">
                                      <p:cBhvr>
                                        <p:cTn dur="500" id="32"/>
                                        <p:tgtEl>
                                          <p:spTgt spid="19"/>
                                        </p:tgtEl>
                                      </p:cBhvr>
                                    </p:animEffect>
                                  </p:childTnLst>
                                </p:cTn>
                              </p:par>
                              <p:par>
                                <p:cTn fill="hold" id="33" nodeType="withEffect" presetClass="entr" presetID="53" presetSubtype="16">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animEffect filter="fade" transition="in">
                                      <p:cBhvr>
                                        <p:cTn dur="500" id="37"/>
                                        <p:tgtEl>
                                          <p:spTgt spid="10"/>
                                        </p:tgtEl>
                                      </p:cBhvr>
                                    </p:animEffect>
                                  </p:childTnLst>
                                </p:cTn>
                              </p:par>
                              <p:par>
                                <p:cTn fill="hold" id="38" nodeType="withEffect" presetClass="entr" presetID="53" presetSubtype="16">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par>
                                <p:cTn fill="hold" id="43" nodeType="withEffect" presetClass="entr" presetID="53" presetSubtype="16">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childTnLst>
                                </p:cTn>
                              </p:par>
                              <p:par>
                                <p:cTn fill="hold" id="48" nodeType="withEffect" presetClass="entr" presetID="53" presetSubtype="16">
                                  <p:stCondLst>
                                    <p:cond delay="0"/>
                                  </p:stCondLst>
                                  <p:childTnLst>
                                    <p:set>
                                      <p:cBhvr>
                                        <p:cTn dur="1" fill="hold" id="49">
                                          <p:stCondLst>
                                            <p:cond delay="0"/>
                                          </p:stCondLst>
                                        </p:cTn>
                                        <p:tgtEl>
                                          <p:spTgt spid="17"/>
                                        </p:tgtEl>
                                        <p:attrNameLst>
                                          <p:attrName>style.visibility</p:attrName>
                                        </p:attrNameLst>
                                      </p:cBhvr>
                                      <p:to>
                                        <p:strVal val="visible"/>
                                      </p:to>
                                    </p:set>
                                    <p:anim calcmode="lin" valueType="num">
                                      <p:cBhvr>
                                        <p:cTn dur="500" fill="hold" id="50"/>
                                        <p:tgtEl>
                                          <p:spTgt spid="17"/>
                                        </p:tgtEl>
                                        <p:attrNameLst>
                                          <p:attrName>ppt_w</p:attrName>
                                        </p:attrNameLst>
                                      </p:cBhvr>
                                      <p:tavLst>
                                        <p:tav tm="0">
                                          <p:val>
                                            <p:fltVal val="0"/>
                                          </p:val>
                                        </p:tav>
                                        <p:tav tm="100000">
                                          <p:val>
                                            <p:strVal val="#ppt_w"/>
                                          </p:val>
                                        </p:tav>
                                      </p:tavLst>
                                    </p:anim>
                                    <p:anim calcmode="lin" valueType="num">
                                      <p:cBhvr>
                                        <p:cTn dur="500" fill="hold" id="51"/>
                                        <p:tgtEl>
                                          <p:spTgt spid="17"/>
                                        </p:tgtEl>
                                        <p:attrNameLst>
                                          <p:attrName>ppt_h</p:attrName>
                                        </p:attrNameLst>
                                      </p:cBhvr>
                                      <p:tavLst>
                                        <p:tav tm="0">
                                          <p:val>
                                            <p:fltVal val="0"/>
                                          </p:val>
                                        </p:tav>
                                        <p:tav tm="100000">
                                          <p:val>
                                            <p:strVal val="#ppt_h"/>
                                          </p:val>
                                        </p:tav>
                                      </p:tavLst>
                                    </p:anim>
                                    <p:animEffect filter="fade" transition="in">
                                      <p:cBhvr>
                                        <p:cTn dur="500" id="52"/>
                                        <p:tgtEl>
                                          <p:spTgt spid="17"/>
                                        </p:tgtEl>
                                      </p:cBhvr>
                                    </p:animEffect>
                                  </p:childTnLst>
                                </p:cTn>
                              </p:par>
                              <p:par>
                                <p:cTn fill="hold" grpId="0" id="53" nodeType="withEffect" presetClass="entr" presetID="53" presetSubtype="16">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p:cTn dur="500" fill="hold" id="55"/>
                                        <p:tgtEl>
                                          <p:spTgt spid="26"/>
                                        </p:tgtEl>
                                        <p:attrNameLst>
                                          <p:attrName>ppt_w</p:attrName>
                                        </p:attrNameLst>
                                      </p:cBhvr>
                                      <p:tavLst>
                                        <p:tav tm="0">
                                          <p:val>
                                            <p:fltVal val="0"/>
                                          </p:val>
                                        </p:tav>
                                        <p:tav tm="100000">
                                          <p:val>
                                            <p:strVal val="#ppt_w"/>
                                          </p:val>
                                        </p:tav>
                                      </p:tavLst>
                                    </p:anim>
                                    <p:anim calcmode="lin" valueType="num">
                                      <p:cBhvr>
                                        <p:cTn dur="500" fill="hold" id="56"/>
                                        <p:tgtEl>
                                          <p:spTgt spid="26"/>
                                        </p:tgtEl>
                                        <p:attrNameLst>
                                          <p:attrName>ppt_h</p:attrName>
                                        </p:attrNameLst>
                                      </p:cBhvr>
                                      <p:tavLst>
                                        <p:tav tm="0">
                                          <p:val>
                                            <p:fltVal val="0"/>
                                          </p:val>
                                        </p:tav>
                                        <p:tav tm="100000">
                                          <p:val>
                                            <p:strVal val="#ppt_h"/>
                                          </p:val>
                                        </p:tav>
                                      </p:tavLst>
                                    </p:anim>
                                    <p:animEffect filter="fade" transition="in">
                                      <p:cBhvr>
                                        <p:cTn dur="500" id="57"/>
                                        <p:tgtEl>
                                          <p:spTgt spid="26"/>
                                        </p:tgtEl>
                                      </p:cBhvr>
                                    </p:animEffect>
                                  </p:childTnLst>
                                </p:cTn>
                              </p:par>
                              <p:par>
                                <p:cTn fill="hold" grpId="0" id="58" nodeType="withEffect" presetClass="entr" presetID="53" presetSubtype="16">
                                  <p:stCondLst>
                                    <p:cond delay="0"/>
                                  </p:stCondLst>
                                  <p:childTnLst>
                                    <p:set>
                                      <p:cBhvr>
                                        <p:cTn dur="1" fill="hold" id="59">
                                          <p:stCondLst>
                                            <p:cond delay="0"/>
                                          </p:stCondLst>
                                        </p:cTn>
                                        <p:tgtEl>
                                          <p:spTgt spid="27"/>
                                        </p:tgtEl>
                                        <p:attrNameLst>
                                          <p:attrName>style.visibility</p:attrName>
                                        </p:attrNameLst>
                                      </p:cBhvr>
                                      <p:to>
                                        <p:strVal val="visible"/>
                                      </p:to>
                                    </p:set>
                                    <p:anim calcmode="lin" valueType="num">
                                      <p:cBhvr>
                                        <p:cTn dur="500" fill="hold" id="60"/>
                                        <p:tgtEl>
                                          <p:spTgt spid="27"/>
                                        </p:tgtEl>
                                        <p:attrNameLst>
                                          <p:attrName>ppt_w</p:attrName>
                                        </p:attrNameLst>
                                      </p:cBhvr>
                                      <p:tavLst>
                                        <p:tav tm="0">
                                          <p:val>
                                            <p:fltVal val="0"/>
                                          </p:val>
                                        </p:tav>
                                        <p:tav tm="100000">
                                          <p:val>
                                            <p:strVal val="#ppt_w"/>
                                          </p:val>
                                        </p:tav>
                                      </p:tavLst>
                                    </p:anim>
                                    <p:anim calcmode="lin" valueType="num">
                                      <p:cBhvr>
                                        <p:cTn dur="500" fill="hold" id="61"/>
                                        <p:tgtEl>
                                          <p:spTgt spid="27"/>
                                        </p:tgtEl>
                                        <p:attrNameLst>
                                          <p:attrName>ppt_h</p:attrName>
                                        </p:attrNameLst>
                                      </p:cBhvr>
                                      <p:tavLst>
                                        <p:tav tm="0">
                                          <p:val>
                                            <p:fltVal val="0"/>
                                          </p:val>
                                        </p:tav>
                                        <p:tav tm="100000">
                                          <p:val>
                                            <p:strVal val="#ppt_h"/>
                                          </p:val>
                                        </p:tav>
                                      </p:tavLst>
                                    </p:anim>
                                    <p:animEffect filter="fade" transition="in">
                                      <p:cBhvr>
                                        <p:cTn dur="500" id="62"/>
                                        <p:tgtEl>
                                          <p:spTgt spid="27"/>
                                        </p:tgtEl>
                                      </p:cBhvr>
                                    </p:animEffect>
                                  </p:childTnLst>
                                </p:cTn>
                              </p:par>
                              <p:par>
                                <p:cTn fill="hold" grpId="0" id="63" nodeType="withEffect" presetClass="entr" presetID="53" presetSubtype="16">
                                  <p:stCondLst>
                                    <p:cond delay="0"/>
                                  </p:stCondLst>
                                  <p:childTnLst>
                                    <p:set>
                                      <p:cBhvr>
                                        <p:cTn dur="1" fill="hold" id="64">
                                          <p:stCondLst>
                                            <p:cond delay="0"/>
                                          </p:stCondLst>
                                        </p:cTn>
                                        <p:tgtEl>
                                          <p:spTgt spid="28"/>
                                        </p:tgtEl>
                                        <p:attrNameLst>
                                          <p:attrName>style.visibility</p:attrName>
                                        </p:attrNameLst>
                                      </p:cBhvr>
                                      <p:to>
                                        <p:strVal val="visible"/>
                                      </p:to>
                                    </p:set>
                                    <p:anim calcmode="lin" valueType="num">
                                      <p:cBhvr>
                                        <p:cTn dur="500" fill="hold" id="65"/>
                                        <p:tgtEl>
                                          <p:spTgt spid="28"/>
                                        </p:tgtEl>
                                        <p:attrNameLst>
                                          <p:attrName>ppt_w</p:attrName>
                                        </p:attrNameLst>
                                      </p:cBhvr>
                                      <p:tavLst>
                                        <p:tav tm="0">
                                          <p:val>
                                            <p:fltVal val="0"/>
                                          </p:val>
                                        </p:tav>
                                        <p:tav tm="100000">
                                          <p:val>
                                            <p:strVal val="#ppt_w"/>
                                          </p:val>
                                        </p:tav>
                                      </p:tavLst>
                                    </p:anim>
                                    <p:anim calcmode="lin" valueType="num">
                                      <p:cBhvr>
                                        <p:cTn dur="500" fill="hold" id="66"/>
                                        <p:tgtEl>
                                          <p:spTgt spid="28"/>
                                        </p:tgtEl>
                                        <p:attrNameLst>
                                          <p:attrName>ppt_h</p:attrName>
                                        </p:attrNameLst>
                                      </p:cBhvr>
                                      <p:tavLst>
                                        <p:tav tm="0">
                                          <p:val>
                                            <p:fltVal val="0"/>
                                          </p:val>
                                        </p:tav>
                                        <p:tav tm="100000">
                                          <p:val>
                                            <p:strVal val="#ppt_h"/>
                                          </p:val>
                                        </p:tav>
                                      </p:tavLst>
                                    </p:anim>
                                    <p:animEffect filter="fade" transition="in">
                                      <p:cBhvr>
                                        <p:cTn dur="500" id="67"/>
                                        <p:tgtEl>
                                          <p:spTgt spid="28"/>
                                        </p:tgtEl>
                                      </p:cBhvr>
                                    </p:animEffect>
                                  </p:childTnLst>
                                </p:cTn>
                              </p:par>
                              <p:par>
                                <p:cTn fill="hold" grpId="0" id="68" nodeType="withEffect" presetClass="entr" presetID="53" presetSubtype="16">
                                  <p:stCondLst>
                                    <p:cond delay="0"/>
                                  </p:stCondLst>
                                  <p:childTnLst>
                                    <p:set>
                                      <p:cBhvr>
                                        <p:cTn dur="1" fill="hold" id="69">
                                          <p:stCondLst>
                                            <p:cond delay="0"/>
                                          </p:stCondLst>
                                        </p:cTn>
                                        <p:tgtEl>
                                          <p:spTgt spid="29"/>
                                        </p:tgtEl>
                                        <p:attrNameLst>
                                          <p:attrName>style.visibility</p:attrName>
                                        </p:attrNameLst>
                                      </p:cBhvr>
                                      <p:to>
                                        <p:strVal val="visible"/>
                                      </p:to>
                                    </p:set>
                                    <p:anim calcmode="lin" valueType="num">
                                      <p:cBhvr>
                                        <p:cTn dur="500" fill="hold" id="70"/>
                                        <p:tgtEl>
                                          <p:spTgt spid="29"/>
                                        </p:tgtEl>
                                        <p:attrNameLst>
                                          <p:attrName>ppt_w</p:attrName>
                                        </p:attrNameLst>
                                      </p:cBhvr>
                                      <p:tavLst>
                                        <p:tav tm="0">
                                          <p:val>
                                            <p:fltVal val="0"/>
                                          </p:val>
                                        </p:tav>
                                        <p:tav tm="100000">
                                          <p:val>
                                            <p:strVal val="#ppt_w"/>
                                          </p:val>
                                        </p:tav>
                                      </p:tavLst>
                                    </p:anim>
                                    <p:anim calcmode="lin" valueType="num">
                                      <p:cBhvr>
                                        <p:cTn dur="500" fill="hold" id="71"/>
                                        <p:tgtEl>
                                          <p:spTgt spid="29"/>
                                        </p:tgtEl>
                                        <p:attrNameLst>
                                          <p:attrName>ppt_h</p:attrName>
                                        </p:attrNameLst>
                                      </p:cBhvr>
                                      <p:tavLst>
                                        <p:tav tm="0">
                                          <p:val>
                                            <p:fltVal val="0"/>
                                          </p:val>
                                        </p:tav>
                                        <p:tav tm="100000">
                                          <p:val>
                                            <p:strVal val="#ppt_h"/>
                                          </p:val>
                                        </p:tav>
                                      </p:tavLst>
                                    </p:anim>
                                    <p:animEffect filter="fade" transition="in">
                                      <p:cBhvr>
                                        <p:cTn dur="500" id="72"/>
                                        <p:tgtEl>
                                          <p:spTgt spid="29"/>
                                        </p:tgtEl>
                                      </p:cBhvr>
                                    </p:animEffect>
                                  </p:childTnLst>
                                </p:cTn>
                              </p:par>
                              <p:par>
                                <p:cTn fill="hold" grpId="0" id="73" nodeType="withEffect" presetClass="entr" presetID="53" presetSubtype="16">
                                  <p:stCondLst>
                                    <p:cond delay="0"/>
                                  </p:stCondLst>
                                  <p:childTnLst>
                                    <p:set>
                                      <p:cBhvr>
                                        <p:cTn dur="1" fill="hold" id="74">
                                          <p:stCondLst>
                                            <p:cond delay="0"/>
                                          </p:stCondLst>
                                        </p:cTn>
                                        <p:tgtEl>
                                          <p:spTgt spid="30"/>
                                        </p:tgtEl>
                                        <p:attrNameLst>
                                          <p:attrName>style.visibility</p:attrName>
                                        </p:attrNameLst>
                                      </p:cBhvr>
                                      <p:to>
                                        <p:strVal val="visible"/>
                                      </p:to>
                                    </p:set>
                                    <p:anim calcmode="lin" valueType="num">
                                      <p:cBhvr>
                                        <p:cTn dur="500" fill="hold" id="75"/>
                                        <p:tgtEl>
                                          <p:spTgt spid="30"/>
                                        </p:tgtEl>
                                        <p:attrNameLst>
                                          <p:attrName>ppt_w</p:attrName>
                                        </p:attrNameLst>
                                      </p:cBhvr>
                                      <p:tavLst>
                                        <p:tav tm="0">
                                          <p:val>
                                            <p:fltVal val="0"/>
                                          </p:val>
                                        </p:tav>
                                        <p:tav tm="100000">
                                          <p:val>
                                            <p:strVal val="#ppt_w"/>
                                          </p:val>
                                        </p:tav>
                                      </p:tavLst>
                                    </p:anim>
                                    <p:anim calcmode="lin" valueType="num">
                                      <p:cBhvr>
                                        <p:cTn dur="500" fill="hold" id="76"/>
                                        <p:tgtEl>
                                          <p:spTgt spid="30"/>
                                        </p:tgtEl>
                                        <p:attrNameLst>
                                          <p:attrName>ppt_h</p:attrName>
                                        </p:attrNameLst>
                                      </p:cBhvr>
                                      <p:tavLst>
                                        <p:tav tm="0">
                                          <p:val>
                                            <p:fltVal val="0"/>
                                          </p:val>
                                        </p:tav>
                                        <p:tav tm="100000">
                                          <p:val>
                                            <p:strVal val="#ppt_h"/>
                                          </p:val>
                                        </p:tav>
                                      </p:tavLst>
                                    </p:anim>
                                    <p:animEffect filter="fade" transition="in">
                                      <p:cBhvr>
                                        <p:cTn dur="500" id="77"/>
                                        <p:tgtEl>
                                          <p:spTgt spid="30"/>
                                        </p:tgtEl>
                                      </p:cBhvr>
                                    </p:animEffect>
                                  </p:childTnLst>
                                </p:cTn>
                              </p:par>
                              <p:par>
                                <p:cTn fill="hold" grpId="0" id="78" nodeType="withEffect" presetClass="entr" presetID="53" presetSubtype="16">
                                  <p:stCondLst>
                                    <p:cond delay="0"/>
                                  </p:stCondLst>
                                  <p:childTnLst>
                                    <p:set>
                                      <p:cBhvr>
                                        <p:cTn dur="1" fill="hold" id="79">
                                          <p:stCondLst>
                                            <p:cond delay="0"/>
                                          </p:stCondLst>
                                        </p:cTn>
                                        <p:tgtEl>
                                          <p:spTgt spid="31"/>
                                        </p:tgtEl>
                                        <p:attrNameLst>
                                          <p:attrName>style.visibility</p:attrName>
                                        </p:attrNameLst>
                                      </p:cBhvr>
                                      <p:to>
                                        <p:strVal val="visible"/>
                                      </p:to>
                                    </p:set>
                                    <p:anim calcmode="lin" valueType="num">
                                      <p:cBhvr>
                                        <p:cTn dur="500" fill="hold" id="80"/>
                                        <p:tgtEl>
                                          <p:spTgt spid="31"/>
                                        </p:tgtEl>
                                        <p:attrNameLst>
                                          <p:attrName>ppt_w</p:attrName>
                                        </p:attrNameLst>
                                      </p:cBhvr>
                                      <p:tavLst>
                                        <p:tav tm="0">
                                          <p:val>
                                            <p:fltVal val="0"/>
                                          </p:val>
                                        </p:tav>
                                        <p:tav tm="100000">
                                          <p:val>
                                            <p:strVal val="#ppt_w"/>
                                          </p:val>
                                        </p:tav>
                                      </p:tavLst>
                                    </p:anim>
                                    <p:anim calcmode="lin" valueType="num">
                                      <p:cBhvr>
                                        <p:cTn dur="500" fill="hold" id="81"/>
                                        <p:tgtEl>
                                          <p:spTgt spid="31"/>
                                        </p:tgtEl>
                                        <p:attrNameLst>
                                          <p:attrName>ppt_h</p:attrName>
                                        </p:attrNameLst>
                                      </p:cBhvr>
                                      <p:tavLst>
                                        <p:tav tm="0">
                                          <p:val>
                                            <p:fltVal val="0"/>
                                          </p:val>
                                        </p:tav>
                                        <p:tav tm="100000">
                                          <p:val>
                                            <p:strVal val="#ppt_h"/>
                                          </p:val>
                                        </p:tav>
                                      </p:tavLst>
                                    </p:anim>
                                    <p:animEffect filter="fade" transition="in">
                                      <p:cBhvr>
                                        <p:cTn dur="500" id="8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26"/>
      <p:bldP grpId="0" spid="27"/>
      <p:bldP grpId="0" spid="28"/>
      <p:bldP grpId="0" spid="29"/>
      <p:bldP grpId="0" spid="30"/>
      <p:bldP grpId="0" spid="31"/>
    </p:bldLst>
  </p:timing>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3F6583-FC68-4C1D-A80F-9E9E237520F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30949" y="0"/>
            <a:ext cx="5861051" cy="6858000"/>
          </a:xfrm>
          <a:prstGeom prst="rect">
            <a:avLst/>
          </a:prstGeom>
        </p:spPr>
      </p:pic>
      <p:pic>
        <p:nvPicPr>
          <p:cNvPr id="3" name="图片 2">
            <a:extLst>
              <a:ext uri="{FF2B5EF4-FFF2-40B4-BE49-F238E27FC236}">
                <a16:creationId xmlns:a16="http://schemas.microsoft.com/office/drawing/2014/main" id="{5D405D4A-9CEE-4F04-838A-B4FD713D04D4}"/>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11968" y="635721"/>
            <a:ext cx="4980032" cy="5915832"/>
          </a:xfrm>
          <a:prstGeom prst="rect">
            <a:avLst/>
          </a:prstGeom>
        </p:spPr>
      </p:pic>
      <p:sp>
        <p:nvSpPr>
          <p:cNvPr id="10" name="TextBox 6">
            <a:extLst>
              <a:ext uri="{FF2B5EF4-FFF2-40B4-BE49-F238E27FC236}">
                <a16:creationId xmlns:a16="http://schemas.microsoft.com/office/drawing/2014/main" id="{723E779C-3F67-4C55-AD01-F5B7C72092FC}"/>
              </a:ext>
            </a:extLst>
          </p:cNvPr>
          <p:cNvSpPr txBox="1"/>
          <p:nvPr/>
        </p:nvSpPr>
        <p:spPr>
          <a:xfrm>
            <a:off x="1007435" y="1892830"/>
            <a:ext cx="4330032"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PART 03</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09FD52BB-F97A-424A-9BEA-B4FAD72885EE}"/>
              </a:ext>
            </a:extLst>
          </p:cNvPr>
          <p:cNvSpPr txBox="1"/>
          <p:nvPr/>
        </p:nvSpPr>
        <p:spPr>
          <a:xfrm>
            <a:off x="2351584" y="2660915"/>
            <a:ext cx="3262432" cy="830997"/>
          </a:xfrm>
          <a:prstGeom prst="rect">
            <a:avLst/>
          </a:prstGeom>
          <a:noFill/>
        </p:spPr>
        <p:txBody>
          <a:bodyPr rtlCol="0" wrap="none">
            <a:spAutoFit/>
          </a:bodyPr>
          <a:lstStyle/>
          <a:p>
            <a:pPr defTabSz="1219020"/>
            <a:r>
              <a:rPr altLang="en-US" dirty="0" lang="zh-CN" sz="4800">
                <a:solidFill>
                  <a:srgbClr val="4F4D50"/>
                </a:solidFill>
                <a:latin charset="-122" panose="02010601030101010101" pitchFamily="2" typeface="方正黑体简体"/>
                <a:ea charset="-122" panose="02010601030101010101" pitchFamily="2" typeface="方正黑体简体"/>
                <a:cs typeface="+mn-ea"/>
                <a:sym typeface="+mn-lt"/>
              </a:rPr>
              <a:t>产品与运营</a:t>
            </a:r>
            <a:endParaRPr altLang="zh-CN" dirty="0" lang="en-US" sz="48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7D5594D6-5E42-446D-AAD6-259A55A3FF09}"/>
              </a:ext>
            </a:extLst>
          </p:cNvPr>
          <p:cNvSpPr txBox="1"/>
          <p:nvPr/>
        </p:nvSpPr>
        <p:spPr>
          <a:xfrm>
            <a:off x="2620874" y="3567458"/>
            <a:ext cx="1122423" cy="318100"/>
          </a:xfrm>
          <a:prstGeom prst="rect">
            <a:avLst/>
          </a:prstGeom>
          <a:noFill/>
        </p:spPr>
        <p:txBody>
          <a:bodyPr rtlCol="0" wrap="none">
            <a:spAutoFit/>
          </a:bodyPr>
          <a:lstStyle/>
          <a:p>
            <a:pPr defTabSz="1219020"/>
            <a:r>
              <a:rPr altLang="en-US" dirty="0" lang="zh-CN" sz="1467">
                <a:solidFill>
                  <a:prstClr val="white">
                    <a:lumMod val="50000"/>
                  </a:prstClr>
                </a:solidFill>
                <a:latin charset="-122" panose="02010601030101010101" pitchFamily="2" typeface="方正黑体简体"/>
                <a:ea charset="-122" panose="02010601030101010101" pitchFamily="2" typeface="方正黑体简体"/>
                <a:cs typeface="+mn-ea"/>
                <a:sym typeface="+mn-lt"/>
              </a:rPr>
              <a:t>我们怎么做</a:t>
            </a:r>
            <a:endParaRPr altLang="zh-CN" dirty="0" lang="en-US" sz="1467">
              <a:solidFill>
                <a:prstClr val="white">
                  <a:lumMod val="50000"/>
                </a:prstClr>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4A2F89D-5A50-47A0-857E-1F7C7905063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479152" y="3657338"/>
            <a:ext cx="176243" cy="119389"/>
          </a:xfrm>
          <a:prstGeom prst="rect">
            <a:avLst/>
          </a:prstGeom>
        </p:spPr>
      </p:pic>
      <p:pic>
        <p:nvPicPr>
          <p:cNvPr id="16" name="图片 15">
            <a:extLst>
              <a:ext uri="{FF2B5EF4-FFF2-40B4-BE49-F238E27FC236}">
                <a16:creationId xmlns:a16="http://schemas.microsoft.com/office/drawing/2014/main" id="{2D4D39E1-B2C2-480A-B252-707598CA5966}"/>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4095555" y="3717032"/>
            <a:ext cx="176243" cy="119389"/>
          </a:xfrm>
          <a:prstGeom prst="rect">
            <a:avLst/>
          </a:prstGeom>
        </p:spPr>
      </p:pic>
      <p:sp>
        <p:nvSpPr>
          <p:cNvPr id="13" name="TextBox 6">
            <a:extLst>
              <a:ext uri="{FF2B5EF4-FFF2-40B4-BE49-F238E27FC236}">
                <a16:creationId xmlns:a16="http://schemas.microsoft.com/office/drawing/2014/main" id="{723E779C-3F67-4C55-AD01-F5B7C72092FC}"/>
              </a:ext>
            </a:extLst>
          </p:cNvPr>
          <p:cNvSpPr txBox="1"/>
          <p:nvPr/>
        </p:nvSpPr>
        <p:spPr>
          <a:xfrm>
            <a:off x="9388833" y="2168473"/>
            <a:ext cx="2159566" cy="2646878"/>
          </a:xfrm>
          <a:prstGeom prst="rect">
            <a:avLst/>
          </a:prstGeom>
          <a:noFill/>
        </p:spPr>
        <p:txBody>
          <a:bodyPr rtlCol="0" wrap="none">
            <a:spAutoFit/>
          </a:bodyPr>
          <a:lstStyle/>
          <a:p>
            <a:pPr defTabSz="1219020"/>
            <a:r>
              <a:rPr altLang="zh-CN" dirty="0" lang="en-US"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rPr>
              <a:t>03</a:t>
            </a:r>
            <a:endParaRPr altLang="en-US" dirty="0" lang="zh-CN"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endParaRPr>
          </a:p>
        </p:txBody>
      </p:sp>
    </p:spTree>
    <p:extLst>
      <p:ext uri="{BB962C8B-B14F-4D97-AF65-F5344CB8AC3E}">
        <p14:creationId xmlns:p14="http://schemas.microsoft.com/office/powerpoint/2010/main" val="2113971042"/>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3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10" presetSubtype="0">
                                  <p:stCondLst>
                                    <p:cond delay="4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7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id="30" nodeType="withEffect" presetClass="entr" presetID="2" presetSubtype="8">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0-#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产品概述</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7866419" y="2458058"/>
            <a:ext cx="1323439" cy="307777"/>
          </a:xfrm>
          <a:prstGeom prst="rect">
            <a:avLst/>
          </a:prstGeom>
          <a:noFill/>
        </p:spPr>
        <p:txBody>
          <a:bodyPr rtlCol="0" wrap="square">
            <a:spAutoFit/>
          </a:bodyPr>
          <a:lstStyle/>
          <a:p>
            <a:pPr defTabSz="1219020"/>
            <a:r>
              <a:rPr altLang="en-US" dirty="0" lang="zh-CN" sz="1400">
                <a:solidFill>
                  <a:srgbClr val="DAC196"/>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DAC196"/>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7866419" y="2743652"/>
            <a:ext cx="3030115" cy="83138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8" name="图片 7">
            <a:extLst>
              <a:ext uri="{FF2B5EF4-FFF2-40B4-BE49-F238E27FC236}">
                <a16:creationId xmlns:a16="http://schemas.microsoft.com/office/drawing/2014/main" id="{A1A570D4-4EB6-4532-A1D8-FB63276A80D6}"/>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0" y="3530600"/>
            <a:ext cx="12192000" cy="3327400"/>
          </a:xfrm>
          <a:prstGeom prst="rect">
            <a:avLst/>
          </a:prstGeom>
        </p:spPr>
      </p:pic>
      <p:pic>
        <p:nvPicPr>
          <p:cNvPr id="14" name="图片 13">
            <a:extLst>
              <a:ext uri="{FF2B5EF4-FFF2-40B4-BE49-F238E27FC236}">
                <a16:creationId xmlns:a16="http://schemas.microsoft.com/office/drawing/2014/main" id="{1D9EC29F-1944-4860-8659-19B8A0F5B54C}"/>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501744" y="2102800"/>
            <a:ext cx="4690267" cy="4484235"/>
          </a:xfrm>
          <a:prstGeom prst="rect">
            <a:avLst/>
          </a:prstGeom>
        </p:spPr>
      </p:pic>
      <p:pic>
        <p:nvPicPr>
          <p:cNvPr id="22" name="图片 21">
            <a:extLst>
              <a:ext uri="{FF2B5EF4-FFF2-40B4-BE49-F238E27FC236}">
                <a16:creationId xmlns:a16="http://schemas.microsoft.com/office/drawing/2014/main" id="{F41D866A-D7FD-4CC4-B598-9B48B598FB37}"/>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7335909" y="4798294"/>
            <a:ext cx="368943" cy="519253"/>
          </a:xfrm>
          <a:prstGeom prst="rect">
            <a:avLst/>
          </a:prstGeom>
        </p:spPr>
      </p:pic>
      <p:pic>
        <p:nvPicPr>
          <p:cNvPr id="24" name="图片 23">
            <a:extLst>
              <a:ext uri="{FF2B5EF4-FFF2-40B4-BE49-F238E27FC236}">
                <a16:creationId xmlns:a16="http://schemas.microsoft.com/office/drawing/2014/main" id="{A9CD292D-5C87-4A5E-96A7-FFAB2FB4F3CC}"/>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7287747" y="2491637"/>
            <a:ext cx="464595" cy="457763"/>
          </a:xfrm>
          <a:prstGeom prst="rect">
            <a:avLst/>
          </a:prstGeom>
        </p:spPr>
      </p:pic>
      <p:sp>
        <p:nvSpPr>
          <p:cNvPr id="31" name="TextBox 7">
            <a:extLst>
              <a:ext uri="{FF2B5EF4-FFF2-40B4-BE49-F238E27FC236}">
                <a16:creationId xmlns:a16="http://schemas.microsoft.com/office/drawing/2014/main" id="{27D9584A-AEF6-47C9-BB38-0D9773E21270}"/>
              </a:ext>
            </a:extLst>
          </p:cNvPr>
          <p:cNvSpPr txBox="1"/>
          <p:nvPr/>
        </p:nvSpPr>
        <p:spPr>
          <a:xfrm>
            <a:off x="7866419" y="4703615"/>
            <a:ext cx="1323439" cy="307777"/>
          </a:xfrm>
          <a:prstGeom prst="rect">
            <a:avLst/>
          </a:prstGeom>
          <a:noFill/>
        </p:spPr>
        <p:txBody>
          <a:bodyPr rtlCol="0" wrap="square">
            <a:spAutoFit/>
          </a:bodyPr>
          <a:lstStyle/>
          <a:p>
            <a:pPr defTabSz="1219020"/>
            <a:r>
              <a:rPr altLang="en-US" dirty="0" lang="zh-CN" sz="1400">
                <a:solidFill>
                  <a:srgbClr val="DAC196"/>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DAC196"/>
              </a:solidFill>
              <a:latin charset="-122" panose="02010601030101010101" pitchFamily="2" typeface="方正黑体简体"/>
              <a:ea charset="-122" panose="02010601030101010101" pitchFamily="2" typeface="方正黑体简体"/>
              <a:cs typeface="+mn-ea"/>
              <a:sym typeface="+mn-lt"/>
            </a:endParaRPr>
          </a:p>
        </p:txBody>
      </p:sp>
      <p:sp>
        <p:nvSpPr>
          <p:cNvPr id="32" name="文本框 31">
            <a:extLst>
              <a:ext uri="{FF2B5EF4-FFF2-40B4-BE49-F238E27FC236}">
                <a16:creationId xmlns:a16="http://schemas.microsoft.com/office/drawing/2014/main" id="{2731787A-8C97-47CC-B592-AE49902F7271}"/>
              </a:ext>
            </a:extLst>
          </p:cNvPr>
          <p:cNvSpPr txBox="1"/>
          <p:nvPr/>
        </p:nvSpPr>
        <p:spPr>
          <a:xfrm>
            <a:off x="7866419" y="4989209"/>
            <a:ext cx="3030115" cy="831381"/>
          </a:xfrm>
          <a:prstGeom prst="rect">
            <a:avLst/>
          </a:prstGeom>
          <a:noFill/>
        </p:spPr>
        <p:txBody>
          <a:bodyPr rtlCol="0" wrap="square">
            <a:spAutoFit/>
          </a:bodyPr>
          <a:lstStyle/>
          <a:p>
            <a:pPr defTabSz="1219020">
              <a:lnSpc>
                <a:spcPct val="150000"/>
              </a:lnSpc>
            </a:pPr>
            <a:r>
              <a:rPr altLang="en-US" dirty="0" lang="zh-CN" sz="1067">
                <a:solidFill>
                  <a:prstClr val="white">
                    <a:lumMod val="65000"/>
                  </a:prstClr>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4" name="文本框 33">
            <a:extLst>
              <a:ext uri="{FF2B5EF4-FFF2-40B4-BE49-F238E27FC236}">
                <a16:creationId xmlns:a16="http://schemas.microsoft.com/office/drawing/2014/main" id="{194A4BDC-7C07-488A-A9E2-D3084D0EDA4E}"/>
              </a:ext>
            </a:extLst>
          </p:cNvPr>
          <p:cNvSpPr txBox="1"/>
          <p:nvPr/>
        </p:nvSpPr>
        <p:spPr>
          <a:xfrm>
            <a:off x="1605777" y="1321033"/>
            <a:ext cx="9132848" cy="831381"/>
          </a:xfrm>
          <a:prstGeom prst="rect">
            <a:avLst/>
          </a:prstGeom>
          <a:noFill/>
        </p:spPr>
        <p:txBody>
          <a:bodyPr rtlCol="0" wrap="square">
            <a:spAutoFit/>
          </a:bodyPr>
          <a:lstStyle/>
          <a:p>
            <a:pPr algn="just"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gn="just" defTabSz="1219020">
              <a:lnSpc>
                <a:spcPct val="150000"/>
              </a:lnSpc>
            </a:pPr>
            <a:endPar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3" name="矩形 2"/>
          <p:cNvSpPr/>
          <p:nvPr/>
        </p:nvSpPr>
        <p:spPr>
          <a:xfrm>
            <a:off x="1819856" y="2276872"/>
            <a:ext cx="4032448" cy="2304256"/>
          </a:xfrm>
          <a:prstGeom prst="rect">
            <a:avLst/>
          </a:prstGeom>
          <a:blipFill dpi="0" rotWithShape="1">
            <a:blip cstate="print"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pic>
        <p:nvPicPr>
          <p:cNvPr id="16" name="图片 15">
            <a:extLst>
              <a:ext uri="{FF2B5EF4-FFF2-40B4-BE49-F238E27FC236}">
                <a16:creationId xmlns:a16="http://schemas.microsoft.com/office/drawing/2014/main" id="{36C0F669-170C-4C9E-BB2D-AD54BE10AD20}"/>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4486149" y="3302746"/>
            <a:ext cx="2468161" cy="3152404"/>
          </a:xfrm>
          <a:prstGeom prst="rect">
            <a:avLst/>
          </a:prstGeom>
        </p:spPr>
      </p:pic>
      <p:sp>
        <p:nvSpPr>
          <p:cNvPr id="21" name="矩形 20"/>
          <p:cNvSpPr/>
          <p:nvPr/>
        </p:nvSpPr>
        <p:spPr>
          <a:xfrm>
            <a:off x="4884582" y="3573605"/>
            <a:ext cx="1577620" cy="2067523"/>
          </a:xfrm>
          <a:prstGeom prst="rect">
            <a:avLst/>
          </a:prstGeom>
          <a:blipFill dpi="0" rotWithShape="1">
            <a:blip cstate="print"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pic>
        <p:nvPicPr>
          <p:cNvPr id="20" name="图片 19">
            <a:extLst>
              <a:ext uri="{FF2B5EF4-FFF2-40B4-BE49-F238E27FC236}">
                <a16:creationId xmlns:a16="http://schemas.microsoft.com/office/drawing/2014/main" id="{E979F31D-EEDC-4310-8792-978030FFD046}"/>
              </a:ext>
            </a:extLst>
          </p:cNvPr>
          <p:cNvPicPr>
            <a:picLocks noChangeAspect="1"/>
          </p:cNvPicPr>
          <p:nvPr/>
        </p:nvPicPr>
        <p:blipFill>
          <a:blip cstate="print" r:embed="rId11">
            <a:extLst>
              <a:ext uri="{28A0092B-C50C-407E-A947-70E740481C1C}">
                <a14:useLocalDpi xmlns:a14="http://schemas.microsoft.com/office/drawing/2010/main" val="0"/>
              </a:ext>
            </a:extLst>
          </a:blip>
          <a:stretch>
            <a:fillRect/>
          </a:stretch>
        </p:blipFill>
        <p:spPr>
          <a:xfrm>
            <a:off x="4079776" y="4097570"/>
            <a:ext cx="1047043" cy="2729532"/>
          </a:xfrm>
          <a:prstGeom prst="rect">
            <a:avLst/>
          </a:prstGeom>
        </p:spPr>
      </p:pic>
      <p:sp>
        <p:nvSpPr>
          <p:cNvPr id="5" name="圆角矩形 4"/>
          <p:cNvSpPr/>
          <p:nvPr/>
        </p:nvSpPr>
        <p:spPr>
          <a:xfrm>
            <a:off x="4186694" y="4147203"/>
            <a:ext cx="849911" cy="1824203"/>
          </a:xfrm>
          <a:prstGeom prst="roundRect">
            <a:avLst>
              <a:gd fmla="val 10433" name="adj"/>
            </a:avLst>
          </a:prstGeom>
          <a:blipFill dpi="0" rotWithShape="1">
            <a:blip cstate="print" r:embed="rId1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20"/>
            <a:endParaRPr altLang="en-US" lang="zh-CN" sz="2400">
              <a:solidFill>
                <a:prstClr val="white"/>
              </a:solidFill>
            </a:endParaRPr>
          </a:p>
        </p:txBody>
      </p:sp>
    </p:spTree>
    <p:extLst>
      <p:ext uri="{BB962C8B-B14F-4D97-AF65-F5344CB8AC3E}">
        <p14:creationId xmlns:p14="http://schemas.microsoft.com/office/powerpoint/2010/main" val="11366077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16" presetSubtype="21">
                                  <p:stCondLst>
                                    <p:cond delay="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childTnLst>
                          </p:cTn>
                        </p:par>
                        <p:par>
                          <p:cTn fill="hold" id="21">
                            <p:stCondLst>
                              <p:cond delay="1100"/>
                            </p:stCondLst>
                            <p:childTnLst>
                              <p:par>
                                <p:cTn fill="hold" id="22" nodeType="afterEffect" presetClass="entr" presetID="42"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1000" id="24"/>
                                        <p:tgtEl>
                                          <p:spTgt spid="14"/>
                                        </p:tgtEl>
                                      </p:cBhvr>
                                    </p:animEffect>
                                    <p:anim calcmode="lin" valueType="num">
                                      <p:cBhvr>
                                        <p:cTn dur="1000" fill="hold" id="25"/>
                                        <p:tgtEl>
                                          <p:spTgt spid="14"/>
                                        </p:tgtEl>
                                        <p:attrNameLst>
                                          <p:attrName>ppt_x</p:attrName>
                                        </p:attrNameLst>
                                      </p:cBhvr>
                                      <p:tavLst>
                                        <p:tav tm="0">
                                          <p:val>
                                            <p:strVal val="#ppt_x"/>
                                          </p:val>
                                        </p:tav>
                                        <p:tav tm="100000">
                                          <p:val>
                                            <p:strVal val="#ppt_x"/>
                                          </p:val>
                                        </p:tav>
                                      </p:tavLst>
                                    </p:anim>
                                    <p:anim calcmode="lin" valueType="num">
                                      <p:cBhvr>
                                        <p:cTn dur="1000" fill="hold" id="26"/>
                                        <p:tgtEl>
                                          <p:spTgt spid="1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3"/>
                                        </p:tgtEl>
                                        <p:attrNameLst>
                                          <p:attrName>style.visibility</p:attrName>
                                        </p:attrNameLst>
                                      </p:cBhvr>
                                      <p:to>
                                        <p:strVal val="visible"/>
                                      </p:to>
                                    </p:set>
                                    <p:animEffect filter="fade" transition="in">
                                      <p:cBhvr>
                                        <p:cTn dur="1000" id="29"/>
                                        <p:tgtEl>
                                          <p:spTgt spid="3"/>
                                        </p:tgtEl>
                                      </p:cBhvr>
                                    </p:animEffect>
                                    <p:anim calcmode="lin" valueType="num">
                                      <p:cBhvr>
                                        <p:cTn dur="1000" fill="hold" id="30"/>
                                        <p:tgtEl>
                                          <p:spTgt spid="3"/>
                                        </p:tgtEl>
                                        <p:attrNameLst>
                                          <p:attrName>ppt_x</p:attrName>
                                        </p:attrNameLst>
                                      </p:cBhvr>
                                      <p:tavLst>
                                        <p:tav tm="0">
                                          <p:val>
                                            <p:strVal val="#ppt_x"/>
                                          </p:val>
                                        </p:tav>
                                        <p:tav tm="100000">
                                          <p:val>
                                            <p:strVal val="#ppt_x"/>
                                          </p:val>
                                        </p:tav>
                                      </p:tavLst>
                                    </p:anim>
                                    <p:anim calcmode="lin" valueType="num">
                                      <p:cBhvr>
                                        <p:cTn dur="1000" fill="hold" id="31"/>
                                        <p:tgtEl>
                                          <p:spTgt spid="3"/>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16"/>
                                        </p:tgtEl>
                                        <p:attrNameLst>
                                          <p:attrName>style.visibility</p:attrName>
                                        </p:attrNameLst>
                                      </p:cBhvr>
                                      <p:to>
                                        <p:strVal val="visible"/>
                                      </p:to>
                                    </p:set>
                                    <p:animEffect filter="fade" transition="in">
                                      <p:cBhvr>
                                        <p:cTn dur="1000" id="34"/>
                                        <p:tgtEl>
                                          <p:spTgt spid="16"/>
                                        </p:tgtEl>
                                      </p:cBhvr>
                                    </p:animEffect>
                                    <p:anim calcmode="lin" valueType="num">
                                      <p:cBhvr>
                                        <p:cTn dur="1000" fill="hold" id="35"/>
                                        <p:tgtEl>
                                          <p:spTgt spid="16"/>
                                        </p:tgtEl>
                                        <p:attrNameLst>
                                          <p:attrName>ppt_x</p:attrName>
                                        </p:attrNameLst>
                                      </p:cBhvr>
                                      <p:tavLst>
                                        <p:tav tm="0">
                                          <p:val>
                                            <p:strVal val="#ppt_x"/>
                                          </p:val>
                                        </p:tav>
                                        <p:tav tm="100000">
                                          <p:val>
                                            <p:strVal val="#ppt_x"/>
                                          </p:val>
                                        </p:tav>
                                      </p:tavLst>
                                    </p:anim>
                                    <p:anim calcmode="lin" valueType="num">
                                      <p:cBhvr>
                                        <p:cTn dur="1000" fill="hold" id="36"/>
                                        <p:tgtEl>
                                          <p:spTgt spid="16"/>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1"/>
                                        </p:tgtEl>
                                        <p:attrNameLst>
                                          <p:attrName>style.visibility</p:attrName>
                                        </p:attrNameLst>
                                      </p:cBhvr>
                                      <p:to>
                                        <p:strVal val="visible"/>
                                      </p:to>
                                    </p:set>
                                    <p:animEffect filter="fade" transition="in">
                                      <p:cBhvr>
                                        <p:cTn dur="1000" id="39"/>
                                        <p:tgtEl>
                                          <p:spTgt spid="21"/>
                                        </p:tgtEl>
                                      </p:cBhvr>
                                    </p:animEffect>
                                    <p:anim calcmode="lin" valueType="num">
                                      <p:cBhvr>
                                        <p:cTn dur="1000" fill="hold" id="40"/>
                                        <p:tgtEl>
                                          <p:spTgt spid="21"/>
                                        </p:tgtEl>
                                        <p:attrNameLst>
                                          <p:attrName>ppt_x</p:attrName>
                                        </p:attrNameLst>
                                      </p:cBhvr>
                                      <p:tavLst>
                                        <p:tav tm="0">
                                          <p:val>
                                            <p:strVal val="#ppt_x"/>
                                          </p:val>
                                        </p:tav>
                                        <p:tav tm="100000">
                                          <p:val>
                                            <p:strVal val="#ppt_x"/>
                                          </p:val>
                                        </p:tav>
                                      </p:tavLst>
                                    </p:anim>
                                    <p:anim calcmode="lin" valueType="num">
                                      <p:cBhvr>
                                        <p:cTn dur="1000" fill="hold" id="41"/>
                                        <p:tgtEl>
                                          <p:spTgt spid="21"/>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1000" id="44"/>
                                        <p:tgtEl>
                                          <p:spTgt spid="20"/>
                                        </p:tgtEl>
                                      </p:cBhvr>
                                    </p:animEffect>
                                    <p:anim calcmode="lin" valueType="num">
                                      <p:cBhvr>
                                        <p:cTn dur="1000" fill="hold" id="45"/>
                                        <p:tgtEl>
                                          <p:spTgt spid="20"/>
                                        </p:tgtEl>
                                        <p:attrNameLst>
                                          <p:attrName>ppt_x</p:attrName>
                                        </p:attrNameLst>
                                      </p:cBhvr>
                                      <p:tavLst>
                                        <p:tav tm="0">
                                          <p:val>
                                            <p:strVal val="#ppt_x"/>
                                          </p:val>
                                        </p:tav>
                                        <p:tav tm="100000">
                                          <p:val>
                                            <p:strVal val="#ppt_x"/>
                                          </p:val>
                                        </p:tav>
                                      </p:tavLst>
                                    </p:anim>
                                    <p:anim calcmode="lin" valueType="num">
                                      <p:cBhvr>
                                        <p:cTn dur="1000" fill="hold" id="46"/>
                                        <p:tgtEl>
                                          <p:spTgt spid="20"/>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5"/>
                                        </p:tgtEl>
                                        <p:attrNameLst>
                                          <p:attrName>style.visibility</p:attrName>
                                        </p:attrNameLst>
                                      </p:cBhvr>
                                      <p:to>
                                        <p:strVal val="visible"/>
                                      </p:to>
                                    </p:set>
                                    <p:animEffect filter="fade" transition="in">
                                      <p:cBhvr>
                                        <p:cTn dur="1000" id="49"/>
                                        <p:tgtEl>
                                          <p:spTgt spid="5"/>
                                        </p:tgtEl>
                                      </p:cBhvr>
                                    </p:animEffect>
                                    <p:anim calcmode="lin" valueType="num">
                                      <p:cBhvr>
                                        <p:cTn dur="1000" fill="hold" id="50"/>
                                        <p:tgtEl>
                                          <p:spTgt spid="5"/>
                                        </p:tgtEl>
                                        <p:attrNameLst>
                                          <p:attrName>ppt_x</p:attrName>
                                        </p:attrNameLst>
                                      </p:cBhvr>
                                      <p:tavLst>
                                        <p:tav tm="0">
                                          <p:val>
                                            <p:strVal val="#ppt_x"/>
                                          </p:val>
                                        </p:tav>
                                        <p:tav tm="100000">
                                          <p:val>
                                            <p:strVal val="#ppt_x"/>
                                          </p:val>
                                        </p:tav>
                                      </p:tavLst>
                                    </p:anim>
                                    <p:anim calcmode="lin" valueType="num">
                                      <p:cBhvr>
                                        <p:cTn dur="1000" fill="hold" id="51"/>
                                        <p:tgtEl>
                                          <p:spTgt spid="5"/>
                                        </p:tgtEl>
                                        <p:attrNameLst>
                                          <p:attrName>ppt_y</p:attrName>
                                        </p:attrNameLst>
                                      </p:cBhvr>
                                      <p:tavLst>
                                        <p:tav tm="0">
                                          <p:val>
                                            <p:strVal val="#ppt_y+.1"/>
                                          </p:val>
                                        </p:tav>
                                        <p:tav tm="100000">
                                          <p:val>
                                            <p:strVal val="#ppt_y"/>
                                          </p:val>
                                        </p:tav>
                                      </p:tavLst>
                                    </p:anim>
                                  </p:childTnLst>
                                </p:cTn>
                              </p:par>
                            </p:childTnLst>
                          </p:cTn>
                        </p:par>
                        <p:par>
                          <p:cTn fill="hold" id="52">
                            <p:stCondLst>
                              <p:cond delay="2100"/>
                            </p:stCondLst>
                            <p:childTnLst>
                              <p:par>
                                <p:cTn fill="hold" grpId="0" id="53" nodeType="afterEffect" presetClass="entr" presetID="16" presetSubtype="21">
                                  <p:stCondLst>
                                    <p:cond delay="0"/>
                                  </p:stCondLst>
                                  <p:childTnLst>
                                    <p:set>
                                      <p:cBhvr>
                                        <p:cTn dur="1" fill="hold" id="54">
                                          <p:stCondLst>
                                            <p:cond delay="0"/>
                                          </p:stCondLst>
                                        </p:cTn>
                                        <p:tgtEl>
                                          <p:spTgt spid="34"/>
                                        </p:tgtEl>
                                        <p:attrNameLst>
                                          <p:attrName>style.visibility</p:attrName>
                                        </p:attrNameLst>
                                      </p:cBhvr>
                                      <p:to>
                                        <p:strVal val="visible"/>
                                      </p:to>
                                    </p:set>
                                    <p:animEffect filter="barn(inVertical)" transition="in">
                                      <p:cBhvr>
                                        <p:cTn dur="500" id="55"/>
                                        <p:tgtEl>
                                          <p:spTgt spid="34"/>
                                        </p:tgtEl>
                                      </p:cBhvr>
                                    </p:animEffect>
                                  </p:childTnLst>
                                </p:cTn>
                              </p:par>
                            </p:childTnLst>
                          </p:cTn>
                        </p:par>
                        <p:par>
                          <p:cTn fill="hold" id="56">
                            <p:stCondLst>
                              <p:cond delay="2600"/>
                            </p:stCondLst>
                            <p:childTnLst>
                              <p:par>
                                <p:cTn fill="hold" grpId="0" id="57" nodeType="afterEffect" presetClass="entr" presetID="2" presetSubtype="2">
                                  <p:stCondLst>
                                    <p:cond delay="0"/>
                                  </p:stCondLst>
                                  <p:childTnLst>
                                    <p:set>
                                      <p:cBhvr>
                                        <p:cTn dur="1" fill="hold" id="58">
                                          <p:stCondLst>
                                            <p:cond delay="0"/>
                                          </p:stCondLst>
                                        </p:cTn>
                                        <p:tgtEl>
                                          <p:spTgt spid="18"/>
                                        </p:tgtEl>
                                        <p:attrNameLst>
                                          <p:attrName>style.visibility</p:attrName>
                                        </p:attrNameLst>
                                      </p:cBhvr>
                                      <p:to>
                                        <p:strVal val="visible"/>
                                      </p:to>
                                    </p:set>
                                    <p:anim calcmode="lin" valueType="num">
                                      <p:cBhvr additive="base">
                                        <p:cTn dur="500" fill="hold" id="59"/>
                                        <p:tgtEl>
                                          <p:spTgt spid="18"/>
                                        </p:tgtEl>
                                        <p:attrNameLst>
                                          <p:attrName>ppt_x</p:attrName>
                                        </p:attrNameLst>
                                      </p:cBhvr>
                                      <p:tavLst>
                                        <p:tav tm="0">
                                          <p:val>
                                            <p:strVal val="1+#ppt_w/2"/>
                                          </p:val>
                                        </p:tav>
                                        <p:tav tm="100000">
                                          <p:val>
                                            <p:strVal val="#ppt_x"/>
                                          </p:val>
                                        </p:tav>
                                      </p:tavLst>
                                    </p:anim>
                                    <p:anim calcmode="lin" valueType="num">
                                      <p:cBhvr additive="base">
                                        <p:cTn dur="500" fill="hold" id="60"/>
                                        <p:tgtEl>
                                          <p:spTgt spid="18"/>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0"/>
                                  </p:stCondLst>
                                  <p:childTnLst>
                                    <p:set>
                                      <p:cBhvr>
                                        <p:cTn dur="1" fill="hold" id="62">
                                          <p:stCondLst>
                                            <p:cond delay="0"/>
                                          </p:stCondLst>
                                        </p:cTn>
                                        <p:tgtEl>
                                          <p:spTgt spid="19"/>
                                        </p:tgtEl>
                                        <p:attrNameLst>
                                          <p:attrName>style.visibility</p:attrName>
                                        </p:attrNameLst>
                                      </p:cBhvr>
                                      <p:to>
                                        <p:strVal val="visible"/>
                                      </p:to>
                                    </p:set>
                                    <p:anim calcmode="lin" valueType="num">
                                      <p:cBhvr additive="base">
                                        <p:cTn dur="500" fill="hold" id="63"/>
                                        <p:tgtEl>
                                          <p:spTgt spid="19"/>
                                        </p:tgtEl>
                                        <p:attrNameLst>
                                          <p:attrName>ppt_x</p:attrName>
                                        </p:attrNameLst>
                                      </p:cBhvr>
                                      <p:tavLst>
                                        <p:tav tm="0">
                                          <p:val>
                                            <p:strVal val="1+#ppt_w/2"/>
                                          </p:val>
                                        </p:tav>
                                        <p:tav tm="100000">
                                          <p:val>
                                            <p:strVal val="#ppt_x"/>
                                          </p:val>
                                        </p:tav>
                                      </p:tavLst>
                                    </p:anim>
                                    <p:anim calcmode="lin" valueType="num">
                                      <p:cBhvr additive="base">
                                        <p:cTn dur="500" fill="hold" id="64"/>
                                        <p:tgtEl>
                                          <p:spTgt spid="19"/>
                                        </p:tgtEl>
                                        <p:attrNameLst>
                                          <p:attrName>ppt_y</p:attrName>
                                        </p:attrNameLst>
                                      </p:cBhvr>
                                      <p:tavLst>
                                        <p:tav tm="0">
                                          <p:val>
                                            <p:strVal val="#ppt_y"/>
                                          </p:val>
                                        </p:tav>
                                        <p:tav tm="100000">
                                          <p:val>
                                            <p:strVal val="#ppt_y"/>
                                          </p:val>
                                        </p:tav>
                                      </p:tavLst>
                                    </p:anim>
                                  </p:childTnLst>
                                </p:cTn>
                              </p:par>
                              <p:par>
                                <p:cTn fill="hold" id="65" nodeType="withEffect" presetClass="entr" presetID="2" presetSubtype="2">
                                  <p:stCondLst>
                                    <p:cond delay="0"/>
                                  </p:stCondLst>
                                  <p:childTnLst>
                                    <p:set>
                                      <p:cBhvr>
                                        <p:cTn dur="1" fill="hold" id="66">
                                          <p:stCondLst>
                                            <p:cond delay="0"/>
                                          </p:stCondLst>
                                        </p:cTn>
                                        <p:tgtEl>
                                          <p:spTgt spid="22"/>
                                        </p:tgtEl>
                                        <p:attrNameLst>
                                          <p:attrName>style.visibility</p:attrName>
                                        </p:attrNameLst>
                                      </p:cBhvr>
                                      <p:to>
                                        <p:strVal val="visible"/>
                                      </p:to>
                                    </p:set>
                                    <p:anim calcmode="lin" valueType="num">
                                      <p:cBhvr additive="base">
                                        <p:cTn dur="500" fill="hold" id="67"/>
                                        <p:tgtEl>
                                          <p:spTgt spid="22"/>
                                        </p:tgtEl>
                                        <p:attrNameLst>
                                          <p:attrName>ppt_x</p:attrName>
                                        </p:attrNameLst>
                                      </p:cBhvr>
                                      <p:tavLst>
                                        <p:tav tm="0">
                                          <p:val>
                                            <p:strVal val="1+#ppt_w/2"/>
                                          </p:val>
                                        </p:tav>
                                        <p:tav tm="100000">
                                          <p:val>
                                            <p:strVal val="#ppt_x"/>
                                          </p:val>
                                        </p:tav>
                                      </p:tavLst>
                                    </p:anim>
                                    <p:anim calcmode="lin" valueType="num">
                                      <p:cBhvr additive="base">
                                        <p:cTn dur="500" fill="hold" id="68"/>
                                        <p:tgtEl>
                                          <p:spTgt spid="22"/>
                                        </p:tgtEl>
                                        <p:attrNameLst>
                                          <p:attrName>ppt_y</p:attrName>
                                        </p:attrNameLst>
                                      </p:cBhvr>
                                      <p:tavLst>
                                        <p:tav tm="0">
                                          <p:val>
                                            <p:strVal val="#ppt_y"/>
                                          </p:val>
                                        </p:tav>
                                        <p:tav tm="100000">
                                          <p:val>
                                            <p:strVal val="#ppt_y"/>
                                          </p:val>
                                        </p:tav>
                                      </p:tavLst>
                                    </p:anim>
                                  </p:childTnLst>
                                </p:cTn>
                              </p:par>
                              <p:par>
                                <p:cTn fill="hold" id="69" nodeType="withEffect" presetClass="entr" presetID="2" presetSubtype="2">
                                  <p:stCondLst>
                                    <p:cond delay="0"/>
                                  </p:stCondLst>
                                  <p:childTnLst>
                                    <p:set>
                                      <p:cBhvr>
                                        <p:cTn dur="1" fill="hold" id="70">
                                          <p:stCondLst>
                                            <p:cond delay="0"/>
                                          </p:stCondLst>
                                        </p:cTn>
                                        <p:tgtEl>
                                          <p:spTgt spid="24"/>
                                        </p:tgtEl>
                                        <p:attrNameLst>
                                          <p:attrName>style.visibility</p:attrName>
                                        </p:attrNameLst>
                                      </p:cBhvr>
                                      <p:to>
                                        <p:strVal val="visible"/>
                                      </p:to>
                                    </p:set>
                                    <p:anim calcmode="lin" valueType="num">
                                      <p:cBhvr additive="base">
                                        <p:cTn dur="500" fill="hold" id="71"/>
                                        <p:tgtEl>
                                          <p:spTgt spid="24"/>
                                        </p:tgtEl>
                                        <p:attrNameLst>
                                          <p:attrName>ppt_x</p:attrName>
                                        </p:attrNameLst>
                                      </p:cBhvr>
                                      <p:tavLst>
                                        <p:tav tm="0">
                                          <p:val>
                                            <p:strVal val="1+#ppt_w/2"/>
                                          </p:val>
                                        </p:tav>
                                        <p:tav tm="100000">
                                          <p:val>
                                            <p:strVal val="#ppt_x"/>
                                          </p:val>
                                        </p:tav>
                                      </p:tavLst>
                                    </p:anim>
                                    <p:anim calcmode="lin" valueType="num">
                                      <p:cBhvr additive="base">
                                        <p:cTn dur="500" fill="hold" id="72"/>
                                        <p:tgtEl>
                                          <p:spTgt spid="24"/>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0"/>
                                  </p:stCondLst>
                                  <p:childTnLst>
                                    <p:set>
                                      <p:cBhvr>
                                        <p:cTn dur="1" fill="hold" id="74">
                                          <p:stCondLst>
                                            <p:cond delay="0"/>
                                          </p:stCondLst>
                                        </p:cTn>
                                        <p:tgtEl>
                                          <p:spTgt spid="31"/>
                                        </p:tgtEl>
                                        <p:attrNameLst>
                                          <p:attrName>style.visibility</p:attrName>
                                        </p:attrNameLst>
                                      </p:cBhvr>
                                      <p:to>
                                        <p:strVal val="visible"/>
                                      </p:to>
                                    </p:set>
                                    <p:anim calcmode="lin" valueType="num">
                                      <p:cBhvr additive="base">
                                        <p:cTn dur="500" fill="hold" id="75"/>
                                        <p:tgtEl>
                                          <p:spTgt spid="31"/>
                                        </p:tgtEl>
                                        <p:attrNameLst>
                                          <p:attrName>ppt_x</p:attrName>
                                        </p:attrNameLst>
                                      </p:cBhvr>
                                      <p:tavLst>
                                        <p:tav tm="0">
                                          <p:val>
                                            <p:strVal val="1+#ppt_w/2"/>
                                          </p:val>
                                        </p:tav>
                                        <p:tav tm="100000">
                                          <p:val>
                                            <p:strVal val="#ppt_x"/>
                                          </p:val>
                                        </p:tav>
                                      </p:tavLst>
                                    </p:anim>
                                    <p:anim calcmode="lin" valueType="num">
                                      <p:cBhvr additive="base">
                                        <p:cTn dur="500" fill="hold" id="76"/>
                                        <p:tgtEl>
                                          <p:spTgt spid="31"/>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0"/>
                                  </p:stCondLst>
                                  <p:childTnLst>
                                    <p:set>
                                      <p:cBhvr>
                                        <p:cTn dur="1" fill="hold" id="78">
                                          <p:stCondLst>
                                            <p:cond delay="0"/>
                                          </p:stCondLst>
                                        </p:cTn>
                                        <p:tgtEl>
                                          <p:spTgt spid="32"/>
                                        </p:tgtEl>
                                        <p:attrNameLst>
                                          <p:attrName>style.visibility</p:attrName>
                                        </p:attrNameLst>
                                      </p:cBhvr>
                                      <p:to>
                                        <p:strVal val="visible"/>
                                      </p:to>
                                    </p:set>
                                    <p:anim calcmode="lin" valueType="num">
                                      <p:cBhvr additive="base">
                                        <p:cTn dur="500" fill="hold" id="79"/>
                                        <p:tgtEl>
                                          <p:spTgt spid="32"/>
                                        </p:tgtEl>
                                        <p:attrNameLst>
                                          <p:attrName>ppt_x</p:attrName>
                                        </p:attrNameLst>
                                      </p:cBhvr>
                                      <p:tavLst>
                                        <p:tav tm="0">
                                          <p:val>
                                            <p:strVal val="1+#ppt_w/2"/>
                                          </p:val>
                                        </p:tav>
                                        <p:tav tm="100000">
                                          <p:val>
                                            <p:strVal val="#ppt_x"/>
                                          </p:val>
                                        </p:tav>
                                      </p:tavLst>
                                    </p:anim>
                                    <p:anim calcmode="lin" valueType="num">
                                      <p:cBhvr additive="base">
                                        <p:cTn dur="500" fill="hold" id="80"/>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31"/>
      <p:bldP grpId="0" spid="32"/>
      <p:bldP grpId="0" spid="34"/>
      <p:bldP animBg="1" grpId="0" spid="3"/>
      <p:bldP animBg="1" grpId="0" spid="21"/>
      <p:bldP animBg="1" grpId="0" spid="5"/>
    </p:bld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3F6583-FC68-4C1D-A80F-9E9E237520F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30949" y="0"/>
            <a:ext cx="5861051" cy="6858000"/>
          </a:xfrm>
          <a:prstGeom prst="rect">
            <a:avLst/>
          </a:prstGeom>
        </p:spPr>
      </p:pic>
      <p:pic>
        <p:nvPicPr>
          <p:cNvPr id="3" name="图片 2">
            <a:extLst>
              <a:ext uri="{FF2B5EF4-FFF2-40B4-BE49-F238E27FC236}">
                <a16:creationId xmlns:a16="http://schemas.microsoft.com/office/drawing/2014/main" id="{5D405D4A-9CEE-4F04-838A-B4FD713D04D4}"/>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11968" y="635721"/>
            <a:ext cx="4980032" cy="5915832"/>
          </a:xfrm>
          <a:prstGeom prst="rect">
            <a:avLst/>
          </a:prstGeom>
        </p:spPr>
      </p:pic>
      <p:sp>
        <p:nvSpPr>
          <p:cNvPr id="10" name="TextBox 6">
            <a:extLst>
              <a:ext uri="{FF2B5EF4-FFF2-40B4-BE49-F238E27FC236}">
                <a16:creationId xmlns:a16="http://schemas.microsoft.com/office/drawing/2014/main" id="{723E779C-3F67-4C55-AD01-F5B7C72092FC}"/>
              </a:ext>
            </a:extLst>
          </p:cNvPr>
          <p:cNvSpPr txBox="1"/>
          <p:nvPr/>
        </p:nvSpPr>
        <p:spPr>
          <a:xfrm>
            <a:off x="1424177" y="1892830"/>
            <a:ext cx="4330032"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PART 01</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09FD52BB-F97A-424A-9BEA-B4FAD72885EE}"/>
              </a:ext>
            </a:extLst>
          </p:cNvPr>
          <p:cNvSpPr txBox="1"/>
          <p:nvPr/>
        </p:nvSpPr>
        <p:spPr>
          <a:xfrm>
            <a:off x="2351584" y="2660915"/>
            <a:ext cx="3262432" cy="830997"/>
          </a:xfrm>
          <a:prstGeom prst="rect">
            <a:avLst/>
          </a:prstGeom>
          <a:noFill/>
        </p:spPr>
        <p:txBody>
          <a:bodyPr rtlCol="0" wrap="none">
            <a:spAutoFit/>
          </a:bodyPr>
          <a:lstStyle/>
          <a:p>
            <a:pPr defTabSz="1219020"/>
            <a:r>
              <a:rPr altLang="en-US" dirty="0" lang="zh-CN" sz="4800">
                <a:solidFill>
                  <a:srgbClr val="4F4D50"/>
                </a:solidFill>
                <a:latin charset="-122" panose="02010601030101010101" pitchFamily="2" typeface="方正黑体简体"/>
                <a:ea charset="-122" panose="02010601030101010101" pitchFamily="2" typeface="方正黑体简体"/>
                <a:cs typeface="+mn-ea"/>
                <a:sym typeface="+mn-lt"/>
              </a:rPr>
              <a:t>公司与团队</a:t>
            </a:r>
            <a:endParaRPr altLang="zh-CN" dirty="0" lang="en-US" sz="48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7D5594D6-5E42-446D-AAD6-259A55A3FF09}"/>
              </a:ext>
            </a:extLst>
          </p:cNvPr>
          <p:cNvSpPr txBox="1"/>
          <p:nvPr/>
        </p:nvSpPr>
        <p:spPr>
          <a:xfrm>
            <a:off x="2620873" y="3567458"/>
            <a:ext cx="934871" cy="318100"/>
          </a:xfrm>
          <a:prstGeom prst="rect">
            <a:avLst/>
          </a:prstGeom>
          <a:noFill/>
        </p:spPr>
        <p:txBody>
          <a:bodyPr rtlCol="0" wrap="none">
            <a:spAutoFit/>
          </a:bodyPr>
          <a:lstStyle/>
          <a:p>
            <a:pPr defTabSz="1219020"/>
            <a:r>
              <a:rPr altLang="en-US" dirty="0" lang="zh-CN" sz="1467">
                <a:solidFill>
                  <a:prstClr val="white">
                    <a:lumMod val="50000"/>
                  </a:prstClr>
                </a:solidFill>
                <a:latin charset="-122" panose="02010601030101010101" pitchFamily="2" typeface="方正黑体简体"/>
                <a:ea charset="-122" panose="02010601030101010101" pitchFamily="2" typeface="方正黑体简体"/>
                <a:cs typeface="+mn-ea"/>
                <a:sym typeface="+mn-lt"/>
              </a:rPr>
              <a:t>关于我们</a:t>
            </a:r>
            <a:endParaRPr altLang="zh-CN" dirty="0" lang="en-US" sz="1467">
              <a:solidFill>
                <a:prstClr val="white">
                  <a:lumMod val="50000"/>
                </a:prstClr>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4A2F89D-5A50-47A0-857E-1F7C7905063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479152" y="3657338"/>
            <a:ext cx="176243" cy="119389"/>
          </a:xfrm>
          <a:prstGeom prst="rect">
            <a:avLst/>
          </a:prstGeom>
        </p:spPr>
      </p:pic>
      <p:pic>
        <p:nvPicPr>
          <p:cNvPr id="16" name="图片 15">
            <a:extLst>
              <a:ext uri="{FF2B5EF4-FFF2-40B4-BE49-F238E27FC236}">
                <a16:creationId xmlns:a16="http://schemas.microsoft.com/office/drawing/2014/main" id="{2D4D39E1-B2C2-480A-B252-707598CA5966}"/>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3999544" y="3717032"/>
            <a:ext cx="176243" cy="119389"/>
          </a:xfrm>
          <a:prstGeom prst="rect">
            <a:avLst/>
          </a:prstGeom>
        </p:spPr>
      </p:pic>
      <p:sp>
        <p:nvSpPr>
          <p:cNvPr id="13" name="TextBox 6">
            <a:extLst>
              <a:ext uri="{FF2B5EF4-FFF2-40B4-BE49-F238E27FC236}">
                <a16:creationId xmlns:a16="http://schemas.microsoft.com/office/drawing/2014/main" id="{723E779C-3F67-4C55-AD01-F5B7C72092FC}"/>
              </a:ext>
            </a:extLst>
          </p:cNvPr>
          <p:cNvSpPr txBox="1"/>
          <p:nvPr/>
        </p:nvSpPr>
        <p:spPr>
          <a:xfrm>
            <a:off x="9701984" y="2168473"/>
            <a:ext cx="1694695" cy="2646878"/>
          </a:xfrm>
          <a:prstGeom prst="rect">
            <a:avLst/>
          </a:prstGeom>
          <a:noFill/>
        </p:spPr>
        <p:txBody>
          <a:bodyPr rtlCol="0" wrap="none">
            <a:spAutoFit/>
          </a:bodyPr>
          <a:lstStyle/>
          <a:p>
            <a:pPr defTabSz="1219020"/>
            <a:r>
              <a:rPr altLang="zh-CN" dirty="0" lang="en-US"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rPr>
              <a:t>01</a:t>
            </a:r>
            <a:endParaRPr altLang="en-US" dirty="0" lang="zh-CN"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endParaRPr>
          </a:p>
        </p:txBody>
      </p:sp>
    </p:spTree>
    <p:extLst>
      <p:ext uri="{BB962C8B-B14F-4D97-AF65-F5344CB8AC3E}">
        <p14:creationId xmlns:p14="http://schemas.microsoft.com/office/powerpoint/2010/main" val="3303075681"/>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3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10" presetSubtype="0">
                                  <p:stCondLst>
                                    <p:cond delay="4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7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id="30" nodeType="withEffect" presetClass="entr" presetID="2" presetSubtype="8">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0-#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产品功能</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pic>
        <p:nvPicPr>
          <p:cNvPr id="6" name="图片 5">
            <a:extLst>
              <a:ext uri="{FF2B5EF4-FFF2-40B4-BE49-F238E27FC236}">
                <a16:creationId xmlns:a16="http://schemas.microsoft.com/office/drawing/2014/main" id="{924E7C1A-3EFF-49AE-AB70-8910737E4321}"/>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091279" y="1796820"/>
            <a:ext cx="3597060" cy="4416491"/>
          </a:xfrm>
          <a:prstGeom prst="rect">
            <a:avLst/>
          </a:prstGeom>
        </p:spPr>
      </p:pic>
      <p:pic>
        <p:nvPicPr>
          <p:cNvPr id="8" name="图片 7">
            <a:extLst>
              <a:ext uri="{FF2B5EF4-FFF2-40B4-BE49-F238E27FC236}">
                <a16:creationId xmlns:a16="http://schemas.microsoft.com/office/drawing/2014/main" id="{F9EF33DA-8610-4787-9D67-88214F87E025}"/>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631986" y="2151935"/>
            <a:ext cx="464644" cy="533480"/>
          </a:xfrm>
          <a:prstGeom prst="rect">
            <a:avLst/>
          </a:prstGeom>
        </p:spPr>
      </p:pic>
      <p:pic>
        <p:nvPicPr>
          <p:cNvPr id="10" name="图片 9">
            <a:extLst>
              <a:ext uri="{FF2B5EF4-FFF2-40B4-BE49-F238E27FC236}">
                <a16:creationId xmlns:a16="http://schemas.microsoft.com/office/drawing/2014/main" id="{4C2B7244-0937-4BF9-A9EC-49387FDA8FEE}"/>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631985" y="3468984"/>
            <a:ext cx="464644" cy="533480"/>
          </a:xfrm>
          <a:prstGeom prst="rect">
            <a:avLst/>
          </a:prstGeom>
        </p:spPr>
      </p:pic>
      <p:pic>
        <p:nvPicPr>
          <p:cNvPr id="13" name="图片 12">
            <a:extLst>
              <a:ext uri="{FF2B5EF4-FFF2-40B4-BE49-F238E27FC236}">
                <a16:creationId xmlns:a16="http://schemas.microsoft.com/office/drawing/2014/main" id="{1BEDD1CD-A810-465F-8A46-6BB011B34513}"/>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1631983" y="4781747"/>
            <a:ext cx="464644" cy="533480"/>
          </a:xfrm>
          <a:prstGeom prst="rect">
            <a:avLst/>
          </a:prstGeom>
        </p:spPr>
      </p:pic>
      <p:pic>
        <p:nvPicPr>
          <p:cNvPr id="15" name="图片 14">
            <a:extLst>
              <a:ext uri="{FF2B5EF4-FFF2-40B4-BE49-F238E27FC236}">
                <a16:creationId xmlns:a16="http://schemas.microsoft.com/office/drawing/2014/main" id="{766A61E0-837D-4E70-8204-DA34C6D9F07F}"/>
              </a:ext>
            </a:extLst>
          </p:cNvPr>
          <p:cNvPicPr>
            <a:picLocks noChangeAspect="1"/>
          </p:cNvPicPr>
          <p:nvPr/>
        </p:nvPicPr>
        <p:blipFill rotWithShape="1">
          <a:blip cstate="print" r:embed="rId8">
            <a:extLst>
              <a:ext uri="{28A0092B-C50C-407E-A947-70E740481C1C}">
                <a14:useLocalDpi xmlns:a14="http://schemas.microsoft.com/office/drawing/2010/main" val="0"/>
              </a:ext>
            </a:extLst>
          </a:blip>
          <a:srcRect/>
          <a:stretch/>
        </p:blipFill>
        <p:spPr>
          <a:xfrm>
            <a:off x="6749476" y="1471961"/>
            <a:ext cx="3560909" cy="4360127"/>
          </a:xfrm>
          <a:prstGeom prst="rect">
            <a:avLst/>
          </a:prstGeom>
          <a:effectLst>
            <a:outerShdw algn="tl" blurRad="254000" dir="2700000" dist="63500" rotWithShape="0">
              <a:prstClr val="black">
                <a:alpha val="30000"/>
              </a:prstClr>
            </a:outerShdw>
          </a:effectLst>
        </p:spPr>
      </p:pic>
      <p:sp>
        <p:nvSpPr>
          <p:cNvPr id="39" name="TextBox 7">
            <a:extLst>
              <a:ext uri="{FF2B5EF4-FFF2-40B4-BE49-F238E27FC236}">
                <a16:creationId xmlns:a16="http://schemas.microsoft.com/office/drawing/2014/main" id="{D560C46C-2D35-4D3B-AC62-10B674442350}"/>
              </a:ext>
            </a:extLst>
          </p:cNvPr>
          <p:cNvSpPr txBox="1"/>
          <p:nvPr/>
        </p:nvSpPr>
        <p:spPr>
          <a:xfrm>
            <a:off x="2276256" y="2080120"/>
            <a:ext cx="1515488"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0" name="文本框 39">
            <a:extLst>
              <a:ext uri="{FF2B5EF4-FFF2-40B4-BE49-F238E27FC236}">
                <a16:creationId xmlns:a16="http://schemas.microsoft.com/office/drawing/2014/main" id="{72B5AEE0-D7CD-4D0A-99A1-942A27D36C2F}"/>
              </a:ext>
            </a:extLst>
          </p:cNvPr>
          <p:cNvSpPr txBox="1"/>
          <p:nvPr/>
        </p:nvSpPr>
        <p:spPr>
          <a:xfrm>
            <a:off x="2276256" y="2335359"/>
            <a:ext cx="3819744"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41" name="TextBox 7">
            <a:extLst>
              <a:ext uri="{FF2B5EF4-FFF2-40B4-BE49-F238E27FC236}">
                <a16:creationId xmlns:a16="http://schemas.microsoft.com/office/drawing/2014/main" id="{1F485C3D-5993-4F53-A3B5-3BD616D604B2}"/>
              </a:ext>
            </a:extLst>
          </p:cNvPr>
          <p:cNvSpPr txBox="1"/>
          <p:nvPr/>
        </p:nvSpPr>
        <p:spPr>
          <a:xfrm>
            <a:off x="2277797" y="3397169"/>
            <a:ext cx="1515488"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2" name="文本框 41">
            <a:extLst>
              <a:ext uri="{FF2B5EF4-FFF2-40B4-BE49-F238E27FC236}">
                <a16:creationId xmlns:a16="http://schemas.microsoft.com/office/drawing/2014/main" id="{E2DDD70C-339E-4CA4-B746-3D2CEEA32933}"/>
              </a:ext>
            </a:extLst>
          </p:cNvPr>
          <p:cNvSpPr txBox="1"/>
          <p:nvPr/>
        </p:nvSpPr>
        <p:spPr>
          <a:xfrm>
            <a:off x="2277797" y="3652409"/>
            <a:ext cx="3819744"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45" name="TextBox 7">
            <a:extLst>
              <a:ext uri="{FF2B5EF4-FFF2-40B4-BE49-F238E27FC236}">
                <a16:creationId xmlns:a16="http://schemas.microsoft.com/office/drawing/2014/main" id="{2B8071E0-611B-4D8E-8606-66801086D86F}"/>
              </a:ext>
            </a:extLst>
          </p:cNvPr>
          <p:cNvSpPr txBox="1"/>
          <p:nvPr/>
        </p:nvSpPr>
        <p:spPr>
          <a:xfrm>
            <a:off x="2276256" y="4709932"/>
            <a:ext cx="1515488"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6" name="文本框 45">
            <a:extLst>
              <a:ext uri="{FF2B5EF4-FFF2-40B4-BE49-F238E27FC236}">
                <a16:creationId xmlns:a16="http://schemas.microsoft.com/office/drawing/2014/main" id="{5F93D238-E7B4-4793-86E7-F141E25064A7}"/>
              </a:ext>
            </a:extLst>
          </p:cNvPr>
          <p:cNvSpPr txBox="1"/>
          <p:nvPr/>
        </p:nvSpPr>
        <p:spPr>
          <a:xfrm>
            <a:off x="2276256" y="4965171"/>
            <a:ext cx="3819744"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Tree>
    <p:extLst>
      <p:ext uri="{BB962C8B-B14F-4D97-AF65-F5344CB8AC3E}">
        <p14:creationId xmlns:p14="http://schemas.microsoft.com/office/powerpoint/2010/main" val="13891469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42"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1000" id="20"/>
                                        <p:tgtEl>
                                          <p:spTgt spid="6"/>
                                        </p:tgtEl>
                                      </p:cBhvr>
                                    </p:animEffect>
                                    <p:anim calcmode="lin" valueType="num">
                                      <p:cBhvr>
                                        <p:cTn dur="1000" fill="hold" id="21"/>
                                        <p:tgtEl>
                                          <p:spTgt spid="6"/>
                                        </p:tgtEl>
                                        <p:attrNameLst>
                                          <p:attrName>ppt_x</p:attrName>
                                        </p:attrNameLst>
                                      </p:cBhvr>
                                      <p:tavLst>
                                        <p:tav tm="0">
                                          <p:val>
                                            <p:strVal val="#ppt_x"/>
                                          </p:val>
                                        </p:tav>
                                        <p:tav tm="100000">
                                          <p:val>
                                            <p:strVal val="#ppt_x"/>
                                          </p:val>
                                        </p:tav>
                                      </p:tavLst>
                                    </p:anim>
                                    <p:anim calcmode="lin" valueType="num">
                                      <p:cBhvr>
                                        <p:cTn dur="1000" fill="hold" id="22"/>
                                        <p:tgtEl>
                                          <p:spTgt spid="6"/>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anim calcmode="lin" valueType="num">
                                      <p:cBhvr>
                                        <p:cTn dur="1000" fill="hold" id="31"/>
                                        <p:tgtEl>
                                          <p:spTgt spid="10"/>
                                        </p:tgtEl>
                                        <p:attrNameLst>
                                          <p:attrName>ppt_x</p:attrName>
                                        </p:attrNameLst>
                                      </p:cBhvr>
                                      <p:tavLst>
                                        <p:tav tm="0">
                                          <p:val>
                                            <p:strVal val="#ppt_x"/>
                                          </p:val>
                                        </p:tav>
                                        <p:tav tm="100000">
                                          <p:val>
                                            <p:strVal val="#ppt_x"/>
                                          </p:val>
                                        </p:tav>
                                      </p:tavLst>
                                    </p:anim>
                                    <p:anim calcmode="lin" valueType="num">
                                      <p:cBhvr>
                                        <p:cTn dur="1000" fill="hold" id="32"/>
                                        <p:tgtEl>
                                          <p:spTgt spid="10"/>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1000" id="35"/>
                                        <p:tgtEl>
                                          <p:spTgt spid="13"/>
                                        </p:tgtEl>
                                      </p:cBhvr>
                                    </p:animEffect>
                                    <p:anim calcmode="lin" valueType="num">
                                      <p:cBhvr>
                                        <p:cTn dur="1000" fill="hold" id="36"/>
                                        <p:tgtEl>
                                          <p:spTgt spid="13"/>
                                        </p:tgtEl>
                                        <p:attrNameLst>
                                          <p:attrName>ppt_x</p:attrName>
                                        </p:attrNameLst>
                                      </p:cBhvr>
                                      <p:tavLst>
                                        <p:tav tm="0">
                                          <p:val>
                                            <p:strVal val="#ppt_x"/>
                                          </p:val>
                                        </p:tav>
                                        <p:tav tm="100000">
                                          <p:val>
                                            <p:strVal val="#ppt_x"/>
                                          </p:val>
                                        </p:tav>
                                      </p:tavLst>
                                    </p:anim>
                                    <p:anim calcmode="lin" valueType="num">
                                      <p:cBhvr>
                                        <p:cTn dur="1000" fill="hold" id="37"/>
                                        <p:tgtEl>
                                          <p:spTgt spid="13"/>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15"/>
                                        </p:tgtEl>
                                        <p:attrNameLst>
                                          <p:attrName>style.visibility</p:attrName>
                                        </p:attrNameLst>
                                      </p:cBhvr>
                                      <p:to>
                                        <p:strVal val="visible"/>
                                      </p:to>
                                    </p:set>
                                    <p:animEffect filter="fade" transition="in">
                                      <p:cBhvr>
                                        <p:cTn dur="1000" id="40"/>
                                        <p:tgtEl>
                                          <p:spTgt spid="15"/>
                                        </p:tgtEl>
                                      </p:cBhvr>
                                    </p:animEffect>
                                    <p:anim calcmode="lin" valueType="num">
                                      <p:cBhvr>
                                        <p:cTn dur="1000" fill="hold" id="41"/>
                                        <p:tgtEl>
                                          <p:spTgt spid="15"/>
                                        </p:tgtEl>
                                        <p:attrNameLst>
                                          <p:attrName>ppt_x</p:attrName>
                                        </p:attrNameLst>
                                      </p:cBhvr>
                                      <p:tavLst>
                                        <p:tav tm="0">
                                          <p:val>
                                            <p:strVal val="#ppt_x"/>
                                          </p:val>
                                        </p:tav>
                                        <p:tav tm="100000">
                                          <p:val>
                                            <p:strVal val="#ppt_x"/>
                                          </p:val>
                                        </p:tav>
                                      </p:tavLst>
                                    </p:anim>
                                    <p:anim calcmode="lin" valueType="num">
                                      <p:cBhvr>
                                        <p:cTn dur="1000" fill="hold" id="42"/>
                                        <p:tgtEl>
                                          <p:spTgt spid="15"/>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39"/>
                                        </p:tgtEl>
                                        <p:attrNameLst>
                                          <p:attrName>style.visibility</p:attrName>
                                        </p:attrNameLst>
                                      </p:cBhvr>
                                      <p:to>
                                        <p:strVal val="visible"/>
                                      </p:to>
                                    </p:set>
                                    <p:animEffect filter="fade" transition="in">
                                      <p:cBhvr>
                                        <p:cTn dur="1000" id="45"/>
                                        <p:tgtEl>
                                          <p:spTgt spid="39"/>
                                        </p:tgtEl>
                                      </p:cBhvr>
                                    </p:animEffect>
                                    <p:anim calcmode="lin" valueType="num">
                                      <p:cBhvr>
                                        <p:cTn dur="1000" fill="hold" id="46"/>
                                        <p:tgtEl>
                                          <p:spTgt spid="39"/>
                                        </p:tgtEl>
                                        <p:attrNameLst>
                                          <p:attrName>ppt_x</p:attrName>
                                        </p:attrNameLst>
                                      </p:cBhvr>
                                      <p:tavLst>
                                        <p:tav tm="0">
                                          <p:val>
                                            <p:strVal val="#ppt_x"/>
                                          </p:val>
                                        </p:tav>
                                        <p:tav tm="100000">
                                          <p:val>
                                            <p:strVal val="#ppt_x"/>
                                          </p:val>
                                        </p:tav>
                                      </p:tavLst>
                                    </p:anim>
                                    <p:anim calcmode="lin" valueType="num">
                                      <p:cBhvr>
                                        <p:cTn dur="1000" fill="hold" id="47"/>
                                        <p:tgtEl>
                                          <p:spTgt spid="39"/>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40"/>
                                        </p:tgtEl>
                                        <p:attrNameLst>
                                          <p:attrName>style.visibility</p:attrName>
                                        </p:attrNameLst>
                                      </p:cBhvr>
                                      <p:to>
                                        <p:strVal val="visible"/>
                                      </p:to>
                                    </p:set>
                                    <p:animEffect filter="fade" transition="in">
                                      <p:cBhvr>
                                        <p:cTn dur="1000" id="50"/>
                                        <p:tgtEl>
                                          <p:spTgt spid="40"/>
                                        </p:tgtEl>
                                      </p:cBhvr>
                                    </p:animEffect>
                                    <p:anim calcmode="lin" valueType="num">
                                      <p:cBhvr>
                                        <p:cTn dur="1000" fill="hold" id="51"/>
                                        <p:tgtEl>
                                          <p:spTgt spid="40"/>
                                        </p:tgtEl>
                                        <p:attrNameLst>
                                          <p:attrName>ppt_x</p:attrName>
                                        </p:attrNameLst>
                                      </p:cBhvr>
                                      <p:tavLst>
                                        <p:tav tm="0">
                                          <p:val>
                                            <p:strVal val="#ppt_x"/>
                                          </p:val>
                                        </p:tav>
                                        <p:tav tm="100000">
                                          <p:val>
                                            <p:strVal val="#ppt_x"/>
                                          </p:val>
                                        </p:tav>
                                      </p:tavLst>
                                    </p:anim>
                                    <p:anim calcmode="lin" valueType="num">
                                      <p:cBhvr>
                                        <p:cTn dur="1000" fill="hold" id="52"/>
                                        <p:tgtEl>
                                          <p:spTgt spid="40"/>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41"/>
                                        </p:tgtEl>
                                        <p:attrNameLst>
                                          <p:attrName>style.visibility</p:attrName>
                                        </p:attrNameLst>
                                      </p:cBhvr>
                                      <p:to>
                                        <p:strVal val="visible"/>
                                      </p:to>
                                    </p:set>
                                    <p:animEffect filter="fade" transition="in">
                                      <p:cBhvr>
                                        <p:cTn dur="1000" id="55"/>
                                        <p:tgtEl>
                                          <p:spTgt spid="41"/>
                                        </p:tgtEl>
                                      </p:cBhvr>
                                    </p:animEffect>
                                    <p:anim calcmode="lin" valueType="num">
                                      <p:cBhvr>
                                        <p:cTn dur="1000" fill="hold" id="56"/>
                                        <p:tgtEl>
                                          <p:spTgt spid="41"/>
                                        </p:tgtEl>
                                        <p:attrNameLst>
                                          <p:attrName>ppt_x</p:attrName>
                                        </p:attrNameLst>
                                      </p:cBhvr>
                                      <p:tavLst>
                                        <p:tav tm="0">
                                          <p:val>
                                            <p:strVal val="#ppt_x"/>
                                          </p:val>
                                        </p:tav>
                                        <p:tav tm="100000">
                                          <p:val>
                                            <p:strVal val="#ppt_x"/>
                                          </p:val>
                                        </p:tav>
                                      </p:tavLst>
                                    </p:anim>
                                    <p:anim calcmode="lin" valueType="num">
                                      <p:cBhvr>
                                        <p:cTn dur="1000" fill="hold" id="57"/>
                                        <p:tgtEl>
                                          <p:spTgt spid="41"/>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42"/>
                                        </p:tgtEl>
                                        <p:attrNameLst>
                                          <p:attrName>style.visibility</p:attrName>
                                        </p:attrNameLst>
                                      </p:cBhvr>
                                      <p:to>
                                        <p:strVal val="visible"/>
                                      </p:to>
                                    </p:set>
                                    <p:animEffect filter="fade" transition="in">
                                      <p:cBhvr>
                                        <p:cTn dur="1000" id="60"/>
                                        <p:tgtEl>
                                          <p:spTgt spid="42"/>
                                        </p:tgtEl>
                                      </p:cBhvr>
                                    </p:animEffect>
                                    <p:anim calcmode="lin" valueType="num">
                                      <p:cBhvr>
                                        <p:cTn dur="1000" fill="hold" id="61"/>
                                        <p:tgtEl>
                                          <p:spTgt spid="42"/>
                                        </p:tgtEl>
                                        <p:attrNameLst>
                                          <p:attrName>ppt_x</p:attrName>
                                        </p:attrNameLst>
                                      </p:cBhvr>
                                      <p:tavLst>
                                        <p:tav tm="0">
                                          <p:val>
                                            <p:strVal val="#ppt_x"/>
                                          </p:val>
                                        </p:tav>
                                        <p:tav tm="100000">
                                          <p:val>
                                            <p:strVal val="#ppt_x"/>
                                          </p:val>
                                        </p:tav>
                                      </p:tavLst>
                                    </p:anim>
                                    <p:anim calcmode="lin" valueType="num">
                                      <p:cBhvr>
                                        <p:cTn dur="1000" fill="hold" id="62"/>
                                        <p:tgtEl>
                                          <p:spTgt spid="42"/>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45"/>
                                        </p:tgtEl>
                                        <p:attrNameLst>
                                          <p:attrName>style.visibility</p:attrName>
                                        </p:attrNameLst>
                                      </p:cBhvr>
                                      <p:to>
                                        <p:strVal val="visible"/>
                                      </p:to>
                                    </p:set>
                                    <p:animEffect filter="fade" transition="in">
                                      <p:cBhvr>
                                        <p:cTn dur="1000" id="65"/>
                                        <p:tgtEl>
                                          <p:spTgt spid="45"/>
                                        </p:tgtEl>
                                      </p:cBhvr>
                                    </p:animEffect>
                                    <p:anim calcmode="lin" valueType="num">
                                      <p:cBhvr>
                                        <p:cTn dur="1000" fill="hold" id="66"/>
                                        <p:tgtEl>
                                          <p:spTgt spid="45"/>
                                        </p:tgtEl>
                                        <p:attrNameLst>
                                          <p:attrName>ppt_x</p:attrName>
                                        </p:attrNameLst>
                                      </p:cBhvr>
                                      <p:tavLst>
                                        <p:tav tm="0">
                                          <p:val>
                                            <p:strVal val="#ppt_x"/>
                                          </p:val>
                                        </p:tav>
                                        <p:tav tm="100000">
                                          <p:val>
                                            <p:strVal val="#ppt_x"/>
                                          </p:val>
                                        </p:tav>
                                      </p:tavLst>
                                    </p:anim>
                                    <p:anim calcmode="lin" valueType="num">
                                      <p:cBhvr>
                                        <p:cTn dur="1000" fill="hold" id="67"/>
                                        <p:tgtEl>
                                          <p:spTgt spid="45"/>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46"/>
                                        </p:tgtEl>
                                        <p:attrNameLst>
                                          <p:attrName>style.visibility</p:attrName>
                                        </p:attrNameLst>
                                      </p:cBhvr>
                                      <p:to>
                                        <p:strVal val="visible"/>
                                      </p:to>
                                    </p:set>
                                    <p:animEffect filter="fade" transition="in">
                                      <p:cBhvr>
                                        <p:cTn dur="1000" id="70"/>
                                        <p:tgtEl>
                                          <p:spTgt spid="46"/>
                                        </p:tgtEl>
                                      </p:cBhvr>
                                    </p:animEffect>
                                    <p:anim calcmode="lin" valueType="num">
                                      <p:cBhvr>
                                        <p:cTn dur="1000" fill="hold" id="71"/>
                                        <p:tgtEl>
                                          <p:spTgt spid="46"/>
                                        </p:tgtEl>
                                        <p:attrNameLst>
                                          <p:attrName>ppt_x</p:attrName>
                                        </p:attrNameLst>
                                      </p:cBhvr>
                                      <p:tavLst>
                                        <p:tav tm="0">
                                          <p:val>
                                            <p:strVal val="#ppt_x"/>
                                          </p:val>
                                        </p:tav>
                                        <p:tav tm="100000">
                                          <p:val>
                                            <p:strVal val="#ppt_x"/>
                                          </p:val>
                                        </p:tav>
                                      </p:tavLst>
                                    </p:anim>
                                    <p:anim calcmode="lin" valueType="num">
                                      <p:cBhvr>
                                        <p:cTn dur="1000" fill="hold" id="72"/>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9"/>
      <p:bldP grpId="0" spid="40"/>
      <p:bldP grpId="0" spid="41"/>
      <p:bldP grpId="0" spid="42"/>
      <p:bldP grpId="0" spid="45"/>
      <p:bldP grpId="0" spid="46"/>
    </p:bldLst>
  </p:timing>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2D00866A-5D70-4F0F-B167-058620325275}"/>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3957644" y="2031481"/>
            <a:ext cx="1732013" cy="2074928"/>
          </a:xfrm>
          <a:prstGeom prst="rect">
            <a:avLst/>
          </a:prstGeom>
        </p:spPr>
      </p:pic>
      <p:pic>
        <p:nvPicPr>
          <p:cNvPr id="57" name="图片 56">
            <a:extLst>
              <a:ext uri="{FF2B5EF4-FFF2-40B4-BE49-F238E27FC236}">
                <a16:creationId xmlns:a16="http://schemas.microsoft.com/office/drawing/2014/main" id="{90F613A8-2246-473C-A325-E8C787D7C38C}"/>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57911" y="1998792"/>
            <a:ext cx="1732013" cy="2074928"/>
          </a:xfrm>
          <a:prstGeom prst="rect">
            <a:avLst/>
          </a:prstGeom>
        </p:spPr>
      </p:pic>
      <p:pic>
        <p:nvPicPr>
          <p:cNvPr id="63" name="图片 62">
            <a:extLst>
              <a:ext uri="{FF2B5EF4-FFF2-40B4-BE49-F238E27FC236}">
                <a16:creationId xmlns:a16="http://schemas.microsoft.com/office/drawing/2014/main" id="{5C35CFF4-95D0-4921-9E0F-A9D907A3B9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8735046" y="1998792"/>
            <a:ext cx="1732013" cy="2074928"/>
          </a:xfrm>
          <a:prstGeom prst="rect">
            <a:avLst/>
          </a:prstGeom>
        </p:spPr>
      </p:pic>
      <p:sp>
        <p:nvSpPr>
          <p:cNvPr id="26" name="矩形 25"/>
          <p:cNvSpPr/>
          <p:nvPr/>
        </p:nvSpPr>
        <p:spPr>
          <a:xfrm>
            <a:off x="3957645" y="1894435"/>
            <a:ext cx="1490341" cy="1822596"/>
          </a:xfrm>
          <a:prstGeom prst="rect">
            <a:avLst/>
          </a:prstGeom>
          <a:blipFill dpi="0" rotWithShape="1">
            <a:blip cstate="print"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6357912" y="1894435"/>
            <a:ext cx="1490341" cy="1822596"/>
          </a:xfrm>
          <a:prstGeom prst="rect">
            <a:avLst/>
          </a:prstGeom>
          <a:blipFill dpi="0" rotWithShape="1">
            <a:blip cstate="print"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8758179" y="1894435"/>
            <a:ext cx="1490341" cy="1822596"/>
          </a:xfrm>
          <a:prstGeom prst="rect">
            <a:avLst/>
          </a:prstGeom>
          <a:blipFill dpi="0" rotWithShape="1">
            <a:blip cstate="print"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a:extLst>
              <a:ext uri="{FF2B5EF4-FFF2-40B4-BE49-F238E27FC236}">
                <a16:creationId xmlns:a16="http://schemas.microsoft.com/office/drawing/2014/main" id="{2854EEF1-843F-4296-A396-E05140CF9A04}"/>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557378" y="2031481"/>
            <a:ext cx="1732013" cy="2074928"/>
          </a:xfrm>
          <a:prstGeom prst="rect">
            <a:avLst/>
          </a:prstGeom>
        </p:spPr>
      </p:pic>
      <p:sp>
        <p:nvSpPr>
          <p:cNvPr id="5" name="矩形 4"/>
          <p:cNvSpPr/>
          <p:nvPr/>
        </p:nvSpPr>
        <p:spPr>
          <a:xfrm>
            <a:off x="1557378" y="1894435"/>
            <a:ext cx="1490341" cy="1822596"/>
          </a:xfrm>
          <a:prstGeom prst="rect">
            <a:avLst/>
          </a:prstGeom>
          <a:blipFill dpi="0" rotWithShape="1">
            <a:blip cstate="print"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产品功能</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1389521" y="4202672"/>
            <a:ext cx="1319592" cy="318100"/>
          </a:xfrm>
          <a:prstGeom prst="rect">
            <a:avLst/>
          </a:prstGeom>
          <a:noFill/>
        </p:spPr>
        <p:txBody>
          <a:bodyPr rtlCol="0" wrap="none">
            <a:spAutoFit/>
          </a:bodyPr>
          <a:lstStyle/>
          <a:p>
            <a:pPr defTabSz="1219020"/>
            <a:r>
              <a:rPr altLang="en-US" b="1" dirty="0" lang="zh-CN" sz="1467">
                <a:solidFill>
                  <a:srgbClr val="4F4D50"/>
                </a:solidFill>
                <a:latin charset="-122" panose="02010601030101010101" pitchFamily="2" typeface="方正黑体简体"/>
                <a:ea charset="-122" panose="02010601030101010101" pitchFamily="2" typeface="方正黑体简体"/>
                <a:cs typeface="+mn-ea"/>
                <a:sym typeface="+mn-lt"/>
              </a:rPr>
              <a:t>项目标题文字</a:t>
            </a:r>
            <a:endParaRPr altLang="zh-CN" b="1" dirty="0" lang="en-US" sz="1467">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2" name="文本框 31">
            <a:extLst>
              <a:ext uri="{FF2B5EF4-FFF2-40B4-BE49-F238E27FC236}">
                <a16:creationId xmlns:a16="http://schemas.microsoft.com/office/drawing/2014/main" id="{01B21567-E056-4633-A086-071BD3E20E9B}"/>
              </a:ext>
            </a:extLst>
          </p:cNvPr>
          <p:cNvSpPr txBox="1"/>
          <p:nvPr/>
        </p:nvSpPr>
        <p:spPr>
          <a:xfrm>
            <a:off x="1389521" y="4796747"/>
            <a:ext cx="2091552" cy="107773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12" name="直接连接符 11">
            <a:extLst>
              <a:ext uri="{FF2B5EF4-FFF2-40B4-BE49-F238E27FC236}">
                <a16:creationId xmlns:a16="http://schemas.microsoft.com/office/drawing/2014/main" id="{151542C4-D275-434E-B531-604E3C2446DC}"/>
              </a:ext>
            </a:extLst>
          </p:cNvPr>
          <p:cNvCxnSpPr>
            <a:cxnSpLocks/>
          </p:cNvCxnSpPr>
          <p:nvPr/>
        </p:nvCxnSpPr>
        <p:spPr>
          <a:xfrm>
            <a:off x="1521476" y="4709828"/>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
        <p:nvSpPr>
          <p:cNvPr id="44" name="TextBox 7">
            <a:extLst>
              <a:ext uri="{FF2B5EF4-FFF2-40B4-BE49-F238E27FC236}">
                <a16:creationId xmlns:a16="http://schemas.microsoft.com/office/drawing/2014/main" id="{5CEFA42F-B316-4D72-99AF-25F32536ABA7}"/>
              </a:ext>
            </a:extLst>
          </p:cNvPr>
          <p:cNvSpPr txBox="1"/>
          <p:nvPr/>
        </p:nvSpPr>
        <p:spPr>
          <a:xfrm>
            <a:off x="3789788" y="4202672"/>
            <a:ext cx="1319592" cy="318100"/>
          </a:xfrm>
          <a:prstGeom prst="rect">
            <a:avLst/>
          </a:prstGeom>
          <a:noFill/>
        </p:spPr>
        <p:txBody>
          <a:bodyPr rtlCol="0" wrap="none">
            <a:spAutoFit/>
          </a:bodyPr>
          <a:lstStyle/>
          <a:p>
            <a:pPr defTabSz="1219020"/>
            <a:r>
              <a:rPr altLang="en-US" b="1" dirty="0" lang="zh-CN" sz="1467">
                <a:solidFill>
                  <a:srgbClr val="4F4D50"/>
                </a:solidFill>
                <a:latin charset="-122" panose="02010601030101010101" pitchFamily="2" typeface="方正黑体简体"/>
                <a:ea charset="-122" panose="02010601030101010101" pitchFamily="2" typeface="方正黑体简体"/>
                <a:cs typeface="+mn-ea"/>
                <a:sym typeface="+mn-lt"/>
              </a:rPr>
              <a:t>项目标题文字</a:t>
            </a:r>
            <a:endParaRPr altLang="zh-CN" b="1" dirty="0" lang="en-US" sz="1467">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4" name="文本框 53">
            <a:extLst>
              <a:ext uri="{FF2B5EF4-FFF2-40B4-BE49-F238E27FC236}">
                <a16:creationId xmlns:a16="http://schemas.microsoft.com/office/drawing/2014/main" id="{3F6D5AE4-D921-4649-80AC-D1E6A044AF03}"/>
              </a:ext>
            </a:extLst>
          </p:cNvPr>
          <p:cNvSpPr txBox="1"/>
          <p:nvPr/>
        </p:nvSpPr>
        <p:spPr>
          <a:xfrm>
            <a:off x="3789788" y="4796747"/>
            <a:ext cx="2091552" cy="107773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55" name="直接连接符 54">
            <a:extLst>
              <a:ext uri="{FF2B5EF4-FFF2-40B4-BE49-F238E27FC236}">
                <a16:creationId xmlns:a16="http://schemas.microsoft.com/office/drawing/2014/main" id="{34063B34-4098-4B98-8B58-FB951A4B8416}"/>
              </a:ext>
            </a:extLst>
          </p:cNvPr>
          <p:cNvCxnSpPr>
            <a:cxnSpLocks/>
          </p:cNvCxnSpPr>
          <p:nvPr/>
        </p:nvCxnSpPr>
        <p:spPr>
          <a:xfrm>
            <a:off x="3921743" y="4709828"/>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
        <p:nvSpPr>
          <p:cNvPr id="58" name="TextBox 7">
            <a:extLst>
              <a:ext uri="{FF2B5EF4-FFF2-40B4-BE49-F238E27FC236}">
                <a16:creationId xmlns:a16="http://schemas.microsoft.com/office/drawing/2014/main" id="{516FFC89-F870-44B6-9BBA-AC0E69B6FCB4}"/>
              </a:ext>
            </a:extLst>
          </p:cNvPr>
          <p:cNvSpPr txBox="1"/>
          <p:nvPr/>
        </p:nvSpPr>
        <p:spPr>
          <a:xfrm>
            <a:off x="6190055" y="4169983"/>
            <a:ext cx="1319592" cy="318100"/>
          </a:xfrm>
          <a:prstGeom prst="rect">
            <a:avLst/>
          </a:prstGeom>
          <a:noFill/>
        </p:spPr>
        <p:txBody>
          <a:bodyPr rtlCol="0" wrap="none">
            <a:spAutoFit/>
          </a:bodyPr>
          <a:lstStyle/>
          <a:p>
            <a:pPr defTabSz="1219020"/>
            <a:r>
              <a:rPr altLang="en-US" b="1" dirty="0" lang="zh-CN" sz="1467">
                <a:solidFill>
                  <a:srgbClr val="4F4D50"/>
                </a:solidFill>
                <a:latin charset="-122" panose="02010601030101010101" pitchFamily="2" typeface="方正黑体简体"/>
                <a:ea charset="-122" panose="02010601030101010101" pitchFamily="2" typeface="方正黑体简体"/>
                <a:cs typeface="+mn-ea"/>
                <a:sym typeface="+mn-lt"/>
              </a:rPr>
              <a:t>项目标题文字</a:t>
            </a:r>
            <a:endParaRPr altLang="zh-CN" b="1" dirty="0" lang="en-US" sz="1467">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60" name="文本框 59">
            <a:extLst>
              <a:ext uri="{FF2B5EF4-FFF2-40B4-BE49-F238E27FC236}">
                <a16:creationId xmlns:a16="http://schemas.microsoft.com/office/drawing/2014/main" id="{A8ECEEB8-D442-4C2F-8555-4BCB566535BE}"/>
              </a:ext>
            </a:extLst>
          </p:cNvPr>
          <p:cNvSpPr txBox="1"/>
          <p:nvPr/>
        </p:nvSpPr>
        <p:spPr>
          <a:xfrm>
            <a:off x="6190055" y="4764057"/>
            <a:ext cx="2091552" cy="107773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61" name="直接连接符 60">
            <a:extLst>
              <a:ext uri="{FF2B5EF4-FFF2-40B4-BE49-F238E27FC236}">
                <a16:creationId xmlns:a16="http://schemas.microsoft.com/office/drawing/2014/main" id="{30D69B92-71CF-42E1-BC15-A40DC7803D86}"/>
              </a:ext>
            </a:extLst>
          </p:cNvPr>
          <p:cNvCxnSpPr>
            <a:cxnSpLocks/>
          </p:cNvCxnSpPr>
          <p:nvPr/>
        </p:nvCxnSpPr>
        <p:spPr>
          <a:xfrm>
            <a:off x="6322010" y="4677139"/>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
        <p:nvSpPr>
          <p:cNvPr id="64" name="TextBox 7">
            <a:extLst>
              <a:ext uri="{FF2B5EF4-FFF2-40B4-BE49-F238E27FC236}">
                <a16:creationId xmlns:a16="http://schemas.microsoft.com/office/drawing/2014/main" id="{5AD22F94-8964-4FF1-9425-4FB106118685}"/>
              </a:ext>
            </a:extLst>
          </p:cNvPr>
          <p:cNvSpPr txBox="1"/>
          <p:nvPr/>
        </p:nvSpPr>
        <p:spPr>
          <a:xfrm>
            <a:off x="8516949" y="4169983"/>
            <a:ext cx="1319592" cy="318100"/>
          </a:xfrm>
          <a:prstGeom prst="rect">
            <a:avLst/>
          </a:prstGeom>
          <a:noFill/>
        </p:spPr>
        <p:txBody>
          <a:bodyPr rtlCol="0" wrap="none">
            <a:spAutoFit/>
          </a:bodyPr>
          <a:lstStyle/>
          <a:p>
            <a:pPr defTabSz="1219020"/>
            <a:r>
              <a:rPr altLang="en-US" b="1" dirty="0" lang="zh-CN" sz="1467">
                <a:solidFill>
                  <a:srgbClr val="4F4D50"/>
                </a:solidFill>
                <a:latin charset="-122" panose="02010601030101010101" pitchFamily="2" typeface="方正黑体简体"/>
                <a:ea charset="-122" panose="02010601030101010101" pitchFamily="2" typeface="方正黑体简体"/>
                <a:cs typeface="+mn-ea"/>
                <a:sym typeface="+mn-lt"/>
              </a:rPr>
              <a:t>项目标题文字</a:t>
            </a:r>
            <a:endParaRPr altLang="zh-CN" b="1" dirty="0" lang="en-US" sz="1467">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66" name="文本框 65">
            <a:extLst>
              <a:ext uri="{FF2B5EF4-FFF2-40B4-BE49-F238E27FC236}">
                <a16:creationId xmlns:a16="http://schemas.microsoft.com/office/drawing/2014/main" id="{B85A2FCA-8A8F-416D-AC9E-8CD37C5D5C96}"/>
              </a:ext>
            </a:extLst>
          </p:cNvPr>
          <p:cNvSpPr txBox="1"/>
          <p:nvPr/>
        </p:nvSpPr>
        <p:spPr>
          <a:xfrm>
            <a:off x="8516949" y="4764057"/>
            <a:ext cx="2091552" cy="1077731"/>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67" name="直接连接符 66">
            <a:extLst>
              <a:ext uri="{FF2B5EF4-FFF2-40B4-BE49-F238E27FC236}">
                <a16:creationId xmlns:a16="http://schemas.microsoft.com/office/drawing/2014/main" id="{0DC05DA5-A9C8-48D4-8AFC-AC2EDE43549F}"/>
              </a:ext>
            </a:extLst>
          </p:cNvPr>
          <p:cNvCxnSpPr>
            <a:cxnSpLocks/>
          </p:cNvCxnSpPr>
          <p:nvPr/>
        </p:nvCxnSpPr>
        <p:spPr>
          <a:xfrm>
            <a:off x="8648904" y="4677139"/>
            <a:ext cx="373701" cy="0"/>
          </a:xfrm>
          <a:prstGeom prst="line">
            <a:avLst/>
          </a:prstGeom>
          <a:ln w="19050">
            <a:solidFill>
              <a:srgbClr val="D4BB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8561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53" presetSubtype="16">
                                  <p:stCondLst>
                                    <p:cond delay="0"/>
                                  </p:stCondLst>
                                  <p:childTnLst>
                                    <p:set>
                                      <p:cBhvr>
                                        <p:cTn dur="1" fill="hold" id="19">
                                          <p:stCondLst>
                                            <p:cond delay="0"/>
                                          </p:stCondLst>
                                        </p:cTn>
                                        <p:tgtEl>
                                          <p:spTgt spid="43"/>
                                        </p:tgtEl>
                                        <p:attrNameLst>
                                          <p:attrName>style.visibility</p:attrName>
                                        </p:attrNameLst>
                                      </p:cBhvr>
                                      <p:to>
                                        <p:strVal val="visible"/>
                                      </p:to>
                                    </p:set>
                                    <p:anim calcmode="lin" valueType="num">
                                      <p:cBhvr>
                                        <p:cTn dur="500" fill="hold" id="20"/>
                                        <p:tgtEl>
                                          <p:spTgt spid="43"/>
                                        </p:tgtEl>
                                        <p:attrNameLst>
                                          <p:attrName>ppt_w</p:attrName>
                                        </p:attrNameLst>
                                      </p:cBhvr>
                                      <p:tavLst>
                                        <p:tav tm="0">
                                          <p:val>
                                            <p:fltVal val="0"/>
                                          </p:val>
                                        </p:tav>
                                        <p:tav tm="100000">
                                          <p:val>
                                            <p:strVal val="#ppt_w"/>
                                          </p:val>
                                        </p:tav>
                                      </p:tavLst>
                                    </p:anim>
                                    <p:anim calcmode="lin" valueType="num">
                                      <p:cBhvr>
                                        <p:cTn dur="500" fill="hold" id="21"/>
                                        <p:tgtEl>
                                          <p:spTgt spid="43"/>
                                        </p:tgtEl>
                                        <p:attrNameLst>
                                          <p:attrName>ppt_h</p:attrName>
                                        </p:attrNameLst>
                                      </p:cBhvr>
                                      <p:tavLst>
                                        <p:tav tm="0">
                                          <p:val>
                                            <p:fltVal val="0"/>
                                          </p:val>
                                        </p:tav>
                                        <p:tav tm="100000">
                                          <p:val>
                                            <p:strVal val="#ppt_h"/>
                                          </p:val>
                                        </p:tav>
                                      </p:tavLst>
                                    </p:anim>
                                    <p:animEffect filter="fade" transition="in">
                                      <p:cBhvr>
                                        <p:cTn dur="500" id="22"/>
                                        <p:tgtEl>
                                          <p:spTgt spid="43"/>
                                        </p:tgtEl>
                                      </p:cBhvr>
                                    </p:animEffect>
                                  </p:childTnLst>
                                </p:cTn>
                              </p:par>
                              <p:par>
                                <p:cTn fill="hold" id="23" nodeType="withEffect" presetClass="entr" presetID="53" presetSubtype="16">
                                  <p:stCondLst>
                                    <p:cond delay="0"/>
                                  </p:stCondLst>
                                  <p:childTnLst>
                                    <p:set>
                                      <p:cBhvr>
                                        <p:cTn dur="1" fill="hold" id="24">
                                          <p:stCondLst>
                                            <p:cond delay="0"/>
                                          </p:stCondLst>
                                        </p:cTn>
                                        <p:tgtEl>
                                          <p:spTgt spid="57"/>
                                        </p:tgtEl>
                                        <p:attrNameLst>
                                          <p:attrName>style.visibility</p:attrName>
                                        </p:attrNameLst>
                                      </p:cBhvr>
                                      <p:to>
                                        <p:strVal val="visible"/>
                                      </p:to>
                                    </p:set>
                                    <p:anim calcmode="lin" valueType="num">
                                      <p:cBhvr>
                                        <p:cTn dur="500" fill="hold" id="25"/>
                                        <p:tgtEl>
                                          <p:spTgt spid="57"/>
                                        </p:tgtEl>
                                        <p:attrNameLst>
                                          <p:attrName>ppt_w</p:attrName>
                                        </p:attrNameLst>
                                      </p:cBhvr>
                                      <p:tavLst>
                                        <p:tav tm="0">
                                          <p:val>
                                            <p:fltVal val="0"/>
                                          </p:val>
                                        </p:tav>
                                        <p:tav tm="100000">
                                          <p:val>
                                            <p:strVal val="#ppt_w"/>
                                          </p:val>
                                        </p:tav>
                                      </p:tavLst>
                                    </p:anim>
                                    <p:anim calcmode="lin" valueType="num">
                                      <p:cBhvr>
                                        <p:cTn dur="500" fill="hold" id="26"/>
                                        <p:tgtEl>
                                          <p:spTgt spid="57"/>
                                        </p:tgtEl>
                                        <p:attrNameLst>
                                          <p:attrName>ppt_h</p:attrName>
                                        </p:attrNameLst>
                                      </p:cBhvr>
                                      <p:tavLst>
                                        <p:tav tm="0">
                                          <p:val>
                                            <p:fltVal val="0"/>
                                          </p:val>
                                        </p:tav>
                                        <p:tav tm="100000">
                                          <p:val>
                                            <p:strVal val="#ppt_h"/>
                                          </p:val>
                                        </p:tav>
                                      </p:tavLst>
                                    </p:anim>
                                    <p:animEffect filter="fade" transition="in">
                                      <p:cBhvr>
                                        <p:cTn dur="500" id="27"/>
                                        <p:tgtEl>
                                          <p:spTgt spid="57"/>
                                        </p:tgtEl>
                                      </p:cBhvr>
                                    </p:animEffect>
                                  </p:childTnLst>
                                </p:cTn>
                              </p:par>
                              <p:par>
                                <p:cTn fill="hold" id="28" nodeType="withEffect" presetClass="entr" presetID="53" presetSubtype="16">
                                  <p:stCondLst>
                                    <p:cond delay="0"/>
                                  </p:stCondLst>
                                  <p:childTnLst>
                                    <p:set>
                                      <p:cBhvr>
                                        <p:cTn dur="1" fill="hold" id="29">
                                          <p:stCondLst>
                                            <p:cond delay="0"/>
                                          </p:stCondLst>
                                        </p:cTn>
                                        <p:tgtEl>
                                          <p:spTgt spid="63"/>
                                        </p:tgtEl>
                                        <p:attrNameLst>
                                          <p:attrName>style.visibility</p:attrName>
                                        </p:attrNameLst>
                                      </p:cBhvr>
                                      <p:to>
                                        <p:strVal val="visible"/>
                                      </p:to>
                                    </p:set>
                                    <p:anim calcmode="lin" valueType="num">
                                      <p:cBhvr>
                                        <p:cTn dur="500" fill="hold" id="30"/>
                                        <p:tgtEl>
                                          <p:spTgt spid="63"/>
                                        </p:tgtEl>
                                        <p:attrNameLst>
                                          <p:attrName>ppt_w</p:attrName>
                                        </p:attrNameLst>
                                      </p:cBhvr>
                                      <p:tavLst>
                                        <p:tav tm="0">
                                          <p:val>
                                            <p:fltVal val="0"/>
                                          </p:val>
                                        </p:tav>
                                        <p:tav tm="100000">
                                          <p:val>
                                            <p:strVal val="#ppt_w"/>
                                          </p:val>
                                        </p:tav>
                                      </p:tavLst>
                                    </p:anim>
                                    <p:anim calcmode="lin" valueType="num">
                                      <p:cBhvr>
                                        <p:cTn dur="500" fill="hold" id="31"/>
                                        <p:tgtEl>
                                          <p:spTgt spid="63"/>
                                        </p:tgtEl>
                                        <p:attrNameLst>
                                          <p:attrName>ppt_h</p:attrName>
                                        </p:attrNameLst>
                                      </p:cBhvr>
                                      <p:tavLst>
                                        <p:tav tm="0">
                                          <p:val>
                                            <p:fltVal val="0"/>
                                          </p:val>
                                        </p:tav>
                                        <p:tav tm="100000">
                                          <p:val>
                                            <p:strVal val="#ppt_h"/>
                                          </p:val>
                                        </p:tav>
                                      </p:tavLst>
                                    </p:anim>
                                    <p:animEffect filter="fade" transition="in">
                                      <p:cBhvr>
                                        <p:cTn dur="500" id="32"/>
                                        <p:tgtEl>
                                          <p:spTgt spid="63"/>
                                        </p:tgtEl>
                                      </p:cBhvr>
                                    </p:animEffect>
                                  </p:childTnLst>
                                </p:cTn>
                              </p:par>
                              <p:par>
                                <p:cTn fill="hold" grpId="0" id="33" nodeType="withEffect" presetClass="entr" presetID="53" presetSubtype="16">
                                  <p:stCondLst>
                                    <p:cond delay="0"/>
                                  </p:stCondLst>
                                  <p:childTnLst>
                                    <p:set>
                                      <p:cBhvr>
                                        <p:cTn dur="1" fill="hold" id="34">
                                          <p:stCondLst>
                                            <p:cond delay="0"/>
                                          </p:stCondLst>
                                        </p:cTn>
                                        <p:tgtEl>
                                          <p:spTgt spid="26"/>
                                        </p:tgtEl>
                                        <p:attrNameLst>
                                          <p:attrName>style.visibility</p:attrName>
                                        </p:attrNameLst>
                                      </p:cBhvr>
                                      <p:to>
                                        <p:strVal val="visible"/>
                                      </p:to>
                                    </p:set>
                                    <p:anim calcmode="lin" valueType="num">
                                      <p:cBhvr>
                                        <p:cTn dur="500" fill="hold" id="35"/>
                                        <p:tgtEl>
                                          <p:spTgt spid="26"/>
                                        </p:tgtEl>
                                        <p:attrNameLst>
                                          <p:attrName>ppt_w</p:attrName>
                                        </p:attrNameLst>
                                      </p:cBhvr>
                                      <p:tavLst>
                                        <p:tav tm="0">
                                          <p:val>
                                            <p:fltVal val="0"/>
                                          </p:val>
                                        </p:tav>
                                        <p:tav tm="100000">
                                          <p:val>
                                            <p:strVal val="#ppt_w"/>
                                          </p:val>
                                        </p:tav>
                                      </p:tavLst>
                                    </p:anim>
                                    <p:anim calcmode="lin" valueType="num">
                                      <p:cBhvr>
                                        <p:cTn dur="500" fill="hold" id="36"/>
                                        <p:tgtEl>
                                          <p:spTgt spid="26"/>
                                        </p:tgtEl>
                                        <p:attrNameLst>
                                          <p:attrName>ppt_h</p:attrName>
                                        </p:attrNameLst>
                                      </p:cBhvr>
                                      <p:tavLst>
                                        <p:tav tm="0">
                                          <p:val>
                                            <p:fltVal val="0"/>
                                          </p:val>
                                        </p:tav>
                                        <p:tav tm="100000">
                                          <p:val>
                                            <p:strVal val="#ppt_h"/>
                                          </p:val>
                                        </p:tav>
                                      </p:tavLst>
                                    </p:anim>
                                    <p:animEffect filter="fade" transition="in">
                                      <p:cBhvr>
                                        <p:cTn dur="500" id="37"/>
                                        <p:tgtEl>
                                          <p:spTgt spid="26"/>
                                        </p:tgtEl>
                                      </p:cBhvr>
                                    </p:animEffect>
                                  </p:childTnLst>
                                </p:cTn>
                              </p:par>
                              <p:par>
                                <p:cTn fill="hold" grpId="0" id="38" nodeType="withEffect" presetClass="entr" presetID="53" presetSubtype="16">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p:cTn dur="500" fill="hold" id="40"/>
                                        <p:tgtEl>
                                          <p:spTgt spid="27"/>
                                        </p:tgtEl>
                                        <p:attrNameLst>
                                          <p:attrName>ppt_w</p:attrName>
                                        </p:attrNameLst>
                                      </p:cBhvr>
                                      <p:tavLst>
                                        <p:tav tm="0">
                                          <p:val>
                                            <p:fltVal val="0"/>
                                          </p:val>
                                        </p:tav>
                                        <p:tav tm="100000">
                                          <p:val>
                                            <p:strVal val="#ppt_w"/>
                                          </p:val>
                                        </p:tav>
                                      </p:tavLst>
                                    </p:anim>
                                    <p:anim calcmode="lin" valueType="num">
                                      <p:cBhvr>
                                        <p:cTn dur="500" fill="hold" id="41"/>
                                        <p:tgtEl>
                                          <p:spTgt spid="27"/>
                                        </p:tgtEl>
                                        <p:attrNameLst>
                                          <p:attrName>ppt_h</p:attrName>
                                        </p:attrNameLst>
                                      </p:cBhvr>
                                      <p:tavLst>
                                        <p:tav tm="0">
                                          <p:val>
                                            <p:fltVal val="0"/>
                                          </p:val>
                                        </p:tav>
                                        <p:tav tm="100000">
                                          <p:val>
                                            <p:strVal val="#ppt_h"/>
                                          </p:val>
                                        </p:tav>
                                      </p:tavLst>
                                    </p:anim>
                                    <p:animEffect filter="fade" transition="in">
                                      <p:cBhvr>
                                        <p:cTn dur="500" id="42"/>
                                        <p:tgtEl>
                                          <p:spTgt spid="27"/>
                                        </p:tgtEl>
                                      </p:cBhvr>
                                    </p:animEffect>
                                  </p:childTnLst>
                                </p:cTn>
                              </p:par>
                              <p:par>
                                <p:cTn fill="hold" grpId="0" id="43" nodeType="withEffect" presetClass="entr" presetID="53" presetSubtype="16">
                                  <p:stCondLst>
                                    <p:cond delay="0"/>
                                  </p:stCondLst>
                                  <p:childTnLst>
                                    <p:set>
                                      <p:cBhvr>
                                        <p:cTn dur="1" fill="hold" id="44">
                                          <p:stCondLst>
                                            <p:cond delay="0"/>
                                          </p:stCondLst>
                                        </p:cTn>
                                        <p:tgtEl>
                                          <p:spTgt spid="28"/>
                                        </p:tgtEl>
                                        <p:attrNameLst>
                                          <p:attrName>style.visibility</p:attrName>
                                        </p:attrNameLst>
                                      </p:cBhvr>
                                      <p:to>
                                        <p:strVal val="visible"/>
                                      </p:to>
                                    </p:set>
                                    <p:anim calcmode="lin" valueType="num">
                                      <p:cBhvr>
                                        <p:cTn dur="500" fill="hold" id="45"/>
                                        <p:tgtEl>
                                          <p:spTgt spid="28"/>
                                        </p:tgtEl>
                                        <p:attrNameLst>
                                          <p:attrName>ppt_w</p:attrName>
                                        </p:attrNameLst>
                                      </p:cBhvr>
                                      <p:tavLst>
                                        <p:tav tm="0">
                                          <p:val>
                                            <p:fltVal val="0"/>
                                          </p:val>
                                        </p:tav>
                                        <p:tav tm="100000">
                                          <p:val>
                                            <p:strVal val="#ppt_w"/>
                                          </p:val>
                                        </p:tav>
                                      </p:tavLst>
                                    </p:anim>
                                    <p:anim calcmode="lin" valueType="num">
                                      <p:cBhvr>
                                        <p:cTn dur="500" fill="hold" id="46"/>
                                        <p:tgtEl>
                                          <p:spTgt spid="28"/>
                                        </p:tgtEl>
                                        <p:attrNameLst>
                                          <p:attrName>ppt_h</p:attrName>
                                        </p:attrNameLst>
                                      </p:cBhvr>
                                      <p:tavLst>
                                        <p:tav tm="0">
                                          <p:val>
                                            <p:fltVal val="0"/>
                                          </p:val>
                                        </p:tav>
                                        <p:tav tm="100000">
                                          <p:val>
                                            <p:strVal val="#ppt_h"/>
                                          </p:val>
                                        </p:tav>
                                      </p:tavLst>
                                    </p:anim>
                                    <p:animEffect filter="fade" transition="in">
                                      <p:cBhvr>
                                        <p:cTn dur="500" id="47"/>
                                        <p:tgtEl>
                                          <p:spTgt spid="28"/>
                                        </p:tgtEl>
                                      </p:cBhvr>
                                    </p:animEffect>
                                  </p:childTnLst>
                                </p:cTn>
                              </p:par>
                              <p:par>
                                <p:cTn fill="hold" id="48" nodeType="withEffect" presetClass="entr" presetID="53" presetSubtype="16">
                                  <p:stCondLst>
                                    <p:cond delay="0"/>
                                  </p:stCondLst>
                                  <p:childTnLst>
                                    <p:set>
                                      <p:cBhvr>
                                        <p:cTn dur="1" fill="hold" id="49">
                                          <p:stCondLst>
                                            <p:cond delay="0"/>
                                          </p:stCondLst>
                                        </p:cTn>
                                        <p:tgtEl>
                                          <p:spTgt spid="21"/>
                                        </p:tgtEl>
                                        <p:attrNameLst>
                                          <p:attrName>style.visibility</p:attrName>
                                        </p:attrNameLst>
                                      </p:cBhvr>
                                      <p:to>
                                        <p:strVal val="visible"/>
                                      </p:to>
                                    </p:set>
                                    <p:anim calcmode="lin" valueType="num">
                                      <p:cBhvr>
                                        <p:cTn dur="500" fill="hold" id="50"/>
                                        <p:tgtEl>
                                          <p:spTgt spid="21"/>
                                        </p:tgtEl>
                                        <p:attrNameLst>
                                          <p:attrName>ppt_w</p:attrName>
                                        </p:attrNameLst>
                                      </p:cBhvr>
                                      <p:tavLst>
                                        <p:tav tm="0">
                                          <p:val>
                                            <p:fltVal val="0"/>
                                          </p:val>
                                        </p:tav>
                                        <p:tav tm="100000">
                                          <p:val>
                                            <p:strVal val="#ppt_w"/>
                                          </p:val>
                                        </p:tav>
                                      </p:tavLst>
                                    </p:anim>
                                    <p:anim calcmode="lin" valueType="num">
                                      <p:cBhvr>
                                        <p:cTn dur="500" fill="hold" id="51"/>
                                        <p:tgtEl>
                                          <p:spTgt spid="21"/>
                                        </p:tgtEl>
                                        <p:attrNameLst>
                                          <p:attrName>ppt_h</p:attrName>
                                        </p:attrNameLst>
                                      </p:cBhvr>
                                      <p:tavLst>
                                        <p:tav tm="0">
                                          <p:val>
                                            <p:fltVal val="0"/>
                                          </p:val>
                                        </p:tav>
                                        <p:tav tm="100000">
                                          <p:val>
                                            <p:strVal val="#ppt_h"/>
                                          </p:val>
                                        </p:tav>
                                      </p:tavLst>
                                    </p:anim>
                                    <p:animEffect filter="fade" transition="in">
                                      <p:cBhvr>
                                        <p:cTn dur="500" id="52"/>
                                        <p:tgtEl>
                                          <p:spTgt spid="21"/>
                                        </p:tgtEl>
                                      </p:cBhvr>
                                    </p:animEffect>
                                  </p:childTnLst>
                                </p:cTn>
                              </p:par>
                              <p:par>
                                <p:cTn fill="hold" grpId="0" id="53" nodeType="withEffect" presetClass="entr" presetID="53" presetSubtype="16">
                                  <p:stCondLst>
                                    <p:cond delay="0"/>
                                  </p:stCondLst>
                                  <p:childTnLst>
                                    <p:set>
                                      <p:cBhvr>
                                        <p:cTn dur="1" fill="hold" id="54">
                                          <p:stCondLst>
                                            <p:cond delay="0"/>
                                          </p:stCondLst>
                                        </p:cTn>
                                        <p:tgtEl>
                                          <p:spTgt spid="5"/>
                                        </p:tgtEl>
                                        <p:attrNameLst>
                                          <p:attrName>style.visibility</p:attrName>
                                        </p:attrNameLst>
                                      </p:cBhvr>
                                      <p:to>
                                        <p:strVal val="visible"/>
                                      </p:to>
                                    </p:set>
                                    <p:anim calcmode="lin" valueType="num">
                                      <p:cBhvr>
                                        <p:cTn dur="500" fill="hold" id="55"/>
                                        <p:tgtEl>
                                          <p:spTgt spid="5"/>
                                        </p:tgtEl>
                                        <p:attrNameLst>
                                          <p:attrName>ppt_w</p:attrName>
                                        </p:attrNameLst>
                                      </p:cBhvr>
                                      <p:tavLst>
                                        <p:tav tm="0">
                                          <p:val>
                                            <p:fltVal val="0"/>
                                          </p:val>
                                        </p:tav>
                                        <p:tav tm="100000">
                                          <p:val>
                                            <p:strVal val="#ppt_w"/>
                                          </p:val>
                                        </p:tav>
                                      </p:tavLst>
                                    </p:anim>
                                    <p:anim calcmode="lin" valueType="num">
                                      <p:cBhvr>
                                        <p:cTn dur="500" fill="hold" id="56"/>
                                        <p:tgtEl>
                                          <p:spTgt spid="5"/>
                                        </p:tgtEl>
                                        <p:attrNameLst>
                                          <p:attrName>ppt_h</p:attrName>
                                        </p:attrNameLst>
                                      </p:cBhvr>
                                      <p:tavLst>
                                        <p:tav tm="0">
                                          <p:val>
                                            <p:fltVal val="0"/>
                                          </p:val>
                                        </p:tav>
                                        <p:tav tm="100000">
                                          <p:val>
                                            <p:strVal val="#ppt_h"/>
                                          </p:val>
                                        </p:tav>
                                      </p:tavLst>
                                    </p:anim>
                                    <p:animEffect filter="fade" transition="in">
                                      <p:cBhvr>
                                        <p:cTn dur="500" id="57"/>
                                        <p:tgtEl>
                                          <p:spTgt spid="5"/>
                                        </p:tgtEl>
                                      </p:cBhvr>
                                    </p:animEffect>
                                  </p:childTnLst>
                                </p:cTn>
                              </p:par>
                            </p:childTnLst>
                          </p:cTn>
                        </p:par>
                        <p:par>
                          <p:cTn fill="hold" id="58">
                            <p:stCondLst>
                              <p:cond delay="1100"/>
                            </p:stCondLst>
                            <p:childTnLst>
                              <p:par>
                                <p:cTn fill="hold" grpId="0" id="59" nodeType="afterEffect" presetClass="entr" presetID="2" presetSubtype="4">
                                  <p:stCondLst>
                                    <p:cond delay="0"/>
                                  </p:stCondLst>
                                  <p:childTnLst>
                                    <p:set>
                                      <p:cBhvr>
                                        <p:cTn dur="1" fill="hold" id="60">
                                          <p:stCondLst>
                                            <p:cond delay="0"/>
                                          </p:stCondLst>
                                        </p:cTn>
                                        <p:tgtEl>
                                          <p:spTgt spid="18"/>
                                        </p:tgtEl>
                                        <p:attrNameLst>
                                          <p:attrName>style.visibility</p:attrName>
                                        </p:attrNameLst>
                                      </p:cBhvr>
                                      <p:to>
                                        <p:strVal val="visible"/>
                                      </p:to>
                                    </p:set>
                                    <p:anim calcmode="lin" valueType="num">
                                      <p:cBhvr additive="base">
                                        <p:cTn dur="500" fill="hold" id="61"/>
                                        <p:tgtEl>
                                          <p:spTgt spid="18"/>
                                        </p:tgtEl>
                                        <p:attrNameLst>
                                          <p:attrName>ppt_x</p:attrName>
                                        </p:attrNameLst>
                                      </p:cBhvr>
                                      <p:tavLst>
                                        <p:tav tm="0">
                                          <p:val>
                                            <p:strVal val="#ppt_x"/>
                                          </p:val>
                                        </p:tav>
                                        <p:tav tm="100000">
                                          <p:val>
                                            <p:strVal val="#ppt_x"/>
                                          </p:val>
                                        </p:tav>
                                      </p:tavLst>
                                    </p:anim>
                                    <p:anim calcmode="lin" valueType="num">
                                      <p:cBhvr additive="base">
                                        <p:cTn dur="500" fill="hold" id="62"/>
                                        <p:tgtEl>
                                          <p:spTgt spid="18"/>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0"/>
                                  </p:stCondLst>
                                  <p:childTnLst>
                                    <p:set>
                                      <p:cBhvr>
                                        <p:cTn dur="1" fill="hold" id="64">
                                          <p:stCondLst>
                                            <p:cond delay="0"/>
                                          </p:stCondLst>
                                        </p:cTn>
                                        <p:tgtEl>
                                          <p:spTgt spid="32"/>
                                        </p:tgtEl>
                                        <p:attrNameLst>
                                          <p:attrName>style.visibility</p:attrName>
                                        </p:attrNameLst>
                                      </p:cBhvr>
                                      <p:to>
                                        <p:strVal val="visible"/>
                                      </p:to>
                                    </p:set>
                                    <p:anim calcmode="lin" valueType="num">
                                      <p:cBhvr additive="base">
                                        <p:cTn dur="500" fill="hold" id="65"/>
                                        <p:tgtEl>
                                          <p:spTgt spid="32"/>
                                        </p:tgtEl>
                                        <p:attrNameLst>
                                          <p:attrName>ppt_x</p:attrName>
                                        </p:attrNameLst>
                                      </p:cBhvr>
                                      <p:tavLst>
                                        <p:tav tm="0">
                                          <p:val>
                                            <p:strVal val="#ppt_x"/>
                                          </p:val>
                                        </p:tav>
                                        <p:tav tm="100000">
                                          <p:val>
                                            <p:strVal val="#ppt_x"/>
                                          </p:val>
                                        </p:tav>
                                      </p:tavLst>
                                    </p:anim>
                                    <p:anim calcmode="lin" valueType="num">
                                      <p:cBhvr additive="base">
                                        <p:cTn dur="500" fill="hold" id="66"/>
                                        <p:tgtEl>
                                          <p:spTgt spid="32"/>
                                        </p:tgtEl>
                                        <p:attrNameLst>
                                          <p:attrName>ppt_y</p:attrName>
                                        </p:attrNameLst>
                                      </p:cBhvr>
                                      <p:tavLst>
                                        <p:tav tm="0">
                                          <p:val>
                                            <p:strVal val="1+#ppt_h/2"/>
                                          </p:val>
                                        </p:tav>
                                        <p:tav tm="100000">
                                          <p:val>
                                            <p:strVal val="#ppt_y"/>
                                          </p:val>
                                        </p:tav>
                                      </p:tavLst>
                                    </p:anim>
                                  </p:childTnLst>
                                </p:cTn>
                              </p:par>
                              <p:par>
                                <p:cTn fill="hold" id="67" nodeType="withEffect" presetClass="entr" presetID="2" presetSubtype="4">
                                  <p:stCondLst>
                                    <p:cond delay="0"/>
                                  </p:stCondLst>
                                  <p:childTnLst>
                                    <p:set>
                                      <p:cBhvr>
                                        <p:cTn dur="1" fill="hold" id="68">
                                          <p:stCondLst>
                                            <p:cond delay="0"/>
                                          </p:stCondLst>
                                        </p:cTn>
                                        <p:tgtEl>
                                          <p:spTgt spid="12"/>
                                        </p:tgtEl>
                                        <p:attrNameLst>
                                          <p:attrName>style.visibility</p:attrName>
                                        </p:attrNameLst>
                                      </p:cBhvr>
                                      <p:to>
                                        <p:strVal val="visible"/>
                                      </p:to>
                                    </p:set>
                                    <p:anim calcmode="lin" valueType="num">
                                      <p:cBhvr additive="base">
                                        <p:cTn dur="500" fill="hold" id="69"/>
                                        <p:tgtEl>
                                          <p:spTgt spid="12"/>
                                        </p:tgtEl>
                                        <p:attrNameLst>
                                          <p:attrName>ppt_x</p:attrName>
                                        </p:attrNameLst>
                                      </p:cBhvr>
                                      <p:tavLst>
                                        <p:tav tm="0">
                                          <p:val>
                                            <p:strVal val="#ppt_x"/>
                                          </p:val>
                                        </p:tav>
                                        <p:tav tm="100000">
                                          <p:val>
                                            <p:strVal val="#ppt_x"/>
                                          </p:val>
                                        </p:tav>
                                      </p:tavLst>
                                    </p:anim>
                                    <p:anim calcmode="lin" valueType="num">
                                      <p:cBhvr additive="base">
                                        <p:cTn dur="500" fill="hold" id="70"/>
                                        <p:tgtEl>
                                          <p:spTgt spid="12"/>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0"/>
                                  </p:stCondLst>
                                  <p:childTnLst>
                                    <p:set>
                                      <p:cBhvr>
                                        <p:cTn dur="1" fill="hold" id="72">
                                          <p:stCondLst>
                                            <p:cond delay="0"/>
                                          </p:stCondLst>
                                        </p:cTn>
                                        <p:tgtEl>
                                          <p:spTgt spid="44"/>
                                        </p:tgtEl>
                                        <p:attrNameLst>
                                          <p:attrName>style.visibility</p:attrName>
                                        </p:attrNameLst>
                                      </p:cBhvr>
                                      <p:to>
                                        <p:strVal val="visible"/>
                                      </p:to>
                                    </p:set>
                                    <p:anim calcmode="lin" valueType="num">
                                      <p:cBhvr additive="base">
                                        <p:cTn dur="500" fill="hold" id="73"/>
                                        <p:tgtEl>
                                          <p:spTgt spid="44"/>
                                        </p:tgtEl>
                                        <p:attrNameLst>
                                          <p:attrName>ppt_x</p:attrName>
                                        </p:attrNameLst>
                                      </p:cBhvr>
                                      <p:tavLst>
                                        <p:tav tm="0">
                                          <p:val>
                                            <p:strVal val="#ppt_x"/>
                                          </p:val>
                                        </p:tav>
                                        <p:tav tm="100000">
                                          <p:val>
                                            <p:strVal val="#ppt_x"/>
                                          </p:val>
                                        </p:tav>
                                      </p:tavLst>
                                    </p:anim>
                                    <p:anim calcmode="lin" valueType="num">
                                      <p:cBhvr additive="base">
                                        <p:cTn dur="500" fill="hold" id="74"/>
                                        <p:tgtEl>
                                          <p:spTgt spid="44"/>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4">
                                  <p:stCondLst>
                                    <p:cond delay="0"/>
                                  </p:stCondLst>
                                  <p:childTnLst>
                                    <p:set>
                                      <p:cBhvr>
                                        <p:cTn dur="1" fill="hold" id="76">
                                          <p:stCondLst>
                                            <p:cond delay="0"/>
                                          </p:stCondLst>
                                        </p:cTn>
                                        <p:tgtEl>
                                          <p:spTgt spid="54"/>
                                        </p:tgtEl>
                                        <p:attrNameLst>
                                          <p:attrName>style.visibility</p:attrName>
                                        </p:attrNameLst>
                                      </p:cBhvr>
                                      <p:to>
                                        <p:strVal val="visible"/>
                                      </p:to>
                                    </p:set>
                                    <p:anim calcmode="lin" valueType="num">
                                      <p:cBhvr additive="base">
                                        <p:cTn dur="500" fill="hold" id="77"/>
                                        <p:tgtEl>
                                          <p:spTgt spid="54"/>
                                        </p:tgtEl>
                                        <p:attrNameLst>
                                          <p:attrName>ppt_x</p:attrName>
                                        </p:attrNameLst>
                                      </p:cBhvr>
                                      <p:tavLst>
                                        <p:tav tm="0">
                                          <p:val>
                                            <p:strVal val="#ppt_x"/>
                                          </p:val>
                                        </p:tav>
                                        <p:tav tm="100000">
                                          <p:val>
                                            <p:strVal val="#ppt_x"/>
                                          </p:val>
                                        </p:tav>
                                      </p:tavLst>
                                    </p:anim>
                                    <p:anim calcmode="lin" valueType="num">
                                      <p:cBhvr additive="base">
                                        <p:cTn dur="500" fill="hold" id="78"/>
                                        <p:tgtEl>
                                          <p:spTgt spid="54"/>
                                        </p:tgtEl>
                                        <p:attrNameLst>
                                          <p:attrName>ppt_y</p:attrName>
                                        </p:attrNameLst>
                                      </p:cBhvr>
                                      <p:tavLst>
                                        <p:tav tm="0">
                                          <p:val>
                                            <p:strVal val="1+#ppt_h/2"/>
                                          </p:val>
                                        </p:tav>
                                        <p:tav tm="100000">
                                          <p:val>
                                            <p:strVal val="#ppt_y"/>
                                          </p:val>
                                        </p:tav>
                                      </p:tavLst>
                                    </p:anim>
                                  </p:childTnLst>
                                </p:cTn>
                              </p:par>
                              <p:par>
                                <p:cTn fill="hold" id="79" nodeType="withEffect" presetClass="entr" presetID="2" presetSubtype="4">
                                  <p:stCondLst>
                                    <p:cond delay="0"/>
                                  </p:stCondLst>
                                  <p:childTnLst>
                                    <p:set>
                                      <p:cBhvr>
                                        <p:cTn dur="1" fill="hold" id="80">
                                          <p:stCondLst>
                                            <p:cond delay="0"/>
                                          </p:stCondLst>
                                        </p:cTn>
                                        <p:tgtEl>
                                          <p:spTgt spid="55"/>
                                        </p:tgtEl>
                                        <p:attrNameLst>
                                          <p:attrName>style.visibility</p:attrName>
                                        </p:attrNameLst>
                                      </p:cBhvr>
                                      <p:to>
                                        <p:strVal val="visible"/>
                                      </p:to>
                                    </p:set>
                                    <p:anim calcmode="lin" valueType="num">
                                      <p:cBhvr additive="base">
                                        <p:cTn dur="500" fill="hold" id="81"/>
                                        <p:tgtEl>
                                          <p:spTgt spid="55"/>
                                        </p:tgtEl>
                                        <p:attrNameLst>
                                          <p:attrName>ppt_x</p:attrName>
                                        </p:attrNameLst>
                                      </p:cBhvr>
                                      <p:tavLst>
                                        <p:tav tm="0">
                                          <p:val>
                                            <p:strVal val="#ppt_x"/>
                                          </p:val>
                                        </p:tav>
                                        <p:tav tm="100000">
                                          <p:val>
                                            <p:strVal val="#ppt_x"/>
                                          </p:val>
                                        </p:tav>
                                      </p:tavLst>
                                    </p:anim>
                                    <p:anim calcmode="lin" valueType="num">
                                      <p:cBhvr additive="base">
                                        <p:cTn dur="500" fill="hold" id="82"/>
                                        <p:tgtEl>
                                          <p:spTgt spid="55"/>
                                        </p:tgtEl>
                                        <p:attrNameLst>
                                          <p:attrName>ppt_y</p:attrName>
                                        </p:attrNameLst>
                                      </p:cBhvr>
                                      <p:tavLst>
                                        <p:tav tm="0">
                                          <p:val>
                                            <p:strVal val="1+#ppt_h/2"/>
                                          </p:val>
                                        </p:tav>
                                        <p:tav tm="100000">
                                          <p:val>
                                            <p:strVal val="#ppt_y"/>
                                          </p:val>
                                        </p:tav>
                                      </p:tavLst>
                                    </p:anim>
                                  </p:childTnLst>
                                </p:cTn>
                              </p:par>
                              <p:par>
                                <p:cTn fill="hold" grpId="0" id="83" nodeType="withEffect" presetClass="entr" presetID="2" presetSubtype="4">
                                  <p:stCondLst>
                                    <p:cond delay="0"/>
                                  </p:stCondLst>
                                  <p:childTnLst>
                                    <p:set>
                                      <p:cBhvr>
                                        <p:cTn dur="1" fill="hold" id="84">
                                          <p:stCondLst>
                                            <p:cond delay="0"/>
                                          </p:stCondLst>
                                        </p:cTn>
                                        <p:tgtEl>
                                          <p:spTgt spid="58"/>
                                        </p:tgtEl>
                                        <p:attrNameLst>
                                          <p:attrName>style.visibility</p:attrName>
                                        </p:attrNameLst>
                                      </p:cBhvr>
                                      <p:to>
                                        <p:strVal val="visible"/>
                                      </p:to>
                                    </p:set>
                                    <p:anim calcmode="lin" valueType="num">
                                      <p:cBhvr additive="base">
                                        <p:cTn dur="500" fill="hold" id="85"/>
                                        <p:tgtEl>
                                          <p:spTgt spid="58"/>
                                        </p:tgtEl>
                                        <p:attrNameLst>
                                          <p:attrName>ppt_x</p:attrName>
                                        </p:attrNameLst>
                                      </p:cBhvr>
                                      <p:tavLst>
                                        <p:tav tm="0">
                                          <p:val>
                                            <p:strVal val="#ppt_x"/>
                                          </p:val>
                                        </p:tav>
                                        <p:tav tm="100000">
                                          <p:val>
                                            <p:strVal val="#ppt_x"/>
                                          </p:val>
                                        </p:tav>
                                      </p:tavLst>
                                    </p:anim>
                                    <p:anim calcmode="lin" valueType="num">
                                      <p:cBhvr additive="base">
                                        <p:cTn dur="500" fill="hold" id="86"/>
                                        <p:tgtEl>
                                          <p:spTgt spid="58"/>
                                        </p:tgtEl>
                                        <p:attrNameLst>
                                          <p:attrName>ppt_y</p:attrName>
                                        </p:attrNameLst>
                                      </p:cBhvr>
                                      <p:tavLst>
                                        <p:tav tm="0">
                                          <p:val>
                                            <p:strVal val="1+#ppt_h/2"/>
                                          </p:val>
                                        </p:tav>
                                        <p:tav tm="100000">
                                          <p:val>
                                            <p:strVal val="#ppt_y"/>
                                          </p:val>
                                        </p:tav>
                                      </p:tavLst>
                                    </p:anim>
                                  </p:childTnLst>
                                </p:cTn>
                              </p:par>
                              <p:par>
                                <p:cTn fill="hold" grpId="0" id="87" nodeType="withEffect" presetClass="entr" presetID="2" presetSubtype="4">
                                  <p:stCondLst>
                                    <p:cond delay="0"/>
                                  </p:stCondLst>
                                  <p:childTnLst>
                                    <p:set>
                                      <p:cBhvr>
                                        <p:cTn dur="1" fill="hold" id="88">
                                          <p:stCondLst>
                                            <p:cond delay="0"/>
                                          </p:stCondLst>
                                        </p:cTn>
                                        <p:tgtEl>
                                          <p:spTgt spid="60"/>
                                        </p:tgtEl>
                                        <p:attrNameLst>
                                          <p:attrName>style.visibility</p:attrName>
                                        </p:attrNameLst>
                                      </p:cBhvr>
                                      <p:to>
                                        <p:strVal val="visible"/>
                                      </p:to>
                                    </p:set>
                                    <p:anim calcmode="lin" valueType="num">
                                      <p:cBhvr additive="base">
                                        <p:cTn dur="500" fill="hold" id="89"/>
                                        <p:tgtEl>
                                          <p:spTgt spid="60"/>
                                        </p:tgtEl>
                                        <p:attrNameLst>
                                          <p:attrName>ppt_x</p:attrName>
                                        </p:attrNameLst>
                                      </p:cBhvr>
                                      <p:tavLst>
                                        <p:tav tm="0">
                                          <p:val>
                                            <p:strVal val="#ppt_x"/>
                                          </p:val>
                                        </p:tav>
                                        <p:tav tm="100000">
                                          <p:val>
                                            <p:strVal val="#ppt_x"/>
                                          </p:val>
                                        </p:tav>
                                      </p:tavLst>
                                    </p:anim>
                                    <p:anim calcmode="lin" valueType="num">
                                      <p:cBhvr additive="base">
                                        <p:cTn dur="500" fill="hold" id="90"/>
                                        <p:tgtEl>
                                          <p:spTgt spid="60"/>
                                        </p:tgtEl>
                                        <p:attrNameLst>
                                          <p:attrName>ppt_y</p:attrName>
                                        </p:attrNameLst>
                                      </p:cBhvr>
                                      <p:tavLst>
                                        <p:tav tm="0">
                                          <p:val>
                                            <p:strVal val="1+#ppt_h/2"/>
                                          </p:val>
                                        </p:tav>
                                        <p:tav tm="100000">
                                          <p:val>
                                            <p:strVal val="#ppt_y"/>
                                          </p:val>
                                        </p:tav>
                                      </p:tavLst>
                                    </p:anim>
                                  </p:childTnLst>
                                </p:cTn>
                              </p:par>
                              <p:par>
                                <p:cTn fill="hold" id="91" nodeType="withEffect" presetClass="entr" presetID="2" presetSubtype="4">
                                  <p:stCondLst>
                                    <p:cond delay="0"/>
                                  </p:stCondLst>
                                  <p:childTnLst>
                                    <p:set>
                                      <p:cBhvr>
                                        <p:cTn dur="1" fill="hold" id="92">
                                          <p:stCondLst>
                                            <p:cond delay="0"/>
                                          </p:stCondLst>
                                        </p:cTn>
                                        <p:tgtEl>
                                          <p:spTgt spid="61"/>
                                        </p:tgtEl>
                                        <p:attrNameLst>
                                          <p:attrName>style.visibility</p:attrName>
                                        </p:attrNameLst>
                                      </p:cBhvr>
                                      <p:to>
                                        <p:strVal val="visible"/>
                                      </p:to>
                                    </p:set>
                                    <p:anim calcmode="lin" valueType="num">
                                      <p:cBhvr additive="base">
                                        <p:cTn dur="500" fill="hold" id="93"/>
                                        <p:tgtEl>
                                          <p:spTgt spid="61"/>
                                        </p:tgtEl>
                                        <p:attrNameLst>
                                          <p:attrName>ppt_x</p:attrName>
                                        </p:attrNameLst>
                                      </p:cBhvr>
                                      <p:tavLst>
                                        <p:tav tm="0">
                                          <p:val>
                                            <p:strVal val="#ppt_x"/>
                                          </p:val>
                                        </p:tav>
                                        <p:tav tm="100000">
                                          <p:val>
                                            <p:strVal val="#ppt_x"/>
                                          </p:val>
                                        </p:tav>
                                      </p:tavLst>
                                    </p:anim>
                                    <p:anim calcmode="lin" valueType="num">
                                      <p:cBhvr additive="base">
                                        <p:cTn dur="500" fill="hold" id="94"/>
                                        <p:tgtEl>
                                          <p:spTgt spid="61"/>
                                        </p:tgtEl>
                                        <p:attrNameLst>
                                          <p:attrName>ppt_y</p:attrName>
                                        </p:attrNameLst>
                                      </p:cBhvr>
                                      <p:tavLst>
                                        <p:tav tm="0">
                                          <p:val>
                                            <p:strVal val="1+#ppt_h/2"/>
                                          </p:val>
                                        </p:tav>
                                        <p:tav tm="100000">
                                          <p:val>
                                            <p:strVal val="#ppt_y"/>
                                          </p:val>
                                        </p:tav>
                                      </p:tavLst>
                                    </p:anim>
                                  </p:childTnLst>
                                </p:cTn>
                              </p:par>
                              <p:par>
                                <p:cTn fill="hold" grpId="0" id="95" nodeType="withEffect" presetClass="entr" presetID="2" presetSubtype="4">
                                  <p:stCondLst>
                                    <p:cond delay="0"/>
                                  </p:stCondLst>
                                  <p:childTnLst>
                                    <p:set>
                                      <p:cBhvr>
                                        <p:cTn dur="1" fill="hold" id="96">
                                          <p:stCondLst>
                                            <p:cond delay="0"/>
                                          </p:stCondLst>
                                        </p:cTn>
                                        <p:tgtEl>
                                          <p:spTgt spid="64"/>
                                        </p:tgtEl>
                                        <p:attrNameLst>
                                          <p:attrName>style.visibility</p:attrName>
                                        </p:attrNameLst>
                                      </p:cBhvr>
                                      <p:to>
                                        <p:strVal val="visible"/>
                                      </p:to>
                                    </p:set>
                                    <p:anim calcmode="lin" valueType="num">
                                      <p:cBhvr additive="base">
                                        <p:cTn dur="500" fill="hold" id="97"/>
                                        <p:tgtEl>
                                          <p:spTgt spid="64"/>
                                        </p:tgtEl>
                                        <p:attrNameLst>
                                          <p:attrName>ppt_x</p:attrName>
                                        </p:attrNameLst>
                                      </p:cBhvr>
                                      <p:tavLst>
                                        <p:tav tm="0">
                                          <p:val>
                                            <p:strVal val="#ppt_x"/>
                                          </p:val>
                                        </p:tav>
                                        <p:tav tm="100000">
                                          <p:val>
                                            <p:strVal val="#ppt_x"/>
                                          </p:val>
                                        </p:tav>
                                      </p:tavLst>
                                    </p:anim>
                                    <p:anim calcmode="lin" valueType="num">
                                      <p:cBhvr additive="base">
                                        <p:cTn dur="500" fill="hold" id="98"/>
                                        <p:tgtEl>
                                          <p:spTgt spid="64"/>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0"/>
                                  </p:stCondLst>
                                  <p:childTnLst>
                                    <p:set>
                                      <p:cBhvr>
                                        <p:cTn dur="1" fill="hold" id="100">
                                          <p:stCondLst>
                                            <p:cond delay="0"/>
                                          </p:stCondLst>
                                        </p:cTn>
                                        <p:tgtEl>
                                          <p:spTgt spid="66"/>
                                        </p:tgtEl>
                                        <p:attrNameLst>
                                          <p:attrName>style.visibility</p:attrName>
                                        </p:attrNameLst>
                                      </p:cBhvr>
                                      <p:to>
                                        <p:strVal val="visible"/>
                                      </p:to>
                                    </p:set>
                                    <p:anim calcmode="lin" valueType="num">
                                      <p:cBhvr additive="base">
                                        <p:cTn dur="500" fill="hold" id="101"/>
                                        <p:tgtEl>
                                          <p:spTgt spid="66"/>
                                        </p:tgtEl>
                                        <p:attrNameLst>
                                          <p:attrName>ppt_x</p:attrName>
                                        </p:attrNameLst>
                                      </p:cBhvr>
                                      <p:tavLst>
                                        <p:tav tm="0">
                                          <p:val>
                                            <p:strVal val="#ppt_x"/>
                                          </p:val>
                                        </p:tav>
                                        <p:tav tm="100000">
                                          <p:val>
                                            <p:strVal val="#ppt_x"/>
                                          </p:val>
                                        </p:tav>
                                      </p:tavLst>
                                    </p:anim>
                                    <p:anim calcmode="lin" valueType="num">
                                      <p:cBhvr additive="base">
                                        <p:cTn dur="500" fill="hold" id="102"/>
                                        <p:tgtEl>
                                          <p:spTgt spid="66"/>
                                        </p:tgtEl>
                                        <p:attrNameLst>
                                          <p:attrName>ppt_y</p:attrName>
                                        </p:attrNameLst>
                                      </p:cBhvr>
                                      <p:tavLst>
                                        <p:tav tm="0">
                                          <p:val>
                                            <p:strVal val="1+#ppt_h/2"/>
                                          </p:val>
                                        </p:tav>
                                        <p:tav tm="100000">
                                          <p:val>
                                            <p:strVal val="#ppt_y"/>
                                          </p:val>
                                        </p:tav>
                                      </p:tavLst>
                                    </p:anim>
                                  </p:childTnLst>
                                </p:cTn>
                              </p:par>
                              <p:par>
                                <p:cTn fill="hold" id="103" nodeType="withEffect" presetClass="entr" presetID="2" presetSubtype="4">
                                  <p:stCondLst>
                                    <p:cond delay="0"/>
                                  </p:stCondLst>
                                  <p:childTnLst>
                                    <p:set>
                                      <p:cBhvr>
                                        <p:cTn dur="1" fill="hold" id="104">
                                          <p:stCondLst>
                                            <p:cond delay="0"/>
                                          </p:stCondLst>
                                        </p:cTn>
                                        <p:tgtEl>
                                          <p:spTgt spid="67"/>
                                        </p:tgtEl>
                                        <p:attrNameLst>
                                          <p:attrName>style.visibility</p:attrName>
                                        </p:attrNameLst>
                                      </p:cBhvr>
                                      <p:to>
                                        <p:strVal val="visible"/>
                                      </p:to>
                                    </p:set>
                                    <p:anim calcmode="lin" valueType="num">
                                      <p:cBhvr additive="base">
                                        <p:cTn dur="500" fill="hold" id="105"/>
                                        <p:tgtEl>
                                          <p:spTgt spid="67"/>
                                        </p:tgtEl>
                                        <p:attrNameLst>
                                          <p:attrName>ppt_x</p:attrName>
                                        </p:attrNameLst>
                                      </p:cBhvr>
                                      <p:tavLst>
                                        <p:tav tm="0">
                                          <p:val>
                                            <p:strVal val="#ppt_x"/>
                                          </p:val>
                                        </p:tav>
                                        <p:tav tm="100000">
                                          <p:val>
                                            <p:strVal val="#ppt_x"/>
                                          </p:val>
                                        </p:tav>
                                      </p:tavLst>
                                    </p:anim>
                                    <p:anim calcmode="lin" valueType="num">
                                      <p:cBhvr additive="base">
                                        <p:cTn dur="500" fill="hold" id="106"/>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6"/>
      <p:bldP animBg="1" grpId="0" spid="27"/>
      <p:bldP animBg="1" grpId="0" spid="28"/>
      <p:bldP animBg="1" grpId="0" spid="5"/>
      <p:bldP grpId="0" spid="4"/>
      <p:bldP grpId="0" spid="18"/>
      <p:bldP grpId="0" spid="32"/>
      <p:bldP grpId="0" spid="44"/>
      <p:bldP grpId="0" spid="54"/>
      <p:bldP grpId="0" spid="58"/>
      <p:bldP grpId="0" spid="60"/>
      <p:bldP grpId="0" spid="64"/>
      <p:bldP grpId="0" spid="66"/>
    </p:bldLst>
  </p:timing>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营销方案</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grpSp>
        <p:nvGrpSpPr>
          <p:cNvPr id="32" name="Group 20"/>
          <p:cNvGrpSpPr>
            <a:grpSpLocks noChangeAspect="1"/>
          </p:cNvGrpSpPr>
          <p:nvPr/>
        </p:nvGrpSpPr>
        <p:grpSpPr>
          <a:xfrm>
            <a:off x="5361554" y="2443802"/>
            <a:ext cx="6830446" cy="3821461"/>
            <a:chOff x="-532263" y="859337"/>
            <a:chExt cx="10058400" cy="5627409"/>
          </a:xfrm>
        </p:grpSpPr>
        <p:pic>
          <p:nvPicPr>
            <p:cNvPr id="33" name="Picture 21"/>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532263" y="859337"/>
              <a:ext cx="10058400" cy="5627409"/>
            </a:xfrm>
            <a:prstGeom prst="rect">
              <a:avLst/>
            </a:prstGeom>
          </p:spPr>
        </p:pic>
        <p:sp>
          <p:nvSpPr>
            <p:cNvPr id="35"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en-US" sz="4000">
                <a:solidFill>
                  <a:srgbClr val="FFFFFF"/>
                </a:solidFill>
                <a:cs typeface="+mn-ea"/>
                <a:sym typeface="+mn-lt"/>
              </a:endParaRPr>
            </a:p>
          </p:txBody>
        </p:sp>
      </p:grpSp>
      <p:pic>
        <p:nvPicPr>
          <p:cNvPr id="36" name="图片占位符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563" y="2633781"/>
            <a:ext cx="4295775" cy="2681051"/>
          </a:xfrm>
          <a:prstGeom prst="rect">
            <a:avLst/>
          </a:prstGeom>
        </p:spPr>
      </p:pic>
      <p:pic>
        <p:nvPicPr>
          <p:cNvPr id="43" name="图片占位符 7"/>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030292" y="4858127"/>
            <a:ext cx="827316" cy="836093"/>
          </a:xfrm>
          <a:custGeom>
            <a:avLst/>
            <a:gdLst>
              <a:gd fmla="*/ 353639 w 707278" name="connsiteX0"/>
              <a:gd fmla="*/ 0 h 707276" name="connsiteY0"/>
              <a:gd fmla="*/ 707278 w 707278" name="connsiteX1"/>
              <a:gd fmla="*/ 353638 h 707276" name="connsiteY1"/>
              <a:gd fmla="*/ 353639 w 707278" name="connsiteX2"/>
              <a:gd fmla="*/ 707276 h 707276" name="connsiteY2"/>
              <a:gd fmla="*/ 0 w 707278" name="connsiteX3"/>
              <a:gd fmla="*/ 353638 h 707276" name="connsiteY3"/>
              <a:gd fmla="*/ 353639 w 707278" name="connsiteX4"/>
              <a:gd fmla="*/ 0 h 707276"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707276" w="707278">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p:spPr>
      </p:pic>
      <p:sp>
        <p:nvSpPr>
          <p:cNvPr id="44" name="Rectangle 35"/>
          <p:cNvSpPr/>
          <p:nvPr/>
        </p:nvSpPr>
        <p:spPr>
          <a:xfrm>
            <a:off x="2145885" y="4934279"/>
            <a:ext cx="2464220" cy="683264"/>
          </a:xfrm>
          <a:prstGeom prst="rect">
            <a:avLst/>
          </a:prstGeom>
        </p:spPr>
        <p:txBody>
          <a:bodyPr wrap="square">
            <a:spAutoFit/>
          </a:bodyPr>
          <a:lstStyle/>
          <a:p>
            <a:pPr>
              <a:lnSpc>
                <a:spcPct val="120000"/>
              </a:lnSpc>
            </a:pPr>
            <a:r>
              <a:rPr dirty="0" i="1" lang="en-US" sz="1600">
                <a:solidFill>
                  <a:srgbClr val="4F4D50"/>
                </a:solidFill>
                <a:cs typeface="+mn-ea"/>
                <a:sym typeface="+mn-lt"/>
              </a:rPr>
              <a:t>”</a:t>
            </a:r>
            <a:r>
              <a:rPr dirty="0" i="1" lang="id-ID" sz="1600">
                <a:solidFill>
                  <a:srgbClr val="4F4D50"/>
                </a:solidFill>
                <a:cs typeface="+mn-ea"/>
                <a:sym typeface="+mn-lt"/>
              </a:rPr>
              <a:t>Ut wisi enim ad minim veniam, quis nostrud</a:t>
            </a:r>
            <a:r>
              <a:rPr dirty="0" i="1" lang="en-US" sz="1600">
                <a:solidFill>
                  <a:srgbClr val="4F4D50"/>
                </a:solidFill>
                <a:cs typeface="+mn-ea"/>
                <a:sym typeface="+mn-lt"/>
              </a:rPr>
              <a:t>”</a:t>
            </a:r>
            <a:endParaRPr dirty="0" i="1" lang="id-ID" sz="1600">
              <a:solidFill>
                <a:srgbClr val="4F4D50"/>
              </a:solidFill>
              <a:cs typeface="+mn-ea"/>
              <a:sym typeface="+mn-lt"/>
            </a:endParaRPr>
          </a:p>
        </p:txBody>
      </p:sp>
      <p:grpSp>
        <p:nvGrpSpPr>
          <p:cNvPr id="54" name="组合 53"/>
          <p:cNvGrpSpPr/>
          <p:nvPr/>
        </p:nvGrpSpPr>
        <p:grpSpPr>
          <a:xfrm>
            <a:off x="5415821" y="2739948"/>
            <a:ext cx="1601772" cy="1252499"/>
            <a:chOff x="5415821" y="2739948"/>
            <a:chExt cx="1601772" cy="1252499"/>
          </a:xfrm>
        </p:grpSpPr>
        <p:sp>
          <p:nvSpPr>
            <p:cNvPr id="60" name="Rectangle: Rounded Corners 31"/>
            <p:cNvSpPr/>
            <p:nvPr/>
          </p:nvSpPr>
          <p:spPr>
            <a:xfrm>
              <a:off x="5415821" y="2739948"/>
              <a:ext cx="1601772" cy="1252499"/>
            </a:xfrm>
            <a:prstGeom prst="roundRect">
              <a:avLst>
                <a:gd fmla="val 28452" name="adj"/>
              </a:avLst>
            </a:prstGeom>
            <a:solidFill>
              <a:srgbClr val="4F4D50"/>
            </a:solidFill>
            <a:ln>
              <a:noFill/>
            </a:ln>
            <a:effectLst>
              <a:outerShdw algn="t" blurRad="190500" dir="54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i="1" lang="id-ID">
                <a:solidFill>
                  <a:schemeClr val="bg1"/>
                </a:solidFill>
                <a:cs typeface="+mn-ea"/>
                <a:sym typeface="+mn-lt"/>
              </a:endParaRPr>
            </a:p>
          </p:txBody>
        </p:sp>
        <p:sp>
          <p:nvSpPr>
            <p:cNvPr id="57" name="TextBox 45"/>
            <p:cNvSpPr txBox="1"/>
            <p:nvPr/>
          </p:nvSpPr>
          <p:spPr>
            <a:xfrm>
              <a:off x="5634467" y="3016885"/>
              <a:ext cx="1261884" cy="369332"/>
            </a:xfrm>
            <a:prstGeom prst="rect">
              <a:avLst/>
            </a:prstGeom>
            <a:noFill/>
          </p:spPr>
          <p:txBody>
            <a:bodyPr rtlCol="0" wrap="none">
              <a:spAutoFit/>
            </a:bodyPr>
            <a:lstStyle/>
            <a:p>
              <a:r>
                <a:rPr altLang="en-US" dirty="0" lang="zh-CN">
                  <a:solidFill>
                    <a:schemeClr val="bg1"/>
                  </a:solidFill>
                  <a:cs typeface="+mn-ea"/>
                  <a:sym typeface="+mn-lt"/>
                </a:rPr>
                <a:t>互联网 </a:t>
              </a:r>
              <a:r>
                <a:rPr altLang="zh-CN" dirty="0" lang="en-US">
                  <a:solidFill>
                    <a:schemeClr val="bg1"/>
                  </a:solidFill>
                  <a:cs typeface="+mn-ea"/>
                  <a:sym typeface="+mn-lt"/>
                </a:rPr>
                <a:t>2.0</a:t>
              </a:r>
              <a:endParaRPr dirty="0" lang="id-ID">
                <a:solidFill>
                  <a:schemeClr val="bg1"/>
                </a:solidFill>
                <a:cs typeface="+mn-ea"/>
                <a:sym typeface="+mn-lt"/>
              </a:endParaRPr>
            </a:p>
          </p:txBody>
        </p:sp>
        <p:sp>
          <p:nvSpPr>
            <p:cNvPr id="58" name="Rectangle 49"/>
            <p:cNvSpPr/>
            <p:nvPr/>
          </p:nvSpPr>
          <p:spPr>
            <a:xfrm>
              <a:off x="5510670" y="3302697"/>
              <a:ext cx="1391780" cy="535531"/>
            </a:xfrm>
            <a:prstGeom prst="rect">
              <a:avLst/>
            </a:prstGeom>
          </p:spPr>
          <p:txBody>
            <a:bodyPr wrap="square">
              <a:spAutoFit/>
            </a:bodyPr>
            <a:lstStyle/>
            <a:p>
              <a:pPr algn="ctr">
                <a:lnSpc>
                  <a:spcPct val="120000"/>
                </a:lnSpc>
              </a:pPr>
              <a:r>
                <a:rPr dirty="0" i="1" lang="id-ID" sz="1200">
                  <a:solidFill>
                    <a:schemeClr val="bg1"/>
                  </a:solidFill>
                  <a:cs typeface="+mn-ea"/>
                  <a:sym typeface="+mn-lt"/>
                </a:rPr>
                <a:t>Ut wisi enim ad minim</a:t>
              </a:r>
            </a:p>
          </p:txBody>
        </p:sp>
      </p:grpSp>
      <p:grpSp>
        <p:nvGrpSpPr>
          <p:cNvPr id="63" name="组合 62"/>
          <p:cNvGrpSpPr/>
          <p:nvPr/>
        </p:nvGrpSpPr>
        <p:grpSpPr>
          <a:xfrm>
            <a:off x="916217" y="2312653"/>
            <a:ext cx="3744688" cy="2280811"/>
            <a:chOff x="763812" y="2936767"/>
            <a:chExt cx="3744688" cy="2280811"/>
          </a:xfrm>
        </p:grpSpPr>
        <p:sp>
          <p:nvSpPr>
            <p:cNvPr id="64" name="文本框 63"/>
            <p:cNvSpPr txBox="1"/>
            <p:nvPr/>
          </p:nvSpPr>
          <p:spPr>
            <a:xfrm>
              <a:off x="763812" y="2936767"/>
              <a:ext cx="3744688" cy="400110"/>
            </a:xfrm>
            <a:prstGeom prst="rect">
              <a:avLst/>
            </a:prstGeom>
            <a:noFill/>
          </p:spPr>
          <p:txBody>
            <a:bodyPr rtlCol="0" wrap="square">
              <a:spAutoFit/>
            </a:bodyPr>
            <a:lstStyle/>
            <a:p>
              <a:r>
                <a:rPr altLang="en-US" b="1" dirty="0" lang="zh-CN" sz="2000">
                  <a:solidFill>
                    <a:srgbClr val="4F4D50"/>
                  </a:solidFill>
                  <a:cs typeface="+mn-ea"/>
                  <a:sym typeface="+mn-lt"/>
                </a:rPr>
                <a:t>互联网 营销方案</a:t>
              </a:r>
            </a:p>
          </p:txBody>
        </p:sp>
        <p:sp>
          <p:nvSpPr>
            <p:cNvPr id="66" name="文本框 65"/>
            <p:cNvSpPr txBox="1"/>
            <p:nvPr/>
          </p:nvSpPr>
          <p:spPr>
            <a:xfrm>
              <a:off x="786672" y="3832583"/>
              <a:ext cx="3671028" cy="138499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rgbClr val="4F4D50"/>
                  </a:solidFill>
                  <a:cs typeface="+mn-ea"/>
                  <a:sym typeface="+mn-lt"/>
                </a:rPr>
                <a:t>请填入您的内容或复制点击右键选择只保留文本来粘贴您的内容。请填入您的内容或复后点击右键选择只您的内容。的内容或复制内容后点击右键选择只保留请填。</a:t>
              </a:r>
              <a:endParaRPr altLang="zh-CN" dirty="0" lang="en-US" sz="1000">
                <a:solidFill>
                  <a:srgbClr val="4F4D50"/>
                </a:solidFill>
                <a:cs typeface="+mn-ea"/>
                <a:sym typeface="+mn-lt"/>
              </a:endParaRPr>
            </a:p>
            <a:p>
              <a:pPr>
                <a:lnSpc>
                  <a:spcPct val="120000"/>
                </a:lnSpc>
              </a:pPr>
              <a:endParaRPr altLang="zh-CN" dirty="0" lang="en-US" sz="1000">
                <a:solidFill>
                  <a:srgbClr val="4F4D50"/>
                </a:solidFill>
                <a:cs typeface="+mn-ea"/>
                <a:sym typeface="+mn-lt"/>
              </a:endParaRPr>
            </a:p>
            <a:p>
              <a:pPr>
                <a:lnSpc>
                  <a:spcPct val="120000"/>
                </a:lnSpc>
              </a:pPr>
              <a:r>
                <a:rPr altLang="en-US" dirty="0" lang="zh-CN" sz="1000">
                  <a:solidFill>
                    <a:srgbClr val="4F4D50"/>
                  </a:solidFill>
                  <a:cs typeface="+mn-ea"/>
                  <a:sym typeface="+mn-lt"/>
                </a:rPr>
                <a:t>入您的内容或复制内容后点击右键选择只保留文本粘贴您的内容。请填入您的内或复制内容后点击右键选择只保留文本来粘贴您的内容。请填入您的内容复制内容后点击右键选择只</a:t>
              </a:r>
            </a:p>
          </p:txBody>
        </p:sp>
        <p:cxnSp>
          <p:nvCxnSpPr>
            <p:cNvPr id="67" name="直接连接符 66"/>
            <p:cNvCxnSpPr/>
            <p:nvPr/>
          </p:nvCxnSpPr>
          <p:spPr>
            <a:xfrm>
              <a:off x="874713" y="3694804"/>
              <a:ext cx="481647" cy="0"/>
            </a:xfrm>
            <a:prstGeom prst="line">
              <a:avLst/>
            </a:prstGeom>
            <a:solidFill>
              <a:srgbClr val="080808"/>
            </a:solidFill>
            <a:ln cap="rnd" w="25400">
              <a:solidFill>
                <a:srgbClr val="4F4D50"/>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74" name="矩形 73"/>
          <p:cNvSpPr/>
          <p:nvPr/>
        </p:nvSpPr>
        <p:spPr>
          <a:xfrm>
            <a:off x="929095" y="2055205"/>
            <a:ext cx="4056493" cy="329577"/>
          </a:xfrm>
          <a:prstGeom prst="rect">
            <a:avLst/>
          </a:prstGeom>
          <a:ln>
            <a:noFill/>
          </a:ln>
        </p:spPr>
        <p:txBody>
          <a:bodyPr wrap="square">
            <a:spAutoFit/>
            <a:scene3d>
              <a:camera prst="orthographicFront"/>
              <a:lightRig dir="t" rig="threePt"/>
            </a:scene3d>
            <a:sp3d contourW="12700"/>
          </a:bodyPr>
          <a:lstStyle/>
          <a:p>
            <a:pPr>
              <a:lnSpc>
                <a:spcPct val="120000"/>
              </a:lnSpc>
            </a:pPr>
            <a:r>
              <a:rPr altLang="zh-CN" dirty="0" lang="en-US" sz="1400">
                <a:solidFill>
                  <a:schemeClr val="bg1">
                    <a:lumMod val="75000"/>
                  </a:schemeClr>
                </a:solidFill>
                <a:cs typeface="+mn-ea"/>
                <a:sym typeface="+mn-lt"/>
              </a:rPr>
              <a:t>INTERNET MARKETING SCHEME</a:t>
            </a:r>
            <a:endParaRPr altLang="en-US" dirty="0" lang="zh-CN" sz="1400">
              <a:solidFill>
                <a:schemeClr val="bg1">
                  <a:lumMod val="75000"/>
                </a:schemeClr>
              </a:solidFill>
              <a:cs typeface="+mn-ea"/>
              <a:sym typeface="+mn-lt"/>
            </a:endParaRPr>
          </a:p>
        </p:txBody>
      </p:sp>
    </p:spTree>
    <p:extLst>
      <p:ext uri="{BB962C8B-B14F-4D97-AF65-F5344CB8AC3E}">
        <p14:creationId xmlns:p14="http://schemas.microsoft.com/office/powerpoint/2010/main" val="28532365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42" presetSubtype="0">
                                  <p:stCondLst>
                                    <p:cond delay="300"/>
                                  </p:stCondLst>
                                  <p:childTnLst>
                                    <p:set>
                                      <p:cBhvr>
                                        <p:cTn dur="1" fill="hold" id="18">
                                          <p:stCondLst>
                                            <p:cond delay="0"/>
                                          </p:stCondLst>
                                        </p:cTn>
                                        <p:tgtEl>
                                          <p:spTgt spid="74"/>
                                        </p:tgtEl>
                                        <p:attrNameLst>
                                          <p:attrName>style.visibility</p:attrName>
                                        </p:attrNameLst>
                                      </p:cBhvr>
                                      <p:to>
                                        <p:strVal val="visible"/>
                                      </p:to>
                                    </p:set>
                                    <p:animEffect filter="fade" transition="in">
                                      <p:cBhvr>
                                        <p:cTn dur="1000" id="19"/>
                                        <p:tgtEl>
                                          <p:spTgt spid="74"/>
                                        </p:tgtEl>
                                      </p:cBhvr>
                                    </p:animEffect>
                                    <p:anim calcmode="lin" valueType="num">
                                      <p:cBhvr>
                                        <p:cTn dur="1000" fill="hold" id="20"/>
                                        <p:tgtEl>
                                          <p:spTgt spid="74"/>
                                        </p:tgtEl>
                                        <p:attrNameLst>
                                          <p:attrName>ppt_x</p:attrName>
                                        </p:attrNameLst>
                                      </p:cBhvr>
                                      <p:tavLst>
                                        <p:tav tm="0">
                                          <p:val>
                                            <p:strVal val="#ppt_x"/>
                                          </p:val>
                                        </p:tav>
                                        <p:tav tm="100000">
                                          <p:val>
                                            <p:strVal val="#ppt_x"/>
                                          </p:val>
                                        </p:tav>
                                      </p:tavLst>
                                    </p:anim>
                                    <p:anim calcmode="lin" valueType="num">
                                      <p:cBhvr>
                                        <p:cTn dur="1000" fill="hold" id="21"/>
                                        <p:tgtEl>
                                          <p:spTgt spid="74"/>
                                        </p:tgtEl>
                                        <p:attrNameLst>
                                          <p:attrName>ppt_y</p:attrName>
                                        </p:attrNameLst>
                                      </p:cBhvr>
                                      <p:tavLst>
                                        <p:tav tm="0">
                                          <p:val>
                                            <p:strVal val="#ppt_y+.1"/>
                                          </p:val>
                                        </p:tav>
                                        <p:tav tm="100000">
                                          <p:val>
                                            <p:strVal val="#ppt_y"/>
                                          </p:val>
                                        </p:tav>
                                      </p:tavLst>
                                    </p:anim>
                                  </p:childTnLst>
                                </p:cTn>
                              </p:par>
                            </p:childTnLst>
                          </p:cTn>
                        </p:par>
                        <p:par>
                          <p:cTn fill="hold" id="22">
                            <p:stCondLst>
                              <p:cond delay="1300"/>
                            </p:stCondLst>
                            <p:childTnLst>
                              <p:par>
                                <p:cTn fill="hold" id="23" nodeType="afterEffect" presetClass="entr" presetID="2" presetSubtype="2">
                                  <p:stCondLst>
                                    <p:cond delay="0"/>
                                  </p:stCondLst>
                                  <p:childTnLst>
                                    <p:set>
                                      <p:cBhvr>
                                        <p:cTn dur="1" fill="hold" id="24">
                                          <p:stCondLst>
                                            <p:cond delay="0"/>
                                          </p:stCondLst>
                                        </p:cTn>
                                        <p:tgtEl>
                                          <p:spTgt spid="63"/>
                                        </p:tgtEl>
                                        <p:attrNameLst>
                                          <p:attrName>style.visibility</p:attrName>
                                        </p:attrNameLst>
                                      </p:cBhvr>
                                      <p:to>
                                        <p:strVal val="visible"/>
                                      </p:to>
                                    </p:set>
                                    <p:anim calcmode="lin" valueType="num">
                                      <p:cBhvr additive="base">
                                        <p:cTn dur="500" fill="hold" id="25"/>
                                        <p:tgtEl>
                                          <p:spTgt spid="63"/>
                                        </p:tgtEl>
                                        <p:attrNameLst>
                                          <p:attrName>ppt_x</p:attrName>
                                        </p:attrNameLst>
                                      </p:cBhvr>
                                      <p:tavLst>
                                        <p:tav tm="0">
                                          <p:val>
                                            <p:strVal val="1+#ppt_w/2"/>
                                          </p:val>
                                        </p:tav>
                                        <p:tav tm="100000">
                                          <p:val>
                                            <p:strVal val="#ppt_x"/>
                                          </p:val>
                                        </p:tav>
                                      </p:tavLst>
                                    </p:anim>
                                    <p:anim calcmode="lin" valueType="num">
                                      <p:cBhvr additive="base">
                                        <p:cTn dur="500" fill="hold" id="26"/>
                                        <p:tgtEl>
                                          <p:spTgt spid="63"/>
                                        </p:tgtEl>
                                        <p:attrNameLst>
                                          <p:attrName>ppt_y</p:attrName>
                                        </p:attrNameLst>
                                      </p:cBhvr>
                                      <p:tavLst>
                                        <p:tav tm="0">
                                          <p:val>
                                            <p:strVal val="#ppt_y"/>
                                          </p:val>
                                        </p:tav>
                                        <p:tav tm="100000">
                                          <p:val>
                                            <p:strVal val="#ppt_y"/>
                                          </p:val>
                                        </p:tav>
                                      </p:tavLst>
                                    </p:anim>
                                  </p:childTnLst>
                                </p:cTn>
                              </p:par>
                            </p:childTnLst>
                          </p:cTn>
                        </p:par>
                        <p:par>
                          <p:cTn fill="hold" id="27">
                            <p:stCondLst>
                              <p:cond delay="1800"/>
                            </p:stCondLst>
                            <p:childTnLst>
                              <p:par>
                                <p:cTn fill="hold" id="28" nodeType="afterEffect" presetClass="entr" presetID="53" presetSubtype="16">
                                  <p:stCondLst>
                                    <p:cond delay="0"/>
                                  </p:stCondLst>
                                  <p:childTnLst>
                                    <p:set>
                                      <p:cBhvr>
                                        <p:cTn dur="1" fill="hold" id="29">
                                          <p:stCondLst>
                                            <p:cond delay="0"/>
                                          </p:stCondLst>
                                        </p:cTn>
                                        <p:tgtEl>
                                          <p:spTgt spid="43"/>
                                        </p:tgtEl>
                                        <p:attrNameLst>
                                          <p:attrName>style.visibility</p:attrName>
                                        </p:attrNameLst>
                                      </p:cBhvr>
                                      <p:to>
                                        <p:strVal val="visible"/>
                                      </p:to>
                                    </p:set>
                                    <p:anim calcmode="lin" valueType="num">
                                      <p:cBhvr>
                                        <p:cTn dur="500" fill="hold" id="30"/>
                                        <p:tgtEl>
                                          <p:spTgt spid="43"/>
                                        </p:tgtEl>
                                        <p:attrNameLst>
                                          <p:attrName>ppt_w</p:attrName>
                                        </p:attrNameLst>
                                      </p:cBhvr>
                                      <p:tavLst>
                                        <p:tav tm="0">
                                          <p:val>
                                            <p:fltVal val="0"/>
                                          </p:val>
                                        </p:tav>
                                        <p:tav tm="100000">
                                          <p:val>
                                            <p:strVal val="#ppt_w"/>
                                          </p:val>
                                        </p:tav>
                                      </p:tavLst>
                                    </p:anim>
                                    <p:anim calcmode="lin" valueType="num">
                                      <p:cBhvr>
                                        <p:cTn dur="500" fill="hold" id="31"/>
                                        <p:tgtEl>
                                          <p:spTgt spid="43"/>
                                        </p:tgtEl>
                                        <p:attrNameLst>
                                          <p:attrName>ppt_h</p:attrName>
                                        </p:attrNameLst>
                                      </p:cBhvr>
                                      <p:tavLst>
                                        <p:tav tm="0">
                                          <p:val>
                                            <p:fltVal val="0"/>
                                          </p:val>
                                        </p:tav>
                                        <p:tav tm="100000">
                                          <p:val>
                                            <p:strVal val="#ppt_h"/>
                                          </p:val>
                                        </p:tav>
                                      </p:tavLst>
                                    </p:anim>
                                    <p:animEffect filter="fade" transition="in">
                                      <p:cBhvr>
                                        <p:cTn dur="500" id="32"/>
                                        <p:tgtEl>
                                          <p:spTgt spid="43"/>
                                        </p:tgtEl>
                                      </p:cBhvr>
                                    </p:animEffect>
                                  </p:childTnLst>
                                </p:cTn>
                              </p:par>
                            </p:childTnLst>
                          </p:cTn>
                        </p:par>
                        <p:par>
                          <p:cTn fill="hold" id="33">
                            <p:stCondLst>
                              <p:cond delay="2300"/>
                            </p:stCondLst>
                            <p:childTnLst>
                              <p:par>
                                <p:cTn fill="hold" grpId="0" id="34" nodeType="afterEffect" presetClass="entr" presetID="22" presetSubtype="8">
                                  <p:stCondLst>
                                    <p:cond delay="0"/>
                                  </p:stCondLst>
                                  <p:childTnLst>
                                    <p:set>
                                      <p:cBhvr>
                                        <p:cTn dur="1" fill="hold" id="35">
                                          <p:stCondLst>
                                            <p:cond delay="0"/>
                                          </p:stCondLst>
                                        </p:cTn>
                                        <p:tgtEl>
                                          <p:spTgt spid="44"/>
                                        </p:tgtEl>
                                        <p:attrNameLst>
                                          <p:attrName>style.visibility</p:attrName>
                                        </p:attrNameLst>
                                      </p:cBhvr>
                                      <p:to>
                                        <p:strVal val="visible"/>
                                      </p:to>
                                    </p:set>
                                    <p:animEffect filter="wipe(left)" transition="in">
                                      <p:cBhvr>
                                        <p:cTn dur="500" id="36"/>
                                        <p:tgtEl>
                                          <p:spTgt spid="44"/>
                                        </p:tgtEl>
                                      </p:cBhvr>
                                    </p:animEffect>
                                  </p:childTnLst>
                                </p:cTn>
                              </p:par>
                            </p:childTnLst>
                          </p:cTn>
                        </p:par>
                        <p:par>
                          <p:cTn fill="hold" id="37">
                            <p:stCondLst>
                              <p:cond delay="2800"/>
                            </p:stCondLst>
                            <p:childTnLst>
                              <p:par>
                                <p:cTn fill="hold" id="38" nodeType="afterEffect" presetClass="entr" presetID="42" presetSubtype="0">
                                  <p:stCondLst>
                                    <p:cond delay="0"/>
                                  </p:stCondLst>
                                  <p:childTnLst>
                                    <p:set>
                                      <p:cBhvr>
                                        <p:cTn dur="1" fill="hold" id="39">
                                          <p:stCondLst>
                                            <p:cond delay="0"/>
                                          </p:stCondLst>
                                        </p:cTn>
                                        <p:tgtEl>
                                          <p:spTgt spid="36"/>
                                        </p:tgtEl>
                                        <p:attrNameLst>
                                          <p:attrName>style.visibility</p:attrName>
                                        </p:attrNameLst>
                                      </p:cBhvr>
                                      <p:to>
                                        <p:strVal val="visible"/>
                                      </p:to>
                                    </p:set>
                                    <p:animEffect filter="fade" transition="in">
                                      <p:cBhvr>
                                        <p:cTn dur="1000" id="40"/>
                                        <p:tgtEl>
                                          <p:spTgt spid="36"/>
                                        </p:tgtEl>
                                      </p:cBhvr>
                                    </p:animEffect>
                                    <p:anim calcmode="lin" valueType="num">
                                      <p:cBhvr>
                                        <p:cTn dur="1000" fill="hold" id="41"/>
                                        <p:tgtEl>
                                          <p:spTgt spid="36"/>
                                        </p:tgtEl>
                                        <p:attrNameLst>
                                          <p:attrName>ppt_x</p:attrName>
                                        </p:attrNameLst>
                                      </p:cBhvr>
                                      <p:tavLst>
                                        <p:tav tm="0">
                                          <p:val>
                                            <p:strVal val="#ppt_x"/>
                                          </p:val>
                                        </p:tav>
                                        <p:tav tm="100000">
                                          <p:val>
                                            <p:strVal val="#ppt_x"/>
                                          </p:val>
                                        </p:tav>
                                      </p:tavLst>
                                    </p:anim>
                                    <p:anim calcmode="lin" valueType="num">
                                      <p:cBhvr>
                                        <p:cTn dur="1000" fill="hold" id="42"/>
                                        <p:tgtEl>
                                          <p:spTgt spid="36"/>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32"/>
                                        </p:tgtEl>
                                        <p:attrNameLst>
                                          <p:attrName>style.visibility</p:attrName>
                                        </p:attrNameLst>
                                      </p:cBhvr>
                                      <p:to>
                                        <p:strVal val="visible"/>
                                      </p:to>
                                    </p:set>
                                    <p:animEffect filter="fade" transition="in">
                                      <p:cBhvr>
                                        <p:cTn dur="1000" id="45"/>
                                        <p:tgtEl>
                                          <p:spTgt spid="32"/>
                                        </p:tgtEl>
                                      </p:cBhvr>
                                    </p:animEffect>
                                    <p:anim calcmode="lin" valueType="num">
                                      <p:cBhvr>
                                        <p:cTn dur="1000" fill="hold" id="46"/>
                                        <p:tgtEl>
                                          <p:spTgt spid="32"/>
                                        </p:tgtEl>
                                        <p:attrNameLst>
                                          <p:attrName>ppt_x</p:attrName>
                                        </p:attrNameLst>
                                      </p:cBhvr>
                                      <p:tavLst>
                                        <p:tav tm="0">
                                          <p:val>
                                            <p:strVal val="#ppt_x"/>
                                          </p:val>
                                        </p:tav>
                                        <p:tav tm="100000">
                                          <p:val>
                                            <p:strVal val="#ppt_x"/>
                                          </p:val>
                                        </p:tav>
                                      </p:tavLst>
                                    </p:anim>
                                    <p:anim calcmode="lin" valueType="num">
                                      <p:cBhvr>
                                        <p:cTn dur="1000" fill="hold" id="47"/>
                                        <p:tgtEl>
                                          <p:spTgt spid="32"/>
                                        </p:tgtEl>
                                        <p:attrNameLst>
                                          <p:attrName>ppt_y</p:attrName>
                                        </p:attrNameLst>
                                      </p:cBhvr>
                                      <p:tavLst>
                                        <p:tav tm="0">
                                          <p:val>
                                            <p:strVal val="#ppt_y+.1"/>
                                          </p:val>
                                        </p:tav>
                                        <p:tav tm="100000">
                                          <p:val>
                                            <p:strVal val="#ppt_y"/>
                                          </p:val>
                                        </p:tav>
                                      </p:tavLst>
                                    </p:anim>
                                  </p:childTnLst>
                                </p:cTn>
                              </p:par>
                            </p:childTnLst>
                          </p:cTn>
                        </p:par>
                        <p:par>
                          <p:cTn fill="hold" id="48">
                            <p:stCondLst>
                              <p:cond delay="3800"/>
                            </p:stCondLst>
                            <p:childTnLst>
                              <p:par>
                                <p:cTn fill="hold" id="49" nodeType="afterEffect" presetClass="entr" presetID="10" presetSubtype="0">
                                  <p:stCondLst>
                                    <p:cond delay="0"/>
                                  </p:stCondLst>
                                  <p:childTnLst>
                                    <p:set>
                                      <p:cBhvr>
                                        <p:cTn dur="1" fill="hold" id="50">
                                          <p:stCondLst>
                                            <p:cond delay="0"/>
                                          </p:stCondLst>
                                        </p:cTn>
                                        <p:tgtEl>
                                          <p:spTgt spid="54"/>
                                        </p:tgtEl>
                                        <p:attrNameLst>
                                          <p:attrName>style.visibility</p:attrName>
                                        </p:attrNameLst>
                                      </p:cBhvr>
                                      <p:to>
                                        <p:strVal val="visible"/>
                                      </p:to>
                                    </p:set>
                                    <p:animEffect filter="fade" transition="in">
                                      <p:cBhvr>
                                        <p:cTn dur="500" id="5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44"/>
      <p:bldP grpId="0" spid="74"/>
    </p:bldLst>
  </p:timing>
</p:sld>
</file>

<file path=ppt/slides/slide33.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营销方案策划</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0" name="椭圆 29"/>
          <p:cNvSpPr/>
          <p:nvPr/>
        </p:nvSpPr>
        <p:spPr>
          <a:xfrm>
            <a:off x="1734346" y="1881260"/>
            <a:ext cx="608738" cy="608738"/>
          </a:xfrm>
          <a:prstGeom prst="ellipse">
            <a:avLst/>
          </a:prstGeom>
          <a:solidFill>
            <a:srgbClr val="4F4D50"/>
          </a:solidFill>
          <a:ln w="28575">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34" name="椭圆 33"/>
          <p:cNvSpPr/>
          <p:nvPr/>
        </p:nvSpPr>
        <p:spPr>
          <a:xfrm>
            <a:off x="1734346" y="3549296"/>
            <a:ext cx="608738" cy="608738"/>
          </a:xfrm>
          <a:prstGeom prst="ellipse">
            <a:avLst/>
          </a:prstGeom>
          <a:solidFill>
            <a:srgbClr val="88745B"/>
          </a:solidFill>
          <a:ln w="28575">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37" name="椭圆 36"/>
          <p:cNvSpPr/>
          <p:nvPr/>
        </p:nvSpPr>
        <p:spPr>
          <a:xfrm>
            <a:off x="1734346" y="5164186"/>
            <a:ext cx="608738" cy="608738"/>
          </a:xfrm>
          <a:prstGeom prst="ellipse">
            <a:avLst/>
          </a:prstGeom>
          <a:solidFill>
            <a:srgbClr val="C8B08A"/>
          </a:solidFill>
          <a:ln w="28575">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组合 37"/>
          <p:cNvGrpSpPr/>
          <p:nvPr/>
        </p:nvGrpSpPr>
        <p:grpSpPr>
          <a:xfrm>
            <a:off x="2601468" y="1753996"/>
            <a:ext cx="2967867" cy="1067794"/>
            <a:chOff x="8548025" y="1459078"/>
            <a:chExt cx="2967866" cy="1067792"/>
          </a:xfrm>
        </p:grpSpPr>
        <p:sp>
          <p:nvSpPr>
            <p:cNvPr id="39" name="矩形 38"/>
            <p:cNvSpPr/>
            <p:nvPr/>
          </p:nvSpPr>
          <p:spPr>
            <a:xfrm>
              <a:off x="8548025" y="1766855"/>
              <a:ext cx="2967866" cy="760015"/>
            </a:xfrm>
            <a:prstGeom prst="rect">
              <a:avLst/>
            </a:prstGeom>
          </p:spPr>
          <p:txBody>
            <a:bodyPr wrap="square">
              <a:spAutoFit/>
            </a:bodyPr>
            <a:lstStyle/>
            <a:p>
              <a:pPr algn="just">
                <a:lnSpc>
                  <a:spcPts val="1800"/>
                </a:lnSpc>
                <a:spcAft>
                  <a:spcPts val="1000"/>
                </a:spcAft>
              </a:pPr>
              <a:r>
                <a:rPr altLang="en-US" dirty="0" lang="zh-CN" sz="1100">
                  <a:solidFill>
                    <a:schemeClr val="tx1">
                      <a:lumMod val="65000"/>
                      <a:lumOff val="35000"/>
                    </a:schemeClr>
                  </a:solidFill>
                  <a:cs typeface="+mn-ea"/>
                  <a:sym typeface="+mn-lt"/>
                </a:rPr>
                <a:t>您的内容打在这里，或者通过复制您的文本后，在此框中选择粘贴，并选择只保留文字。您的内容打在这里。</a:t>
              </a:r>
            </a:p>
          </p:txBody>
        </p:sp>
        <p:sp>
          <p:nvSpPr>
            <p:cNvPr id="40" name="矩形 39"/>
            <p:cNvSpPr/>
            <p:nvPr/>
          </p:nvSpPr>
          <p:spPr>
            <a:xfrm>
              <a:off x="8548025" y="1459078"/>
              <a:ext cx="1627631" cy="338553"/>
            </a:xfrm>
            <a:prstGeom prst="rect">
              <a:avLst/>
            </a:prstGeom>
          </p:spPr>
          <p:txBody>
            <a:bodyPr wrap="square">
              <a:spAutoFit/>
            </a:bodyPr>
            <a:lstStyle/>
            <a:p>
              <a:r>
                <a:rPr altLang="en-US" b="1" dirty="0" lang="zh-CN" sz="1600">
                  <a:solidFill>
                    <a:srgbClr val="4F4D50"/>
                  </a:solidFill>
                  <a:latin typeface="+mj-ea"/>
                  <a:ea typeface="+mj-ea"/>
                  <a:cs charset="0" panose="020B0402040204020203" pitchFamily="34" typeface="Segoe UI Semilight"/>
                </a:rPr>
                <a:t>网络营销方式</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1" name="组合 40"/>
          <p:cNvGrpSpPr/>
          <p:nvPr/>
        </p:nvGrpSpPr>
        <p:grpSpPr>
          <a:xfrm>
            <a:off x="2601467" y="5012565"/>
            <a:ext cx="2854852" cy="1067793"/>
            <a:chOff x="8548024" y="1459078"/>
            <a:chExt cx="2854851" cy="1067792"/>
          </a:xfrm>
        </p:grpSpPr>
        <p:sp>
          <p:nvSpPr>
            <p:cNvPr id="42" name="矩形 41"/>
            <p:cNvSpPr/>
            <p:nvPr/>
          </p:nvSpPr>
          <p:spPr>
            <a:xfrm>
              <a:off x="8548025" y="1766855"/>
              <a:ext cx="2854850" cy="760015"/>
            </a:xfrm>
            <a:prstGeom prst="rect">
              <a:avLst/>
            </a:prstGeom>
          </p:spPr>
          <p:txBody>
            <a:bodyPr wrap="square">
              <a:spAutoFit/>
            </a:bodyPr>
            <a:lstStyle/>
            <a:p>
              <a:pPr algn="just">
                <a:lnSpc>
                  <a:spcPts val="1800"/>
                </a:lnSpc>
                <a:spcAft>
                  <a:spcPts val="1000"/>
                </a:spcAft>
              </a:pPr>
              <a:r>
                <a:rPr altLang="en-US" dirty="0" lang="zh-CN" sz="1100">
                  <a:solidFill>
                    <a:schemeClr val="tx1">
                      <a:lumMod val="65000"/>
                      <a:lumOff val="35000"/>
                    </a:schemeClr>
                  </a:solidFill>
                  <a:cs typeface="+mn-ea"/>
                  <a:sym typeface="+mn-lt"/>
                </a:rPr>
                <a:t>您的内容打在这里，或者通过复制您的文本后，在此框中选择粘贴，并选择只保留文字。您的内容打在这里。</a:t>
              </a:r>
            </a:p>
          </p:txBody>
        </p:sp>
        <p:sp>
          <p:nvSpPr>
            <p:cNvPr id="45" name="矩形 44"/>
            <p:cNvSpPr/>
            <p:nvPr/>
          </p:nvSpPr>
          <p:spPr>
            <a:xfrm>
              <a:off x="8548024" y="1459078"/>
              <a:ext cx="1508742" cy="338554"/>
            </a:xfrm>
            <a:prstGeom prst="rect">
              <a:avLst/>
            </a:prstGeom>
          </p:spPr>
          <p:txBody>
            <a:bodyPr wrap="square">
              <a:spAutoFit/>
            </a:bodyPr>
            <a:lstStyle/>
            <a:p>
              <a:r>
                <a:rPr altLang="en-US" b="1" dirty="0" lang="zh-CN" sz="1600">
                  <a:solidFill>
                    <a:srgbClr val="4F4D50"/>
                  </a:solidFill>
                  <a:latin typeface="+mj-ea"/>
                  <a:cs charset="0" panose="020B0402040204020203" pitchFamily="34" typeface="Segoe UI Semilight"/>
                </a:rPr>
                <a:t>网络营销方式</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组合 45"/>
          <p:cNvGrpSpPr/>
          <p:nvPr/>
        </p:nvGrpSpPr>
        <p:grpSpPr>
          <a:xfrm>
            <a:off x="2601468" y="3429299"/>
            <a:ext cx="2854851" cy="1067793"/>
            <a:chOff x="8548025" y="1459078"/>
            <a:chExt cx="2854850" cy="1067792"/>
          </a:xfrm>
        </p:grpSpPr>
        <p:sp>
          <p:nvSpPr>
            <p:cNvPr id="47" name="矩形 46"/>
            <p:cNvSpPr/>
            <p:nvPr/>
          </p:nvSpPr>
          <p:spPr>
            <a:xfrm>
              <a:off x="8548025" y="1766855"/>
              <a:ext cx="2854850" cy="760015"/>
            </a:xfrm>
            <a:prstGeom prst="rect">
              <a:avLst/>
            </a:prstGeom>
          </p:spPr>
          <p:txBody>
            <a:bodyPr wrap="square">
              <a:spAutoFit/>
            </a:bodyPr>
            <a:lstStyle/>
            <a:p>
              <a:pPr algn="just">
                <a:lnSpc>
                  <a:spcPts val="1800"/>
                </a:lnSpc>
                <a:spcAft>
                  <a:spcPts val="1000"/>
                </a:spcAft>
              </a:pPr>
              <a:r>
                <a:rPr altLang="en-US" dirty="0" lang="zh-CN" sz="1100">
                  <a:solidFill>
                    <a:schemeClr val="tx1">
                      <a:lumMod val="65000"/>
                      <a:lumOff val="35000"/>
                    </a:schemeClr>
                  </a:solidFill>
                  <a:cs typeface="+mn-ea"/>
                  <a:sym typeface="+mn-lt"/>
                </a:rPr>
                <a:t>您的内容打在这里，或者通过复制您的文本后，在此框中选择粘贴，并选择只保留文字。您的内容打在这里。</a:t>
              </a:r>
            </a:p>
          </p:txBody>
        </p:sp>
        <p:sp>
          <p:nvSpPr>
            <p:cNvPr id="48" name="矩形 47"/>
            <p:cNvSpPr/>
            <p:nvPr/>
          </p:nvSpPr>
          <p:spPr>
            <a:xfrm>
              <a:off x="8548025" y="1459078"/>
              <a:ext cx="1627631" cy="338554"/>
            </a:xfrm>
            <a:prstGeom prst="rect">
              <a:avLst/>
            </a:prstGeom>
          </p:spPr>
          <p:txBody>
            <a:bodyPr wrap="square">
              <a:spAutoFit/>
            </a:bodyPr>
            <a:lstStyle/>
            <a:p>
              <a:r>
                <a:rPr altLang="en-US" b="1" dirty="0" lang="zh-CN" sz="1600">
                  <a:solidFill>
                    <a:srgbClr val="4F4D50"/>
                  </a:solidFill>
                  <a:latin typeface="+mj-ea"/>
                  <a:cs charset="0" panose="020B0402040204020203" pitchFamily="34" typeface="Segoe UI Semilight"/>
                </a:rPr>
                <a:t>网络营销方式</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组合 48"/>
          <p:cNvGrpSpPr/>
          <p:nvPr/>
        </p:nvGrpSpPr>
        <p:grpSpPr>
          <a:xfrm>
            <a:off x="1862978" y="5279547"/>
            <a:ext cx="367805" cy="366477"/>
            <a:chOff x="5287964" y="2994026"/>
            <a:chExt cx="879475" cy="876300"/>
          </a:xfrm>
          <a:solidFill>
            <a:schemeClr val="bg1"/>
          </a:solidFill>
        </p:grpSpPr>
        <p:sp>
          <p:nvSpPr>
            <p:cNvPr id="50" name="Freeform 75"/>
            <p:cNvSpPr>
              <a:spLocks noEditPoints="1"/>
            </p:cNvSpPr>
            <p:nvPr/>
          </p:nvSpPr>
          <p:spPr bwMode="auto">
            <a:xfrm>
              <a:off x="5287964" y="3076576"/>
              <a:ext cx="796925" cy="793750"/>
            </a:xfrm>
            <a:custGeom>
              <a:avLst/>
              <a:gdLst>
                <a:gd fmla="*/ 105 w 211" name="T0"/>
                <a:gd fmla="*/ 211 h 211" name="T1"/>
                <a:gd fmla="*/ 211 w 211" name="T2"/>
                <a:gd fmla="*/ 106 h 211" name="T3"/>
                <a:gd fmla="*/ 198 w 211" name="T4"/>
                <a:gd fmla="*/ 56 h 211" name="T5"/>
                <a:gd fmla="*/ 196 w 211" name="T6"/>
                <a:gd fmla="*/ 56 h 211" name="T7"/>
                <a:gd fmla="*/ 194 w 211" name="T8"/>
                <a:gd fmla="*/ 56 h 211" name="T9"/>
                <a:gd fmla="*/ 181 w 211" name="T10"/>
                <a:gd fmla="*/ 55 h 211" name="T11"/>
                <a:gd fmla="*/ 171 w 211" name="T12"/>
                <a:gd fmla="*/ 65 h 211" name="T13"/>
                <a:gd fmla="*/ 183 w 211" name="T14"/>
                <a:gd fmla="*/ 106 h 211" name="T15"/>
                <a:gd fmla="*/ 105 w 211" name="T16"/>
                <a:gd fmla="*/ 183 h 211" name="T17"/>
                <a:gd fmla="*/ 28 w 211" name="T18"/>
                <a:gd fmla="*/ 106 h 211" name="T19"/>
                <a:gd fmla="*/ 105 w 211" name="T20"/>
                <a:gd fmla="*/ 28 h 211" name="T21"/>
                <a:gd fmla="*/ 146 w 211" name="T22"/>
                <a:gd fmla="*/ 40 h 211" name="T23"/>
                <a:gd fmla="*/ 155 w 211" name="T24"/>
                <a:gd fmla="*/ 31 h 211" name="T25"/>
                <a:gd fmla="*/ 154 w 211" name="T26"/>
                <a:gd fmla="*/ 16 h 211" name="T27"/>
                <a:gd fmla="*/ 154 w 211" name="T28"/>
                <a:gd fmla="*/ 12 h 211" name="T29"/>
                <a:gd fmla="*/ 105 w 211" name="T30"/>
                <a:gd fmla="*/ 0 h 211" name="T31"/>
                <a:gd fmla="*/ 0 w 211" name="T32"/>
                <a:gd fmla="*/ 106 h 211" name="T33"/>
                <a:gd fmla="*/ 105 w 211" name="T34"/>
                <a:gd fmla="*/ 211 h 211" name="T35"/>
                <a:gd fmla="*/ 105 w 211" name="T36"/>
                <a:gd fmla="*/ 211 h 211" name="T37"/>
                <a:gd fmla="*/ 105 w 211" name="T38"/>
                <a:gd fmla="*/ 211 h 211"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1" w="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51" name="Freeform 76"/>
            <p:cNvSpPr>
              <a:spLocks noEditPoints="1"/>
            </p:cNvSpPr>
            <p:nvPr/>
          </p:nvSpPr>
          <p:spPr bwMode="auto">
            <a:xfrm>
              <a:off x="5487989" y="3279776"/>
              <a:ext cx="392113" cy="392113"/>
            </a:xfrm>
            <a:custGeom>
              <a:avLst/>
              <a:gdLst>
                <a:gd fmla="*/ 52 w 104" name="T0"/>
                <a:gd fmla="*/ 25 h 104" name="T1"/>
                <a:gd fmla="*/ 54 w 104" name="T2"/>
                <a:gd fmla="*/ 25 h 104" name="T3"/>
                <a:gd fmla="*/ 74 w 104" name="T4"/>
                <a:gd fmla="*/ 5 h 104" name="T5"/>
                <a:gd fmla="*/ 74 w 104" name="T6"/>
                <a:gd fmla="*/ 5 h 104" name="T7"/>
                <a:gd fmla="*/ 52 w 104" name="T8"/>
                <a:gd fmla="*/ 0 h 104" name="T9"/>
                <a:gd fmla="*/ 0 w 104" name="T10"/>
                <a:gd fmla="*/ 52 h 104" name="T11"/>
                <a:gd fmla="*/ 52 w 104" name="T12"/>
                <a:gd fmla="*/ 104 h 104" name="T13"/>
                <a:gd fmla="*/ 104 w 104" name="T14"/>
                <a:gd fmla="*/ 52 h 104" name="T15"/>
                <a:gd fmla="*/ 99 w 104" name="T16"/>
                <a:gd fmla="*/ 30 h 104" name="T17"/>
                <a:gd fmla="*/ 99 w 104" name="T18"/>
                <a:gd fmla="*/ 30 h 104" name="T19"/>
                <a:gd fmla="*/ 79 w 104" name="T20"/>
                <a:gd fmla="*/ 50 h 104" name="T21"/>
                <a:gd fmla="*/ 79 w 104" name="T22"/>
                <a:gd fmla="*/ 52 h 104" name="T23"/>
                <a:gd fmla="*/ 52 w 104" name="T24"/>
                <a:gd fmla="*/ 79 h 104" name="T25"/>
                <a:gd fmla="*/ 25 w 104" name="T26"/>
                <a:gd fmla="*/ 52 h 104" name="T27"/>
                <a:gd fmla="*/ 52 w 104" name="T28"/>
                <a:gd fmla="*/ 25 h 104" name="T29"/>
                <a:gd fmla="*/ 52 w 104" name="T30"/>
                <a:gd fmla="*/ 25 h 104" name="T31"/>
                <a:gd fmla="*/ 52 w 104" name="T32"/>
                <a:gd fmla="*/ 25 h 104" name="T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52" name="Freeform 77"/>
            <p:cNvSpPr>
              <a:spLocks noEditPoints="1"/>
            </p:cNvSpPr>
            <p:nvPr/>
          </p:nvSpPr>
          <p:spPr bwMode="auto">
            <a:xfrm>
              <a:off x="5722939" y="2994026"/>
              <a:ext cx="444500" cy="441325"/>
            </a:xfrm>
            <a:custGeom>
              <a:avLst/>
              <a:gdLst>
                <a:gd fmla="*/ 99 w 118" name="T0"/>
                <a:gd fmla="*/ 32 h 117" name="T1"/>
                <a:gd fmla="*/ 105 w 118" name="T2"/>
                <a:gd fmla="*/ 26 h 117" name="T3"/>
                <a:gd fmla="*/ 105 w 118" name="T4"/>
                <a:gd fmla="*/ 17 h 117" name="T5"/>
                <a:gd fmla="*/ 101 w 118" name="T6"/>
                <a:gd fmla="*/ 13 h 117" name="T7"/>
                <a:gd fmla="*/ 96 w 118" name="T8"/>
                <a:gd fmla="*/ 11 h 117" name="T9"/>
                <a:gd fmla="*/ 92 w 118" name="T10"/>
                <a:gd fmla="*/ 13 h 117" name="T11"/>
                <a:gd fmla="*/ 85 w 118" name="T12"/>
                <a:gd fmla="*/ 19 h 117" name="T13"/>
                <a:gd fmla="*/ 84 w 118" name="T14"/>
                <a:gd fmla="*/ 2 h 117" name="T15"/>
                <a:gd fmla="*/ 82 w 118" name="T16"/>
                <a:gd fmla="*/ 0 h 117" name="T17"/>
                <a:gd fmla="*/ 80 w 118" name="T18"/>
                <a:gd fmla="*/ 1 h 117" name="T19"/>
                <a:gd fmla="*/ 54 w 118" name="T20"/>
                <a:gd fmla="*/ 26 h 117" name="T21"/>
                <a:gd fmla="*/ 51 w 118" name="T22"/>
                <a:gd fmla="*/ 35 h 117" name="T23"/>
                <a:gd fmla="*/ 51 w 118" name="T24"/>
                <a:gd fmla="*/ 36 h 117" name="T25"/>
                <a:gd fmla="*/ 52 w 118" name="T26"/>
                <a:gd fmla="*/ 52 h 117" name="T27"/>
                <a:gd fmla="*/ 43 w 118" name="T28"/>
                <a:gd fmla="*/ 62 h 117" name="T29"/>
                <a:gd fmla="*/ 26 w 118" name="T30"/>
                <a:gd fmla="*/ 78 h 117" name="T31"/>
                <a:gd fmla="*/ 26 w 118" name="T32"/>
                <a:gd fmla="*/ 79 h 117" name="T33"/>
                <a:gd fmla="*/ 10 w 118" name="T34"/>
                <a:gd fmla="*/ 95 h 117" name="T35"/>
                <a:gd fmla="*/ 2 w 118" name="T36"/>
                <a:gd fmla="*/ 102 h 117" name="T37"/>
                <a:gd fmla="*/ 1 w 118" name="T38"/>
                <a:gd fmla="*/ 106 h 117" name="T39"/>
                <a:gd fmla="*/ 0 w 118" name="T40"/>
                <a:gd fmla="*/ 111 h 117" name="T41"/>
                <a:gd fmla="*/ 6 w 118" name="T42"/>
                <a:gd fmla="*/ 117 h 117" name="T43"/>
                <a:gd fmla="*/ 6 w 118" name="T44"/>
                <a:gd fmla="*/ 117 h 117" name="T45"/>
                <a:gd fmla="*/ 12 w 118" name="T46"/>
                <a:gd fmla="*/ 117 h 117" name="T47"/>
                <a:gd fmla="*/ 16 w 118" name="T48"/>
                <a:gd fmla="*/ 115 h 117" name="T49"/>
                <a:gd fmla="*/ 66 w 118" name="T50"/>
                <a:gd fmla="*/ 65 h 117" name="T51"/>
                <a:gd fmla="*/ 81 w 118" name="T52"/>
                <a:gd fmla="*/ 66 h 117" name="T53"/>
                <a:gd fmla="*/ 82 w 118" name="T54"/>
                <a:gd fmla="*/ 66 h 117" name="T55"/>
                <a:gd fmla="*/ 83 w 118" name="T56"/>
                <a:gd fmla="*/ 66 h 117" name="T57"/>
                <a:gd fmla="*/ 91 w 118" name="T58"/>
                <a:gd fmla="*/ 63 h 117" name="T59"/>
                <a:gd fmla="*/ 116 w 118" name="T60"/>
                <a:gd fmla="*/ 37 h 117" name="T61"/>
                <a:gd fmla="*/ 115 w 118" name="T62"/>
                <a:gd fmla="*/ 33 h 117" name="T63"/>
                <a:gd fmla="*/ 99 w 118" name="T64"/>
                <a:gd fmla="*/ 32 h 117" name="T65"/>
                <a:gd fmla="*/ 99 w 118" name="T66"/>
                <a:gd fmla="*/ 32 h 117" name="T67"/>
                <a:gd fmla="*/ 99 w 118" name="T68"/>
                <a:gd fmla="*/ 32 h 117" name="T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7" w="118">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3" name="组合 52"/>
          <p:cNvGrpSpPr/>
          <p:nvPr/>
        </p:nvGrpSpPr>
        <p:grpSpPr>
          <a:xfrm>
            <a:off x="1858111" y="1998513"/>
            <a:ext cx="369488" cy="372593"/>
            <a:chOff x="5216526" y="1358901"/>
            <a:chExt cx="566738" cy="571500"/>
          </a:xfrm>
          <a:solidFill>
            <a:schemeClr val="bg1"/>
          </a:solidFill>
        </p:grpSpPr>
        <p:sp>
          <p:nvSpPr>
            <p:cNvPr id="56" name="Freeform 78"/>
            <p:cNvSpPr>
              <a:spLocks/>
            </p:cNvSpPr>
            <p:nvPr/>
          </p:nvSpPr>
          <p:spPr bwMode="auto">
            <a:xfrm>
              <a:off x="5416551" y="1562101"/>
              <a:ext cx="366713" cy="368300"/>
            </a:xfrm>
            <a:custGeom>
              <a:avLst/>
              <a:gdLst>
                <a:gd fmla="*/ 27 w 97" name="T0"/>
                <a:gd fmla="*/ 26 h 98" name="T1"/>
                <a:gd fmla="*/ 26 w 97" name="T2"/>
                <a:gd fmla="*/ 27 h 98" name="T3"/>
                <a:gd fmla="*/ 0 w 97" name="T4"/>
                <a:gd fmla="*/ 90 h 98" name="T5"/>
                <a:gd fmla="*/ 0 w 97" name="T6"/>
                <a:gd fmla="*/ 91 h 98" name="T7"/>
                <a:gd fmla="*/ 1 w 97" name="T8"/>
                <a:gd fmla="*/ 93 h 98" name="T9"/>
                <a:gd fmla="*/ 53 w 97" name="T10"/>
                <a:gd fmla="*/ 89 h 98" name="T11"/>
                <a:gd fmla="*/ 89 w 97" name="T12"/>
                <a:gd fmla="*/ 51 h 98" name="T13"/>
                <a:gd fmla="*/ 92 w 97" name="T14"/>
                <a:gd fmla="*/ 2 h 98" name="T15"/>
                <a:gd fmla="*/ 91 w 97" name="T16"/>
                <a:gd fmla="*/ 1 h 98" name="T17"/>
                <a:gd fmla="*/ 89 w 97" name="T18"/>
                <a:gd fmla="*/ 1 h 98" name="T19"/>
                <a:gd fmla="*/ 27 w 97" name="T20"/>
                <a:gd fmla="*/ 26 h 98"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97">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59" name="Freeform 79"/>
            <p:cNvSpPr>
              <a:spLocks noEditPoints="1"/>
            </p:cNvSpPr>
            <p:nvPr/>
          </p:nvSpPr>
          <p:spPr bwMode="auto">
            <a:xfrm>
              <a:off x="5359401" y="1358901"/>
              <a:ext cx="385763" cy="263525"/>
            </a:xfrm>
            <a:custGeom>
              <a:avLst/>
              <a:gdLst>
                <a:gd fmla="*/ 41 w 102" name="T0"/>
                <a:gd fmla="*/ 69 h 70" name="T1"/>
                <a:gd fmla="*/ 100 w 102" name="T2"/>
                <a:gd fmla="*/ 45 h 70" name="T3"/>
                <a:gd fmla="*/ 101 w 102" name="T4"/>
                <a:gd fmla="*/ 43 h 70" name="T5"/>
                <a:gd fmla="*/ 101 w 102" name="T6"/>
                <a:gd fmla="*/ 42 h 70" name="T7"/>
                <a:gd fmla="*/ 65 w 102" name="T8"/>
                <a:gd fmla="*/ 9 h 70" name="T9"/>
                <a:gd fmla="*/ 1 w 102" name="T10"/>
                <a:gd fmla="*/ 13 h 70" name="T11"/>
                <a:gd fmla="*/ 0 w 102" name="T12"/>
                <a:gd fmla="*/ 14 h 70" name="T13"/>
                <a:gd fmla="*/ 0 w 102" name="T14"/>
                <a:gd fmla="*/ 14 h 70" name="T15"/>
                <a:gd fmla="*/ 0 w 102" name="T16"/>
                <a:gd fmla="*/ 16 h 70" name="T17"/>
                <a:gd fmla="*/ 38 w 102" name="T18"/>
                <a:gd fmla="*/ 68 h 70" name="T19"/>
                <a:gd fmla="*/ 41 w 102" name="T20"/>
                <a:gd fmla="*/ 69 h 70" name="T21"/>
                <a:gd fmla="*/ 43 w 102" name="T22"/>
                <a:gd fmla="*/ 56 h 70" name="T23"/>
                <a:gd fmla="*/ 16 w 102" name="T24"/>
                <a:gd fmla="*/ 19 h 70" name="T25"/>
                <a:gd fmla="*/ 32 w 102" name="T26"/>
                <a:gd fmla="*/ 15 h 70" name="T27"/>
                <a:gd fmla="*/ 61 w 102" name="T28"/>
                <a:gd fmla="*/ 20 h 70" name="T29"/>
                <a:gd fmla="*/ 79 w 102" name="T30"/>
                <a:gd fmla="*/ 31 h 70" name="T31"/>
                <a:gd fmla="*/ 85 w 102" name="T32"/>
                <a:gd fmla="*/ 38 h 70" name="T33"/>
                <a:gd fmla="*/ 43 w 102" name="T34"/>
                <a:gd fmla="*/ 56 h 70" name="T35"/>
                <a:gd fmla="*/ 43 w 102" name="T36"/>
                <a:gd fmla="*/ 56 h 70" name="T37"/>
                <a:gd fmla="*/ 43 w 102" name="T38"/>
                <a:gd fmla="*/ 56 h 70"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102">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62" name="Freeform 80"/>
            <p:cNvSpPr>
              <a:spLocks noEditPoints="1"/>
            </p:cNvSpPr>
            <p:nvPr/>
          </p:nvSpPr>
          <p:spPr bwMode="auto">
            <a:xfrm>
              <a:off x="5216526" y="1438276"/>
              <a:ext cx="260350" cy="450850"/>
            </a:xfrm>
            <a:custGeom>
              <a:avLst/>
              <a:gdLst>
                <a:gd fmla="*/ 43 w 69" name="T0"/>
                <a:gd fmla="*/ 118 h 120" name="T1"/>
                <a:gd fmla="*/ 68 w 69" name="T2"/>
                <a:gd fmla="*/ 57 h 120" name="T3"/>
                <a:gd fmla="*/ 68 w 69" name="T4"/>
                <a:gd fmla="*/ 55 h 120" name="T5"/>
                <a:gd fmla="*/ 29 w 69" name="T6"/>
                <a:gd fmla="*/ 1 h 120" name="T7"/>
                <a:gd fmla="*/ 28 w 69" name="T8"/>
                <a:gd fmla="*/ 0 h 120" name="T9"/>
                <a:gd fmla="*/ 26 w 69" name="T10"/>
                <a:gd fmla="*/ 1 h 120" name="T11"/>
                <a:gd fmla="*/ 8 w 69" name="T12"/>
                <a:gd fmla="*/ 27 h 120" name="T13"/>
                <a:gd fmla="*/ 6 w 69" name="T14"/>
                <a:gd fmla="*/ 80 h 120" name="T15"/>
                <a:gd fmla="*/ 40 w 69" name="T16"/>
                <a:gd fmla="*/ 119 h 120" name="T17"/>
                <a:gd fmla="*/ 42 w 69" name="T18"/>
                <a:gd fmla="*/ 120 h 120" name="T19"/>
                <a:gd fmla="*/ 43 w 69" name="T20"/>
                <a:gd fmla="*/ 118 h 120" name="T21"/>
                <a:gd fmla="*/ 43 w 69" name="T22"/>
                <a:gd fmla="*/ 118 h 120" name="T23"/>
                <a:gd fmla="*/ 43 w 69" name="T24"/>
                <a:gd fmla="*/ 118 h 120"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69">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65" name="组合 64"/>
          <p:cNvGrpSpPr/>
          <p:nvPr/>
        </p:nvGrpSpPr>
        <p:grpSpPr>
          <a:xfrm>
            <a:off x="1815159" y="3654933"/>
            <a:ext cx="425379" cy="404679"/>
            <a:chOff x="6323014" y="4870451"/>
            <a:chExt cx="652463" cy="620713"/>
          </a:xfrm>
          <a:solidFill>
            <a:schemeClr val="bg1"/>
          </a:solidFill>
        </p:grpSpPr>
        <p:sp>
          <p:nvSpPr>
            <p:cNvPr id="68" name="Freeform 81"/>
            <p:cNvSpPr>
              <a:spLocks/>
            </p:cNvSpPr>
            <p:nvPr/>
          </p:nvSpPr>
          <p:spPr bwMode="auto">
            <a:xfrm>
              <a:off x="6789739" y="4870451"/>
              <a:ext cx="185738" cy="185738"/>
            </a:xfrm>
            <a:custGeom>
              <a:avLst/>
              <a:gdLst>
                <a:gd fmla="*/ 38 w 49" name="T0"/>
                <a:gd fmla="*/ 11 h 49" name="T1"/>
                <a:gd fmla="*/ 3 w 49" name="T2"/>
                <a:gd fmla="*/ 7 h 49" name="T3"/>
                <a:gd fmla="*/ 2 w 49" name="T4"/>
                <a:gd fmla="*/ 15 h 49" name="T5"/>
                <a:gd fmla="*/ 34 w 49" name="T6"/>
                <a:gd fmla="*/ 47 h 49" name="T7"/>
                <a:gd fmla="*/ 42 w 49" name="T8"/>
                <a:gd fmla="*/ 46 h 49" name="T9"/>
                <a:gd fmla="*/ 38 w 49" name="T10"/>
                <a:gd fmla="*/ 11 h 49" name="T11"/>
              </a:gdLst>
              <a:ahLst/>
              <a:cxnLst>
                <a:cxn ang="0">
                  <a:pos x="T0" y="T1"/>
                </a:cxn>
                <a:cxn ang="0">
                  <a:pos x="T2" y="T3"/>
                </a:cxn>
                <a:cxn ang="0">
                  <a:pos x="T4" y="T5"/>
                </a:cxn>
                <a:cxn ang="0">
                  <a:pos x="T6" y="T7"/>
                </a:cxn>
                <a:cxn ang="0">
                  <a:pos x="T8" y="T9"/>
                </a:cxn>
                <a:cxn ang="0">
                  <a:pos x="T10" y="T11"/>
                </a:cxn>
              </a:cxnLst>
              <a:rect b="b" l="0" r="r" t="0"/>
              <a:pathLst>
                <a:path h="49" w="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69" name="Freeform 82"/>
            <p:cNvSpPr>
              <a:spLocks noEditPoints="1"/>
            </p:cNvSpPr>
            <p:nvPr/>
          </p:nvSpPr>
          <p:spPr bwMode="auto">
            <a:xfrm>
              <a:off x="6364289" y="4924426"/>
              <a:ext cx="554038" cy="566738"/>
            </a:xfrm>
            <a:custGeom>
              <a:avLst/>
              <a:gdLst>
                <a:gd fmla="*/ 134 w 147" name="T0"/>
                <a:gd fmla="*/ 115 h 151" name="T1"/>
                <a:gd fmla="*/ 147 w 147" name="T2"/>
                <a:gd fmla="*/ 72 h 151" name="T3"/>
                <a:gd fmla="*/ 75 w 147" name="T4"/>
                <a:gd fmla="*/ 0 h 151" name="T5"/>
                <a:gd fmla="*/ 74 w 147" name="T6"/>
                <a:gd fmla="*/ 0 h 151" name="T7"/>
                <a:gd fmla="*/ 3 w 147" name="T8"/>
                <a:gd fmla="*/ 72 h 151" name="T9"/>
                <a:gd fmla="*/ 15 w 147" name="T10"/>
                <a:gd fmla="*/ 112 h 151" name="T11"/>
                <a:gd fmla="*/ 2 w 147" name="T12"/>
                <a:gd fmla="*/ 137 h 151" name="T13"/>
                <a:gd fmla="*/ 6 w 147" name="T14"/>
                <a:gd fmla="*/ 150 h 151" name="T15"/>
                <a:gd fmla="*/ 11 w 147" name="T16"/>
                <a:gd fmla="*/ 151 h 151" name="T17"/>
                <a:gd fmla="*/ 20 w 147" name="T18"/>
                <a:gd fmla="*/ 146 h 151" name="T19"/>
                <a:gd fmla="*/ 29 w 147" name="T20"/>
                <a:gd fmla="*/ 128 h 151" name="T21"/>
                <a:gd fmla="*/ 74 w 147" name="T22"/>
                <a:gd fmla="*/ 145 h 151" name="T23"/>
                <a:gd fmla="*/ 75 w 147" name="T24"/>
                <a:gd fmla="*/ 145 h 151" name="T25"/>
                <a:gd fmla="*/ 119 w 147" name="T26"/>
                <a:gd fmla="*/ 129 h 151" name="T27"/>
                <a:gd fmla="*/ 127 w 147" name="T28"/>
                <a:gd fmla="*/ 146 h 151" name="T29"/>
                <a:gd fmla="*/ 136 w 147" name="T30"/>
                <a:gd fmla="*/ 151 h 151" name="T31"/>
                <a:gd fmla="*/ 141 w 147" name="T32"/>
                <a:gd fmla="*/ 150 h 151" name="T33"/>
                <a:gd fmla="*/ 145 w 147" name="T34"/>
                <a:gd fmla="*/ 137 h 151" name="T35"/>
                <a:gd fmla="*/ 134 w 147" name="T36"/>
                <a:gd fmla="*/ 115 h 151" name="T37"/>
                <a:gd fmla="*/ 75 w 147" name="T38"/>
                <a:gd fmla="*/ 125 h 151" name="T39"/>
                <a:gd fmla="*/ 74 w 147" name="T40"/>
                <a:gd fmla="*/ 125 h 151" name="T41"/>
                <a:gd fmla="*/ 22 w 147" name="T42"/>
                <a:gd fmla="*/ 72 h 151" name="T43"/>
                <a:gd fmla="*/ 74 w 147" name="T44"/>
                <a:gd fmla="*/ 20 h 151" name="T45"/>
                <a:gd fmla="*/ 75 w 147" name="T46"/>
                <a:gd fmla="*/ 19 h 151" name="T47"/>
                <a:gd fmla="*/ 128 w 147" name="T48"/>
                <a:gd fmla="*/ 72 h 151" name="T49"/>
                <a:gd fmla="*/ 75 w 147" name="T50"/>
                <a:gd fmla="*/ 125 h 151" name="T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1" w="147">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70" name="Freeform 83"/>
            <p:cNvSpPr>
              <a:spLocks/>
            </p:cNvSpPr>
            <p:nvPr/>
          </p:nvSpPr>
          <p:spPr bwMode="auto">
            <a:xfrm>
              <a:off x="6534151" y="5092701"/>
              <a:ext cx="131763" cy="236538"/>
            </a:xfrm>
            <a:custGeom>
              <a:avLst/>
              <a:gdLst>
                <a:gd fmla="*/ 30 w 35" name="T0"/>
                <a:gd fmla="*/ 0 h 63" name="T1"/>
                <a:gd fmla="*/ 29 w 35" name="T2"/>
                <a:gd fmla="*/ 0 h 63" name="T3"/>
                <a:gd fmla="*/ 24 w 35" name="T4"/>
                <a:gd fmla="*/ 6 h 63" name="T5"/>
                <a:gd fmla="*/ 24 w 35" name="T6"/>
                <a:gd fmla="*/ 27 h 63" name="T7"/>
                <a:gd fmla="*/ 2 w 35" name="T8"/>
                <a:gd fmla="*/ 54 h 63" name="T9"/>
                <a:gd fmla="*/ 3 w 35" name="T10"/>
                <a:gd fmla="*/ 61 h 63" name="T11"/>
                <a:gd fmla="*/ 6 w 35" name="T12"/>
                <a:gd fmla="*/ 63 h 63" name="T13"/>
                <a:gd fmla="*/ 10 w 35" name="T14"/>
                <a:gd fmla="*/ 61 h 63" name="T15"/>
                <a:gd fmla="*/ 29 w 35" name="T16"/>
                <a:gd fmla="*/ 39 h 63" name="T17"/>
                <a:gd fmla="*/ 33 w 35" name="T18"/>
                <a:gd fmla="*/ 34 h 63" name="T19"/>
                <a:gd fmla="*/ 35 w 35" name="T20"/>
                <a:gd fmla="*/ 29 h 63" name="T21"/>
                <a:gd fmla="*/ 35 w 35" name="T22"/>
                <a:gd fmla="*/ 6 h 63" name="T23"/>
                <a:gd fmla="*/ 30 w 35" name="T24"/>
                <a:gd fmla="*/ 0 h 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 w="35">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sp>
          <p:nvSpPr>
            <p:cNvPr id="71" name="Freeform 84"/>
            <p:cNvSpPr>
              <a:spLocks/>
            </p:cNvSpPr>
            <p:nvPr/>
          </p:nvSpPr>
          <p:spPr bwMode="auto">
            <a:xfrm>
              <a:off x="6323014" y="4870451"/>
              <a:ext cx="184150" cy="185738"/>
            </a:xfrm>
            <a:custGeom>
              <a:avLst/>
              <a:gdLst>
                <a:gd fmla="*/ 11 w 49" name="T0"/>
                <a:gd fmla="*/ 11 h 49" name="T1"/>
                <a:gd fmla="*/ 7 w 49" name="T2"/>
                <a:gd fmla="*/ 46 h 49" name="T3"/>
                <a:gd fmla="*/ 14 w 49" name="T4"/>
                <a:gd fmla="*/ 47 h 49" name="T5"/>
                <a:gd fmla="*/ 46 w 49" name="T6"/>
                <a:gd fmla="*/ 15 h 49" name="T7"/>
                <a:gd fmla="*/ 45 w 49" name="T8"/>
                <a:gd fmla="*/ 7 h 49" name="T9"/>
                <a:gd fmla="*/ 11 w 49" name="T10"/>
                <a:gd fmla="*/ 11 h 49" name="T11"/>
              </a:gdLst>
              <a:ahLst/>
              <a:cxnLst>
                <a:cxn ang="0">
                  <a:pos x="T0" y="T1"/>
                </a:cxn>
                <a:cxn ang="0">
                  <a:pos x="T2" y="T3"/>
                </a:cxn>
                <a:cxn ang="0">
                  <a:pos x="T4" y="T5"/>
                </a:cxn>
                <a:cxn ang="0">
                  <a:pos x="T6" y="T7"/>
                </a:cxn>
                <a:cxn ang="0">
                  <a:pos x="T8" y="T9"/>
                </a:cxn>
                <a:cxn ang="0">
                  <a:pos x="T10" y="T11"/>
                </a:cxn>
              </a:cxnLst>
              <a:rect b="b" l="0" r="r" t="0"/>
              <a:pathLst>
                <a:path h="49" w="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ndParaRPr>
            </a:p>
          </p:txBody>
        </p:sp>
      </p:grpSp>
      <p:pic>
        <p:nvPicPr>
          <p:cNvPr id="72" name="H0009(S3).png"/>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6751321" y="1594421"/>
            <a:ext cx="5123436" cy="526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3" name="矩形 72"/>
          <p:cNvSpPr/>
          <p:nvPr/>
        </p:nvSpPr>
        <p:spPr>
          <a:xfrm>
            <a:off x="7404847" y="1980583"/>
            <a:ext cx="1828800" cy="3315557"/>
          </a:xfrm>
          <a:prstGeom prst="rect">
            <a:avLst/>
          </a:prstGeom>
          <a:blipFill dpi="0" rotWithShape="1">
            <a:blip cstate="print"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Tree>
    <p:extLst>
      <p:ext uri="{BB962C8B-B14F-4D97-AF65-F5344CB8AC3E}">
        <p14:creationId xmlns:p14="http://schemas.microsoft.com/office/powerpoint/2010/main" val="29350396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53" presetSubtype="16">
                                  <p:stCondLst>
                                    <p:cond delay="0"/>
                                  </p:stCondLst>
                                  <p:childTnLst>
                                    <p:set>
                                      <p:cBhvr>
                                        <p:cTn dur="1" fill="hold" id="19">
                                          <p:stCondLst>
                                            <p:cond delay="0"/>
                                          </p:stCondLst>
                                        </p:cTn>
                                        <p:tgtEl>
                                          <p:spTgt spid="53"/>
                                        </p:tgtEl>
                                        <p:attrNameLst>
                                          <p:attrName>style.visibility</p:attrName>
                                        </p:attrNameLst>
                                      </p:cBhvr>
                                      <p:to>
                                        <p:strVal val="visible"/>
                                      </p:to>
                                    </p:set>
                                    <p:anim calcmode="lin" valueType="num">
                                      <p:cBhvr>
                                        <p:cTn dur="500" fill="hold" id="20"/>
                                        <p:tgtEl>
                                          <p:spTgt spid="53"/>
                                        </p:tgtEl>
                                        <p:attrNameLst>
                                          <p:attrName>ppt_w</p:attrName>
                                        </p:attrNameLst>
                                      </p:cBhvr>
                                      <p:tavLst>
                                        <p:tav tm="0">
                                          <p:val>
                                            <p:fltVal val="0"/>
                                          </p:val>
                                        </p:tav>
                                        <p:tav tm="100000">
                                          <p:val>
                                            <p:strVal val="#ppt_w"/>
                                          </p:val>
                                        </p:tav>
                                      </p:tavLst>
                                    </p:anim>
                                    <p:anim calcmode="lin" valueType="num">
                                      <p:cBhvr>
                                        <p:cTn dur="500" fill="hold" id="21"/>
                                        <p:tgtEl>
                                          <p:spTgt spid="53"/>
                                        </p:tgtEl>
                                        <p:attrNameLst>
                                          <p:attrName>ppt_h</p:attrName>
                                        </p:attrNameLst>
                                      </p:cBhvr>
                                      <p:tavLst>
                                        <p:tav tm="0">
                                          <p:val>
                                            <p:fltVal val="0"/>
                                          </p:val>
                                        </p:tav>
                                        <p:tav tm="100000">
                                          <p:val>
                                            <p:strVal val="#ppt_h"/>
                                          </p:val>
                                        </p:tav>
                                      </p:tavLst>
                                    </p:anim>
                                    <p:animEffect filter="fade" transition="in">
                                      <p:cBhvr>
                                        <p:cTn dur="500" id="22"/>
                                        <p:tgtEl>
                                          <p:spTgt spid="53"/>
                                        </p:tgtEl>
                                      </p:cBhvr>
                                    </p:animEffect>
                                  </p:childTnLst>
                                </p:cTn>
                              </p:par>
                              <p:par>
                                <p:cTn fill="hold" id="23" nodeType="withEffect" presetClass="entr" presetID="53" presetSubtype="16">
                                  <p:stCondLst>
                                    <p:cond delay="0"/>
                                  </p:stCondLst>
                                  <p:childTnLst>
                                    <p:set>
                                      <p:cBhvr>
                                        <p:cTn dur="1" fill="hold" id="24">
                                          <p:stCondLst>
                                            <p:cond delay="0"/>
                                          </p:stCondLst>
                                        </p:cTn>
                                        <p:tgtEl>
                                          <p:spTgt spid="65"/>
                                        </p:tgtEl>
                                        <p:attrNameLst>
                                          <p:attrName>style.visibility</p:attrName>
                                        </p:attrNameLst>
                                      </p:cBhvr>
                                      <p:to>
                                        <p:strVal val="visible"/>
                                      </p:to>
                                    </p:set>
                                    <p:anim calcmode="lin" valueType="num">
                                      <p:cBhvr>
                                        <p:cTn dur="500" fill="hold" id="25"/>
                                        <p:tgtEl>
                                          <p:spTgt spid="65"/>
                                        </p:tgtEl>
                                        <p:attrNameLst>
                                          <p:attrName>ppt_w</p:attrName>
                                        </p:attrNameLst>
                                      </p:cBhvr>
                                      <p:tavLst>
                                        <p:tav tm="0">
                                          <p:val>
                                            <p:fltVal val="0"/>
                                          </p:val>
                                        </p:tav>
                                        <p:tav tm="100000">
                                          <p:val>
                                            <p:strVal val="#ppt_w"/>
                                          </p:val>
                                        </p:tav>
                                      </p:tavLst>
                                    </p:anim>
                                    <p:anim calcmode="lin" valueType="num">
                                      <p:cBhvr>
                                        <p:cTn dur="500" fill="hold" id="26"/>
                                        <p:tgtEl>
                                          <p:spTgt spid="65"/>
                                        </p:tgtEl>
                                        <p:attrNameLst>
                                          <p:attrName>ppt_h</p:attrName>
                                        </p:attrNameLst>
                                      </p:cBhvr>
                                      <p:tavLst>
                                        <p:tav tm="0">
                                          <p:val>
                                            <p:fltVal val="0"/>
                                          </p:val>
                                        </p:tav>
                                        <p:tav tm="100000">
                                          <p:val>
                                            <p:strVal val="#ppt_h"/>
                                          </p:val>
                                        </p:tav>
                                      </p:tavLst>
                                    </p:anim>
                                    <p:animEffect filter="fade" transition="in">
                                      <p:cBhvr>
                                        <p:cTn dur="500" id="27"/>
                                        <p:tgtEl>
                                          <p:spTgt spid="65"/>
                                        </p:tgtEl>
                                      </p:cBhvr>
                                    </p:animEffect>
                                  </p:childTnLst>
                                </p:cTn>
                              </p:par>
                              <p:par>
                                <p:cTn fill="hold" id="28" nodeType="withEffect" presetClass="entr" presetID="53" presetSubtype="16">
                                  <p:stCondLst>
                                    <p:cond delay="0"/>
                                  </p:stCondLst>
                                  <p:childTnLst>
                                    <p:set>
                                      <p:cBhvr>
                                        <p:cTn dur="1" fill="hold" id="29">
                                          <p:stCondLst>
                                            <p:cond delay="0"/>
                                          </p:stCondLst>
                                        </p:cTn>
                                        <p:tgtEl>
                                          <p:spTgt spid="49"/>
                                        </p:tgtEl>
                                        <p:attrNameLst>
                                          <p:attrName>style.visibility</p:attrName>
                                        </p:attrNameLst>
                                      </p:cBhvr>
                                      <p:to>
                                        <p:strVal val="visible"/>
                                      </p:to>
                                    </p:set>
                                    <p:anim calcmode="lin" valueType="num">
                                      <p:cBhvr>
                                        <p:cTn dur="500" fill="hold" id="30"/>
                                        <p:tgtEl>
                                          <p:spTgt spid="49"/>
                                        </p:tgtEl>
                                        <p:attrNameLst>
                                          <p:attrName>ppt_w</p:attrName>
                                        </p:attrNameLst>
                                      </p:cBhvr>
                                      <p:tavLst>
                                        <p:tav tm="0">
                                          <p:val>
                                            <p:fltVal val="0"/>
                                          </p:val>
                                        </p:tav>
                                        <p:tav tm="100000">
                                          <p:val>
                                            <p:strVal val="#ppt_w"/>
                                          </p:val>
                                        </p:tav>
                                      </p:tavLst>
                                    </p:anim>
                                    <p:anim calcmode="lin" valueType="num">
                                      <p:cBhvr>
                                        <p:cTn dur="500" fill="hold" id="31"/>
                                        <p:tgtEl>
                                          <p:spTgt spid="49"/>
                                        </p:tgtEl>
                                        <p:attrNameLst>
                                          <p:attrName>ppt_h</p:attrName>
                                        </p:attrNameLst>
                                      </p:cBhvr>
                                      <p:tavLst>
                                        <p:tav tm="0">
                                          <p:val>
                                            <p:fltVal val="0"/>
                                          </p:val>
                                        </p:tav>
                                        <p:tav tm="100000">
                                          <p:val>
                                            <p:strVal val="#ppt_h"/>
                                          </p:val>
                                        </p:tav>
                                      </p:tavLst>
                                    </p:anim>
                                    <p:animEffect filter="fade" transition="in">
                                      <p:cBhvr>
                                        <p:cTn dur="500" id="32"/>
                                        <p:tgtEl>
                                          <p:spTgt spid="49"/>
                                        </p:tgtEl>
                                      </p:cBhvr>
                                    </p:animEffect>
                                  </p:childTnLst>
                                </p:cTn>
                              </p:par>
                              <p:par>
                                <p:cTn fill="hold" id="33" nodeType="withEffect" presetClass="entr" presetID="22" presetSubtype="8">
                                  <p:stCondLst>
                                    <p:cond delay="0"/>
                                  </p:stCondLst>
                                  <p:childTnLst>
                                    <p:set>
                                      <p:cBhvr>
                                        <p:cTn dur="1" fill="hold" id="34">
                                          <p:stCondLst>
                                            <p:cond delay="0"/>
                                          </p:stCondLst>
                                        </p:cTn>
                                        <p:tgtEl>
                                          <p:spTgt spid="38"/>
                                        </p:tgtEl>
                                        <p:attrNameLst>
                                          <p:attrName>style.visibility</p:attrName>
                                        </p:attrNameLst>
                                      </p:cBhvr>
                                      <p:to>
                                        <p:strVal val="visible"/>
                                      </p:to>
                                    </p:set>
                                    <p:animEffect filter="wipe(left)" transition="in">
                                      <p:cBhvr>
                                        <p:cTn dur="500" id="35"/>
                                        <p:tgtEl>
                                          <p:spTgt spid="38"/>
                                        </p:tgtEl>
                                      </p:cBhvr>
                                    </p:animEffect>
                                  </p:childTnLst>
                                </p:cTn>
                              </p:par>
                              <p:par>
                                <p:cTn fill="hold" id="36" nodeType="withEffect" presetClass="entr" presetID="22" presetSubtype="8">
                                  <p:stCondLst>
                                    <p:cond delay="0"/>
                                  </p:stCondLst>
                                  <p:childTnLst>
                                    <p:set>
                                      <p:cBhvr>
                                        <p:cTn dur="1" fill="hold" id="37">
                                          <p:stCondLst>
                                            <p:cond delay="0"/>
                                          </p:stCondLst>
                                        </p:cTn>
                                        <p:tgtEl>
                                          <p:spTgt spid="46"/>
                                        </p:tgtEl>
                                        <p:attrNameLst>
                                          <p:attrName>style.visibility</p:attrName>
                                        </p:attrNameLst>
                                      </p:cBhvr>
                                      <p:to>
                                        <p:strVal val="visible"/>
                                      </p:to>
                                    </p:set>
                                    <p:animEffect filter="wipe(left)" transition="in">
                                      <p:cBhvr>
                                        <p:cTn dur="500" id="38"/>
                                        <p:tgtEl>
                                          <p:spTgt spid="46"/>
                                        </p:tgtEl>
                                      </p:cBhvr>
                                    </p:animEffect>
                                  </p:childTnLst>
                                </p:cTn>
                              </p:par>
                              <p:par>
                                <p:cTn fill="hold" id="39" nodeType="withEffect" presetClass="entr" presetID="22" presetSubtype="8">
                                  <p:stCondLst>
                                    <p:cond delay="0"/>
                                  </p:stCondLst>
                                  <p:childTnLst>
                                    <p:set>
                                      <p:cBhvr>
                                        <p:cTn dur="1" fill="hold" id="40">
                                          <p:stCondLst>
                                            <p:cond delay="0"/>
                                          </p:stCondLst>
                                        </p:cTn>
                                        <p:tgtEl>
                                          <p:spTgt spid="41"/>
                                        </p:tgtEl>
                                        <p:attrNameLst>
                                          <p:attrName>style.visibility</p:attrName>
                                        </p:attrNameLst>
                                      </p:cBhvr>
                                      <p:to>
                                        <p:strVal val="visible"/>
                                      </p:to>
                                    </p:set>
                                    <p:animEffect filter="wipe(left)" transition="in">
                                      <p:cBhvr>
                                        <p:cTn dur="500" id="41"/>
                                        <p:tgtEl>
                                          <p:spTgt spid="41"/>
                                        </p:tgtEl>
                                      </p:cBhvr>
                                    </p:animEffect>
                                  </p:childTnLst>
                                </p:cTn>
                              </p:par>
                              <p:par>
                                <p:cTn fill="hold" grpId="0" id="42" nodeType="withEffect" presetClass="entr" presetID="53" presetSubtype="16">
                                  <p:stCondLst>
                                    <p:cond delay="0"/>
                                  </p:stCondLst>
                                  <p:childTnLst>
                                    <p:set>
                                      <p:cBhvr>
                                        <p:cTn dur="1" fill="hold" id="43">
                                          <p:stCondLst>
                                            <p:cond delay="0"/>
                                          </p:stCondLst>
                                        </p:cTn>
                                        <p:tgtEl>
                                          <p:spTgt spid="30"/>
                                        </p:tgtEl>
                                        <p:attrNameLst>
                                          <p:attrName>style.visibility</p:attrName>
                                        </p:attrNameLst>
                                      </p:cBhvr>
                                      <p:to>
                                        <p:strVal val="visible"/>
                                      </p:to>
                                    </p:set>
                                    <p:anim calcmode="lin" valueType="num">
                                      <p:cBhvr>
                                        <p:cTn dur="500" fill="hold" id="44"/>
                                        <p:tgtEl>
                                          <p:spTgt spid="30"/>
                                        </p:tgtEl>
                                        <p:attrNameLst>
                                          <p:attrName>ppt_w</p:attrName>
                                        </p:attrNameLst>
                                      </p:cBhvr>
                                      <p:tavLst>
                                        <p:tav tm="0">
                                          <p:val>
                                            <p:fltVal val="0"/>
                                          </p:val>
                                        </p:tav>
                                        <p:tav tm="100000">
                                          <p:val>
                                            <p:strVal val="#ppt_w"/>
                                          </p:val>
                                        </p:tav>
                                      </p:tavLst>
                                    </p:anim>
                                    <p:anim calcmode="lin" valueType="num">
                                      <p:cBhvr>
                                        <p:cTn dur="500" fill="hold" id="45"/>
                                        <p:tgtEl>
                                          <p:spTgt spid="30"/>
                                        </p:tgtEl>
                                        <p:attrNameLst>
                                          <p:attrName>ppt_h</p:attrName>
                                        </p:attrNameLst>
                                      </p:cBhvr>
                                      <p:tavLst>
                                        <p:tav tm="0">
                                          <p:val>
                                            <p:fltVal val="0"/>
                                          </p:val>
                                        </p:tav>
                                        <p:tav tm="100000">
                                          <p:val>
                                            <p:strVal val="#ppt_h"/>
                                          </p:val>
                                        </p:tav>
                                      </p:tavLst>
                                    </p:anim>
                                    <p:animEffect filter="fade" transition="in">
                                      <p:cBhvr>
                                        <p:cTn dur="500" id="46"/>
                                        <p:tgtEl>
                                          <p:spTgt spid="30"/>
                                        </p:tgtEl>
                                      </p:cBhvr>
                                    </p:animEffect>
                                  </p:childTnLst>
                                </p:cTn>
                              </p:par>
                              <p:par>
                                <p:cTn fill="hold" grpId="0" id="47" nodeType="withEffect" presetClass="entr" presetID="53" presetSubtype="16">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p:cTn dur="500" fill="hold" id="49"/>
                                        <p:tgtEl>
                                          <p:spTgt spid="34"/>
                                        </p:tgtEl>
                                        <p:attrNameLst>
                                          <p:attrName>ppt_w</p:attrName>
                                        </p:attrNameLst>
                                      </p:cBhvr>
                                      <p:tavLst>
                                        <p:tav tm="0">
                                          <p:val>
                                            <p:fltVal val="0"/>
                                          </p:val>
                                        </p:tav>
                                        <p:tav tm="100000">
                                          <p:val>
                                            <p:strVal val="#ppt_w"/>
                                          </p:val>
                                        </p:tav>
                                      </p:tavLst>
                                    </p:anim>
                                    <p:anim calcmode="lin" valueType="num">
                                      <p:cBhvr>
                                        <p:cTn dur="500" fill="hold" id="50"/>
                                        <p:tgtEl>
                                          <p:spTgt spid="34"/>
                                        </p:tgtEl>
                                        <p:attrNameLst>
                                          <p:attrName>ppt_h</p:attrName>
                                        </p:attrNameLst>
                                      </p:cBhvr>
                                      <p:tavLst>
                                        <p:tav tm="0">
                                          <p:val>
                                            <p:fltVal val="0"/>
                                          </p:val>
                                        </p:tav>
                                        <p:tav tm="100000">
                                          <p:val>
                                            <p:strVal val="#ppt_h"/>
                                          </p:val>
                                        </p:tav>
                                      </p:tavLst>
                                    </p:anim>
                                    <p:animEffect filter="fade" transition="in">
                                      <p:cBhvr>
                                        <p:cTn dur="500" id="51"/>
                                        <p:tgtEl>
                                          <p:spTgt spid="34"/>
                                        </p:tgtEl>
                                      </p:cBhvr>
                                    </p:animEffect>
                                  </p:childTnLst>
                                </p:cTn>
                              </p:par>
                              <p:par>
                                <p:cTn fill="hold" grpId="0" id="52" nodeType="withEffect" presetClass="entr" presetID="53" presetSubtype="16">
                                  <p:stCondLst>
                                    <p:cond delay="0"/>
                                  </p:stCondLst>
                                  <p:childTnLst>
                                    <p:set>
                                      <p:cBhvr>
                                        <p:cTn dur="1" fill="hold" id="53">
                                          <p:stCondLst>
                                            <p:cond delay="0"/>
                                          </p:stCondLst>
                                        </p:cTn>
                                        <p:tgtEl>
                                          <p:spTgt spid="37"/>
                                        </p:tgtEl>
                                        <p:attrNameLst>
                                          <p:attrName>style.visibility</p:attrName>
                                        </p:attrNameLst>
                                      </p:cBhvr>
                                      <p:to>
                                        <p:strVal val="visible"/>
                                      </p:to>
                                    </p:set>
                                    <p:anim calcmode="lin" valueType="num">
                                      <p:cBhvr>
                                        <p:cTn dur="500" fill="hold" id="54"/>
                                        <p:tgtEl>
                                          <p:spTgt spid="37"/>
                                        </p:tgtEl>
                                        <p:attrNameLst>
                                          <p:attrName>ppt_w</p:attrName>
                                        </p:attrNameLst>
                                      </p:cBhvr>
                                      <p:tavLst>
                                        <p:tav tm="0">
                                          <p:val>
                                            <p:fltVal val="0"/>
                                          </p:val>
                                        </p:tav>
                                        <p:tav tm="100000">
                                          <p:val>
                                            <p:strVal val="#ppt_w"/>
                                          </p:val>
                                        </p:tav>
                                      </p:tavLst>
                                    </p:anim>
                                    <p:anim calcmode="lin" valueType="num">
                                      <p:cBhvr>
                                        <p:cTn dur="500" fill="hold" id="55"/>
                                        <p:tgtEl>
                                          <p:spTgt spid="37"/>
                                        </p:tgtEl>
                                        <p:attrNameLst>
                                          <p:attrName>ppt_h</p:attrName>
                                        </p:attrNameLst>
                                      </p:cBhvr>
                                      <p:tavLst>
                                        <p:tav tm="0">
                                          <p:val>
                                            <p:fltVal val="0"/>
                                          </p:val>
                                        </p:tav>
                                        <p:tav tm="100000">
                                          <p:val>
                                            <p:strVal val="#ppt_h"/>
                                          </p:val>
                                        </p:tav>
                                      </p:tavLst>
                                    </p:anim>
                                    <p:animEffect filter="fade" transition="in">
                                      <p:cBhvr>
                                        <p:cTn dur="500" id="5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animBg="1" grpId="0" spid="30"/>
      <p:bldP animBg="1" grpId="0" spid="34"/>
      <p:bldP animBg="1" grpId="0" spid="37"/>
    </p:bldLst>
  </p:timing>
</p:sld>
</file>

<file path=ppt/slides/slide34.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方案注意事项</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 name="îŝḷîḓé-Rectangle 1"/>
          <p:cNvSpPr/>
          <p:nvPr/>
        </p:nvSpPr>
        <p:spPr>
          <a:xfrm>
            <a:off x="874714" y="2515560"/>
            <a:ext cx="10442574" cy="3197323"/>
          </a:xfrm>
          <a:prstGeom prst="rect">
            <a:avLst/>
          </a:prstGeom>
          <a:solidFill>
            <a:srgbClr val="4F4D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cs typeface="+mn-ea"/>
              <a:sym typeface="+mn-lt"/>
            </a:endParaRPr>
          </a:p>
        </p:txBody>
      </p:sp>
      <p:grpSp>
        <p:nvGrpSpPr>
          <p:cNvPr id="6" name="组合 5">
            <a:extLst>
              <a:ext uri="{FF2B5EF4-FFF2-40B4-BE49-F238E27FC236}">
                <a16:creationId xmlns:a16="http://schemas.microsoft.com/office/drawing/2014/main" id="{8F3249ED-0A82-40FB-8847-7C65845DC68F}"/>
              </a:ext>
            </a:extLst>
          </p:cNvPr>
          <p:cNvGrpSpPr/>
          <p:nvPr/>
        </p:nvGrpSpPr>
        <p:grpSpPr>
          <a:xfrm>
            <a:off x="1666479" y="2000703"/>
            <a:ext cx="2171711" cy="4194175"/>
            <a:chOff x="-3768725" y="1125538"/>
            <a:chExt cx="2517775" cy="4862513"/>
          </a:xfrm>
          <a:effectLst>
            <a:outerShdw algn="tl" blurRad="254000" dir="2700000" dist="63500" rotWithShape="0">
              <a:prstClr val="black">
                <a:alpha val="30000"/>
              </a:prstClr>
            </a:outerShdw>
          </a:effectLst>
        </p:grpSpPr>
        <p:sp>
          <p:nvSpPr>
            <p:cNvPr id="7" name="ïšḻïďê-任意多边形: 形状 34">
              <a:extLst>
                <a:ext uri="{FF2B5EF4-FFF2-40B4-BE49-F238E27FC236}">
                  <a16:creationId xmlns:a16="http://schemas.microsoft.com/office/drawing/2014/main" id="{6636A6A8-2AEE-4B52-9A85-70600C689ED9}"/>
                </a:ext>
              </a:extLst>
            </p:cNvPr>
            <p:cNvSpPr>
              <a:spLocks/>
            </p:cNvSpPr>
            <p:nvPr/>
          </p:nvSpPr>
          <p:spPr bwMode="auto">
            <a:xfrm>
              <a:off x="-3741738" y="1125538"/>
              <a:ext cx="2478087" cy="4862513"/>
            </a:xfrm>
            <a:custGeom>
              <a:avLst/>
              <a:gdLst>
                <a:gd fmla="*/ 1393 w 1393" name="T0"/>
                <a:gd fmla="*/ 2559 h 2739" name="T1"/>
                <a:gd fmla="*/ 1213 w 1393" name="T2"/>
                <a:gd fmla="*/ 2739 h 2739" name="T3"/>
                <a:gd fmla="*/ 180 w 1393" name="T4"/>
                <a:gd fmla="*/ 2739 h 2739" name="T5"/>
                <a:gd fmla="*/ 0 w 1393" name="T6"/>
                <a:gd fmla="*/ 2559 h 2739" name="T7"/>
                <a:gd fmla="*/ 0 w 1393" name="T8"/>
                <a:gd fmla="*/ 180 h 2739" name="T9"/>
                <a:gd fmla="*/ 180 w 1393" name="T10"/>
                <a:gd fmla="*/ 0 h 2739" name="T11"/>
                <a:gd fmla="*/ 1213 w 1393" name="T12"/>
                <a:gd fmla="*/ 0 h 2739" name="T13"/>
                <a:gd fmla="*/ 1393 w 1393" name="T14"/>
                <a:gd fmla="*/ 180 h 2739" name="T15"/>
                <a:gd fmla="*/ 1393 w 1393" name="T16"/>
                <a:gd fmla="*/ 2559 h 273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39" w="1393">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rgbClr val="4F4D50"/>
            </a:solidFill>
            <a:ln>
              <a:noFill/>
            </a:ln>
          </p:spPr>
          <p:txBody>
            <a:bodyPr anchor="ctr" bIns="0" lIns="0" rIns="0" tIns="0"/>
            <a:lstStyle/>
            <a:p>
              <a:pPr algn="ctr"/>
              <a:endParaRPr>
                <a:cs typeface="+mn-ea"/>
                <a:sym typeface="+mn-lt"/>
              </a:endParaRPr>
            </a:p>
          </p:txBody>
        </p:sp>
        <p:sp>
          <p:nvSpPr>
            <p:cNvPr id="8" name="ïšḻïďê-任意多边形: 形状 35">
              <a:extLst>
                <a:ext uri="{FF2B5EF4-FFF2-40B4-BE49-F238E27FC236}">
                  <a16:creationId xmlns:a16="http://schemas.microsoft.com/office/drawing/2014/main" id="{2EB33854-FEB8-4B60-8726-FA237AD45BD8}"/>
                </a:ext>
              </a:extLst>
            </p:cNvPr>
            <p:cNvSpPr>
              <a:spLocks/>
            </p:cNvSpPr>
            <p:nvPr/>
          </p:nvSpPr>
          <p:spPr bwMode="auto">
            <a:xfrm>
              <a:off x="-3713163" y="1141413"/>
              <a:ext cx="2430462" cy="4830763"/>
            </a:xfrm>
            <a:custGeom>
              <a:avLst/>
              <a:gdLst>
                <a:gd fmla="*/ 1366 w 1366" name="T0"/>
                <a:gd fmla="*/ 2542 h 2721" name="T1"/>
                <a:gd fmla="*/ 1189 w 1366" name="T2"/>
                <a:gd fmla="*/ 2721 h 2721" name="T3"/>
                <a:gd fmla="*/ 176 w 1366" name="T4"/>
                <a:gd fmla="*/ 2721 h 2721" name="T5"/>
                <a:gd fmla="*/ 0 w 1366" name="T6"/>
                <a:gd fmla="*/ 2542 h 2721" name="T7"/>
                <a:gd fmla="*/ 0 w 1366" name="T8"/>
                <a:gd fmla="*/ 179 h 2721" name="T9"/>
                <a:gd fmla="*/ 176 w 1366" name="T10"/>
                <a:gd fmla="*/ 0 h 2721" name="T11"/>
                <a:gd fmla="*/ 1189 w 1366" name="T12"/>
                <a:gd fmla="*/ 0 h 2721" name="T13"/>
                <a:gd fmla="*/ 1366 w 1366" name="T14"/>
                <a:gd fmla="*/ 179 h 2721" name="T15"/>
                <a:gd fmla="*/ 1366 w 1366" name="T16"/>
                <a:gd fmla="*/ 2542 h 2721"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21" w="1366">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solidFill>
            <a:ln>
              <a:noFill/>
            </a:ln>
          </p:spPr>
          <p:txBody>
            <a:bodyPr anchor="ctr" bIns="0" lIns="0" rIns="0" tIns="0"/>
            <a:lstStyle/>
            <a:p>
              <a:pPr algn="ctr"/>
              <a:endParaRPr>
                <a:cs typeface="+mn-ea"/>
                <a:sym typeface="+mn-lt"/>
              </a:endParaRPr>
            </a:p>
          </p:txBody>
        </p:sp>
        <p:sp>
          <p:nvSpPr>
            <p:cNvPr id="9" name="ïšḻïďê-Oval 22">
              <a:extLst>
                <a:ext uri="{FF2B5EF4-FFF2-40B4-BE49-F238E27FC236}">
                  <a16:creationId xmlns:a16="http://schemas.microsoft.com/office/drawing/2014/main" id="{D43DBE9A-2018-4C4E-9BAC-5D2AC9E6BFC5}"/>
                </a:ext>
              </a:extLst>
            </p:cNvPr>
            <p:cNvSpPr>
              <a:spLocks/>
            </p:cNvSpPr>
            <p:nvPr/>
          </p:nvSpPr>
          <p:spPr bwMode="auto">
            <a:xfrm>
              <a:off x="-2693988" y="5486400"/>
              <a:ext cx="403225" cy="401638"/>
            </a:xfrm>
            <a:prstGeom prst="ellipse">
              <a:avLst/>
            </a:prstGeom>
            <a:solidFill>
              <a:srgbClr val="FDCF66"/>
            </a:solidFill>
            <a:ln>
              <a:noFill/>
            </a:ln>
          </p:spPr>
          <p:txBody>
            <a:bodyPr anchor="ctr" bIns="0" lIns="0" rIns="0" tIns="0"/>
            <a:lstStyle/>
            <a:p>
              <a:pPr algn="ctr"/>
              <a:endParaRPr>
                <a:cs typeface="+mn-ea"/>
                <a:sym typeface="+mn-lt"/>
              </a:endParaRPr>
            </a:p>
          </p:txBody>
        </p:sp>
        <p:sp>
          <p:nvSpPr>
            <p:cNvPr id="10" name="ïšḻïďê-Oval 23">
              <a:extLst>
                <a:ext uri="{FF2B5EF4-FFF2-40B4-BE49-F238E27FC236}">
                  <a16:creationId xmlns:a16="http://schemas.microsoft.com/office/drawing/2014/main" id="{3C8F1940-1316-41EE-88B0-829A71441E2B}"/>
                </a:ext>
              </a:extLst>
            </p:cNvPr>
            <p:cNvSpPr>
              <a:spLocks/>
            </p:cNvSpPr>
            <p:nvPr/>
          </p:nvSpPr>
          <p:spPr bwMode="auto">
            <a:xfrm>
              <a:off x="-2673350" y="5507038"/>
              <a:ext cx="361950" cy="360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bIns="0" lIns="0" rIns="0" tIns="0"/>
            <a:lstStyle/>
            <a:p>
              <a:pPr algn="ctr"/>
              <a:endParaRPr>
                <a:cs typeface="+mn-ea"/>
                <a:sym typeface="+mn-lt"/>
              </a:endParaRPr>
            </a:p>
          </p:txBody>
        </p:sp>
        <p:sp>
          <p:nvSpPr>
            <p:cNvPr id="11" name="ïšḻïďê-任意多边形: 形状 38">
              <a:extLst>
                <a:ext uri="{FF2B5EF4-FFF2-40B4-BE49-F238E27FC236}">
                  <a16:creationId xmlns:a16="http://schemas.microsoft.com/office/drawing/2014/main" id="{A7ABBB8C-FB95-4781-95F0-F7C876CC553C}"/>
                </a:ext>
              </a:extLst>
            </p:cNvPr>
            <p:cNvSpPr>
              <a:spLocks/>
            </p:cNvSpPr>
            <p:nvPr/>
          </p:nvSpPr>
          <p:spPr bwMode="auto">
            <a:xfrm>
              <a:off x="-2520950" y="1254125"/>
              <a:ext cx="47625" cy="46038"/>
            </a:xfrm>
            <a:custGeom>
              <a:avLst/>
              <a:gdLst>
                <a:gd fmla="*/ 13 w 27" name="T0"/>
                <a:gd fmla="*/ 0 h 26" name="T1"/>
                <a:gd fmla="*/ 0 w 27" name="T2"/>
                <a:gd fmla="*/ 13 h 26" name="T3"/>
                <a:gd fmla="*/ 13 w 27" name="T4"/>
                <a:gd fmla="*/ 26 h 26" name="T5"/>
                <a:gd fmla="*/ 25 w 27" name="T6"/>
                <a:gd fmla="*/ 13 h 26" name="T7"/>
                <a:gd fmla="*/ 27 w 27" name="T8"/>
                <a:gd fmla="*/ 13 h 26" name="T9"/>
                <a:gd fmla="*/ 27 w 27" name="T10"/>
                <a:gd fmla="*/ 13 h 26" name="T11"/>
                <a:gd fmla="*/ 25 w 27" name="T12"/>
                <a:gd fmla="*/ 13 h 26" name="T13"/>
                <a:gd fmla="*/ 13 w 27" name="T14"/>
                <a:gd fmla="*/ 0 h 26" name="T15"/>
              </a:gdLst>
              <a:ah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27">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bIns="0" lIns="0" rIns="0" tIns="0"/>
            <a:lstStyle/>
            <a:p>
              <a:pPr algn="ctr"/>
              <a:endParaRPr>
                <a:cs typeface="+mn-ea"/>
                <a:sym typeface="+mn-lt"/>
              </a:endParaRPr>
            </a:p>
          </p:txBody>
        </p:sp>
        <p:sp>
          <p:nvSpPr>
            <p:cNvPr id="12" name="ïšḻïďê-任意多边形: 形状 39">
              <a:extLst>
                <a:ext uri="{FF2B5EF4-FFF2-40B4-BE49-F238E27FC236}">
                  <a16:creationId xmlns:a16="http://schemas.microsoft.com/office/drawing/2014/main" id="{40B68B3E-8B58-4DF4-819F-B9C13C2FC871}"/>
                </a:ext>
              </a:extLst>
            </p:cNvPr>
            <p:cNvSpPr>
              <a:spLocks/>
            </p:cNvSpPr>
            <p:nvPr/>
          </p:nvSpPr>
          <p:spPr bwMode="auto">
            <a:xfrm>
              <a:off x="-2528888" y="1246188"/>
              <a:ext cx="58737" cy="60325"/>
            </a:xfrm>
            <a:custGeom>
              <a:avLst/>
              <a:gdLst>
                <a:gd fmla="*/ 33 w 33" name="T0"/>
                <a:gd fmla="*/ 17 h 34" name="T1"/>
                <a:gd fmla="*/ 33 w 33" name="T2"/>
                <a:gd fmla="*/ 17 h 34" name="T3"/>
                <a:gd fmla="*/ 33 w 33" name="T4"/>
                <a:gd fmla="*/ 17 h 34" name="T5"/>
                <a:gd fmla="*/ 17 w 33" name="T6"/>
                <a:gd fmla="*/ 0 h 34" name="T7"/>
                <a:gd fmla="*/ 0 w 33" name="T8"/>
                <a:gd fmla="*/ 17 h 34" name="T9"/>
                <a:gd fmla="*/ 17 w 33" name="T10"/>
                <a:gd fmla="*/ 34 h 34" name="T11"/>
                <a:gd fmla="*/ 33 w 33" name="T12"/>
                <a:gd fmla="*/ 17 h 34" name="T13"/>
                <a:gd fmla="*/ 31 w 33" name="T14"/>
                <a:gd fmla="*/ 17 h 34" name="T15"/>
                <a:gd fmla="*/ 29 w 33" name="T16"/>
                <a:gd fmla="*/ 17 h 34" name="T17"/>
                <a:gd fmla="*/ 17 w 33" name="T18"/>
                <a:gd fmla="*/ 30 h 34" name="T19"/>
                <a:gd fmla="*/ 4 w 33" name="T20"/>
                <a:gd fmla="*/ 17 h 34" name="T21"/>
                <a:gd fmla="*/ 17 w 33" name="T22"/>
                <a:gd fmla="*/ 4 h 34" name="T23"/>
                <a:gd fmla="*/ 29 w 33" name="T24"/>
                <a:gd fmla="*/ 17 h 34" name="T25"/>
                <a:gd fmla="*/ 31 w 33" name="T26"/>
                <a:gd fmla="*/ 17 h 34" name="T27"/>
                <a:gd fmla="*/ 33 w 33" name="T28"/>
                <a:gd fmla="*/ 17 h 34" name="T29"/>
                <a:gd fmla="*/ 33 w 33" name="T30"/>
                <a:gd fmla="*/ 17 h 34" name="T31"/>
                <a:gd fmla="*/ 17 w 33" name="T32"/>
                <a:gd fmla="*/ 0 h 34" name="T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 w="33">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bIns="0" lIns="0" rIns="0" tIns="0"/>
            <a:lstStyle/>
            <a:p>
              <a:pPr algn="ctr"/>
              <a:endParaRPr>
                <a:cs typeface="+mn-ea"/>
                <a:sym typeface="+mn-lt"/>
              </a:endParaRPr>
            </a:p>
          </p:txBody>
        </p:sp>
        <p:sp>
          <p:nvSpPr>
            <p:cNvPr id="13" name="ïšḻïďê-任意多边形: 形状 40">
              <a:extLst>
                <a:ext uri="{FF2B5EF4-FFF2-40B4-BE49-F238E27FC236}">
                  <a16:creationId xmlns:a16="http://schemas.microsoft.com/office/drawing/2014/main" id="{428840E0-4338-4DCF-8C97-FB952F1EB495}"/>
                </a:ext>
              </a:extLst>
            </p:cNvPr>
            <p:cNvSpPr>
              <a:spLocks/>
            </p:cNvSpPr>
            <p:nvPr/>
          </p:nvSpPr>
          <p:spPr bwMode="auto">
            <a:xfrm>
              <a:off x="-2930525" y="1395413"/>
              <a:ext cx="77787" cy="74613"/>
            </a:xfrm>
            <a:custGeom>
              <a:avLst/>
              <a:gdLst>
                <a:gd fmla="*/ 21 w 44" name="T0"/>
                <a:gd fmla="*/ 0 h 42" name="T1"/>
                <a:gd fmla="*/ 6 w 44" name="T2"/>
                <a:gd fmla="*/ 6 h 42" name="T3"/>
                <a:gd fmla="*/ 0 w 44" name="T4"/>
                <a:gd fmla="*/ 21 h 42" name="T5"/>
                <a:gd fmla="*/ 6 w 44" name="T6"/>
                <a:gd fmla="*/ 36 h 42" name="T7"/>
                <a:gd fmla="*/ 21 w 44" name="T8"/>
                <a:gd fmla="*/ 42 h 42" name="T9"/>
                <a:gd fmla="*/ 36 w 44" name="T10"/>
                <a:gd fmla="*/ 36 h 42" name="T11"/>
                <a:gd fmla="*/ 42 w 44" name="T12"/>
                <a:gd fmla="*/ 21 h 42" name="T13"/>
                <a:gd fmla="*/ 44 w 44" name="T14"/>
                <a:gd fmla="*/ 21 h 42" name="T15"/>
                <a:gd fmla="*/ 44 w 44" name="T16"/>
                <a:gd fmla="*/ 21 h 42" name="T17"/>
                <a:gd fmla="*/ 42 w 44" name="T18"/>
                <a:gd fmla="*/ 21 h 42" name="T19"/>
                <a:gd fmla="*/ 36 w 44" name="T20"/>
                <a:gd fmla="*/ 6 h 42" name="T21"/>
                <a:gd fmla="*/ 21 w 44" name="T22"/>
                <a:gd fmla="*/ 0 h 42" name="T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44">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bIns="0" lIns="0" rIns="0" tIns="0"/>
            <a:lstStyle/>
            <a:p>
              <a:pPr algn="ctr"/>
              <a:endParaRPr>
                <a:cs typeface="+mn-ea"/>
                <a:sym typeface="+mn-lt"/>
              </a:endParaRPr>
            </a:p>
          </p:txBody>
        </p:sp>
        <p:sp>
          <p:nvSpPr>
            <p:cNvPr id="14" name="ïšḻïďê-任意多边形: 形状 41">
              <a:extLst>
                <a:ext uri="{FF2B5EF4-FFF2-40B4-BE49-F238E27FC236}">
                  <a16:creationId xmlns:a16="http://schemas.microsoft.com/office/drawing/2014/main" id="{12C7A7BA-3179-4580-948D-617D1BCE482D}"/>
                </a:ext>
              </a:extLst>
            </p:cNvPr>
            <p:cNvSpPr>
              <a:spLocks/>
            </p:cNvSpPr>
            <p:nvPr/>
          </p:nvSpPr>
          <p:spPr bwMode="auto">
            <a:xfrm>
              <a:off x="-2938463" y="1389063"/>
              <a:ext cx="88900" cy="88900"/>
            </a:xfrm>
            <a:custGeom>
              <a:avLst/>
              <a:gdLst>
                <a:gd fmla="*/ 50 w 50" name="T0"/>
                <a:gd fmla="*/ 25 h 50" name="T1"/>
                <a:gd fmla="*/ 50 w 50" name="T2"/>
                <a:gd fmla="*/ 25 h 50" name="T3"/>
                <a:gd fmla="*/ 50 w 50" name="T4"/>
                <a:gd fmla="*/ 25 h 50" name="T5"/>
                <a:gd fmla="*/ 25 w 50" name="T6"/>
                <a:gd fmla="*/ 0 h 50" name="T7"/>
                <a:gd fmla="*/ 0 w 50" name="T8"/>
                <a:gd fmla="*/ 25 h 50" name="T9"/>
                <a:gd fmla="*/ 25 w 50" name="T10"/>
                <a:gd fmla="*/ 50 h 50" name="T11"/>
                <a:gd fmla="*/ 50 w 50" name="T12"/>
                <a:gd fmla="*/ 25 h 50" name="T13"/>
                <a:gd fmla="*/ 48 w 50" name="T14"/>
                <a:gd fmla="*/ 25 h 50" name="T15"/>
                <a:gd fmla="*/ 46 w 50" name="T16"/>
                <a:gd fmla="*/ 25 h 50" name="T17"/>
                <a:gd fmla="*/ 40 w 50" name="T18"/>
                <a:gd fmla="*/ 40 h 50" name="T19"/>
                <a:gd fmla="*/ 25 w 50" name="T20"/>
                <a:gd fmla="*/ 46 h 50" name="T21"/>
                <a:gd fmla="*/ 10 w 50" name="T22"/>
                <a:gd fmla="*/ 40 h 50" name="T23"/>
                <a:gd fmla="*/ 4 w 50" name="T24"/>
                <a:gd fmla="*/ 25 h 50" name="T25"/>
                <a:gd fmla="*/ 10 w 50" name="T26"/>
                <a:gd fmla="*/ 10 h 50" name="T27"/>
                <a:gd fmla="*/ 25 w 50" name="T28"/>
                <a:gd fmla="*/ 4 h 50" name="T29"/>
                <a:gd fmla="*/ 40 w 50" name="T30"/>
                <a:gd fmla="*/ 10 h 50" name="T31"/>
                <a:gd fmla="*/ 46 w 50" name="T32"/>
                <a:gd fmla="*/ 25 h 50" name="T33"/>
                <a:gd fmla="*/ 48 w 50" name="T34"/>
                <a:gd fmla="*/ 25 h 50" name="T35"/>
                <a:gd fmla="*/ 50 w 50" name="T36"/>
                <a:gd fmla="*/ 25 h 50" name="T37"/>
                <a:gd fmla="*/ 50 w 50" name="T38"/>
                <a:gd fmla="*/ 25 h 50" name="T39"/>
                <a:gd fmla="*/ 25 w 50" name="T40"/>
                <a:gd fmla="*/ 0 h 50" name="T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0" w="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bIns="0" lIns="0" rIns="0" tIns="0"/>
            <a:lstStyle/>
            <a:p>
              <a:pPr algn="ctr"/>
              <a:endParaRPr>
                <a:cs typeface="+mn-ea"/>
                <a:sym typeface="+mn-lt"/>
              </a:endParaRPr>
            </a:p>
          </p:txBody>
        </p:sp>
        <p:sp>
          <p:nvSpPr>
            <p:cNvPr id="15" name="ïšḻïďê-任意多边形: 形状 42">
              <a:extLst>
                <a:ext uri="{FF2B5EF4-FFF2-40B4-BE49-F238E27FC236}">
                  <a16:creationId xmlns:a16="http://schemas.microsoft.com/office/drawing/2014/main" id="{806B64C2-F1C8-49FC-B52E-71FF38BD9C56}"/>
                </a:ext>
              </a:extLst>
            </p:cNvPr>
            <p:cNvSpPr>
              <a:spLocks/>
            </p:cNvSpPr>
            <p:nvPr/>
          </p:nvSpPr>
          <p:spPr bwMode="auto">
            <a:xfrm>
              <a:off x="-2695575" y="1419225"/>
              <a:ext cx="393700" cy="39688"/>
            </a:xfrm>
            <a:custGeom>
              <a:avLst/>
              <a:gdLst>
                <a:gd fmla="*/ 210 w 221" name="T0"/>
                <a:gd fmla="*/ 0 h 23" name="T1"/>
                <a:gd fmla="*/ 11 w 221" name="T2"/>
                <a:gd fmla="*/ 0 h 23" name="T3"/>
                <a:gd fmla="*/ 0 w 221" name="T4"/>
                <a:gd fmla="*/ 11 h 23" name="T5"/>
                <a:gd fmla="*/ 11 w 221" name="T6"/>
                <a:gd fmla="*/ 23 h 23" name="T7"/>
                <a:gd fmla="*/ 210 w 221" name="T8"/>
                <a:gd fmla="*/ 23 h 23" name="T9"/>
                <a:gd fmla="*/ 221 w 221" name="T10"/>
                <a:gd fmla="*/ 11 h 23" name="T11"/>
                <a:gd fmla="*/ 210 w 221" name="T12"/>
                <a:gd fmla="*/ 0 h 23" name="T13"/>
              </a:gdLst>
              <a:ahLst/>
              <a:cxnLst>
                <a:cxn ang="0">
                  <a:pos x="T0" y="T1"/>
                </a:cxn>
                <a:cxn ang="0">
                  <a:pos x="T2" y="T3"/>
                </a:cxn>
                <a:cxn ang="0">
                  <a:pos x="T4" y="T5"/>
                </a:cxn>
                <a:cxn ang="0">
                  <a:pos x="T6" y="T7"/>
                </a:cxn>
                <a:cxn ang="0">
                  <a:pos x="T8" y="T9"/>
                </a:cxn>
                <a:cxn ang="0">
                  <a:pos x="T10" y="T11"/>
                </a:cxn>
                <a:cxn ang="0">
                  <a:pos x="T12" y="T13"/>
                </a:cxn>
              </a:cxnLst>
              <a:rect b="b" l="0" r="r" t="0"/>
              <a:pathLst>
                <a:path h="23" w="221">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bIns="0" lIns="0" rIns="0" tIns="0"/>
            <a:lstStyle/>
            <a:p>
              <a:pPr algn="ctr"/>
              <a:endParaRPr>
                <a:cs typeface="+mn-ea"/>
                <a:sym typeface="+mn-lt"/>
              </a:endParaRPr>
            </a:p>
          </p:txBody>
        </p:sp>
        <p:sp>
          <p:nvSpPr>
            <p:cNvPr id="16" name="ïšḻïďê-任意多边形: 形状 45">
              <a:extLst>
                <a:ext uri="{FF2B5EF4-FFF2-40B4-BE49-F238E27FC236}">
                  <a16:creationId xmlns:a16="http://schemas.microsoft.com/office/drawing/2014/main" id="{6B636C13-9A94-47A0-A0C3-156FB09CB98E}"/>
                </a:ext>
              </a:extLst>
            </p:cNvPr>
            <p:cNvSpPr>
              <a:spLocks/>
            </p:cNvSpPr>
            <p:nvPr/>
          </p:nvSpPr>
          <p:spPr bwMode="auto">
            <a:xfrm>
              <a:off x="-3768725" y="1736725"/>
              <a:ext cx="31750" cy="215900"/>
            </a:xfrm>
            <a:custGeom>
              <a:avLst/>
              <a:gdLst>
                <a:gd fmla="*/ 18 w 18" name="T0"/>
                <a:gd fmla="*/ 113 h 122" name="T1"/>
                <a:gd fmla="*/ 9 w 18" name="T2"/>
                <a:gd fmla="*/ 122 h 122" name="T3"/>
                <a:gd fmla="*/ 0 w 18" name="T4"/>
                <a:gd fmla="*/ 113 h 122" name="T5"/>
                <a:gd fmla="*/ 0 w 18" name="T6"/>
                <a:gd fmla="*/ 9 h 122" name="T7"/>
                <a:gd fmla="*/ 9 w 18" name="T8"/>
                <a:gd fmla="*/ 0 h 122" name="T9"/>
                <a:gd fmla="*/ 18 w 18" name="T10"/>
                <a:gd fmla="*/ 9 h 122" name="T11"/>
                <a:gd fmla="*/ 18 w 18" name="T12"/>
                <a:gd fmla="*/ 113 h 122" name="T13"/>
              </a:gdLst>
              <a:ahLst/>
              <a:cxnLst>
                <a:cxn ang="0">
                  <a:pos x="T0" y="T1"/>
                </a:cxn>
                <a:cxn ang="0">
                  <a:pos x="T2" y="T3"/>
                </a:cxn>
                <a:cxn ang="0">
                  <a:pos x="T4" y="T5"/>
                </a:cxn>
                <a:cxn ang="0">
                  <a:pos x="T6" y="T7"/>
                </a:cxn>
                <a:cxn ang="0">
                  <a:pos x="T8" y="T9"/>
                </a:cxn>
                <a:cxn ang="0">
                  <a:pos x="T10" y="T11"/>
                </a:cxn>
                <a:cxn ang="0">
                  <a:pos x="T12" y="T13"/>
                </a:cxn>
              </a:cxnLst>
              <a:rect b="b" l="0" r="r" t="0"/>
              <a:pathLst>
                <a:path h="122" w="18">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rgbClr val="4F4D50"/>
            </a:solidFill>
            <a:ln>
              <a:noFill/>
            </a:ln>
          </p:spPr>
          <p:txBody>
            <a:bodyPr anchor="ctr" bIns="0" lIns="0" rIns="0" tIns="0"/>
            <a:lstStyle/>
            <a:p>
              <a:pPr algn="ctr"/>
              <a:endParaRPr>
                <a:cs typeface="+mn-ea"/>
                <a:sym typeface="+mn-lt"/>
              </a:endParaRPr>
            </a:p>
          </p:txBody>
        </p:sp>
        <p:sp>
          <p:nvSpPr>
            <p:cNvPr id="17" name="ïšḻïďê-任意多边形: 形状 46">
              <a:extLst>
                <a:ext uri="{FF2B5EF4-FFF2-40B4-BE49-F238E27FC236}">
                  <a16:creationId xmlns:a16="http://schemas.microsoft.com/office/drawing/2014/main" id="{4EF65869-2E09-4064-8E69-C00F54F6B5A7}"/>
                </a:ext>
              </a:extLst>
            </p:cNvPr>
            <p:cNvSpPr>
              <a:spLocks/>
            </p:cNvSpPr>
            <p:nvPr/>
          </p:nvSpPr>
          <p:spPr bwMode="auto">
            <a:xfrm>
              <a:off x="-3768725" y="2147888"/>
              <a:ext cx="31750" cy="363538"/>
            </a:xfrm>
            <a:custGeom>
              <a:avLst/>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ah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4F4D50"/>
            </a:solidFill>
            <a:ln>
              <a:noFill/>
            </a:ln>
          </p:spPr>
          <p:txBody>
            <a:bodyPr anchor="ctr" bIns="0" lIns="0" rIns="0" tIns="0"/>
            <a:lstStyle/>
            <a:p>
              <a:pPr algn="ctr"/>
              <a:endParaRPr>
                <a:cs typeface="+mn-ea"/>
                <a:sym typeface="+mn-lt"/>
              </a:endParaRPr>
            </a:p>
          </p:txBody>
        </p:sp>
        <p:sp>
          <p:nvSpPr>
            <p:cNvPr id="18" name="ïšḻïďê-任意多边形: 形状 47">
              <a:extLst>
                <a:ext uri="{FF2B5EF4-FFF2-40B4-BE49-F238E27FC236}">
                  <a16:creationId xmlns:a16="http://schemas.microsoft.com/office/drawing/2014/main" id="{53589FE7-82C5-4DD3-91B1-AC38921D91A2}"/>
                </a:ext>
              </a:extLst>
            </p:cNvPr>
            <p:cNvSpPr>
              <a:spLocks/>
            </p:cNvSpPr>
            <p:nvPr/>
          </p:nvSpPr>
          <p:spPr bwMode="auto">
            <a:xfrm>
              <a:off x="-3768725" y="2609850"/>
              <a:ext cx="31750" cy="363538"/>
            </a:xfrm>
            <a:custGeom>
              <a:avLst/>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ah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4F4D50"/>
            </a:solidFill>
            <a:ln>
              <a:noFill/>
            </a:ln>
          </p:spPr>
          <p:txBody>
            <a:bodyPr anchor="ctr" bIns="0" lIns="0" rIns="0" tIns="0"/>
            <a:lstStyle/>
            <a:p>
              <a:pPr algn="ctr"/>
              <a:endParaRPr>
                <a:cs typeface="+mn-ea"/>
                <a:sym typeface="+mn-lt"/>
              </a:endParaRPr>
            </a:p>
          </p:txBody>
        </p:sp>
        <p:sp>
          <p:nvSpPr>
            <p:cNvPr id="19" name="ïšḻïďê-任意多边形: 形状 48">
              <a:extLst>
                <a:ext uri="{FF2B5EF4-FFF2-40B4-BE49-F238E27FC236}">
                  <a16:creationId xmlns:a16="http://schemas.microsoft.com/office/drawing/2014/main" id="{510A05E6-D42E-460F-9E0E-75C1FB0F066A}"/>
                </a:ext>
              </a:extLst>
            </p:cNvPr>
            <p:cNvSpPr>
              <a:spLocks/>
            </p:cNvSpPr>
            <p:nvPr/>
          </p:nvSpPr>
          <p:spPr bwMode="auto">
            <a:xfrm>
              <a:off x="-1282700" y="2147888"/>
              <a:ext cx="31750" cy="363538"/>
            </a:xfrm>
            <a:custGeom>
              <a:avLst/>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ah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rgbClr val="4F4D50"/>
            </a:solidFill>
            <a:ln>
              <a:noFill/>
            </a:ln>
          </p:spPr>
          <p:txBody>
            <a:bodyPr anchor="ctr" bIns="0" lIns="0" rIns="0" tIns="0"/>
            <a:lstStyle/>
            <a:p>
              <a:pPr algn="ctr"/>
              <a:endParaRPr>
                <a:cs typeface="+mn-ea"/>
                <a:sym typeface="+mn-lt"/>
              </a:endParaRPr>
            </a:p>
          </p:txBody>
        </p:sp>
      </p:grpSp>
      <p:grpSp>
        <p:nvGrpSpPr>
          <p:cNvPr id="20" name="组合 19"/>
          <p:cNvGrpSpPr/>
          <p:nvPr/>
        </p:nvGrpSpPr>
        <p:grpSpPr>
          <a:xfrm>
            <a:off x="5014914" y="3318774"/>
            <a:ext cx="5675535" cy="945615"/>
            <a:chOff x="7483988" y="3433235"/>
            <a:chExt cx="5675535" cy="945615"/>
          </a:xfrm>
        </p:grpSpPr>
        <p:sp>
          <p:nvSpPr>
            <p:cNvPr id="21" name="矩形 20"/>
            <p:cNvSpPr/>
            <p:nvPr/>
          </p:nvSpPr>
          <p:spPr>
            <a:xfrm>
              <a:off x="7483988" y="3732519"/>
              <a:ext cx="5675535" cy="646331"/>
            </a:xfrm>
            <a:prstGeom prst="rect">
              <a:avLst/>
            </a:prstGeom>
          </p:spPr>
          <p:txBody>
            <a:bodyPr wrap="square">
              <a:spAutoFit/>
              <a:scene3d>
                <a:camera prst="orthographicFront"/>
                <a:lightRig dir="t" rig="threePt"/>
              </a:scene3d>
              <a:sp3d contourW="12700"/>
            </a:bodyPr>
            <a:lstStyle/>
            <a:p>
              <a:pPr algn="just">
                <a:lnSpc>
                  <a:spcPct val="120000"/>
                </a:lnSpc>
              </a:pPr>
              <a:r>
                <a:rPr altLang="en-US" dirty="0" lang="zh-CN" sz="1000">
                  <a:solidFill>
                    <a:schemeClr val="bg1"/>
                  </a:solidFill>
                  <a:cs typeface="+mn-ea"/>
                  <a:sym typeface="+mn-lt"/>
                </a:rPr>
                <a:t>用户可以在投影仪或者计算机上进行演示也用户可以在投影仪或者计算机上进行演示也可以将演示文稿打印出来制作成胶片</a:t>
              </a:r>
            </a:p>
            <a:p>
              <a:pPr algn="just">
                <a:lnSpc>
                  <a:spcPct val="120000"/>
                </a:lnSpc>
              </a:pPr>
              <a:r>
                <a:rPr altLang="en-US" dirty="0" lang="zh-CN" sz="1000">
                  <a:solidFill>
                    <a:schemeClr val="bg1"/>
                  </a:solidFill>
                  <a:cs typeface="+mn-ea"/>
                  <a:sym typeface="+mn-lt"/>
                </a:rPr>
                <a:t>可以将演示文稿打印出来制作成胶片</a:t>
              </a:r>
            </a:p>
          </p:txBody>
        </p:sp>
        <p:sp>
          <p:nvSpPr>
            <p:cNvPr id="22" name="矩形 21"/>
            <p:cNvSpPr/>
            <p:nvPr/>
          </p:nvSpPr>
          <p:spPr>
            <a:xfrm>
              <a:off x="7483989" y="3433235"/>
              <a:ext cx="2050552" cy="363497"/>
            </a:xfrm>
            <a:prstGeom prst="rect">
              <a:avLst/>
            </a:prstGeom>
          </p:spPr>
          <p:txBody>
            <a:bodyPr wrap="square">
              <a:spAutoFit/>
              <a:scene3d>
                <a:camera prst="orthographicFront"/>
                <a:lightRig dir="t" rig="threePt"/>
              </a:scene3d>
              <a:sp3d contourW="12700"/>
            </a:bodyPr>
            <a:lstStyle/>
            <a:p>
              <a:pPr algn="just">
                <a:lnSpc>
                  <a:spcPct val="120000"/>
                </a:lnSpc>
              </a:pPr>
              <a:r>
                <a:rPr altLang="en-US" b="1" dirty="0" lang="zh-CN" sz="1600">
                  <a:solidFill>
                    <a:schemeClr val="bg1"/>
                  </a:solidFill>
                  <a:cs typeface="+mn-ea"/>
                  <a:sym typeface="+mn-lt"/>
                </a:rPr>
                <a:t>适合市场化灵动</a:t>
              </a:r>
            </a:p>
          </p:txBody>
        </p:sp>
      </p:grpSp>
      <p:grpSp>
        <p:nvGrpSpPr>
          <p:cNvPr id="23" name="组合 22"/>
          <p:cNvGrpSpPr/>
          <p:nvPr/>
        </p:nvGrpSpPr>
        <p:grpSpPr>
          <a:xfrm>
            <a:off x="4271963" y="3320582"/>
            <a:ext cx="609600" cy="609600"/>
            <a:chOff x="1276351" y="2247899"/>
            <a:chExt cx="609600" cy="609600"/>
          </a:xfrm>
          <a:effectLst>
            <a:outerShdw algn="tl" blurRad="254000" dir="2700000" dist="63500" rotWithShape="0">
              <a:prstClr val="black">
                <a:alpha val="30000"/>
              </a:prstClr>
            </a:outerShdw>
          </a:effectLst>
        </p:grpSpPr>
        <p:sp>
          <p:nvSpPr>
            <p:cNvPr id="24" name="椭圆 23"/>
            <p:cNvSpPr/>
            <p:nvPr/>
          </p:nvSpPr>
          <p:spPr>
            <a:xfrm>
              <a:off x="1276351" y="2247899"/>
              <a:ext cx="609600" cy="609600"/>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bg1"/>
                </a:solidFill>
                <a:cs typeface="+mn-ea"/>
                <a:sym typeface="+mn-lt"/>
              </a:endParaRPr>
            </a:p>
          </p:txBody>
        </p:sp>
        <p:sp>
          <p:nvSpPr>
            <p:cNvPr id="25" name="椭圆 56"/>
            <p:cNvSpPr/>
            <p:nvPr/>
          </p:nvSpPr>
          <p:spPr>
            <a:xfrm>
              <a:off x="1442598" y="2390775"/>
              <a:ext cx="277106" cy="323848"/>
            </a:xfrm>
            <a:custGeom>
              <a:avLst/>
              <a:gdLst>
                <a:gd fmla="*/ 85425 w 520420" name="connsiteX0"/>
                <a:gd fmla="*/ 514563 h 608203" name="connsiteY0"/>
                <a:gd fmla="*/ 434996 w 520420" name="connsiteX1"/>
                <a:gd fmla="*/ 514563 h 608203" name="connsiteY1"/>
                <a:gd fmla="*/ 448302 w 520420" name="connsiteX2"/>
                <a:gd fmla="*/ 527865 h 608203" name="connsiteY2"/>
                <a:gd fmla="*/ 434996 w 520420" name="connsiteX3"/>
                <a:gd fmla="*/ 541166 h 608203" name="connsiteY3"/>
                <a:gd fmla="*/ 85425 w 520420" name="connsiteX4"/>
                <a:gd fmla="*/ 541166 h 608203" name="connsiteY4"/>
                <a:gd fmla="*/ 72118 w 520420" name="connsiteX5"/>
                <a:gd fmla="*/ 527865 h 608203" name="connsiteY5"/>
                <a:gd fmla="*/ 85425 w 520420" name="connsiteX6"/>
                <a:gd fmla="*/ 514563 h 608203" name="connsiteY6"/>
                <a:gd fmla="*/ 85425 w 520420" name="connsiteX7"/>
                <a:gd fmla="*/ 456840 h 608203" name="connsiteY7"/>
                <a:gd fmla="*/ 434996 w 520420" name="connsiteX8"/>
                <a:gd fmla="*/ 456840 h 608203" name="connsiteY8"/>
                <a:gd fmla="*/ 448302 w 520420" name="connsiteX9"/>
                <a:gd fmla="*/ 470127 h 608203" name="connsiteY9"/>
                <a:gd fmla="*/ 434996 w 520420" name="connsiteX10"/>
                <a:gd fmla="*/ 483514 h 608203" name="connsiteY10"/>
                <a:gd fmla="*/ 85425 w 520420" name="connsiteX11"/>
                <a:gd fmla="*/ 483514 h 608203" name="connsiteY11"/>
                <a:gd fmla="*/ 72118 w 520420" name="connsiteX12"/>
                <a:gd fmla="*/ 470127 h 608203" name="connsiteY12"/>
                <a:gd fmla="*/ 85425 w 520420" name="connsiteX13"/>
                <a:gd fmla="*/ 456840 h 608203" name="connsiteY13"/>
                <a:gd fmla="*/ 85425 w 520420" name="connsiteX14"/>
                <a:gd fmla="*/ 399118 h 608203" name="connsiteY14"/>
                <a:gd fmla="*/ 434996 w 520420" name="connsiteX15"/>
                <a:gd fmla="*/ 399118 h 608203" name="connsiteY15"/>
                <a:gd fmla="*/ 448302 w 520420" name="connsiteX16"/>
                <a:gd fmla="*/ 412505 h 608203" name="connsiteY16"/>
                <a:gd fmla="*/ 434996 w 520420" name="connsiteX17"/>
                <a:gd fmla="*/ 425792 h 608203" name="connsiteY17"/>
                <a:gd fmla="*/ 85425 w 520420" name="connsiteX18"/>
                <a:gd fmla="*/ 425792 h 608203" name="connsiteY18"/>
                <a:gd fmla="*/ 72118 w 520420" name="connsiteX19"/>
                <a:gd fmla="*/ 412505 h 608203" name="connsiteY19"/>
                <a:gd fmla="*/ 85425 w 520420" name="connsiteX20"/>
                <a:gd fmla="*/ 399118 h 608203" name="connsiteY20"/>
                <a:gd fmla="*/ 85425 w 520420" name="connsiteX21"/>
                <a:gd fmla="*/ 341325 h 608203" name="connsiteY21"/>
                <a:gd fmla="*/ 434996 w 520420" name="connsiteX22"/>
                <a:gd fmla="*/ 341325 h 608203" name="connsiteY22"/>
                <a:gd fmla="*/ 448302 w 520420" name="connsiteX23"/>
                <a:gd fmla="*/ 354712 h 608203" name="connsiteY23"/>
                <a:gd fmla="*/ 434996 w 520420" name="connsiteX24"/>
                <a:gd fmla="*/ 367999 h 608203" name="connsiteY24"/>
                <a:gd fmla="*/ 85425 w 520420" name="connsiteX25"/>
                <a:gd fmla="*/ 367999 h 608203" name="connsiteY25"/>
                <a:gd fmla="*/ 72118 w 520420" name="connsiteX26"/>
                <a:gd fmla="*/ 354712 h 608203" name="connsiteY26"/>
                <a:gd fmla="*/ 85425 w 520420" name="connsiteX27"/>
                <a:gd fmla="*/ 341325 h 608203" name="connsiteY27"/>
                <a:gd fmla="*/ 88167 w 520420" name="connsiteX28"/>
                <a:gd fmla="*/ 85635 h 608203" name="connsiteY28"/>
                <a:gd fmla="*/ 88167 w 520420" name="connsiteX29"/>
                <a:gd fmla="*/ 273441 h 608203" name="connsiteY29"/>
                <a:gd fmla="*/ 225495 w 520420" name="connsiteX30"/>
                <a:gd fmla="*/ 273441 h 608203" name="connsiteY30"/>
                <a:gd fmla="*/ 225495 w 520420" name="connsiteX31"/>
                <a:gd fmla="*/ 85635 h 608203" name="connsiteY31"/>
                <a:gd fmla="*/ 74865 w 520420" name="connsiteX32"/>
                <a:gd fmla="*/ 59063 h 608203" name="connsiteY32"/>
                <a:gd fmla="*/ 238897 w 520420" name="connsiteX33"/>
                <a:gd fmla="*/ 59063 h 608203" name="connsiteY33"/>
                <a:gd fmla="*/ 252200 w 520420" name="connsiteX34"/>
                <a:gd fmla="*/ 72349 h 608203" name="connsiteY34"/>
                <a:gd fmla="*/ 252200 w 520420" name="connsiteX35"/>
                <a:gd fmla="*/ 286827 h 608203" name="connsiteY35"/>
                <a:gd fmla="*/ 238897 w 520420" name="connsiteX36"/>
                <a:gd fmla="*/ 300114 h 608203" name="connsiteY36"/>
                <a:gd fmla="*/ 74865 w 520420" name="connsiteX37"/>
                <a:gd fmla="*/ 300114 h 608203" name="connsiteY37"/>
                <a:gd fmla="*/ 61462 w 520420" name="connsiteX38"/>
                <a:gd fmla="*/ 286827 h 608203" name="connsiteY38"/>
                <a:gd fmla="*/ 61462 w 520420" name="connsiteX39"/>
                <a:gd fmla="*/ 72349 h 608203" name="connsiteY39"/>
                <a:gd fmla="*/ 74865 w 520420" name="connsiteX40"/>
                <a:gd fmla="*/ 59063 h 608203" name="connsiteY40"/>
                <a:gd fmla="*/ 386263 w 520420" name="connsiteX41"/>
                <a:gd fmla="*/ 45655 h 608203" name="connsiteY41"/>
                <a:gd fmla="*/ 386263 w 520420" name="connsiteX42"/>
                <a:gd fmla="*/ 134967 h 608203" name="connsiteY42"/>
                <a:gd fmla="*/ 475001 w 520420" name="connsiteX43"/>
                <a:gd fmla="*/ 134967 h 608203" name="connsiteY43"/>
                <a:gd fmla="*/ 26711 w 520420" name="connsiteX44"/>
                <a:gd fmla="*/ 26674 h 608203" name="connsiteY44"/>
                <a:gd fmla="*/ 26711 w 520420" name="connsiteX45"/>
                <a:gd fmla="*/ 581629 h 608203" name="connsiteY45"/>
                <a:gd fmla="*/ 493709 w 520420" name="connsiteX46"/>
                <a:gd fmla="*/ 581629 h 608203" name="connsiteY46"/>
                <a:gd fmla="*/ 493709 w 520420" name="connsiteX47"/>
                <a:gd fmla="*/ 161541 h 608203" name="connsiteY47"/>
                <a:gd fmla="*/ 372958 w 520420" name="connsiteX48"/>
                <a:gd fmla="*/ 161541 h 608203" name="connsiteY48"/>
                <a:gd fmla="*/ 359552 w 520420" name="connsiteX49"/>
                <a:gd fmla="*/ 148254 h 608203" name="connsiteY49"/>
                <a:gd fmla="*/ 359552 w 520420" name="connsiteX50"/>
                <a:gd fmla="*/ 26674 h 608203" name="connsiteY50"/>
                <a:gd fmla="*/ 13406 w 520420" name="connsiteX51"/>
                <a:gd fmla="*/ 0 h 608203" name="connsiteY51"/>
                <a:gd fmla="*/ 372958 w 520420" name="connsiteX52"/>
                <a:gd fmla="*/ 0 h 608203" name="connsiteY52"/>
                <a:gd fmla="*/ 382362 w 520420" name="connsiteX53"/>
                <a:gd fmla="*/ 3896 h 608203" name="connsiteY53"/>
                <a:gd fmla="*/ 516518 w 520420" name="connsiteX54"/>
                <a:gd fmla="*/ 137864 h 608203" name="connsiteY54"/>
                <a:gd fmla="*/ 520420 w 520420" name="connsiteX55"/>
                <a:gd fmla="*/ 147255 h 608203" name="connsiteY55"/>
                <a:gd fmla="*/ 520420 w 520420" name="connsiteX56"/>
                <a:gd fmla="*/ 594916 h 608203" name="connsiteY56"/>
                <a:gd fmla="*/ 507114 w 520420" name="connsiteX57"/>
                <a:gd fmla="*/ 608203 h 608203" name="connsiteY57"/>
                <a:gd fmla="*/ 13406 w 520420" name="connsiteX58"/>
                <a:gd fmla="*/ 608203 h 608203" name="connsiteY58"/>
                <a:gd fmla="*/ 0 w 520420" name="connsiteX59"/>
                <a:gd fmla="*/ 594916 h 608203" name="connsiteY59"/>
                <a:gd fmla="*/ 0 w 520420" name="connsiteX60"/>
                <a:gd fmla="*/ 13287 h 608203" name="connsiteY60"/>
                <a:gd fmla="*/ 13406 w 520420" name="connsiteX61"/>
                <a:gd fmla="*/ 0 h 608203" name="connsiteY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608203" w="520420">
                  <a:moveTo>
                    <a:pt x="85425" y="514563"/>
                  </a:moveTo>
                  <a:lnTo>
                    <a:pt x="434996" y="514563"/>
                  </a:lnTo>
                  <a:cubicBezTo>
                    <a:pt x="442299" y="514563"/>
                    <a:pt x="448302" y="520564"/>
                    <a:pt x="448302" y="527865"/>
                  </a:cubicBezTo>
                  <a:cubicBezTo>
                    <a:pt x="448302" y="535266"/>
                    <a:pt x="442299" y="541166"/>
                    <a:pt x="434996" y="541166"/>
                  </a:cubicBezTo>
                  <a:lnTo>
                    <a:pt x="85425" y="541166"/>
                  </a:lnTo>
                  <a:cubicBezTo>
                    <a:pt x="78121" y="541166"/>
                    <a:pt x="72118" y="535266"/>
                    <a:pt x="72118" y="527865"/>
                  </a:cubicBezTo>
                  <a:cubicBezTo>
                    <a:pt x="72118" y="520464"/>
                    <a:pt x="78121" y="514563"/>
                    <a:pt x="85425" y="514563"/>
                  </a:cubicBezTo>
                  <a:close/>
                  <a:moveTo>
                    <a:pt x="85425" y="456840"/>
                  </a:moveTo>
                  <a:lnTo>
                    <a:pt x="434996" y="456840"/>
                  </a:lnTo>
                  <a:cubicBezTo>
                    <a:pt x="442299" y="456840"/>
                    <a:pt x="448302" y="462834"/>
                    <a:pt x="448302" y="470127"/>
                  </a:cubicBezTo>
                  <a:cubicBezTo>
                    <a:pt x="448302" y="477520"/>
                    <a:pt x="442299" y="483514"/>
                    <a:pt x="434996" y="483514"/>
                  </a:cubicBezTo>
                  <a:lnTo>
                    <a:pt x="85425" y="483514"/>
                  </a:lnTo>
                  <a:cubicBezTo>
                    <a:pt x="78121" y="483514"/>
                    <a:pt x="72118" y="477520"/>
                    <a:pt x="72118" y="470127"/>
                  </a:cubicBezTo>
                  <a:cubicBezTo>
                    <a:pt x="72118" y="462834"/>
                    <a:pt x="78121" y="456840"/>
                    <a:pt x="85425" y="456840"/>
                  </a:cubicBezTo>
                  <a:close/>
                  <a:moveTo>
                    <a:pt x="85425" y="399118"/>
                  </a:moveTo>
                  <a:lnTo>
                    <a:pt x="434996" y="399118"/>
                  </a:lnTo>
                  <a:cubicBezTo>
                    <a:pt x="442299" y="399118"/>
                    <a:pt x="448302" y="405112"/>
                    <a:pt x="448302" y="412505"/>
                  </a:cubicBezTo>
                  <a:cubicBezTo>
                    <a:pt x="448302" y="419798"/>
                    <a:pt x="442299" y="425792"/>
                    <a:pt x="434996" y="425792"/>
                  </a:cubicBezTo>
                  <a:lnTo>
                    <a:pt x="85425" y="425792"/>
                  </a:lnTo>
                  <a:cubicBezTo>
                    <a:pt x="78121" y="425792"/>
                    <a:pt x="72118" y="419798"/>
                    <a:pt x="72118" y="412505"/>
                  </a:cubicBezTo>
                  <a:cubicBezTo>
                    <a:pt x="72118" y="405112"/>
                    <a:pt x="78121" y="399118"/>
                    <a:pt x="85425" y="399118"/>
                  </a:cubicBezTo>
                  <a:close/>
                  <a:moveTo>
                    <a:pt x="85425" y="341325"/>
                  </a:moveTo>
                  <a:lnTo>
                    <a:pt x="434996" y="341325"/>
                  </a:lnTo>
                  <a:cubicBezTo>
                    <a:pt x="442299" y="341325"/>
                    <a:pt x="448302" y="347319"/>
                    <a:pt x="448302" y="354712"/>
                  </a:cubicBezTo>
                  <a:cubicBezTo>
                    <a:pt x="448302" y="362005"/>
                    <a:pt x="442299" y="367999"/>
                    <a:pt x="434996" y="367999"/>
                  </a:cubicBezTo>
                  <a:lnTo>
                    <a:pt x="85425" y="367999"/>
                  </a:lnTo>
                  <a:cubicBezTo>
                    <a:pt x="78121" y="367999"/>
                    <a:pt x="72118" y="362005"/>
                    <a:pt x="72118" y="354712"/>
                  </a:cubicBezTo>
                  <a:cubicBezTo>
                    <a:pt x="72118" y="347319"/>
                    <a:pt x="78121" y="341325"/>
                    <a:pt x="85425" y="341325"/>
                  </a:cubicBezTo>
                  <a:close/>
                  <a:moveTo>
                    <a:pt x="88167" y="85635"/>
                  </a:moveTo>
                  <a:lnTo>
                    <a:pt x="88167" y="273441"/>
                  </a:lnTo>
                  <a:lnTo>
                    <a:pt x="225495" y="273441"/>
                  </a:lnTo>
                  <a:lnTo>
                    <a:pt x="225495" y="85635"/>
                  </a:lnTo>
                  <a:close/>
                  <a:moveTo>
                    <a:pt x="74865" y="59063"/>
                  </a:moveTo>
                  <a:lnTo>
                    <a:pt x="238897" y="59063"/>
                  </a:lnTo>
                  <a:cubicBezTo>
                    <a:pt x="246199" y="59063"/>
                    <a:pt x="252200" y="65057"/>
                    <a:pt x="252200" y="72349"/>
                  </a:cubicBezTo>
                  <a:lnTo>
                    <a:pt x="252200" y="286827"/>
                  </a:lnTo>
                  <a:cubicBezTo>
                    <a:pt x="252200" y="294120"/>
                    <a:pt x="246199" y="300114"/>
                    <a:pt x="238897" y="300114"/>
                  </a:cubicBezTo>
                  <a:lnTo>
                    <a:pt x="74865" y="300114"/>
                  </a:lnTo>
                  <a:cubicBezTo>
                    <a:pt x="67463" y="300114"/>
                    <a:pt x="61462" y="294120"/>
                    <a:pt x="61462" y="286827"/>
                  </a:cubicBezTo>
                  <a:lnTo>
                    <a:pt x="61462" y="72349"/>
                  </a:lnTo>
                  <a:cubicBezTo>
                    <a:pt x="61462" y="65057"/>
                    <a:pt x="67463" y="59063"/>
                    <a:pt x="74865" y="59063"/>
                  </a:cubicBezTo>
                  <a:close/>
                  <a:moveTo>
                    <a:pt x="386263" y="45655"/>
                  </a:moveTo>
                  <a:lnTo>
                    <a:pt x="386263" y="134967"/>
                  </a:lnTo>
                  <a:lnTo>
                    <a:pt x="475001" y="134967"/>
                  </a:lnTo>
                  <a:close/>
                  <a:moveTo>
                    <a:pt x="26711" y="26674"/>
                  </a:moveTo>
                  <a:lnTo>
                    <a:pt x="26711" y="581629"/>
                  </a:lnTo>
                  <a:lnTo>
                    <a:pt x="493709" y="581629"/>
                  </a:lnTo>
                  <a:lnTo>
                    <a:pt x="493709" y="161541"/>
                  </a:lnTo>
                  <a:lnTo>
                    <a:pt x="372958" y="161541"/>
                  </a:lnTo>
                  <a:cubicBezTo>
                    <a:pt x="365555" y="161541"/>
                    <a:pt x="359552" y="155647"/>
                    <a:pt x="359552" y="148254"/>
                  </a:cubicBezTo>
                  <a:lnTo>
                    <a:pt x="359552" y="26674"/>
                  </a:lnTo>
                  <a:close/>
                  <a:moveTo>
                    <a:pt x="13406" y="0"/>
                  </a:moveTo>
                  <a:lnTo>
                    <a:pt x="372958" y="0"/>
                  </a:lnTo>
                  <a:cubicBezTo>
                    <a:pt x="376259" y="0"/>
                    <a:pt x="379761" y="1398"/>
                    <a:pt x="382362" y="3896"/>
                  </a:cubicBezTo>
                  <a:lnTo>
                    <a:pt x="516518" y="137864"/>
                  </a:lnTo>
                  <a:cubicBezTo>
                    <a:pt x="519019" y="140362"/>
                    <a:pt x="520420" y="143759"/>
                    <a:pt x="520420" y="147255"/>
                  </a:cubicBezTo>
                  <a:lnTo>
                    <a:pt x="520420" y="594916"/>
                  </a:lnTo>
                  <a:cubicBezTo>
                    <a:pt x="520420" y="602309"/>
                    <a:pt x="514418" y="608203"/>
                    <a:pt x="507114" y="608203"/>
                  </a:cubicBezTo>
                  <a:lnTo>
                    <a:pt x="13406" y="608203"/>
                  </a:lnTo>
                  <a:cubicBezTo>
                    <a:pt x="6002" y="608203"/>
                    <a:pt x="0" y="602309"/>
                    <a:pt x="0" y="594916"/>
                  </a:cubicBezTo>
                  <a:lnTo>
                    <a:pt x="0" y="13287"/>
                  </a:lnTo>
                  <a:cubicBezTo>
                    <a:pt x="0" y="5994"/>
                    <a:pt x="6002" y="0"/>
                    <a:pt x="134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bg1"/>
                </a:solidFill>
                <a:cs typeface="+mn-ea"/>
                <a:sym typeface="+mn-lt"/>
              </a:endParaRPr>
            </a:p>
          </p:txBody>
        </p:sp>
      </p:grpSp>
      <p:grpSp>
        <p:nvGrpSpPr>
          <p:cNvPr id="26" name="组合 25"/>
          <p:cNvGrpSpPr/>
          <p:nvPr/>
        </p:nvGrpSpPr>
        <p:grpSpPr>
          <a:xfrm>
            <a:off x="5014914" y="4513733"/>
            <a:ext cx="5675535" cy="760949"/>
            <a:chOff x="7483988" y="3433235"/>
            <a:chExt cx="5675535" cy="760949"/>
          </a:xfrm>
        </p:grpSpPr>
        <p:sp>
          <p:nvSpPr>
            <p:cNvPr id="27" name="矩形 26"/>
            <p:cNvSpPr/>
            <p:nvPr/>
          </p:nvSpPr>
          <p:spPr>
            <a:xfrm>
              <a:off x="7483988" y="3732519"/>
              <a:ext cx="5675535" cy="461665"/>
            </a:xfrm>
            <a:prstGeom prst="rect">
              <a:avLst/>
            </a:prstGeom>
          </p:spPr>
          <p:txBody>
            <a:bodyPr wrap="square">
              <a:spAutoFit/>
              <a:scene3d>
                <a:camera prst="orthographicFront"/>
                <a:lightRig dir="t" rig="threePt"/>
              </a:scene3d>
              <a:sp3d contourW="12700"/>
            </a:bodyPr>
            <a:lstStyle/>
            <a:p>
              <a:pPr algn="just">
                <a:lnSpc>
                  <a:spcPct val="120000"/>
                </a:lnSpc>
              </a:pPr>
              <a:r>
                <a:rPr altLang="en-US" dirty="0" lang="zh-CN" sz="1000">
                  <a:solidFill>
                    <a:schemeClr val="bg1"/>
                  </a:solidFill>
                  <a:cs typeface="+mn-ea"/>
                  <a:sym typeface="+mn-lt"/>
                </a:rPr>
                <a:t>用户可以在投影仪或者计算机上进行演示也可以将演示文稿打印出来制作成胶片用户可以在投影仪或者计算机上进行演示也可以将演示文稿打印出来制作成胶片</a:t>
              </a:r>
            </a:p>
          </p:txBody>
        </p:sp>
        <p:sp>
          <p:nvSpPr>
            <p:cNvPr id="28" name="矩形 27"/>
            <p:cNvSpPr/>
            <p:nvPr/>
          </p:nvSpPr>
          <p:spPr>
            <a:xfrm>
              <a:off x="7483989" y="3433235"/>
              <a:ext cx="2050552" cy="363497"/>
            </a:xfrm>
            <a:prstGeom prst="rect">
              <a:avLst/>
            </a:prstGeom>
          </p:spPr>
          <p:txBody>
            <a:bodyPr wrap="square">
              <a:spAutoFit/>
              <a:scene3d>
                <a:camera prst="orthographicFront"/>
                <a:lightRig dir="t" rig="threePt"/>
              </a:scene3d>
              <a:sp3d contourW="12700"/>
            </a:bodyPr>
            <a:lstStyle/>
            <a:p>
              <a:pPr algn="just">
                <a:lnSpc>
                  <a:spcPct val="120000"/>
                </a:lnSpc>
              </a:pPr>
              <a:r>
                <a:rPr altLang="en-US" b="1" dirty="0" lang="zh-CN" sz="1600">
                  <a:solidFill>
                    <a:schemeClr val="bg1"/>
                  </a:solidFill>
                  <a:cs typeface="+mn-ea"/>
                  <a:sym typeface="+mn-lt"/>
                </a:rPr>
                <a:t>产品技术核心价值</a:t>
              </a:r>
            </a:p>
          </p:txBody>
        </p:sp>
      </p:grpSp>
      <p:grpSp>
        <p:nvGrpSpPr>
          <p:cNvPr id="29" name="组合 28"/>
          <p:cNvGrpSpPr/>
          <p:nvPr/>
        </p:nvGrpSpPr>
        <p:grpSpPr>
          <a:xfrm>
            <a:off x="4271963" y="4515541"/>
            <a:ext cx="609600" cy="609600"/>
            <a:chOff x="1276351" y="2247899"/>
            <a:chExt cx="609600" cy="609600"/>
          </a:xfrm>
          <a:effectLst>
            <a:outerShdw algn="tl" blurRad="254000" dir="2700000" dist="63500" rotWithShape="0">
              <a:prstClr val="black">
                <a:alpha val="30000"/>
              </a:prstClr>
            </a:outerShdw>
          </a:effectLst>
        </p:grpSpPr>
        <p:sp>
          <p:nvSpPr>
            <p:cNvPr id="30" name="椭圆 29"/>
            <p:cNvSpPr/>
            <p:nvPr/>
          </p:nvSpPr>
          <p:spPr>
            <a:xfrm>
              <a:off x="1276351" y="2247899"/>
              <a:ext cx="609600" cy="609600"/>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bg1"/>
                </a:solidFill>
                <a:cs typeface="+mn-ea"/>
                <a:sym typeface="+mn-lt"/>
              </a:endParaRPr>
            </a:p>
          </p:txBody>
        </p:sp>
        <p:sp>
          <p:nvSpPr>
            <p:cNvPr id="31" name="椭圆 63"/>
            <p:cNvSpPr/>
            <p:nvPr/>
          </p:nvSpPr>
          <p:spPr>
            <a:xfrm>
              <a:off x="1419227" y="2428054"/>
              <a:ext cx="323848" cy="249290"/>
            </a:xfrm>
            <a:custGeom>
              <a:avLst/>
              <a:gdLst>
                <a:gd fmla="*/ 330550 w 606580" name="connsiteX0"/>
                <a:gd fmla="*/ 192291 h 466931" name="connsiteY0"/>
                <a:gd fmla="*/ 368705 w 606580" name="connsiteX1"/>
                <a:gd fmla="*/ 200263 h 466931" name="connsiteY1"/>
                <a:gd fmla="*/ 361000 w 606580" name="connsiteX2"/>
                <a:gd fmla="*/ 236416 h 466931" name="connsiteY2"/>
                <a:gd fmla="*/ 328600 w 606580" name="connsiteX3"/>
                <a:gd fmla="*/ 225292 h 466931" name="connsiteY3"/>
                <a:gd fmla="*/ 294066 w 606580" name="connsiteX4"/>
                <a:gd fmla="*/ 240680 h 466931" name="connsiteY4"/>
                <a:gd fmla="*/ 283483 w 606580" name="connsiteX5"/>
                <a:gd fmla="*/ 262187 h 466931" name="connsiteY5"/>
                <a:gd fmla="*/ 355430 w 606580" name="connsiteX6"/>
                <a:gd fmla="*/ 262187 h 466931" name="connsiteY6"/>
                <a:gd fmla="*/ 351159 w 606580" name="connsiteX7"/>
                <a:gd fmla="*/ 282395 h 466931" name="connsiteY7"/>
                <a:gd fmla="*/ 280790 w 606580" name="connsiteX8"/>
                <a:gd fmla="*/ 282395 h 466931" name="connsiteY8"/>
                <a:gd fmla="*/ 280698 w 606580" name="connsiteX9"/>
                <a:gd fmla="*/ 290089 h 466931" name="connsiteY9"/>
                <a:gd fmla="*/ 280976 w 606580" name="connsiteX10"/>
                <a:gd fmla="*/ 299637 h 466931" name="connsiteY10"/>
                <a:gd fmla="*/ 347539 w 606580" name="connsiteX11"/>
                <a:gd fmla="*/ 299637 h 466931" name="connsiteY11"/>
                <a:gd fmla="*/ 343361 w 606580" name="connsiteX12"/>
                <a:gd fmla="*/ 319938 h 466931" name="connsiteY12"/>
                <a:gd fmla="*/ 283668 w 606580" name="connsiteX13"/>
                <a:gd fmla="*/ 319938 h 466931" name="connsiteY13"/>
                <a:gd fmla="*/ 293787 w 606580" name="connsiteX14"/>
                <a:gd fmla="*/ 341815 h 466931" name="connsiteY14"/>
                <a:gd fmla="*/ 327765 w 606580" name="connsiteX15"/>
                <a:gd fmla="*/ 357204 h 466931" name="connsiteY15"/>
                <a:gd fmla="*/ 367777 w 606580" name="connsiteX16"/>
                <a:gd fmla="*/ 341815 h 466931" name="connsiteY16"/>
                <a:gd fmla="*/ 367777 w 606580" name="connsiteX17"/>
                <a:gd fmla="*/ 381769 h 466931" name="connsiteY17"/>
                <a:gd fmla="*/ 328136 w 606580" name="connsiteX18"/>
                <a:gd fmla="*/ 390297 h 466931" name="connsiteY18"/>
                <a:gd fmla="*/ 265380 w 606580" name="connsiteX19"/>
                <a:gd fmla="*/ 364156 h 466931" name="connsiteY19"/>
                <a:gd fmla="*/ 243285 w 606580" name="connsiteX20"/>
                <a:gd fmla="*/ 319846 h 466931" name="connsiteY20"/>
                <a:gd fmla="*/ 223975 w 606580" name="connsiteX21"/>
                <a:gd fmla="*/ 319846 h 466931" name="connsiteY21"/>
                <a:gd fmla="*/ 228153 w 606580" name="connsiteX22"/>
                <a:gd fmla="*/ 299637 h 466931" name="connsiteY22"/>
                <a:gd fmla="*/ 240964 w 606580" name="connsiteX23"/>
                <a:gd fmla="*/ 299637 h 466931" name="connsiteY23"/>
                <a:gd fmla="*/ 240778 w 606580" name="connsiteX24"/>
                <a:gd fmla="*/ 292963 h 466931" name="connsiteY24"/>
                <a:gd fmla="*/ 241057 w 606580" name="connsiteX25"/>
                <a:gd fmla="*/ 282395 h 466931" name="connsiteY25"/>
                <a:gd fmla="*/ 223975 w 606580" name="connsiteX26"/>
                <a:gd fmla="*/ 282395 h 466931" name="connsiteY26"/>
                <a:gd fmla="*/ 228153 w 606580" name="connsiteX27"/>
                <a:gd fmla="*/ 262187 h 466931" name="connsiteY27"/>
                <a:gd fmla="*/ 243656 w 606580" name="connsiteX28"/>
                <a:gd fmla="*/ 262187 h 466931" name="connsiteY28"/>
                <a:gd fmla="*/ 265565 w 606580" name="connsiteX29"/>
                <a:gd fmla="*/ 218711 h 466931" name="connsiteY29"/>
                <a:gd fmla="*/ 330550 w 606580" name="connsiteX30"/>
                <a:gd fmla="*/ 192291 h 466931" name="connsiteY30"/>
                <a:gd fmla="*/ 127852 w 606580" name="connsiteX31"/>
                <a:gd fmla="*/ 152584 h 466931" name="connsiteY31"/>
                <a:gd fmla="*/ 66015 w 606580" name="connsiteX32"/>
                <a:gd fmla="*/ 429017 h 466931" name="connsiteY32"/>
                <a:gd fmla="*/ 473342 w 606580" name="connsiteX33"/>
                <a:gd fmla="*/ 429017 h 466931" name="connsiteY33"/>
                <a:gd fmla="*/ 555792 w 606580" name="connsiteX34"/>
                <a:gd fmla="*/ 152584 h 466931" name="connsiteY34"/>
                <a:gd fmla="*/ 101205 w 606580" name="connsiteX35"/>
                <a:gd fmla="*/ 0 h 466931" name="connsiteY35"/>
                <a:gd fmla="*/ 288109 w 606580" name="connsiteX36"/>
                <a:gd fmla="*/ 0 h 466931" name="connsiteY36"/>
                <a:gd fmla="*/ 311600 w 606580" name="connsiteX37"/>
                <a:gd fmla="*/ 44959 h 466931" name="connsiteY37"/>
                <a:gd fmla="*/ 534344 w 606580" name="connsiteX38"/>
                <a:gd fmla="*/ 44959 h 466931" name="connsiteY38"/>
                <a:gd fmla="*/ 534344 w 606580" name="connsiteX39"/>
                <a:gd fmla="*/ 82781 h 466931" name="connsiteY39"/>
                <a:gd fmla="*/ 288574 w 606580" name="connsiteX40"/>
                <a:gd fmla="*/ 82781 h 466931" name="connsiteY40"/>
                <a:gd fmla="*/ 265176 w 606580" name="connsiteX41"/>
                <a:gd fmla="*/ 37914 h 466931" name="connsiteY41"/>
                <a:gd fmla="*/ 124138 w 606580" name="connsiteX42"/>
                <a:gd fmla="*/ 37914 h 466931" name="connsiteY42"/>
                <a:gd fmla="*/ 100741 w 606580" name="connsiteX43"/>
                <a:gd fmla="*/ 82781 h 466931" name="connsiteY43"/>
                <a:gd fmla="*/ 37882 w 606580" name="connsiteX44"/>
                <a:gd fmla="*/ 82781 h 466931" name="connsiteY44"/>
                <a:gd fmla="*/ 37882 w 606580" name="connsiteX45"/>
                <a:gd fmla="*/ 381091 h 466931" name="connsiteY45"/>
                <a:gd fmla="*/ 97491 w 606580" name="connsiteX46"/>
                <a:gd fmla="*/ 114670 h 466931" name="connsiteY46"/>
                <a:gd fmla="*/ 606580 w 606580" name="connsiteX47"/>
                <a:gd fmla="*/ 114670 h 466931" name="connsiteY47"/>
                <a:gd fmla="*/ 501661 w 606580" name="connsiteX48"/>
                <a:gd fmla="*/ 466931 h 466931" name="connsiteY48"/>
                <a:gd fmla="*/ 37882 w 606580" name="connsiteX49"/>
                <a:gd fmla="*/ 466931 h 466931" name="connsiteY49"/>
                <a:gd fmla="*/ 0 w 606580" name="connsiteX50"/>
                <a:gd fmla="*/ 466931 h 466931" name="connsiteY50"/>
                <a:gd fmla="*/ 0 w 606580" name="connsiteX51"/>
                <a:gd fmla="*/ 44959 h 466931" name="connsiteY51"/>
                <a:gd fmla="*/ 77714 w 606580" name="connsiteX52"/>
                <a:gd fmla="*/ 44959 h 466931" name="connsiteY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466931" w="606580">
                  <a:moveTo>
                    <a:pt x="330550" y="192291"/>
                  </a:moveTo>
                  <a:cubicBezTo>
                    <a:pt x="345218" y="192291"/>
                    <a:pt x="357936" y="194980"/>
                    <a:pt x="368705" y="200263"/>
                  </a:cubicBezTo>
                  <a:lnTo>
                    <a:pt x="361000" y="236416"/>
                  </a:lnTo>
                  <a:cubicBezTo>
                    <a:pt x="353573" y="229000"/>
                    <a:pt x="342804" y="225292"/>
                    <a:pt x="328600" y="225292"/>
                  </a:cubicBezTo>
                  <a:cubicBezTo>
                    <a:pt x="314397" y="225292"/>
                    <a:pt x="302885" y="230391"/>
                    <a:pt x="294066" y="240680"/>
                  </a:cubicBezTo>
                  <a:cubicBezTo>
                    <a:pt x="289053" y="246428"/>
                    <a:pt x="285525" y="253566"/>
                    <a:pt x="283483" y="262187"/>
                  </a:cubicBezTo>
                  <a:lnTo>
                    <a:pt x="355430" y="262187"/>
                  </a:lnTo>
                  <a:lnTo>
                    <a:pt x="351159" y="282395"/>
                  </a:lnTo>
                  <a:lnTo>
                    <a:pt x="280790" y="282395"/>
                  </a:lnTo>
                  <a:cubicBezTo>
                    <a:pt x="280790" y="284434"/>
                    <a:pt x="280698" y="287030"/>
                    <a:pt x="280698" y="290089"/>
                  </a:cubicBezTo>
                  <a:cubicBezTo>
                    <a:pt x="280698" y="293148"/>
                    <a:pt x="280790" y="296393"/>
                    <a:pt x="280976" y="299637"/>
                  </a:cubicBezTo>
                  <a:lnTo>
                    <a:pt x="347539" y="299637"/>
                  </a:lnTo>
                  <a:lnTo>
                    <a:pt x="343361" y="319938"/>
                  </a:lnTo>
                  <a:lnTo>
                    <a:pt x="283668" y="319938"/>
                  </a:lnTo>
                  <a:cubicBezTo>
                    <a:pt x="285896" y="329208"/>
                    <a:pt x="289238" y="336532"/>
                    <a:pt x="293787" y="341815"/>
                  </a:cubicBezTo>
                  <a:cubicBezTo>
                    <a:pt x="302514" y="352105"/>
                    <a:pt x="313840" y="357204"/>
                    <a:pt x="327765" y="357204"/>
                  </a:cubicBezTo>
                  <a:cubicBezTo>
                    <a:pt x="344475" y="357204"/>
                    <a:pt x="357844" y="352105"/>
                    <a:pt x="367777" y="341815"/>
                  </a:cubicBezTo>
                  <a:lnTo>
                    <a:pt x="367777" y="381769"/>
                  </a:lnTo>
                  <a:cubicBezTo>
                    <a:pt x="356451" y="387424"/>
                    <a:pt x="343268" y="390297"/>
                    <a:pt x="328136" y="390297"/>
                  </a:cubicBezTo>
                  <a:cubicBezTo>
                    <a:pt x="302699" y="390297"/>
                    <a:pt x="281719" y="381583"/>
                    <a:pt x="265380" y="364156"/>
                  </a:cubicBezTo>
                  <a:cubicBezTo>
                    <a:pt x="254240" y="352290"/>
                    <a:pt x="246813" y="337551"/>
                    <a:pt x="243285" y="319846"/>
                  </a:cubicBezTo>
                  <a:lnTo>
                    <a:pt x="223975" y="319846"/>
                  </a:lnTo>
                  <a:lnTo>
                    <a:pt x="228153" y="299637"/>
                  </a:lnTo>
                  <a:lnTo>
                    <a:pt x="240964" y="299637"/>
                  </a:lnTo>
                  <a:cubicBezTo>
                    <a:pt x="240871" y="297505"/>
                    <a:pt x="240778" y="295373"/>
                    <a:pt x="240778" y="292963"/>
                  </a:cubicBezTo>
                  <a:cubicBezTo>
                    <a:pt x="240778" y="288977"/>
                    <a:pt x="240871" y="285454"/>
                    <a:pt x="241057" y="282395"/>
                  </a:cubicBezTo>
                  <a:lnTo>
                    <a:pt x="223975" y="282395"/>
                  </a:lnTo>
                  <a:lnTo>
                    <a:pt x="228153" y="262187"/>
                  </a:lnTo>
                  <a:lnTo>
                    <a:pt x="243656" y="262187"/>
                  </a:lnTo>
                  <a:cubicBezTo>
                    <a:pt x="247370" y="244852"/>
                    <a:pt x="254611" y="230298"/>
                    <a:pt x="265565" y="218711"/>
                  </a:cubicBezTo>
                  <a:cubicBezTo>
                    <a:pt x="281997" y="201098"/>
                    <a:pt x="303628" y="192291"/>
                    <a:pt x="330550" y="192291"/>
                  </a:cubicBezTo>
                  <a:close/>
                  <a:moveTo>
                    <a:pt x="127852" y="152584"/>
                  </a:moveTo>
                  <a:lnTo>
                    <a:pt x="66015" y="429017"/>
                  </a:lnTo>
                  <a:lnTo>
                    <a:pt x="473342" y="429017"/>
                  </a:lnTo>
                  <a:lnTo>
                    <a:pt x="555792" y="152584"/>
                  </a:lnTo>
                  <a:close/>
                  <a:moveTo>
                    <a:pt x="101205" y="0"/>
                  </a:moveTo>
                  <a:lnTo>
                    <a:pt x="288109" y="0"/>
                  </a:lnTo>
                  <a:lnTo>
                    <a:pt x="311600" y="44959"/>
                  </a:lnTo>
                  <a:lnTo>
                    <a:pt x="534344" y="44959"/>
                  </a:lnTo>
                  <a:lnTo>
                    <a:pt x="534344" y="82781"/>
                  </a:lnTo>
                  <a:lnTo>
                    <a:pt x="288574" y="82781"/>
                  </a:lnTo>
                  <a:lnTo>
                    <a:pt x="265176" y="37914"/>
                  </a:lnTo>
                  <a:lnTo>
                    <a:pt x="124138" y="37914"/>
                  </a:lnTo>
                  <a:lnTo>
                    <a:pt x="100741" y="82781"/>
                  </a:lnTo>
                  <a:lnTo>
                    <a:pt x="37882" y="82781"/>
                  </a:lnTo>
                  <a:lnTo>
                    <a:pt x="37882" y="381091"/>
                  </a:lnTo>
                  <a:lnTo>
                    <a:pt x="97491" y="114670"/>
                  </a:lnTo>
                  <a:lnTo>
                    <a:pt x="606580" y="114670"/>
                  </a:lnTo>
                  <a:lnTo>
                    <a:pt x="501661" y="466931"/>
                  </a:lnTo>
                  <a:lnTo>
                    <a:pt x="37882" y="466931"/>
                  </a:lnTo>
                  <a:lnTo>
                    <a:pt x="0" y="466931"/>
                  </a:lnTo>
                  <a:lnTo>
                    <a:pt x="0" y="44959"/>
                  </a:lnTo>
                  <a:lnTo>
                    <a:pt x="77714" y="449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bg1"/>
                </a:solidFill>
                <a:cs typeface="+mn-ea"/>
                <a:sym typeface="+mn-lt"/>
              </a:endParaRPr>
            </a:p>
          </p:txBody>
        </p:sp>
      </p:grpSp>
      <p:grpSp>
        <p:nvGrpSpPr>
          <p:cNvPr id="32" name="组合 31"/>
          <p:cNvGrpSpPr/>
          <p:nvPr/>
        </p:nvGrpSpPr>
        <p:grpSpPr>
          <a:xfrm>
            <a:off x="7443434" y="2206399"/>
            <a:ext cx="3018414" cy="613359"/>
            <a:chOff x="7443434" y="1897971"/>
            <a:chExt cx="3018414" cy="613359"/>
          </a:xfrm>
        </p:grpSpPr>
        <p:sp>
          <p:nvSpPr>
            <p:cNvPr id="33" name="圆角矩形 32"/>
            <p:cNvSpPr/>
            <p:nvPr/>
          </p:nvSpPr>
          <p:spPr>
            <a:xfrm>
              <a:off x="7443434" y="1897971"/>
              <a:ext cx="3018414" cy="613359"/>
            </a:xfrm>
            <a:prstGeom prst="roundRect">
              <a:avLst>
                <a:gd fmla="val 50000" name="adj"/>
              </a:avLst>
            </a:prstGeom>
            <a:solidFill>
              <a:srgbClr val="C8B08A"/>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34" name="矩形 33"/>
            <p:cNvSpPr/>
            <p:nvPr/>
          </p:nvSpPr>
          <p:spPr>
            <a:xfrm>
              <a:off x="7927365" y="1980866"/>
              <a:ext cx="2050552" cy="431272"/>
            </a:xfrm>
            <a:prstGeom prst="rect">
              <a:avLst/>
            </a:prstGeom>
          </p:spPr>
          <p:txBody>
            <a:bodyPr wrap="square">
              <a:spAutoFit/>
              <a:scene3d>
                <a:camera prst="orthographicFront"/>
                <a:lightRig dir="t" rig="threePt"/>
              </a:scene3d>
              <a:sp3d contourW="12700"/>
            </a:bodyPr>
            <a:lstStyle/>
            <a:p>
              <a:pPr algn="ctr">
                <a:lnSpc>
                  <a:spcPct val="120000"/>
                </a:lnSpc>
              </a:pPr>
              <a:r>
                <a:rPr altLang="en-US" b="1" dirty="0" lang="zh-CN" sz="2000">
                  <a:solidFill>
                    <a:schemeClr val="bg1"/>
                  </a:solidFill>
                  <a:cs typeface="+mn-ea"/>
                  <a:sym typeface="+mn-lt"/>
                </a:rPr>
                <a:t>方案重点事项</a:t>
              </a:r>
            </a:p>
          </p:txBody>
        </p:sp>
      </p:grpSp>
      <p:pic>
        <p:nvPicPr>
          <p:cNvPr id="35" name="图片占位符 75"/>
          <p:cNvPicPr>
            <a:picLocks noChangeAspect="1"/>
          </p:cNvPicPr>
          <p:nvPr/>
        </p:nvPicPr>
        <p:blipFill rotWithShape="1">
          <a:blip cstate="print" r:embed="rId4">
            <a:extLst>
              <a:ext uri="{28A0092B-C50C-407E-A947-70E740481C1C}">
                <a14:useLocalDpi xmlns:a14="http://schemas.microsoft.com/office/drawing/2010/main" val="0"/>
              </a:ext>
            </a:extLst>
          </a:blip>
          <a:srcRect/>
          <a:stretch/>
        </p:blipFill>
        <p:spPr>
          <a:xfrm>
            <a:off x="1816570" y="2390954"/>
            <a:ext cx="1927888" cy="3298649"/>
          </a:xfrm>
          <a:custGeom>
            <a:avLst/>
            <a:gdLst>
              <a:gd fmla="*/ 0 w 5011284" name="connsiteX0"/>
              <a:gd fmla="*/ 0 h 3821373" name="connsiteY0"/>
              <a:gd fmla="*/ 5011284 w 5011284" name="connsiteX1"/>
              <a:gd fmla="*/ 0 h 3821373" name="connsiteY1"/>
              <a:gd fmla="*/ 5011284 w 5011284" name="connsiteX2"/>
              <a:gd fmla="*/ 3821373 h 3821373" name="connsiteY2"/>
              <a:gd fmla="*/ 0 w 5011284" name="connsiteX3"/>
              <a:gd fmla="*/ 3821373 h 3821373" name="connsiteY3"/>
            </a:gdLst>
            <a:ahLst/>
            <a:cxnLst>
              <a:cxn ang="0">
                <a:pos x="connsiteX0" y="connsiteY0"/>
              </a:cxn>
              <a:cxn ang="0">
                <a:pos x="connsiteX1" y="connsiteY1"/>
              </a:cxn>
              <a:cxn ang="0">
                <a:pos x="connsiteX2" y="connsiteY2"/>
              </a:cxn>
              <a:cxn ang="0">
                <a:pos x="connsiteX3" y="connsiteY3"/>
              </a:cxn>
            </a:cxnLst>
            <a:rect b="b" l="l" r="r" t="t"/>
            <a:pathLst>
              <a:path h="3821373" w="5011284">
                <a:moveTo>
                  <a:pt x="0" y="0"/>
                </a:moveTo>
                <a:lnTo>
                  <a:pt x="5011284" y="0"/>
                </a:lnTo>
                <a:lnTo>
                  <a:pt x="5011284" y="3821373"/>
                </a:lnTo>
                <a:lnTo>
                  <a:pt x="0" y="3821373"/>
                </a:lnTo>
                <a:close/>
              </a:path>
            </a:pathLst>
          </a:custGeom>
          <a:ln>
            <a:solidFill>
              <a:schemeClr val="bg1">
                <a:lumMod val="75000"/>
              </a:schemeClr>
            </a:solidFill>
          </a:ln>
        </p:spPr>
      </p:pic>
    </p:spTree>
    <p:extLst>
      <p:ext uri="{BB962C8B-B14F-4D97-AF65-F5344CB8AC3E}">
        <p14:creationId xmlns:p14="http://schemas.microsoft.com/office/powerpoint/2010/main" val="8355391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2" presetSubtype="2">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1+#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par>
                          <p:cTn fill="hold" id="22">
                            <p:stCondLst>
                              <p:cond delay="1100"/>
                            </p:stCondLst>
                            <p:childTnLst>
                              <p:par>
                                <p:cTn fill="hold" id="23" nodeType="afterEffect" presetClass="entr" presetID="42"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1000" id="25"/>
                                        <p:tgtEl>
                                          <p:spTgt spid="6"/>
                                        </p:tgtEl>
                                      </p:cBhvr>
                                    </p:animEffect>
                                    <p:anim calcmode="lin" valueType="num">
                                      <p:cBhvr>
                                        <p:cTn dur="1000" fill="hold" id="26"/>
                                        <p:tgtEl>
                                          <p:spTgt spid="6"/>
                                        </p:tgtEl>
                                        <p:attrNameLst>
                                          <p:attrName>ppt_x</p:attrName>
                                        </p:attrNameLst>
                                      </p:cBhvr>
                                      <p:tavLst>
                                        <p:tav tm="0">
                                          <p:val>
                                            <p:strVal val="#ppt_x"/>
                                          </p:val>
                                        </p:tav>
                                        <p:tav tm="100000">
                                          <p:val>
                                            <p:strVal val="#ppt_x"/>
                                          </p:val>
                                        </p:tav>
                                      </p:tavLst>
                                    </p:anim>
                                    <p:anim calcmode="lin" valueType="num">
                                      <p:cBhvr>
                                        <p:cTn dur="1000" fill="hold" id="27"/>
                                        <p:tgtEl>
                                          <p:spTgt spid="6"/>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35"/>
                                        </p:tgtEl>
                                        <p:attrNameLst>
                                          <p:attrName>style.visibility</p:attrName>
                                        </p:attrNameLst>
                                      </p:cBhvr>
                                      <p:to>
                                        <p:strVal val="visible"/>
                                      </p:to>
                                    </p:set>
                                    <p:animEffect filter="fade" transition="in">
                                      <p:cBhvr>
                                        <p:cTn dur="1000" id="30"/>
                                        <p:tgtEl>
                                          <p:spTgt spid="35"/>
                                        </p:tgtEl>
                                      </p:cBhvr>
                                    </p:animEffect>
                                    <p:anim calcmode="lin" valueType="num">
                                      <p:cBhvr>
                                        <p:cTn dur="1000" fill="hold" id="31"/>
                                        <p:tgtEl>
                                          <p:spTgt spid="35"/>
                                        </p:tgtEl>
                                        <p:attrNameLst>
                                          <p:attrName>ppt_x</p:attrName>
                                        </p:attrNameLst>
                                      </p:cBhvr>
                                      <p:tavLst>
                                        <p:tav tm="0">
                                          <p:val>
                                            <p:strVal val="#ppt_x"/>
                                          </p:val>
                                        </p:tav>
                                        <p:tav tm="100000">
                                          <p:val>
                                            <p:strVal val="#ppt_x"/>
                                          </p:val>
                                        </p:tav>
                                      </p:tavLst>
                                    </p:anim>
                                    <p:anim calcmode="lin" valueType="num">
                                      <p:cBhvr>
                                        <p:cTn dur="1000" fill="hold" id="32"/>
                                        <p:tgtEl>
                                          <p:spTgt spid="35"/>
                                        </p:tgtEl>
                                        <p:attrNameLst>
                                          <p:attrName>ppt_y</p:attrName>
                                        </p:attrNameLst>
                                      </p:cBhvr>
                                      <p:tavLst>
                                        <p:tav tm="0">
                                          <p:val>
                                            <p:strVal val="#ppt_y+.1"/>
                                          </p:val>
                                        </p:tav>
                                        <p:tav tm="100000">
                                          <p:val>
                                            <p:strVal val="#ppt_y"/>
                                          </p:val>
                                        </p:tav>
                                      </p:tavLst>
                                    </p:anim>
                                  </p:childTnLst>
                                </p:cTn>
                              </p:par>
                            </p:childTnLst>
                          </p:cTn>
                        </p:par>
                        <p:par>
                          <p:cTn fill="hold" id="33">
                            <p:stCondLst>
                              <p:cond delay="2100"/>
                            </p:stCondLst>
                            <p:childTnLst>
                              <p:par>
                                <p:cTn fill="hold" id="34" nodeType="afterEffect" presetClass="entr" presetID="10" presetSubtype="0">
                                  <p:stCondLst>
                                    <p:cond delay="0"/>
                                  </p:stCondLst>
                                  <p:childTnLst>
                                    <p:set>
                                      <p:cBhvr>
                                        <p:cTn dur="1" fill="hold" id="35">
                                          <p:stCondLst>
                                            <p:cond delay="0"/>
                                          </p:stCondLst>
                                        </p:cTn>
                                        <p:tgtEl>
                                          <p:spTgt spid="32"/>
                                        </p:tgtEl>
                                        <p:attrNameLst>
                                          <p:attrName>style.visibility</p:attrName>
                                        </p:attrNameLst>
                                      </p:cBhvr>
                                      <p:to>
                                        <p:strVal val="visible"/>
                                      </p:to>
                                    </p:set>
                                    <p:animEffect filter="fade" transition="in">
                                      <p:cBhvr>
                                        <p:cTn dur="500" id="36"/>
                                        <p:tgtEl>
                                          <p:spTgt spid="32"/>
                                        </p:tgtEl>
                                      </p:cBhvr>
                                    </p:animEffect>
                                  </p:childTnLst>
                                </p:cTn>
                              </p:par>
                            </p:childTnLst>
                          </p:cTn>
                        </p:par>
                        <p:par>
                          <p:cTn fill="hold" id="37">
                            <p:stCondLst>
                              <p:cond delay="2600"/>
                            </p:stCondLst>
                            <p:childTnLst>
                              <p:par>
                                <p:cTn fill="hold" id="38" nodeType="afterEffect" presetClass="entr" presetID="53" presetSubtype="16">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p:cTn dur="500" fill="hold" id="40"/>
                                        <p:tgtEl>
                                          <p:spTgt spid="23"/>
                                        </p:tgtEl>
                                        <p:attrNameLst>
                                          <p:attrName>ppt_w</p:attrName>
                                        </p:attrNameLst>
                                      </p:cBhvr>
                                      <p:tavLst>
                                        <p:tav tm="0">
                                          <p:val>
                                            <p:fltVal val="0"/>
                                          </p:val>
                                        </p:tav>
                                        <p:tav tm="100000">
                                          <p:val>
                                            <p:strVal val="#ppt_w"/>
                                          </p:val>
                                        </p:tav>
                                      </p:tavLst>
                                    </p:anim>
                                    <p:anim calcmode="lin" valueType="num">
                                      <p:cBhvr>
                                        <p:cTn dur="500" fill="hold" id="41"/>
                                        <p:tgtEl>
                                          <p:spTgt spid="23"/>
                                        </p:tgtEl>
                                        <p:attrNameLst>
                                          <p:attrName>ppt_h</p:attrName>
                                        </p:attrNameLst>
                                      </p:cBhvr>
                                      <p:tavLst>
                                        <p:tav tm="0">
                                          <p:val>
                                            <p:fltVal val="0"/>
                                          </p:val>
                                        </p:tav>
                                        <p:tav tm="100000">
                                          <p:val>
                                            <p:strVal val="#ppt_h"/>
                                          </p:val>
                                        </p:tav>
                                      </p:tavLst>
                                    </p:anim>
                                    <p:animEffect filter="fade" transition="in">
                                      <p:cBhvr>
                                        <p:cTn dur="500" id="42"/>
                                        <p:tgtEl>
                                          <p:spTgt spid="23"/>
                                        </p:tgtEl>
                                      </p:cBhvr>
                                    </p:animEffect>
                                  </p:childTnLst>
                                </p:cTn>
                              </p:par>
                              <p:par>
                                <p:cTn fill="hold" id="43" nodeType="withEffect" presetClass="entr" presetID="53" presetSubtype="16">
                                  <p:stCondLst>
                                    <p:cond delay="0"/>
                                  </p:stCondLst>
                                  <p:childTnLst>
                                    <p:set>
                                      <p:cBhvr>
                                        <p:cTn dur="1" fill="hold" id="44">
                                          <p:stCondLst>
                                            <p:cond delay="0"/>
                                          </p:stCondLst>
                                        </p:cTn>
                                        <p:tgtEl>
                                          <p:spTgt spid="29"/>
                                        </p:tgtEl>
                                        <p:attrNameLst>
                                          <p:attrName>style.visibility</p:attrName>
                                        </p:attrNameLst>
                                      </p:cBhvr>
                                      <p:to>
                                        <p:strVal val="visible"/>
                                      </p:to>
                                    </p:set>
                                    <p:anim calcmode="lin" valueType="num">
                                      <p:cBhvr>
                                        <p:cTn dur="500" fill="hold" id="45"/>
                                        <p:tgtEl>
                                          <p:spTgt spid="29"/>
                                        </p:tgtEl>
                                        <p:attrNameLst>
                                          <p:attrName>ppt_w</p:attrName>
                                        </p:attrNameLst>
                                      </p:cBhvr>
                                      <p:tavLst>
                                        <p:tav tm="0">
                                          <p:val>
                                            <p:fltVal val="0"/>
                                          </p:val>
                                        </p:tav>
                                        <p:tav tm="100000">
                                          <p:val>
                                            <p:strVal val="#ppt_w"/>
                                          </p:val>
                                        </p:tav>
                                      </p:tavLst>
                                    </p:anim>
                                    <p:anim calcmode="lin" valueType="num">
                                      <p:cBhvr>
                                        <p:cTn dur="500" fill="hold" id="46"/>
                                        <p:tgtEl>
                                          <p:spTgt spid="29"/>
                                        </p:tgtEl>
                                        <p:attrNameLst>
                                          <p:attrName>ppt_h</p:attrName>
                                        </p:attrNameLst>
                                      </p:cBhvr>
                                      <p:tavLst>
                                        <p:tav tm="0">
                                          <p:val>
                                            <p:fltVal val="0"/>
                                          </p:val>
                                        </p:tav>
                                        <p:tav tm="100000">
                                          <p:val>
                                            <p:strVal val="#ppt_h"/>
                                          </p:val>
                                        </p:tav>
                                      </p:tavLst>
                                    </p:anim>
                                    <p:animEffect filter="fade" transition="in">
                                      <p:cBhvr>
                                        <p:cTn dur="500" id="47"/>
                                        <p:tgtEl>
                                          <p:spTgt spid="29"/>
                                        </p:tgtEl>
                                      </p:cBhvr>
                                    </p:animEffect>
                                  </p:childTnLst>
                                </p:cTn>
                              </p:par>
                            </p:childTnLst>
                          </p:cTn>
                        </p:par>
                        <p:par>
                          <p:cTn fill="hold" id="48">
                            <p:stCondLst>
                              <p:cond delay="3100"/>
                            </p:stCondLst>
                            <p:childTnLst>
                              <p:par>
                                <p:cTn fill="hold" id="49" nodeType="afterEffect" presetClass="entr" presetID="12" presetSubtype="8">
                                  <p:stCondLst>
                                    <p:cond delay="0"/>
                                  </p:stCondLst>
                                  <p:childTnLst>
                                    <p:set>
                                      <p:cBhvr>
                                        <p:cTn dur="1" fill="hold" id="50">
                                          <p:stCondLst>
                                            <p:cond delay="0"/>
                                          </p:stCondLst>
                                        </p:cTn>
                                        <p:tgtEl>
                                          <p:spTgt spid="20"/>
                                        </p:tgtEl>
                                        <p:attrNameLst>
                                          <p:attrName>style.visibility</p:attrName>
                                        </p:attrNameLst>
                                      </p:cBhvr>
                                      <p:to>
                                        <p:strVal val="visible"/>
                                      </p:to>
                                    </p:set>
                                    <p:anim calcmode="lin" valueType="num">
                                      <p:cBhvr additive="base">
                                        <p:cTn dur="500" id="51"/>
                                        <p:tgtEl>
                                          <p:spTgt spid="20"/>
                                        </p:tgtEl>
                                        <p:attrNameLst>
                                          <p:attrName>ppt_x</p:attrName>
                                        </p:attrNameLst>
                                      </p:cBhvr>
                                      <p:tavLst>
                                        <p:tav tm="0">
                                          <p:val>
                                            <p:strVal val="#ppt_x-#ppt_w*1.125000"/>
                                          </p:val>
                                        </p:tav>
                                        <p:tav tm="100000">
                                          <p:val>
                                            <p:strVal val="#ppt_x"/>
                                          </p:val>
                                        </p:tav>
                                      </p:tavLst>
                                    </p:anim>
                                    <p:animEffect filter="wipe(right)" transition="in">
                                      <p:cBhvr>
                                        <p:cTn dur="500" id="52"/>
                                        <p:tgtEl>
                                          <p:spTgt spid="20"/>
                                        </p:tgtEl>
                                      </p:cBhvr>
                                    </p:animEffect>
                                  </p:childTnLst>
                                </p:cTn>
                              </p:par>
                            </p:childTnLst>
                          </p:cTn>
                        </p:par>
                        <p:par>
                          <p:cTn fill="hold" id="53">
                            <p:stCondLst>
                              <p:cond delay="3600"/>
                            </p:stCondLst>
                            <p:childTnLst>
                              <p:par>
                                <p:cTn fill="hold" id="54" nodeType="afterEffect" presetClass="entr" presetID="12" presetSubtype="8">
                                  <p:stCondLst>
                                    <p:cond delay="0"/>
                                  </p:stCondLst>
                                  <p:childTnLst>
                                    <p:set>
                                      <p:cBhvr>
                                        <p:cTn dur="1" fill="hold" id="55">
                                          <p:stCondLst>
                                            <p:cond delay="0"/>
                                          </p:stCondLst>
                                        </p:cTn>
                                        <p:tgtEl>
                                          <p:spTgt spid="26"/>
                                        </p:tgtEl>
                                        <p:attrNameLst>
                                          <p:attrName>style.visibility</p:attrName>
                                        </p:attrNameLst>
                                      </p:cBhvr>
                                      <p:to>
                                        <p:strVal val="visible"/>
                                      </p:to>
                                    </p:set>
                                    <p:anim calcmode="lin" valueType="num">
                                      <p:cBhvr additive="base">
                                        <p:cTn dur="500" id="56"/>
                                        <p:tgtEl>
                                          <p:spTgt spid="26"/>
                                        </p:tgtEl>
                                        <p:attrNameLst>
                                          <p:attrName>ppt_x</p:attrName>
                                        </p:attrNameLst>
                                      </p:cBhvr>
                                      <p:tavLst>
                                        <p:tav tm="0">
                                          <p:val>
                                            <p:strVal val="#ppt_x-#ppt_w*1.125000"/>
                                          </p:val>
                                        </p:tav>
                                        <p:tav tm="100000">
                                          <p:val>
                                            <p:strVal val="#ppt_x"/>
                                          </p:val>
                                        </p:tav>
                                      </p:tavLst>
                                    </p:anim>
                                    <p:animEffect filter="wipe(right)" transition="in">
                                      <p:cBhvr>
                                        <p:cTn dur="500" id="5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animBg="1" grpId="0" spid="5"/>
    </p:bld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B258F5E-FCA7-4EE5-AA33-69262E2734A2}"/>
              </a:ext>
            </a:extLst>
          </p:cNvPr>
          <p:cNvGrpSpPr/>
          <p:nvPr/>
        </p:nvGrpSpPr>
        <p:grpSpPr>
          <a:xfrm>
            <a:off x="1023873" y="4902643"/>
            <a:ext cx="4957288" cy="652654"/>
            <a:chOff x="1022551" y="4903027"/>
            <a:chExt cx="4958579" cy="652824"/>
          </a:xfrm>
          <a:effectLst>
            <a:outerShdw algn="tl" blurRad="254000" dir="2700000" dist="63500" rotWithShape="0">
              <a:prstClr val="black">
                <a:alpha val="30000"/>
              </a:prstClr>
            </a:outerShdw>
          </a:effectLst>
        </p:grpSpPr>
        <p:sp>
          <p:nvSpPr>
            <p:cNvPr id="9" name="任意多边形 18"/>
            <p:cNvSpPr/>
            <p:nvPr/>
          </p:nvSpPr>
          <p:spPr bwMode="auto">
            <a:xfrm>
              <a:off x="1022551" y="4903027"/>
              <a:ext cx="4958579" cy="652824"/>
            </a:xfrm>
            <a:custGeom>
              <a:avLst/>
              <a:gdLst>
                <a:gd fmla="*/ 216100 w 3279285" name="T0"/>
                <a:gd fmla="*/ 0 h 431880" name="T1"/>
                <a:gd fmla="*/ 2354790 w 3279285" name="T2"/>
                <a:gd fmla="*/ 0 h 431880" name="T3"/>
                <a:gd fmla="*/ 2424017 w 3279285" name="T4"/>
                <a:gd fmla="*/ 76044 h 431880" name="T5"/>
                <a:gd fmla="*/ 3159270 w 3279285" name="T6"/>
                <a:gd fmla="*/ 425214 h 431880" name="T7"/>
                <a:gd fmla="*/ 3281735 w 3279285" name="T8"/>
                <a:gd fmla="*/ 431389 h 431880" name="T9"/>
                <a:gd fmla="*/ 3280825 w 3279285" name="T10"/>
                <a:gd fmla="*/ 431480 h 431880" name="T11"/>
                <a:gd fmla="*/ 216100 w 3279285" name="T12"/>
                <a:gd fmla="*/ 431480 h 431880" name="T13"/>
                <a:gd fmla="*/ 0 w 3279285" name="T14"/>
                <a:gd fmla="*/ 215740 h 431880" name="T15"/>
                <a:gd fmla="*/ 216100 w 3279285" name="T16"/>
                <a:gd fmla="*/ 0 h 4318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79285" name="T27"/>
                <a:gd fmla="*/ 0 h 431880" name="T28"/>
                <a:gd fmla="*/ 3279285 w 3279285" name="T29"/>
                <a:gd fmla="*/ 431880 h 431880" name="T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1880" w="3279285">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C8B08A"/>
            </a:solidFill>
            <a:ln w="28575">
              <a:noFill/>
              <a:round/>
            </a:ln>
            <a:effectLst>
              <a:outerShdw algn="l" blurRad="50800" dist="38100" rotWithShape="0">
                <a:prstClr val="black">
                  <a:alpha val="40000"/>
                </a:prstClr>
              </a:outerShdw>
            </a:effectLst>
          </p:spPr>
          <p:txBody>
            <a:bodyPr anchor="t" anchorCtr="0" bIns="45690" compatLnSpc="1" lIns="91380" numCol="1" rIns="91380" tIns="45690" vert="horz" wrap="square"/>
            <a:lstStyle/>
            <a:p>
              <a:pPr>
                <a:lnSpc>
                  <a:spcPct val="130000"/>
                </a:lnSpc>
              </a:pPr>
              <a:endParaRPr altLang="zh-CN" dirty="0" lang="en-US" sz="1999">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11" name="矩形 10"/>
            <p:cNvSpPr/>
            <p:nvPr/>
          </p:nvSpPr>
          <p:spPr>
            <a:xfrm>
              <a:off x="1345328" y="4963713"/>
              <a:ext cx="1733618" cy="492379"/>
            </a:xfrm>
            <a:prstGeom prst="rect">
              <a:avLst/>
            </a:prstGeom>
            <a:ln>
              <a:noFill/>
            </a:ln>
          </p:spPr>
          <p:txBody>
            <a:bodyPr wrap="none">
              <a:spAutoFit/>
            </a:bodyPr>
            <a:lstStyle/>
            <a:p>
              <a:pPr>
                <a:lnSpc>
                  <a:spcPct val="130000"/>
                </a:lnSpc>
              </a:pPr>
              <a:r>
                <a:rPr altLang="en-US" b="1" dirty="0" lang="zh-CN" sz="1999">
                  <a:solidFill>
                    <a:schemeClr val="bg1"/>
                  </a:solidFill>
                  <a:latin charset="-122" panose="02010601030101010101" pitchFamily="2" typeface="方正黑体简体"/>
                  <a:ea charset="-122" panose="02010601030101010101" pitchFamily="2" typeface="方正黑体简体"/>
                  <a:cs typeface="+mn-ea"/>
                  <a:sym typeface="+mn-lt"/>
                </a:rPr>
                <a:t>线下地推方式</a:t>
              </a:r>
              <a:endParaRPr altLang="zh-CN" b="1" dirty="0" lang="en-US" sz="1999">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nvGrpSpPr>
          <p:cNvPr id="3" name="组合 2">
            <a:extLst>
              <a:ext uri="{FF2B5EF4-FFF2-40B4-BE49-F238E27FC236}">
                <a16:creationId xmlns:a16="http://schemas.microsoft.com/office/drawing/2014/main" id="{BEE51B42-2CE7-43E4-AE6A-C47F469642E4}"/>
              </a:ext>
            </a:extLst>
          </p:cNvPr>
          <p:cNvGrpSpPr/>
          <p:nvPr/>
        </p:nvGrpSpPr>
        <p:grpSpPr>
          <a:xfrm>
            <a:off x="6065140" y="1884122"/>
            <a:ext cx="4950092" cy="652654"/>
            <a:chOff x="6065131" y="1883720"/>
            <a:chExt cx="4951381" cy="652824"/>
          </a:xfrm>
          <a:solidFill>
            <a:schemeClr val="tx1">
              <a:lumMod val="65000"/>
              <a:lumOff val="35000"/>
            </a:schemeClr>
          </a:solidFill>
          <a:effectLst>
            <a:outerShdw algn="tl" blurRad="254000" dir="2700000" dist="63500" rotWithShape="0">
              <a:prstClr val="black">
                <a:alpha val="30000"/>
              </a:prstClr>
            </a:outerShdw>
          </a:effectLst>
        </p:grpSpPr>
        <p:sp>
          <p:nvSpPr>
            <p:cNvPr id="10" name="任意多边形 17"/>
            <p:cNvSpPr/>
            <p:nvPr/>
          </p:nvSpPr>
          <p:spPr bwMode="auto">
            <a:xfrm>
              <a:off x="6065131" y="1883720"/>
              <a:ext cx="4951381" cy="652824"/>
            </a:xfrm>
            <a:custGeom>
              <a:avLst/>
              <a:gdLst>
                <a:gd fmla="*/ 27359 w 3275513" name="T0"/>
                <a:gd fmla="*/ 0 h 431880" name="T1"/>
                <a:gd fmla="*/ 3057238 w 3275513" name="T2"/>
                <a:gd fmla="*/ 0 h 431880" name="T3"/>
                <a:gd fmla="*/ 3273013 w 3275513" name="T4"/>
                <a:gd fmla="*/ 215740 h 431880" name="T5"/>
                <a:gd fmla="*/ 3057238 w 3275513" name="T6"/>
                <a:gd fmla="*/ 431480 h 431880" name="T7"/>
                <a:gd fmla="*/ 872766 w 3275513" name="T8"/>
                <a:gd fmla="*/ 431480 h 431880" name="T9"/>
                <a:gd fmla="*/ 803640 w 3275513" name="T10"/>
                <a:gd fmla="*/ 355438 h 431880" name="T11"/>
                <a:gd fmla="*/ 69496 w 3275513" name="T12"/>
                <a:gd fmla="*/ 6267 h 431880" name="T13"/>
                <a:gd fmla="*/ 0 w 3275513" name="T14"/>
                <a:gd fmla="*/ 2755 h 431880" name="T15"/>
                <a:gd fmla="*/ 0 60000 65536" name="T16"/>
                <a:gd fmla="*/ 0 60000 65536" name="T17"/>
                <a:gd fmla="*/ 0 60000 65536" name="T18"/>
                <a:gd fmla="*/ 0 60000 65536" name="T19"/>
                <a:gd fmla="*/ 0 60000 65536" name="T20"/>
                <a:gd fmla="*/ 0 60000 65536" name="T21"/>
                <a:gd fmla="*/ 0 60000 65536" name="T22"/>
                <a:gd fmla="*/ 0 60000 65536" name="T23"/>
                <a:gd fmla="*/ 0 w 3275513" name="T24"/>
                <a:gd fmla="*/ 0 h 431880" name="T25"/>
                <a:gd fmla="*/ 3275513 w 3275513" name="T26"/>
                <a:gd fmla="*/ 431880 h 431880" name="T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1880" w="3275513">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C8B08A"/>
            </a:solidFill>
            <a:ln w="28575">
              <a:noFill/>
              <a:round/>
            </a:ln>
            <a:effectLst>
              <a:outerShdw algn="l" blurRad="50800" dist="38100" rotWithShape="0">
                <a:prstClr val="black">
                  <a:alpha val="40000"/>
                </a:prstClr>
              </a:outerShdw>
            </a:effectLst>
          </p:spPr>
          <p:txBody>
            <a:bodyPr anchor="t" anchorCtr="0" bIns="45690" compatLnSpc="1" lIns="91380" numCol="1" rIns="91380" tIns="45690" vert="horz" wrap="square"/>
            <a:lstStyle/>
            <a:p>
              <a:pPr>
                <a:lnSpc>
                  <a:spcPct val="130000"/>
                </a:lnSpc>
              </a:pPr>
              <a:endParaRPr altLang="en-US" dirty="0" lang="zh-CN" sz="1999">
                <a:solidFill>
                  <a:schemeClr val="tx2"/>
                </a:solidFill>
                <a:latin charset="-122" panose="02010601030101010101" pitchFamily="2" typeface="方正黑体简体"/>
                <a:ea charset="-122" panose="02010601030101010101" pitchFamily="2" typeface="方正黑体简体"/>
                <a:cs typeface="+mn-ea"/>
                <a:sym typeface="+mn-lt"/>
              </a:endParaRPr>
            </a:p>
          </p:txBody>
        </p:sp>
        <p:sp>
          <p:nvSpPr>
            <p:cNvPr id="12" name="矩形 11"/>
            <p:cNvSpPr/>
            <p:nvPr/>
          </p:nvSpPr>
          <p:spPr>
            <a:xfrm>
              <a:off x="8863067" y="1963942"/>
              <a:ext cx="1991770" cy="492379"/>
            </a:xfrm>
            <a:prstGeom prst="rect">
              <a:avLst/>
            </a:prstGeom>
            <a:noFill/>
            <a:ln>
              <a:noFill/>
            </a:ln>
          </p:spPr>
          <p:txBody>
            <a:bodyPr wrap="none">
              <a:spAutoFit/>
            </a:bodyPr>
            <a:lstStyle/>
            <a:p>
              <a:pPr>
                <a:lnSpc>
                  <a:spcPct val="130000"/>
                </a:lnSpc>
              </a:pPr>
              <a:r>
                <a:rPr altLang="en-US" b="1" dirty="0" lang="zh-CN" sz="1999">
                  <a:solidFill>
                    <a:schemeClr val="bg1"/>
                  </a:solidFill>
                  <a:latin charset="-122" panose="02010601030101010101" pitchFamily="2" typeface="方正黑体简体"/>
                  <a:ea charset="-122" panose="02010601030101010101" pitchFamily="2" typeface="方正黑体简体"/>
                  <a:cs typeface="+mn-ea"/>
                  <a:sym typeface="+mn-lt"/>
                </a:rPr>
                <a:t>自媒体推广方式</a:t>
              </a:r>
              <a:endParaRPr altLang="zh-CN" b="1" dirty="0" lang="en-US" sz="1999">
                <a:solidFill>
                  <a:schemeClr val="bg1"/>
                </a:solidFill>
                <a:latin charset="-122" panose="02010601030101010101" pitchFamily="2" typeface="方正黑体简体"/>
                <a:ea charset="-122" panose="02010601030101010101" pitchFamily="2" typeface="方正黑体简体"/>
                <a:cs typeface="+mn-ea"/>
                <a:sym typeface="+mn-lt"/>
              </a:endParaRPr>
            </a:p>
          </p:txBody>
        </p:sp>
      </p:grpSp>
      <p:sp>
        <p:nvSpPr>
          <p:cNvPr id="13" name="TextBox 10"/>
          <p:cNvSpPr txBox="1"/>
          <p:nvPr/>
        </p:nvSpPr>
        <p:spPr>
          <a:xfrm>
            <a:off x="1096028" y="2715777"/>
            <a:ext cx="3134564" cy="511354"/>
          </a:xfrm>
          <a:prstGeom prst="rect">
            <a:avLst/>
          </a:prstGeom>
          <a:noFill/>
        </p:spPr>
        <p:txBody>
          <a:bodyPr rtlCol="0" wrap="square">
            <a:spAutoFit/>
          </a:bodyPr>
          <a:lstStyle/>
          <a:p>
            <a:pPr algn="just" indent="-285550" marL="285550">
              <a:lnSpc>
                <a:spcPct val="130000"/>
              </a:lnSpc>
              <a:buFont charset="2" panose="05000000000000000000" pitchFamily="2" typeface="Wingdings"/>
              <a:buChar char="n"/>
            </a:pPr>
            <a:r>
              <a:rPr altLang="en-US" dirty="0" lang="zh-CN" sz="1000">
                <a:solidFill>
                  <a:srgbClr val="7F7F7F"/>
                </a:solidFill>
                <a:latin charset="-122" panose="02010601030101010101" pitchFamily="2" typeface="方正黑体简体"/>
                <a:ea charset="-122" panose="02010601030101010101" pitchFamily="2" typeface="方正黑体简体"/>
                <a:cs typeface="+mn-ea"/>
                <a:sym typeface="+mn-lt"/>
              </a:rPr>
              <a:t>公司在发展初期，财务风险主要体现为资金短缺风险。</a:t>
            </a:r>
            <a:endParaRPr altLang="zh-CN" dirty="0" lang="en-US" sz="1000">
              <a:solidFill>
                <a:srgbClr val="7F7F7F"/>
              </a:solidFill>
              <a:latin charset="-122" panose="02010601030101010101" pitchFamily="2" typeface="方正黑体简体"/>
              <a:ea charset="-122" panose="02010601030101010101" pitchFamily="2" typeface="方正黑体简体"/>
              <a:cs typeface="+mn-ea"/>
              <a:sym typeface="+mn-lt"/>
            </a:endParaRPr>
          </a:p>
        </p:txBody>
      </p:sp>
      <p:grpSp>
        <p:nvGrpSpPr>
          <p:cNvPr id="2" name="组合 1">
            <a:extLst>
              <a:ext uri="{FF2B5EF4-FFF2-40B4-BE49-F238E27FC236}">
                <a16:creationId xmlns:a16="http://schemas.microsoft.com/office/drawing/2014/main" id="{D1C3511F-962E-44FE-A92C-D7061D67072A}"/>
              </a:ext>
            </a:extLst>
          </p:cNvPr>
          <p:cNvGrpSpPr/>
          <p:nvPr/>
        </p:nvGrpSpPr>
        <p:grpSpPr>
          <a:xfrm>
            <a:off x="4363921" y="2071285"/>
            <a:ext cx="3292062" cy="3294463"/>
            <a:chOff x="4363469" y="2070930"/>
            <a:chExt cx="3292919" cy="3295321"/>
          </a:xfrm>
          <a:solidFill>
            <a:srgbClr val="4F4D50"/>
          </a:solidFill>
        </p:grpSpPr>
        <p:grpSp>
          <p:nvGrpSpPr>
            <p:cNvPr id="4" name="组合 3"/>
            <p:cNvGrpSpPr/>
            <p:nvPr/>
          </p:nvGrpSpPr>
          <p:grpSpPr>
            <a:xfrm>
              <a:off x="4363469" y="2070930"/>
              <a:ext cx="3292919" cy="3295321"/>
              <a:chOff x="4365173" y="2070400"/>
              <a:chExt cx="3294205" cy="3296608"/>
            </a:xfrm>
            <a:grpFill/>
          </p:grpSpPr>
          <p:grpSp>
            <p:nvGrpSpPr>
              <p:cNvPr id="5" name="组合 4"/>
              <p:cNvGrpSpPr/>
              <p:nvPr/>
            </p:nvGrpSpPr>
            <p:grpSpPr>
              <a:xfrm>
                <a:off x="4550909" y="2249849"/>
                <a:ext cx="2935798" cy="3010590"/>
                <a:chOff x="4598426" y="1496202"/>
                <a:chExt cx="3167150" cy="3247836"/>
              </a:xfrm>
              <a:grpFill/>
            </p:grpSpPr>
            <p:sp>
              <p:nvSpPr>
                <p:cNvPr id="7" name="椭圆 6"/>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0">
                    <a:lnSpc>
                      <a:spcPct val="130000"/>
                    </a:lnSpc>
                    <a:defRPr/>
                  </a:pPr>
                  <a:endParaRPr altLang="en-US" dirty="0" kern="0" lang="zh-CN" sz="9593">
                    <a:solidFill>
                      <a:sysClr lastClr="000000" val="windowText"/>
                    </a:solidFill>
                    <a:latin charset="-122" panose="02010601030101010101" pitchFamily="2" typeface="方正黑体简体"/>
                    <a:ea charset="-122" panose="02010601030101010101" pitchFamily="2" typeface="方正黑体简体"/>
                    <a:cs typeface="+mn-ea"/>
                    <a:sym typeface="+mn-lt"/>
                  </a:endParaRPr>
                </a:p>
              </p:txBody>
            </p:sp>
            <p:sp>
              <p:nvSpPr>
                <p:cNvPr id="8" name="椭圆 7"/>
                <p:cNvSpPr/>
                <p:nvPr/>
              </p:nvSpPr>
              <p:spPr>
                <a:xfrm flipH="1">
                  <a:off x="4687201" y="1724430"/>
                  <a:ext cx="3019603" cy="301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0">
                    <a:lnSpc>
                      <a:spcPct val="130000"/>
                    </a:lnSpc>
                    <a:defRPr/>
                  </a:pPr>
                  <a:endParaRPr altLang="en-US" dirty="0" kern="0" lang="zh-CN" sz="9593">
                    <a:solidFill>
                      <a:sysClr lastClr="000000" val="windowText"/>
                    </a:solidFill>
                    <a:latin charset="-122" panose="02010601030101010101" pitchFamily="2" typeface="方正黑体简体"/>
                    <a:ea charset="-122" panose="02010601030101010101" pitchFamily="2" typeface="方正黑体简体"/>
                    <a:cs typeface="+mn-ea"/>
                    <a:sym typeface="+mn-lt"/>
                  </a:endParaRPr>
                </a:p>
              </p:txBody>
            </p:sp>
          </p:grpSp>
          <p:sp>
            <p:nvSpPr>
              <p:cNvPr id="6" name="同心圆 76"/>
              <p:cNvSpPr/>
              <p:nvPr/>
            </p:nvSpPr>
            <p:spPr>
              <a:xfrm>
                <a:off x="4365173" y="2070400"/>
                <a:ext cx="3294205" cy="3296608"/>
              </a:xfrm>
              <a:prstGeom prst="donut">
                <a:avLst>
                  <a:gd fmla="val 6327" name="adj"/>
                </a:avLst>
              </a:prstGeom>
              <a:grpFill/>
              <a:ln w="38100">
                <a:solidFill>
                  <a:srgbClr val="FCE1B0"/>
                </a:solidFill>
                <a:round/>
              </a:ln>
              <a:effectLst>
                <a:outerShdw algn="tl" blurRad="254000" dir="2700000" dist="63500" rotWithShape="0">
                  <a:prstClr val="black">
                    <a:alpha val="30000"/>
                  </a:prstClr>
                </a:outerShdw>
              </a:effectLst>
            </p:spPr>
            <p:txBody>
              <a:bodyPr anchor="t" anchorCtr="0" bIns="45690" compatLnSpc="1" lIns="91380" numCol="1" rIns="91380" tIns="45690" vert="horz" wrap="square"/>
              <a:lstStyle/>
              <a:p>
                <a:pPr>
                  <a:lnSpc>
                    <a:spcPct val="130000"/>
                  </a:lnSpc>
                </a:pPr>
                <a:endParaRPr altLang="en-US" dirty="0" lang="zh-CN" sz="1798">
                  <a:latin charset="-122" panose="02010601030101010101" pitchFamily="2" typeface="方正黑体简体"/>
                  <a:ea charset="-122" panose="02010601030101010101" pitchFamily="2" typeface="方正黑体简体"/>
                  <a:cs typeface="+mn-ea"/>
                  <a:sym typeface="+mn-lt"/>
                </a:endParaRPr>
              </a:p>
            </p:txBody>
          </p:sp>
        </p:grpSp>
        <p:sp>
          <p:nvSpPr>
            <p:cNvPr id="14" name="矩形 13"/>
            <p:cNvSpPr/>
            <p:nvPr/>
          </p:nvSpPr>
          <p:spPr>
            <a:xfrm>
              <a:off x="5015077" y="3860753"/>
              <a:ext cx="2002762" cy="599038"/>
            </a:xfrm>
            <a:prstGeom prst="rect">
              <a:avLst/>
            </a:prstGeom>
            <a:noFill/>
          </p:spPr>
          <p:txBody>
            <a:bodyPr wrap="square">
              <a:spAutoFit/>
            </a:bodyPr>
            <a:lstStyle/>
            <a:p>
              <a:pPr algn="ctr">
                <a:lnSpc>
                  <a:spcPct val="130000"/>
                </a:lnSpc>
              </a:pPr>
              <a:r>
                <a:rPr altLang="en-US" b="1" dirty="0" lang="zh-CN" sz="2798">
                  <a:solidFill>
                    <a:schemeClr val="bg1"/>
                  </a:solidFill>
                  <a:latin charset="-122" panose="02010601030101010101" pitchFamily="2" typeface="方正黑体简体"/>
                  <a:ea charset="-122" panose="02010601030101010101" pitchFamily="2" typeface="方正黑体简体"/>
                  <a:cs typeface="+mn-ea"/>
                  <a:sym typeface="+mn-lt"/>
                </a:rPr>
                <a:t>推广方式</a:t>
              </a:r>
              <a:endParaRPr altLang="zh-CN" b="1" dirty="0" lang="en-US" sz="2798">
                <a:solidFill>
                  <a:schemeClr val="bg1"/>
                </a:solidFill>
                <a:latin charset="-122" panose="02010601030101010101" pitchFamily="2" typeface="方正黑体简体"/>
                <a:ea charset="-122" panose="02010601030101010101" pitchFamily="2" typeface="方正黑体简体"/>
                <a:cs typeface="+mn-ea"/>
                <a:sym typeface="+mn-lt"/>
              </a:endParaRPr>
            </a:p>
          </p:txBody>
        </p:sp>
      </p:grpSp>
      <p:sp>
        <p:nvSpPr>
          <p:cNvPr id="16" name="TextBox 10"/>
          <p:cNvSpPr txBox="1"/>
          <p:nvPr/>
        </p:nvSpPr>
        <p:spPr>
          <a:xfrm>
            <a:off x="1096028" y="3427695"/>
            <a:ext cx="3134564" cy="511354"/>
          </a:xfrm>
          <a:prstGeom prst="rect">
            <a:avLst/>
          </a:prstGeom>
          <a:noFill/>
        </p:spPr>
        <p:txBody>
          <a:bodyPr rtlCol="0" wrap="square">
            <a:spAutoFit/>
          </a:bodyPr>
          <a:lstStyle/>
          <a:p>
            <a:pPr algn="just" indent="-285550" marL="285550">
              <a:lnSpc>
                <a:spcPct val="130000"/>
              </a:lnSpc>
              <a:buFont charset="2" panose="05000000000000000000" pitchFamily="2" typeface="Wingdings"/>
              <a:buChar char="n"/>
            </a:pPr>
            <a:r>
              <a:rPr altLang="en-US" dirty="0" lang="zh-CN" sz="1000">
                <a:solidFill>
                  <a:srgbClr val="7F7F7F"/>
                </a:solidFill>
                <a:latin charset="-122" panose="02010601030101010101" pitchFamily="2" typeface="方正黑体简体"/>
                <a:ea charset="-122" panose="02010601030101010101" pitchFamily="2" typeface="方正黑体简体"/>
                <a:cs typeface="+mn-ea"/>
                <a:sym typeface="+mn-lt"/>
              </a:rPr>
              <a:t>前期投入主要来自场地租金、装修费用、设施和设备购买的费用以及宣传费用等。</a:t>
            </a:r>
            <a:endParaRPr altLang="zh-CN" dirty="0" lang="en-US" sz="1000">
              <a:solidFill>
                <a:srgbClr val="7F7F7F"/>
              </a:solidFill>
              <a:latin charset="-122" panose="02010601030101010101" pitchFamily="2" typeface="方正黑体简体"/>
              <a:ea charset="-122" panose="02010601030101010101" pitchFamily="2" typeface="方正黑体简体"/>
              <a:cs typeface="+mn-ea"/>
              <a:sym typeface="+mn-lt"/>
            </a:endParaRPr>
          </a:p>
        </p:txBody>
      </p:sp>
      <p:sp>
        <p:nvSpPr>
          <p:cNvPr id="17" name="TextBox 10"/>
          <p:cNvSpPr txBox="1"/>
          <p:nvPr/>
        </p:nvSpPr>
        <p:spPr>
          <a:xfrm>
            <a:off x="7880667" y="3038009"/>
            <a:ext cx="3134564" cy="511354"/>
          </a:xfrm>
          <a:prstGeom prst="rect">
            <a:avLst/>
          </a:prstGeom>
          <a:noFill/>
        </p:spPr>
        <p:txBody>
          <a:bodyPr rtlCol="0" wrap="square">
            <a:spAutoFit/>
          </a:bodyPr>
          <a:lstStyle/>
          <a:p>
            <a:pPr algn="just" indent="-285550" marL="285550">
              <a:lnSpc>
                <a:spcPct val="130000"/>
              </a:lnSpc>
              <a:buFont charset="2" panose="05000000000000000000" pitchFamily="2" typeface="Wingdings"/>
              <a:buChar char="n"/>
            </a:pPr>
            <a:r>
              <a:rPr altLang="en-US" dirty="0" lang="zh-CN" sz="1000">
                <a:solidFill>
                  <a:srgbClr val="7F7F7F"/>
                </a:solidFill>
                <a:latin charset="-122" panose="02010601030101010101" pitchFamily="2" typeface="方正黑体简体"/>
                <a:ea charset="-122" panose="02010601030101010101" pitchFamily="2" typeface="方正黑体简体"/>
                <a:cs typeface="+mn-ea"/>
                <a:sym typeface="+mn-lt"/>
              </a:rPr>
              <a:t>加强对公司资金运行情况的监控力度，最大限度地提高资金使用率；</a:t>
            </a:r>
            <a:endParaRPr altLang="zh-CN" dirty="0" lang="en-US" sz="1000">
              <a:solidFill>
                <a:srgbClr val="7F7F7F"/>
              </a:solidFill>
              <a:latin charset="-122" panose="02010601030101010101" pitchFamily="2" typeface="方正黑体简体"/>
              <a:ea charset="-122" panose="02010601030101010101" pitchFamily="2" typeface="方正黑体简体"/>
              <a:cs typeface="+mn-ea"/>
              <a:sym typeface="+mn-lt"/>
            </a:endParaRPr>
          </a:p>
        </p:txBody>
      </p:sp>
      <p:sp>
        <p:nvSpPr>
          <p:cNvPr id="19" name="TextBox 10"/>
          <p:cNvSpPr txBox="1"/>
          <p:nvPr/>
        </p:nvSpPr>
        <p:spPr>
          <a:xfrm>
            <a:off x="7880667" y="3927935"/>
            <a:ext cx="3134564" cy="302311"/>
          </a:xfrm>
          <a:prstGeom prst="rect">
            <a:avLst/>
          </a:prstGeom>
          <a:noFill/>
        </p:spPr>
        <p:txBody>
          <a:bodyPr rtlCol="0" wrap="square">
            <a:spAutoFit/>
          </a:bodyPr>
          <a:lstStyle/>
          <a:p>
            <a:pPr algn="just" indent="-285550" marL="285550">
              <a:lnSpc>
                <a:spcPct val="130000"/>
              </a:lnSpc>
              <a:buFont charset="2" panose="05000000000000000000" pitchFamily="2" typeface="Wingdings"/>
              <a:buChar char="n"/>
            </a:pPr>
            <a:r>
              <a:rPr altLang="en-US" dirty="0" lang="zh-CN" sz="1000">
                <a:solidFill>
                  <a:srgbClr val="7F7F7F"/>
                </a:solidFill>
                <a:latin charset="-122" panose="02010601030101010101" pitchFamily="2" typeface="方正黑体简体"/>
                <a:ea charset="-122" panose="02010601030101010101" pitchFamily="2" typeface="方正黑体简体"/>
                <a:cs typeface="+mn-ea"/>
                <a:sym typeface="+mn-lt"/>
              </a:rPr>
              <a:t>严格实施财务监管和预算制度；</a:t>
            </a:r>
            <a:endParaRPr altLang="zh-CN" dirty="0" lang="en-US" sz="1000">
              <a:solidFill>
                <a:srgbClr val="7F7F7F"/>
              </a:solidFill>
              <a:latin charset="-122" panose="02010601030101010101" pitchFamily="2" typeface="方正黑体简体"/>
              <a:ea charset="-122" panose="02010601030101010101" pitchFamily="2" typeface="方正黑体简体"/>
              <a:cs typeface="+mn-ea"/>
              <a:sym typeface="+mn-lt"/>
            </a:endParaRPr>
          </a:p>
        </p:txBody>
      </p:sp>
      <p:sp>
        <p:nvSpPr>
          <p:cNvPr id="20" name="TextBox 10"/>
          <p:cNvSpPr txBox="1"/>
          <p:nvPr/>
        </p:nvSpPr>
        <p:spPr>
          <a:xfrm>
            <a:off x="7880667" y="4469842"/>
            <a:ext cx="3134564" cy="302311"/>
          </a:xfrm>
          <a:prstGeom prst="rect">
            <a:avLst/>
          </a:prstGeom>
          <a:noFill/>
        </p:spPr>
        <p:txBody>
          <a:bodyPr rtlCol="0" wrap="square">
            <a:spAutoFit/>
          </a:bodyPr>
          <a:lstStyle/>
          <a:p>
            <a:pPr algn="just" indent="-285550" marL="285550">
              <a:lnSpc>
                <a:spcPct val="130000"/>
              </a:lnSpc>
              <a:buFont charset="2" panose="05000000000000000000" pitchFamily="2" typeface="Wingdings"/>
              <a:buChar char="n"/>
            </a:pPr>
            <a:r>
              <a:rPr altLang="en-US" dirty="0" lang="zh-CN" sz="1000">
                <a:solidFill>
                  <a:srgbClr val="7F7F7F"/>
                </a:solidFill>
                <a:latin charset="-122" panose="02010601030101010101" pitchFamily="2" typeface="方正黑体简体"/>
                <a:ea charset="-122" panose="02010601030101010101" pitchFamily="2" typeface="方正黑体简体"/>
                <a:cs typeface="+mn-ea"/>
                <a:sym typeface="+mn-lt"/>
              </a:rPr>
              <a:t>聘请高素质财务和管理人员进行有效的管理。</a:t>
            </a:r>
            <a:endParaRPr altLang="zh-CN" dirty="0" lang="en-US" sz="1000">
              <a:solidFill>
                <a:srgbClr val="7F7F7F"/>
              </a:solidFill>
              <a:latin charset="-122" panose="02010601030101010101" pitchFamily="2" typeface="方正黑体简体"/>
              <a:ea charset="-122" panose="02010601030101010101" pitchFamily="2" typeface="方正黑体简体"/>
              <a:cs typeface="+mn-ea"/>
              <a:sym typeface="+mn-lt"/>
            </a:endParaRPr>
          </a:p>
        </p:txBody>
      </p:sp>
      <p:pic>
        <p:nvPicPr>
          <p:cNvPr id="25" name="图片 24">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26"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27"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推广计划</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8" name="Freeform 16"/>
          <p:cNvSpPr/>
          <p:nvPr/>
        </p:nvSpPr>
        <p:spPr bwMode="auto">
          <a:xfrm>
            <a:off x="5635104" y="3106204"/>
            <a:ext cx="792319" cy="642982"/>
          </a:xfrm>
          <a:custGeom>
            <a:avLst/>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FCE1B0"/>
          </a:solidFill>
          <a:ln>
            <a:noFill/>
          </a:ln>
        </p:spPr>
        <p:txBody>
          <a:bodyPr bIns="81259" lIns="162518" rIns="162518" tIns="81259"/>
          <a:lstStyle/>
          <a:p>
            <a:pPr defTabSz="1217967">
              <a:lnSpc>
                <a:spcPct val="130000"/>
              </a:lnSpc>
              <a:defRPr/>
            </a:pPr>
            <a:endParaRPr dirty="0" kern="0" lang="en-US" sz="3199">
              <a:solidFill>
                <a:srgbClr val="95A5A6"/>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94921204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300" fill="hold" id="7"/>
                                        <p:tgtEl>
                                          <p:spTgt spid="25"/>
                                        </p:tgtEl>
                                        <p:attrNameLst>
                                          <p:attrName>ppt_x</p:attrName>
                                        </p:attrNameLst>
                                      </p:cBhvr>
                                      <p:tavLst>
                                        <p:tav tm="0">
                                          <p:val>
                                            <p:strVal val="0-#ppt_w/2"/>
                                          </p:val>
                                        </p:tav>
                                        <p:tav tm="100000">
                                          <p:val>
                                            <p:strVal val="#ppt_x"/>
                                          </p:val>
                                        </p:tav>
                                      </p:tavLst>
                                    </p:anim>
                                    <p:anim calcmode="lin" valueType="num">
                                      <p:cBhvr additive="base">
                                        <p:cTn dur="300" fill="hold" id="8"/>
                                        <p:tgtEl>
                                          <p:spTgt spid="25"/>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300" fill="hold" id="11"/>
                                        <p:tgtEl>
                                          <p:spTgt spid="26"/>
                                        </p:tgtEl>
                                        <p:attrNameLst>
                                          <p:attrName>ppt_x</p:attrName>
                                        </p:attrNameLst>
                                      </p:cBhvr>
                                      <p:tavLst>
                                        <p:tav tm="0">
                                          <p:val>
                                            <p:strVal val="0-#ppt_w/2"/>
                                          </p:val>
                                        </p:tav>
                                        <p:tav tm="100000">
                                          <p:val>
                                            <p:strVal val="#ppt_x"/>
                                          </p:val>
                                        </p:tav>
                                      </p:tavLst>
                                    </p:anim>
                                    <p:anim calcmode="lin" valueType="num">
                                      <p:cBhvr additive="base">
                                        <p:cTn dur="300" fill="hold" id="12"/>
                                        <p:tgtEl>
                                          <p:spTgt spid="2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300" fill="hold" id="15"/>
                                        <p:tgtEl>
                                          <p:spTgt spid="27"/>
                                        </p:tgtEl>
                                        <p:attrNameLst>
                                          <p:attrName>ppt_x</p:attrName>
                                        </p:attrNameLst>
                                      </p:cBhvr>
                                      <p:tavLst>
                                        <p:tav tm="0">
                                          <p:val>
                                            <p:strVal val="0-#ppt_w/2"/>
                                          </p:val>
                                        </p:tav>
                                        <p:tav tm="100000">
                                          <p:val>
                                            <p:strVal val="#ppt_x"/>
                                          </p:val>
                                        </p:tav>
                                      </p:tavLst>
                                    </p:anim>
                                    <p:anim calcmode="lin" valueType="num">
                                      <p:cBhvr additive="base">
                                        <p:cTn dur="300" fill="hold" id="16"/>
                                        <p:tgtEl>
                                          <p:spTgt spid="2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53" presetSubtype="16">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p:stCondLst>
                              <p:cond delay="1100"/>
                            </p:stCondLst>
                            <p:childTnLst>
                              <p:par>
                                <p:cTn fill="hold" id="24" nodeType="afterEffect" presetClass="entr" presetID="12" presetSubtype="8">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id="26"/>
                                        <p:tgtEl>
                                          <p:spTgt spid="3"/>
                                        </p:tgtEl>
                                        <p:attrNameLst>
                                          <p:attrName>ppt_x</p:attrName>
                                        </p:attrNameLst>
                                      </p:cBhvr>
                                      <p:tavLst>
                                        <p:tav tm="0">
                                          <p:val>
                                            <p:strVal val="#ppt_x-#ppt_w*1.125000"/>
                                          </p:val>
                                        </p:tav>
                                        <p:tav tm="100000">
                                          <p:val>
                                            <p:strVal val="#ppt_x"/>
                                          </p:val>
                                        </p:tav>
                                      </p:tavLst>
                                    </p:anim>
                                    <p:animEffect filter="wipe(right)" transition="in">
                                      <p:cBhvr>
                                        <p:cTn dur="500" id="27"/>
                                        <p:tgtEl>
                                          <p:spTgt spid="3"/>
                                        </p:tgtEl>
                                      </p:cBhvr>
                                    </p:animEffect>
                                  </p:childTnLst>
                                </p:cTn>
                              </p:par>
                              <p:par>
                                <p:cTn fill="hold" id="28" nodeType="withEffect" presetClass="entr" presetID="12" presetSubtype="2">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500" id="30"/>
                                        <p:tgtEl>
                                          <p:spTgt spid="24"/>
                                        </p:tgtEl>
                                        <p:attrNameLst>
                                          <p:attrName>ppt_x</p:attrName>
                                        </p:attrNameLst>
                                      </p:cBhvr>
                                      <p:tavLst>
                                        <p:tav tm="0">
                                          <p:val>
                                            <p:strVal val="#ppt_x+#ppt_w*1.125000"/>
                                          </p:val>
                                        </p:tav>
                                        <p:tav tm="100000">
                                          <p:val>
                                            <p:strVal val="#ppt_x"/>
                                          </p:val>
                                        </p:tav>
                                      </p:tavLst>
                                    </p:anim>
                                    <p:animEffect filter="wipe(left)" transition="in">
                                      <p:cBhvr>
                                        <p:cTn dur="500" id="31"/>
                                        <p:tgtEl>
                                          <p:spTgt spid="2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8"/>
                                        </p:tgtEl>
                                        <p:attrNameLst>
                                          <p:attrName>style.visibility</p:attrName>
                                        </p:attrNameLst>
                                      </p:cBhvr>
                                      <p:to>
                                        <p:strVal val="visible"/>
                                      </p:to>
                                    </p:set>
                                    <p:animEffect filter="fade" transition="in">
                                      <p:cBhvr>
                                        <p:cTn dur="500" id="34"/>
                                        <p:tgtEl>
                                          <p:spTgt spid="28"/>
                                        </p:tgtEl>
                                      </p:cBhvr>
                                    </p:animEffect>
                                  </p:childTnLst>
                                </p:cTn>
                              </p:par>
                            </p:childTnLst>
                          </p:cTn>
                        </p:par>
                        <p:par>
                          <p:cTn fill="hold" id="35">
                            <p:stCondLst>
                              <p:cond delay="1600"/>
                            </p:stCondLst>
                            <p:childTnLst>
                              <p:par>
                                <p:cTn fill="hold" grpId="0" id="36" nodeType="afterEffect" presetClass="entr" presetID="12" presetSubtype="1">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additive="base">
                                        <p:cTn dur="500" id="38"/>
                                        <p:tgtEl>
                                          <p:spTgt spid="17"/>
                                        </p:tgtEl>
                                        <p:attrNameLst>
                                          <p:attrName>ppt_y</p:attrName>
                                        </p:attrNameLst>
                                      </p:cBhvr>
                                      <p:tavLst>
                                        <p:tav tm="0">
                                          <p:val>
                                            <p:strVal val="#ppt_y-#ppt_h*1.125000"/>
                                          </p:val>
                                        </p:tav>
                                        <p:tav tm="100000">
                                          <p:val>
                                            <p:strVal val="#ppt_y"/>
                                          </p:val>
                                        </p:tav>
                                      </p:tavLst>
                                    </p:anim>
                                    <p:animEffect filter="wipe(down)" transition="in">
                                      <p:cBhvr>
                                        <p:cTn dur="500" id="39"/>
                                        <p:tgtEl>
                                          <p:spTgt spid="17"/>
                                        </p:tgtEl>
                                      </p:cBhvr>
                                    </p:animEffect>
                                  </p:childTnLst>
                                </p:cTn>
                              </p:par>
                            </p:childTnLst>
                          </p:cTn>
                        </p:par>
                        <p:par>
                          <p:cTn fill="hold" id="40">
                            <p:stCondLst>
                              <p:cond delay="2100"/>
                            </p:stCondLst>
                            <p:childTnLst>
                              <p:par>
                                <p:cTn fill="hold" grpId="0" id="41" nodeType="afterEffect" presetClass="entr" presetID="12" presetSubtype="1">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additive="base">
                                        <p:cTn dur="500" id="43"/>
                                        <p:tgtEl>
                                          <p:spTgt spid="19"/>
                                        </p:tgtEl>
                                        <p:attrNameLst>
                                          <p:attrName>ppt_y</p:attrName>
                                        </p:attrNameLst>
                                      </p:cBhvr>
                                      <p:tavLst>
                                        <p:tav tm="0">
                                          <p:val>
                                            <p:strVal val="#ppt_y-#ppt_h*1.125000"/>
                                          </p:val>
                                        </p:tav>
                                        <p:tav tm="100000">
                                          <p:val>
                                            <p:strVal val="#ppt_y"/>
                                          </p:val>
                                        </p:tav>
                                      </p:tavLst>
                                    </p:anim>
                                    <p:animEffect filter="wipe(down)" transition="in">
                                      <p:cBhvr>
                                        <p:cTn dur="500" id="44"/>
                                        <p:tgtEl>
                                          <p:spTgt spid="19"/>
                                        </p:tgtEl>
                                      </p:cBhvr>
                                    </p:animEffect>
                                  </p:childTnLst>
                                </p:cTn>
                              </p:par>
                            </p:childTnLst>
                          </p:cTn>
                        </p:par>
                        <p:par>
                          <p:cTn fill="hold" id="45">
                            <p:stCondLst>
                              <p:cond delay="2600"/>
                            </p:stCondLst>
                            <p:childTnLst>
                              <p:par>
                                <p:cTn fill="hold" grpId="0" id="46" nodeType="afterEffect" presetClass="entr" presetID="12" presetSubtype="1">
                                  <p:stCondLst>
                                    <p:cond delay="0"/>
                                  </p:stCondLst>
                                  <p:childTnLst>
                                    <p:set>
                                      <p:cBhvr>
                                        <p:cTn dur="1" fill="hold" id="47">
                                          <p:stCondLst>
                                            <p:cond delay="0"/>
                                          </p:stCondLst>
                                        </p:cTn>
                                        <p:tgtEl>
                                          <p:spTgt spid="20"/>
                                        </p:tgtEl>
                                        <p:attrNameLst>
                                          <p:attrName>style.visibility</p:attrName>
                                        </p:attrNameLst>
                                      </p:cBhvr>
                                      <p:to>
                                        <p:strVal val="visible"/>
                                      </p:to>
                                    </p:set>
                                    <p:anim calcmode="lin" valueType="num">
                                      <p:cBhvr additive="base">
                                        <p:cTn dur="500" id="48"/>
                                        <p:tgtEl>
                                          <p:spTgt spid="20"/>
                                        </p:tgtEl>
                                        <p:attrNameLst>
                                          <p:attrName>ppt_y</p:attrName>
                                        </p:attrNameLst>
                                      </p:cBhvr>
                                      <p:tavLst>
                                        <p:tav tm="0">
                                          <p:val>
                                            <p:strVal val="#ppt_y-#ppt_h*1.125000"/>
                                          </p:val>
                                        </p:tav>
                                        <p:tav tm="100000">
                                          <p:val>
                                            <p:strVal val="#ppt_y"/>
                                          </p:val>
                                        </p:tav>
                                      </p:tavLst>
                                    </p:anim>
                                    <p:animEffect filter="wipe(down)" transition="in">
                                      <p:cBhvr>
                                        <p:cTn dur="500" id="49"/>
                                        <p:tgtEl>
                                          <p:spTgt spid="20"/>
                                        </p:tgtEl>
                                      </p:cBhvr>
                                    </p:animEffect>
                                  </p:childTnLst>
                                </p:cTn>
                              </p:par>
                            </p:childTnLst>
                          </p:cTn>
                        </p:par>
                        <p:par>
                          <p:cTn fill="hold" id="50">
                            <p:stCondLst>
                              <p:cond delay="3100"/>
                            </p:stCondLst>
                            <p:childTnLst>
                              <p:par>
                                <p:cTn fill="hold" grpId="0" id="51" nodeType="afterEffect" presetClass="entr" presetID="12" presetSubtype="4">
                                  <p:stCondLst>
                                    <p:cond delay="0"/>
                                  </p:stCondLst>
                                  <p:childTnLst>
                                    <p:set>
                                      <p:cBhvr>
                                        <p:cTn dur="1" fill="hold" id="52">
                                          <p:stCondLst>
                                            <p:cond delay="0"/>
                                          </p:stCondLst>
                                        </p:cTn>
                                        <p:tgtEl>
                                          <p:spTgt spid="13"/>
                                        </p:tgtEl>
                                        <p:attrNameLst>
                                          <p:attrName>style.visibility</p:attrName>
                                        </p:attrNameLst>
                                      </p:cBhvr>
                                      <p:to>
                                        <p:strVal val="visible"/>
                                      </p:to>
                                    </p:set>
                                    <p:anim calcmode="lin" valueType="num">
                                      <p:cBhvr additive="base">
                                        <p:cTn dur="500" id="53"/>
                                        <p:tgtEl>
                                          <p:spTgt spid="13"/>
                                        </p:tgtEl>
                                        <p:attrNameLst>
                                          <p:attrName>ppt_y</p:attrName>
                                        </p:attrNameLst>
                                      </p:cBhvr>
                                      <p:tavLst>
                                        <p:tav tm="0">
                                          <p:val>
                                            <p:strVal val="#ppt_y+#ppt_h*1.125000"/>
                                          </p:val>
                                        </p:tav>
                                        <p:tav tm="100000">
                                          <p:val>
                                            <p:strVal val="#ppt_y"/>
                                          </p:val>
                                        </p:tav>
                                      </p:tavLst>
                                    </p:anim>
                                    <p:animEffect filter="wipe(up)" transition="in">
                                      <p:cBhvr>
                                        <p:cTn dur="500" id="54"/>
                                        <p:tgtEl>
                                          <p:spTgt spid="13"/>
                                        </p:tgtEl>
                                      </p:cBhvr>
                                    </p:animEffect>
                                  </p:childTnLst>
                                </p:cTn>
                              </p:par>
                            </p:childTnLst>
                          </p:cTn>
                        </p:par>
                        <p:par>
                          <p:cTn fill="hold" id="55">
                            <p:stCondLst>
                              <p:cond delay="3600"/>
                            </p:stCondLst>
                            <p:childTnLst>
                              <p:par>
                                <p:cTn fill="hold" grpId="0" id="56" nodeType="afterEffect" presetClass="entr" presetID="12" presetSubtype="4">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additive="base">
                                        <p:cTn dur="500" id="58"/>
                                        <p:tgtEl>
                                          <p:spTgt spid="16"/>
                                        </p:tgtEl>
                                        <p:attrNameLst>
                                          <p:attrName>ppt_y</p:attrName>
                                        </p:attrNameLst>
                                      </p:cBhvr>
                                      <p:tavLst>
                                        <p:tav tm="0">
                                          <p:val>
                                            <p:strVal val="#ppt_y+#ppt_h*1.125000"/>
                                          </p:val>
                                        </p:tav>
                                        <p:tav tm="100000">
                                          <p:val>
                                            <p:strVal val="#ppt_y"/>
                                          </p:val>
                                        </p:tav>
                                      </p:tavLst>
                                    </p:anim>
                                    <p:animEffect filter="wipe(up)" transition="in">
                                      <p:cBhvr>
                                        <p:cTn dur="500" id="5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P grpId="0" spid="19"/>
      <p:bldP grpId="0" spid="20"/>
      <p:bldP grpId="0" spid="27"/>
      <p:bldP animBg="1" grpId="0" spid="28"/>
    </p:bld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9435979" y="2818326"/>
            <a:ext cx="373859" cy="248556"/>
            <a:chOff x="2881121" y="2516898"/>
            <a:chExt cx="376100" cy="250202"/>
          </a:xfrm>
          <a:solidFill>
            <a:srgbClr val="595959"/>
          </a:solidFill>
        </p:grpSpPr>
        <p:sp>
          <p:nvSpPr>
            <p:cNvPr id="33" name="矩形 14"/>
            <p:cNvSpPr/>
            <p:nvPr/>
          </p:nvSpPr>
          <p:spPr>
            <a:xfrm flipH="1" rot="13500000">
              <a:off x="3024316" y="2525546"/>
              <a:ext cx="232905" cy="232905"/>
            </a:xfrm>
            <a:custGeom>
              <a:avLst/>
              <a:gdLst/>
              <a:ahLst/>
              <a:cxnLst/>
              <a:rect b="b" l="l" r="r" t="t"/>
              <a:pathLst>
                <a:path h="535418" w="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sp>
          <p:nvSpPr>
            <p:cNvPr id="34" name="矩形 14"/>
            <p:cNvSpPr/>
            <p:nvPr/>
          </p:nvSpPr>
          <p:spPr>
            <a:xfrm flipH="1" rot="13500000">
              <a:off x="2881122" y="2516897"/>
              <a:ext cx="250202" cy="250203"/>
            </a:xfrm>
            <a:custGeom>
              <a:avLst/>
              <a:gdLst/>
              <a:ahLst/>
              <a:cxnLst/>
              <a:rect b="b" l="l" r="r" t="t"/>
              <a:pathLst>
                <a:path h="575183" w="575182">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grpSp>
      <p:grpSp>
        <p:nvGrpSpPr>
          <p:cNvPr id="3" name="组合 34"/>
          <p:cNvGrpSpPr/>
          <p:nvPr/>
        </p:nvGrpSpPr>
        <p:grpSpPr>
          <a:xfrm>
            <a:off x="8158454" y="1493290"/>
            <a:ext cx="2802882" cy="1243492"/>
            <a:chOff x="6137721" y="568403"/>
            <a:chExt cx="2435756" cy="1079946"/>
          </a:xfrm>
          <a:effectLst>
            <a:outerShdw algn="tl" blurRad="254000" dir="2700000" dist="63500" rotWithShape="0">
              <a:prstClr val="black">
                <a:alpha val="30000"/>
              </a:prstClr>
            </a:outerShdw>
          </a:effectLst>
        </p:grpSpPr>
        <p:sp>
          <p:nvSpPr>
            <p:cNvPr id="36" name="矩形 35"/>
            <p:cNvSpPr/>
            <p:nvPr/>
          </p:nvSpPr>
          <p:spPr>
            <a:xfrm>
              <a:off x="6137721" y="568403"/>
              <a:ext cx="2435756" cy="1079946"/>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grpSp>
          <p:nvGrpSpPr>
            <p:cNvPr id="4" name="组合 36"/>
            <p:cNvGrpSpPr/>
            <p:nvPr/>
          </p:nvGrpSpPr>
          <p:grpSpPr>
            <a:xfrm>
              <a:off x="6186839" y="788641"/>
              <a:ext cx="2162597" cy="661654"/>
              <a:chOff x="6235328" y="877530"/>
              <a:chExt cx="2162597" cy="661654"/>
            </a:xfrm>
          </p:grpSpPr>
          <p:sp>
            <p:nvSpPr>
              <p:cNvPr id="38" name="TextBox 37"/>
              <p:cNvSpPr txBox="1"/>
              <p:nvPr/>
            </p:nvSpPr>
            <p:spPr>
              <a:xfrm>
                <a:off x="6521966" y="877530"/>
                <a:ext cx="1589736" cy="450619"/>
              </a:xfrm>
              <a:prstGeom prst="rect">
                <a:avLst/>
              </a:prstGeom>
              <a:noFill/>
            </p:spPr>
            <p:txBody>
              <a:bodyPr rtlCol="0" wrap="none">
                <a:spAutoFit/>
              </a:bodyPr>
              <a:lstStyle/>
              <a:p>
                <a:pPr>
                  <a:lnSpc>
                    <a:spcPct val="130000"/>
                  </a:lnSpc>
                </a:pPr>
                <a:r>
                  <a:rPr altLang="en-US" dirty="0" lang="zh-CN" sz="2132">
                    <a:solidFill>
                      <a:schemeClr val="bg1"/>
                    </a:solidFill>
                    <a:latin charset="-122" panose="02010601030101010101" pitchFamily="2" typeface="方正黑体简体"/>
                    <a:ea charset="-122" panose="02010601030101010101" pitchFamily="2" typeface="方正黑体简体"/>
                    <a:cs typeface="+mn-ea"/>
                    <a:sym typeface="+mn-lt"/>
                  </a:rPr>
                  <a:t>执行第一步骤</a:t>
                </a:r>
              </a:p>
            </p:txBody>
          </p:sp>
          <p:sp>
            <p:nvSpPr>
              <p:cNvPr descr="FD1DDF730CE4456e89755B07FE1653D0# #Rectangle 13" id="39" name="Rectangle 13"/>
              <p:cNvSpPr>
                <a:spLocks noChangeArrowheads="1"/>
              </p:cNvSpPr>
              <p:nvPr/>
            </p:nvSpPr>
            <p:spPr bwMode="auto">
              <a:xfrm>
                <a:off x="6235328" y="1276633"/>
                <a:ext cx="2162597" cy="26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charset="0"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charset="0"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charset="0"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charset="0"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charset="0"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charset="0"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charset="0"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charset="0"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charset="0" typeface="Arial"/>
                  <a:buChar char="»"/>
                  <a:defRPr sz="2000">
                    <a:solidFill>
                      <a:schemeClr val="tx1"/>
                    </a:solidFill>
                    <a:latin charset="0" pitchFamily="34" typeface="Calibri"/>
                    <a:ea charset="-122" pitchFamily="2" typeface="宋体"/>
                  </a:defRPr>
                </a:lvl9pPr>
              </a:lstStyle>
              <a:p>
                <a:pPr algn="ctr" eaLnBrk="1" hangingPunct="1">
                  <a:lnSpc>
                    <a:spcPct val="130000"/>
                  </a:lnSpc>
                  <a:spcBef>
                    <a:spcPct val="0"/>
                  </a:spcBef>
                  <a:buNone/>
                  <a:defRPr/>
                </a:pPr>
                <a:r>
                  <a:rPr altLang="en-US" dirty="0" lang="zh-CN" sz="1000">
                    <a:solidFill>
                      <a:schemeClr val="bg1"/>
                    </a:solidFill>
                    <a:latin charset="-122" panose="02010601030101010101" pitchFamily="2" typeface="方正黑体简体"/>
                    <a:ea charset="-122" panose="02010601030101010101" pitchFamily="2" typeface="方正黑体简体"/>
                    <a:cs typeface="+mn-ea"/>
                    <a:sym typeface="+mn-lt"/>
                  </a:rPr>
                  <a:t>此处添加简短文字说明</a:t>
                </a:r>
                <a:endParaRPr altLang="zh-CN" dirty="0" lang="en-US" sz="1000">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grpSp>
        <p:nvGrpSpPr>
          <p:cNvPr id="5" name="组合 39"/>
          <p:cNvGrpSpPr>
            <a:grpSpLocks noChangeAspect="1"/>
          </p:cNvGrpSpPr>
          <p:nvPr/>
        </p:nvGrpSpPr>
        <p:grpSpPr>
          <a:xfrm rot="5400000">
            <a:off x="9435979" y="4589252"/>
            <a:ext cx="373859" cy="248556"/>
            <a:chOff x="2881121" y="2516898"/>
            <a:chExt cx="376100" cy="250202"/>
          </a:xfrm>
          <a:solidFill>
            <a:srgbClr val="595959"/>
          </a:solidFill>
        </p:grpSpPr>
        <p:sp>
          <p:nvSpPr>
            <p:cNvPr id="41" name="矩形 14"/>
            <p:cNvSpPr/>
            <p:nvPr/>
          </p:nvSpPr>
          <p:spPr>
            <a:xfrm flipH="1" rot="13500000">
              <a:off x="3024316" y="2525546"/>
              <a:ext cx="232905" cy="232905"/>
            </a:xfrm>
            <a:custGeom>
              <a:avLst/>
              <a:gdLst/>
              <a:ahLst/>
              <a:cxnLst/>
              <a:rect b="b" l="l" r="r" t="t"/>
              <a:pathLst>
                <a:path h="535418" w="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sp>
          <p:nvSpPr>
            <p:cNvPr id="42" name="矩形 14"/>
            <p:cNvSpPr/>
            <p:nvPr/>
          </p:nvSpPr>
          <p:spPr>
            <a:xfrm flipH="1" rot="13500000">
              <a:off x="2881122" y="2516897"/>
              <a:ext cx="250202" cy="250203"/>
            </a:xfrm>
            <a:custGeom>
              <a:avLst/>
              <a:gdLst/>
              <a:ahLst/>
              <a:cxnLst/>
              <a:rect b="b" l="l" r="r" t="t"/>
              <a:pathLst>
                <a:path h="575183" w="575182">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grpSp>
      <p:grpSp>
        <p:nvGrpSpPr>
          <p:cNvPr id="6" name="组合 42"/>
          <p:cNvGrpSpPr/>
          <p:nvPr/>
        </p:nvGrpSpPr>
        <p:grpSpPr>
          <a:xfrm>
            <a:off x="8158453" y="3247085"/>
            <a:ext cx="2802881" cy="1243492"/>
            <a:chOff x="6137721" y="2051523"/>
            <a:chExt cx="2435756" cy="1079946"/>
          </a:xfrm>
          <a:solidFill>
            <a:schemeClr val="bg1">
              <a:lumMod val="50000"/>
            </a:schemeClr>
          </a:solidFill>
          <a:effectLst>
            <a:outerShdw algn="tl" blurRad="254000" dir="2700000" dist="63500" rotWithShape="0">
              <a:prstClr val="black">
                <a:alpha val="30000"/>
              </a:prstClr>
            </a:outerShdw>
          </a:effectLst>
        </p:grpSpPr>
        <p:sp>
          <p:nvSpPr>
            <p:cNvPr id="44" name="矩形 43"/>
            <p:cNvSpPr/>
            <p:nvPr/>
          </p:nvSpPr>
          <p:spPr>
            <a:xfrm>
              <a:off x="6137721" y="2051523"/>
              <a:ext cx="2435756" cy="1079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grpSp>
          <p:nvGrpSpPr>
            <p:cNvPr id="7" name="组合 44"/>
            <p:cNvGrpSpPr/>
            <p:nvPr/>
          </p:nvGrpSpPr>
          <p:grpSpPr>
            <a:xfrm>
              <a:off x="6288196" y="2281296"/>
              <a:ext cx="2106569" cy="652119"/>
              <a:chOff x="6336685" y="887065"/>
              <a:chExt cx="2106569" cy="652119"/>
            </a:xfrm>
            <a:grpFill/>
          </p:grpSpPr>
          <p:sp>
            <p:nvSpPr>
              <p:cNvPr id="75" name="TextBox 74"/>
              <p:cNvSpPr txBox="1"/>
              <p:nvPr/>
            </p:nvSpPr>
            <p:spPr>
              <a:xfrm>
                <a:off x="6465371" y="887065"/>
                <a:ext cx="1765259" cy="497007"/>
              </a:xfrm>
              <a:prstGeom prst="rect">
                <a:avLst/>
              </a:prstGeom>
              <a:grpFill/>
            </p:spPr>
            <p:txBody>
              <a:bodyPr rtlCol="0" wrap="none">
                <a:spAutoFit/>
              </a:bodyPr>
              <a:lstStyle>
                <a:defPPr>
                  <a:defRPr lang="zh-CN"/>
                </a:defPPr>
                <a:lvl1pPr>
                  <a:defRPr sz="2900">
                    <a:solidFill>
                      <a:schemeClr val="bg1"/>
                    </a:solidFill>
                    <a:latin charset="-122" panose="020B0503020204020204" pitchFamily="34" typeface="微软雅黑"/>
                    <a:ea charset="-122" panose="020B0503020204020204" pitchFamily="34" typeface="微软雅黑"/>
                  </a:defRPr>
                </a:lvl1pPr>
              </a:lstStyle>
              <a:p>
                <a:pPr>
                  <a:lnSpc>
                    <a:spcPct val="130000"/>
                  </a:lnSpc>
                </a:pPr>
                <a:r>
                  <a:rPr altLang="en-US" dirty="0" lang="zh-CN" sz="2399">
                    <a:latin charset="-122" panose="02010601030101010101" pitchFamily="2" typeface="方正黑体简体"/>
                    <a:ea charset="-122" panose="02010601030101010101" pitchFamily="2" typeface="方正黑体简体"/>
                    <a:cs typeface="+mn-ea"/>
                    <a:sym typeface="+mn-lt"/>
                  </a:rPr>
                  <a:t>执行第二步骤</a:t>
                </a:r>
              </a:p>
            </p:txBody>
          </p:sp>
          <p:sp>
            <p:nvSpPr>
              <p:cNvPr descr="FD1DDF730CE4456e89755B07FE1653D0# #Rectangle 13" id="76" name="Rectangle 13"/>
              <p:cNvSpPr>
                <a:spLocks noChangeArrowheads="1"/>
              </p:cNvSpPr>
              <p:nvPr/>
            </p:nvSpPr>
            <p:spPr bwMode="auto">
              <a:xfrm>
                <a:off x="6336685" y="1276633"/>
                <a:ext cx="2106569" cy="2625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charset="0"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charset="0"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charset="0"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charset="0"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charset="0"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charset="0"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charset="0"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charset="0"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charset="0" typeface="Arial"/>
                  <a:buChar char="»"/>
                  <a:defRPr sz="2000">
                    <a:solidFill>
                      <a:schemeClr val="tx1"/>
                    </a:solidFill>
                    <a:latin charset="0" pitchFamily="34" typeface="Calibri"/>
                    <a:ea charset="-122" pitchFamily="2" typeface="宋体"/>
                  </a:defRPr>
                </a:lvl9pPr>
              </a:lstStyle>
              <a:p>
                <a:pPr algn="ctr" eaLnBrk="1" hangingPunct="1">
                  <a:lnSpc>
                    <a:spcPct val="130000"/>
                  </a:lnSpc>
                  <a:spcBef>
                    <a:spcPct val="0"/>
                  </a:spcBef>
                  <a:buNone/>
                  <a:defRPr/>
                </a:pPr>
                <a:r>
                  <a:rPr altLang="en-US" dirty="0" lang="zh-CN" sz="1000">
                    <a:solidFill>
                      <a:schemeClr val="bg1"/>
                    </a:solidFill>
                    <a:latin charset="-122" panose="02010601030101010101" pitchFamily="2" typeface="方正黑体简体"/>
                    <a:ea charset="-122" panose="02010601030101010101" pitchFamily="2" typeface="方正黑体简体"/>
                    <a:cs typeface="+mn-ea"/>
                    <a:sym typeface="+mn-lt"/>
                  </a:rPr>
                  <a:t>此处添加简短文字说明</a:t>
                </a:r>
                <a:endParaRPr altLang="zh-CN" dirty="0" lang="en-US" sz="1000">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grpSp>
        <p:nvGrpSpPr>
          <p:cNvPr id="8" name="组合 76"/>
          <p:cNvGrpSpPr/>
          <p:nvPr/>
        </p:nvGrpSpPr>
        <p:grpSpPr>
          <a:xfrm>
            <a:off x="8158451" y="5044705"/>
            <a:ext cx="2802882" cy="1243492"/>
            <a:chOff x="6137721" y="3534643"/>
            <a:chExt cx="2435756" cy="1079946"/>
          </a:xfrm>
          <a:solidFill>
            <a:srgbClr val="4F4D50"/>
          </a:solidFill>
          <a:effectLst>
            <a:outerShdw algn="tl" blurRad="254000" dir="2700000" dist="63500" rotWithShape="0">
              <a:prstClr val="black">
                <a:alpha val="30000"/>
              </a:prstClr>
            </a:outerShdw>
          </a:effectLst>
        </p:grpSpPr>
        <p:sp>
          <p:nvSpPr>
            <p:cNvPr id="78" name="矩形 77"/>
            <p:cNvSpPr/>
            <p:nvPr/>
          </p:nvSpPr>
          <p:spPr>
            <a:xfrm>
              <a:off x="6137721" y="3534643"/>
              <a:ext cx="2435756" cy="1079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grpSp>
          <p:nvGrpSpPr>
            <p:cNvPr id="9" name="组合 78"/>
            <p:cNvGrpSpPr/>
            <p:nvPr/>
          </p:nvGrpSpPr>
          <p:grpSpPr>
            <a:xfrm>
              <a:off x="6371557" y="3764416"/>
              <a:ext cx="1977882" cy="652119"/>
              <a:chOff x="6420046" y="887065"/>
              <a:chExt cx="1977882" cy="652119"/>
            </a:xfrm>
            <a:grpFill/>
          </p:grpSpPr>
          <p:sp>
            <p:nvSpPr>
              <p:cNvPr id="80" name="TextBox 79"/>
              <p:cNvSpPr txBox="1"/>
              <p:nvPr/>
            </p:nvSpPr>
            <p:spPr>
              <a:xfrm>
                <a:off x="6465372" y="887065"/>
                <a:ext cx="1765258" cy="497007"/>
              </a:xfrm>
              <a:prstGeom prst="rect">
                <a:avLst/>
              </a:prstGeom>
              <a:grpFill/>
            </p:spPr>
            <p:txBody>
              <a:bodyPr rtlCol="0" wrap="none">
                <a:spAutoFit/>
              </a:bodyPr>
              <a:lstStyle>
                <a:defPPr>
                  <a:defRPr lang="zh-CN"/>
                </a:defPPr>
                <a:lvl1pPr>
                  <a:defRPr sz="2900">
                    <a:solidFill>
                      <a:schemeClr val="bg1"/>
                    </a:solidFill>
                    <a:latin charset="-122" panose="020B0503020204020204" pitchFamily="34" typeface="微软雅黑"/>
                    <a:ea charset="-122" panose="020B0503020204020204" pitchFamily="34" typeface="微软雅黑"/>
                  </a:defRPr>
                </a:lvl1pPr>
              </a:lstStyle>
              <a:p>
                <a:pPr>
                  <a:lnSpc>
                    <a:spcPct val="130000"/>
                  </a:lnSpc>
                </a:pPr>
                <a:r>
                  <a:rPr altLang="en-US" dirty="0" lang="zh-CN" sz="2399">
                    <a:latin charset="-122" panose="02010601030101010101" pitchFamily="2" typeface="方正黑体简体"/>
                    <a:ea charset="-122" panose="02010601030101010101" pitchFamily="2" typeface="方正黑体简体"/>
                    <a:cs typeface="+mn-ea"/>
                    <a:sym typeface="+mn-lt"/>
                  </a:rPr>
                  <a:t>执行第三步骤</a:t>
                </a:r>
              </a:p>
            </p:txBody>
          </p:sp>
          <p:sp>
            <p:nvSpPr>
              <p:cNvPr descr="FD1DDF730CE4456e89755B07FE1653D0# #Rectangle 13" id="81" name="Rectangle 13"/>
              <p:cNvSpPr>
                <a:spLocks noChangeArrowheads="1"/>
              </p:cNvSpPr>
              <p:nvPr/>
            </p:nvSpPr>
            <p:spPr bwMode="auto">
              <a:xfrm>
                <a:off x="6420046" y="1276633"/>
                <a:ext cx="1977882" cy="2625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charset="0"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charset="0"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charset="0"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charset="0"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charset="0"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charset="0"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charset="0"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charset="0"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charset="0" typeface="Arial"/>
                  <a:buChar char="»"/>
                  <a:defRPr sz="2000">
                    <a:solidFill>
                      <a:schemeClr val="tx1"/>
                    </a:solidFill>
                    <a:latin charset="0" pitchFamily="34" typeface="Calibri"/>
                    <a:ea charset="-122" pitchFamily="2" typeface="宋体"/>
                  </a:defRPr>
                </a:lvl9pPr>
              </a:lstStyle>
              <a:p>
                <a:pPr algn="ctr" eaLnBrk="1" hangingPunct="1">
                  <a:lnSpc>
                    <a:spcPct val="130000"/>
                  </a:lnSpc>
                  <a:spcBef>
                    <a:spcPct val="0"/>
                  </a:spcBef>
                  <a:buNone/>
                  <a:defRPr/>
                </a:pPr>
                <a:r>
                  <a:rPr altLang="en-US" dirty="0" lang="zh-CN" sz="1000">
                    <a:solidFill>
                      <a:schemeClr val="bg1"/>
                    </a:solidFill>
                    <a:latin charset="-122" panose="02010601030101010101" pitchFamily="2" typeface="方正黑体简体"/>
                    <a:ea charset="-122" panose="02010601030101010101" pitchFamily="2" typeface="方正黑体简体"/>
                    <a:cs typeface="+mn-ea"/>
                    <a:sym typeface="+mn-lt"/>
                  </a:rPr>
                  <a:t>此处添加简短文字说明</a:t>
                </a:r>
                <a:endParaRPr altLang="zh-CN" dirty="0" lang="en-US" sz="1000">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sp>
        <p:nvSpPr>
          <p:cNvPr id="82" name="TextBox 81"/>
          <p:cNvSpPr txBox="1"/>
          <p:nvPr/>
        </p:nvSpPr>
        <p:spPr>
          <a:xfrm>
            <a:off x="1003296" y="4609634"/>
            <a:ext cx="6820446" cy="1123022"/>
          </a:xfrm>
          <a:prstGeom prst="rect">
            <a:avLst/>
          </a:prstGeom>
          <a:noFill/>
        </p:spPr>
        <p:txBody>
          <a:bodyPr bIns="60909" lIns="121821" rIns="121821" rtlCol="0" tIns="60909" wrap="square">
            <a:spAutoFit/>
          </a:bodyPr>
          <a:lstStyle/>
          <a:p>
            <a:pPr algn="just">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点击输入计划的详细文字内容，文字语言要精炼概括，避免用冗长空洞的词汇，给人以真实诚挚的感觉。计划条理要清晰，可操作性要强，用清晰明了的思路呈现自己想要表达的观点与计划。</a:t>
            </a: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计划的详细文字内容语言要精炼概括，避免用冗长空洞的词汇，给人以真实诚挚的感觉。计划条理要清晰，可操作性要强，用清晰明了的思路呈现自己的观点与计划。</a:t>
            </a: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84" name="圆角矩形 4"/>
          <p:cNvSpPr/>
          <p:nvPr/>
        </p:nvSpPr>
        <p:spPr>
          <a:xfrm>
            <a:off x="1132506" y="1767627"/>
            <a:ext cx="6578138" cy="2558925"/>
          </a:xfrm>
          <a:custGeom>
            <a:avLst/>
            <a:gdLst/>
            <a:ahLst/>
            <a:cxnLst/>
            <a:rect b="b" l="l" r="r" t="t"/>
            <a:pathLst>
              <a:path h="3169464" w="7961882">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cstate="print" r:embed="rId3">
              <a:extLst>
                <a:ext uri="{28A0092B-C50C-407E-A947-70E740481C1C}">
                  <a14:useLocalDpi xmlns:a14="http://schemas.microsoft.com/office/drawing/2010/main" val="0"/>
                </a:ext>
              </a:extLst>
            </a:blip>
            <a:srcRect/>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09" lIns="121821" rIns="121821" rtlCol="0" tIns="60909"/>
          <a:lstStyle/>
          <a:p>
            <a:pPr algn="ct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pic>
        <p:nvPicPr>
          <p:cNvPr id="29" name="图片 28">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0"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3</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37"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执行方式</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420946622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300" fill="hold" id="7"/>
                                        <p:tgtEl>
                                          <p:spTgt spid="29"/>
                                        </p:tgtEl>
                                        <p:attrNameLst>
                                          <p:attrName>ppt_x</p:attrName>
                                        </p:attrNameLst>
                                      </p:cBhvr>
                                      <p:tavLst>
                                        <p:tav tm="0">
                                          <p:val>
                                            <p:strVal val="0-#ppt_w/2"/>
                                          </p:val>
                                        </p:tav>
                                        <p:tav tm="100000">
                                          <p:val>
                                            <p:strVal val="#ppt_x"/>
                                          </p:val>
                                        </p:tav>
                                      </p:tavLst>
                                    </p:anim>
                                    <p:anim calcmode="lin" valueType="num">
                                      <p:cBhvr additive="base">
                                        <p:cTn dur="300" fill="hold" id="8"/>
                                        <p:tgtEl>
                                          <p:spTgt spid="2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300" fill="hold" id="11"/>
                                        <p:tgtEl>
                                          <p:spTgt spid="30"/>
                                        </p:tgtEl>
                                        <p:attrNameLst>
                                          <p:attrName>ppt_x</p:attrName>
                                        </p:attrNameLst>
                                      </p:cBhvr>
                                      <p:tavLst>
                                        <p:tav tm="0">
                                          <p:val>
                                            <p:strVal val="0-#ppt_w/2"/>
                                          </p:val>
                                        </p:tav>
                                        <p:tav tm="100000">
                                          <p:val>
                                            <p:strVal val="#ppt_x"/>
                                          </p:val>
                                        </p:tav>
                                      </p:tavLst>
                                    </p:anim>
                                    <p:anim calcmode="lin" valueType="num">
                                      <p:cBhvr additive="base">
                                        <p:cTn dur="3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300" fill="hold" id="15"/>
                                        <p:tgtEl>
                                          <p:spTgt spid="37"/>
                                        </p:tgtEl>
                                        <p:attrNameLst>
                                          <p:attrName>ppt_x</p:attrName>
                                        </p:attrNameLst>
                                      </p:cBhvr>
                                      <p:tavLst>
                                        <p:tav tm="0">
                                          <p:val>
                                            <p:strVal val="0-#ppt_w/2"/>
                                          </p:val>
                                        </p:tav>
                                        <p:tav tm="100000">
                                          <p:val>
                                            <p:strVal val="#ppt_x"/>
                                          </p:val>
                                        </p:tav>
                                      </p:tavLst>
                                    </p:anim>
                                    <p:anim calcmode="lin" valueType="num">
                                      <p:cBhvr additive="base">
                                        <p:cTn dur="300" fill="hold" id="16"/>
                                        <p:tgtEl>
                                          <p:spTgt spid="3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2" presetSubtype="1">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300" fill="hold" id="20"/>
                                        <p:tgtEl>
                                          <p:spTgt spid="3"/>
                                        </p:tgtEl>
                                        <p:attrNameLst>
                                          <p:attrName>ppt_x</p:attrName>
                                        </p:attrNameLst>
                                      </p:cBhvr>
                                      <p:tavLst>
                                        <p:tav tm="0">
                                          <p:val>
                                            <p:strVal val="#ppt_x"/>
                                          </p:val>
                                        </p:tav>
                                        <p:tav tm="100000">
                                          <p:val>
                                            <p:strVal val="#ppt_x"/>
                                          </p:val>
                                        </p:tav>
                                      </p:tavLst>
                                    </p:anim>
                                    <p:anim calcmode="lin" valueType="num">
                                      <p:cBhvr additive="base">
                                        <p:cTn dur="300" fill="hold" id="21"/>
                                        <p:tgtEl>
                                          <p:spTgt spid="3"/>
                                        </p:tgtEl>
                                        <p:attrNameLst>
                                          <p:attrName>ppt_y</p:attrName>
                                        </p:attrNameLst>
                                      </p:cBhvr>
                                      <p:tavLst>
                                        <p:tav tm="0">
                                          <p:val>
                                            <p:strVal val="0-#ppt_h/2"/>
                                          </p:val>
                                        </p:tav>
                                        <p:tav tm="100000">
                                          <p:val>
                                            <p:strVal val="#ppt_y"/>
                                          </p:val>
                                        </p:tav>
                                      </p:tavLst>
                                    </p:anim>
                                  </p:childTnLst>
                                </p:cTn>
                              </p:par>
                            </p:childTnLst>
                          </p:cTn>
                        </p:par>
                        <p:par>
                          <p:cTn fill="hold" id="22">
                            <p:stCondLst>
                              <p:cond delay="900"/>
                            </p:stCondLst>
                            <p:childTnLst>
                              <p:par>
                                <p:cTn fill="hold" id="23" nodeType="afterEffect" presetClass="entr" presetID="12" presetSubtype="1">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additive="base">
                                        <p:cTn dur="500" id="25"/>
                                        <p:tgtEl>
                                          <p:spTgt spid="2"/>
                                        </p:tgtEl>
                                        <p:attrNameLst>
                                          <p:attrName>ppt_y</p:attrName>
                                        </p:attrNameLst>
                                      </p:cBhvr>
                                      <p:tavLst>
                                        <p:tav tm="0">
                                          <p:val>
                                            <p:strVal val="#ppt_y-#ppt_h*1.125000"/>
                                          </p:val>
                                        </p:tav>
                                        <p:tav tm="100000">
                                          <p:val>
                                            <p:strVal val="#ppt_y"/>
                                          </p:val>
                                        </p:tav>
                                      </p:tavLst>
                                    </p:anim>
                                    <p:animEffect filter="wipe(down)" transition="in">
                                      <p:cBhvr>
                                        <p:cTn dur="500" id="26"/>
                                        <p:tgtEl>
                                          <p:spTgt spid="2"/>
                                        </p:tgtEl>
                                      </p:cBhvr>
                                    </p:animEffect>
                                  </p:childTnLst>
                                </p:cTn>
                              </p:par>
                            </p:childTnLst>
                          </p:cTn>
                        </p:par>
                        <p:par>
                          <p:cTn fill="hold" id="27">
                            <p:stCondLst>
                              <p:cond delay="1400"/>
                            </p:stCondLst>
                            <p:childTnLst>
                              <p:par>
                                <p:cTn fill="hold" id="28" nodeType="afterEffect" presetClass="entr" presetID="2" presetSubtype="1">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300" fill="hold" id="30"/>
                                        <p:tgtEl>
                                          <p:spTgt spid="6"/>
                                        </p:tgtEl>
                                        <p:attrNameLst>
                                          <p:attrName>ppt_x</p:attrName>
                                        </p:attrNameLst>
                                      </p:cBhvr>
                                      <p:tavLst>
                                        <p:tav tm="0">
                                          <p:val>
                                            <p:strVal val="#ppt_x"/>
                                          </p:val>
                                        </p:tav>
                                        <p:tav tm="100000">
                                          <p:val>
                                            <p:strVal val="#ppt_x"/>
                                          </p:val>
                                        </p:tav>
                                      </p:tavLst>
                                    </p:anim>
                                    <p:anim calcmode="lin" valueType="num">
                                      <p:cBhvr additive="base">
                                        <p:cTn dur="300" fill="hold" id="31"/>
                                        <p:tgtEl>
                                          <p:spTgt spid="6"/>
                                        </p:tgtEl>
                                        <p:attrNameLst>
                                          <p:attrName>ppt_y</p:attrName>
                                        </p:attrNameLst>
                                      </p:cBhvr>
                                      <p:tavLst>
                                        <p:tav tm="0">
                                          <p:val>
                                            <p:strVal val="0-#ppt_h/2"/>
                                          </p:val>
                                        </p:tav>
                                        <p:tav tm="100000">
                                          <p:val>
                                            <p:strVal val="#ppt_y"/>
                                          </p:val>
                                        </p:tav>
                                      </p:tavLst>
                                    </p:anim>
                                  </p:childTnLst>
                                </p:cTn>
                              </p:par>
                            </p:childTnLst>
                          </p:cTn>
                        </p:par>
                        <p:par>
                          <p:cTn fill="hold" id="32">
                            <p:stCondLst>
                              <p:cond delay="1700"/>
                            </p:stCondLst>
                            <p:childTnLst>
                              <p:par>
                                <p:cTn fill="hold" id="33" nodeType="afterEffect" presetClass="entr" presetID="12" presetSubtype="1">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id="35"/>
                                        <p:tgtEl>
                                          <p:spTgt spid="5"/>
                                        </p:tgtEl>
                                        <p:attrNameLst>
                                          <p:attrName>ppt_y</p:attrName>
                                        </p:attrNameLst>
                                      </p:cBhvr>
                                      <p:tavLst>
                                        <p:tav tm="0">
                                          <p:val>
                                            <p:strVal val="#ppt_y-#ppt_h*1.125000"/>
                                          </p:val>
                                        </p:tav>
                                        <p:tav tm="100000">
                                          <p:val>
                                            <p:strVal val="#ppt_y"/>
                                          </p:val>
                                        </p:tav>
                                      </p:tavLst>
                                    </p:anim>
                                    <p:animEffect filter="wipe(down)" transition="in">
                                      <p:cBhvr>
                                        <p:cTn dur="500" id="36"/>
                                        <p:tgtEl>
                                          <p:spTgt spid="5"/>
                                        </p:tgtEl>
                                      </p:cBhvr>
                                    </p:animEffect>
                                  </p:childTnLst>
                                </p:cTn>
                              </p:par>
                            </p:childTnLst>
                          </p:cTn>
                        </p:par>
                        <p:par>
                          <p:cTn fill="hold" id="37">
                            <p:stCondLst>
                              <p:cond delay="2200"/>
                            </p:stCondLst>
                            <p:childTnLst>
                              <p:par>
                                <p:cTn fill="hold" id="38" nodeType="afterEffect" presetClass="entr" presetID="2" presetSubtype="1">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300" fill="hold" id="40"/>
                                        <p:tgtEl>
                                          <p:spTgt spid="8"/>
                                        </p:tgtEl>
                                        <p:attrNameLst>
                                          <p:attrName>ppt_x</p:attrName>
                                        </p:attrNameLst>
                                      </p:cBhvr>
                                      <p:tavLst>
                                        <p:tav tm="0">
                                          <p:val>
                                            <p:strVal val="#ppt_x"/>
                                          </p:val>
                                        </p:tav>
                                        <p:tav tm="100000">
                                          <p:val>
                                            <p:strVal val="#ppt_x"/>
                                          </p:val>
                                        </p:tav>
                                      </p:tavLst>
                                    </p:anim>
                                    <p:anim calcmode="lin" valueType="num">
                                      <p:cBhvr additive="base">
                                        <p:cTn dur="300" fill="hold" id="41"/>
                                        <p:tgtEl>
                                          <p:spTgt spid="8"/>
                                        </p:tgtEl>
                                        <p:attrNameLst>
                                          <p:attrName>ppt_y</p:attrName>
                                        </p:attrNameLst>
                                      </p:cBhvr>
                                      <p:tavLst>
                                        <p:tav tm="0">
                                          <p:val>
                                            <p:strVal val="0-#ppt_h/2"/>
                                          </p:val>
                                        </p:tav>
                                        <p:tav tm="100000">
                                          <p:val>
                                            <p:strVal val="#ppt_y"/>
                                          </p:val>
                                        </p:tav>
                                      </p:tavLst>
                                    </p:anim>
                                  </p:childTnLst>
                                </p:cTn>
                              </p:par>
                            </p:childTnLst>
                          </p:cTn>
                        </p:par>
                        <p:par>
                          <p:cTn fill="hold" id="42">
                            <p:stCondLst>
                              <p:cond delay="2500"/>
                            </p:stCondLst>
                            <p:childTnLst>
                              <p:par>
                                <p:cTn fill="hold" grpId="0" id="43" nodeType="afterEffect" presetClass="entr" presetID="42" presetSubtype="0">
                                  <p:stCondLst>
                                    <p:cond delay="0"/>
                                  </p:stCondLst>
                                  <p:childTnLst>
                                    <p:set>
                                      <p:cBhvr>
                                        <p:cTn dur="1" fill="hold" id="44">
                                          <p:stCondLst>
                                            <p:cond delay="0"/>
                                          </p:stCondLst>
                                        </p:cTn>
                                        <p:tgtEl>
                                          <p:spTgt spid="84"/>
                                        </p:tgtEl>
                                        <p:attrNameLst>
                                          <p:attrName>style.visibility</p:attrName>
                                        </p:attrNameLst>
                                      </p:cBhvr>
                                      <p:to>
                                        <p:strVal val="visible"/>
                                      </p:to>
                                    </p:set>
                                    <p:animEffect filter="fade" transition="in">
                                      <p:cBhvr>
                                        <p:cTn dur="1000" id="45"/>
                                        <p:tgtEl>
                                          <p:spTgt spid="84"/>
                                        </p:tgtEl>
                                      </p:cBhvr>
                                    </p:animEffect>
                                    <p:anim calcmode="lin" valueType="num">
                                      <p:cBhvr>
                                        <p:cTn dur="1000" fill="hold" id="46"/>
                                        <p:tgtEl>
                                          <p:spTgt spid="84"/>
                                        </p:tgtEl>
                                        <p:attrNameLst>
                                          <p:attrName>ppt_x</p:attrName>
                                        </p:attrNameLst>
                                      </p:cBhvr>
                                      <p:tavLst>
                                        <p:tav tm="0">
                                          <p:val>
                                            <p:strVal val="#ppt_x"/>
                                          </p:val>
                                        </p:tav>
                                        <p:tav tm="100000">
                                          <p:val>
                                            <p:strVal val="#ppt_x"/>
                                          </p:val>
                                        </p:tav>
                                      </p:tavLst>
                                    </p:anim>
                                    <p:anim calcmode="lin" valueType="num">
                                      <p:cBhvr>
                                        <p:cTn dur="1000" fill="hold" id="47"/>
                                        <p:tgtEl>
                                          <p:spTgt spid="84"/>
                                        </p:tgtEl>
                                        <p:attrNameLst>
                                          <p:attrName>ppt_y</p:attrName>
                                        </p:attrNameLst>
                                      </p:cBhvr>
                                      <p:tavLst>
                                        <p:tav tm="0">
                                          <p:val>
                                            <p:strVal val="#ppt_y+.1"/>
                                          </p:val>
                                        </p:tav>
                                        <p:tav tm="100000">
                                          <p:val>
                                            <p:strVal val="#ppt_y"/>
                                          </p:val>
                                        </p:tav>
                                      </p:tavLst>
                                    </p:anim>
                                  </p:childTnLst>
                                </p:cTn>
                              </p:par>
                            </p:childTnLst>
                          </p:cTn>
                        </p:par>
                        <p:par>
                          <p:cTn fill="hold" id="48">
                            <p:stCondLst>
                              <p:cond delay="3500"/>
                            </p:stCondLst>
                            <p:childTnLst>
                              <p:par>
                                <p:cTn fill="hold" grpId="0" id="49" nodeType="afterEffect" presetClass="entr" presetID="42" presetSubtype="0">
                                  <p:stCondLst>
                                    <p:cond delay="0"/>
                                  </p:stCondLst>
                                  <p:childTnLst>
                                    <p:set>
                                      <p:cBhvr>
                                        <p:cTn dur="1" fill="hold" id="50">
                                          <p:stCondLst>
                                            <p:cond delay="0"/>
                                          </p:stCondLst>
                                        </p:cTn>
                                        <p:tgtEl>
                                          <p:spTgt spid="82"/>
                                        </p:tgtEl>
                                        <p:attrNameLst>
                                          <p:attrName>style.visibility</p:attrName>
                                        </p:attrNameLst>
                                      </p:cBhvr>
                                      <p:to>
                                        <p:strVal val="visible"/>
                                      </p:to>
                                    </p:set>
                                    <p:animEffect filter="fade" transition="in">
                                      <p:cBhvr>
                                        <p:cTn dur="1000" id="51"/>
                                        <p:tgtEl>
                                          <p:spTgt spid="82"/>
                                        </p:tgtEl>
                                      </p:cBhvr>
                                    </p:animEffect>
                                    <p:anim calcmode="lin" valueType="num">
                                      <p:cBhvr>
                                        <p:cTn dur="1000" fill="hold" id="52"/>
                                        <p:tgtEl>
                                          <p:spTgt spid="82"/>
                                        </p:tgtEl>
                                        <p:attrNameLst>
                                          <p:attrName>ppt_x</p:attrName>
                                        </p:attrNameLst>
                                      </p:cBhvr>
                                      <p:tavLst>
                                        <p:tav tm="0">
                                          <p:val>
                                            <p:strVal val="#ppt_x"/>
                                          </p:val>
                                        </p:tav>
                                        <p:tav tm="100000">
                                          <p:val>
                                            <p:strVal val="#ppt_x"/>
                                          </p:val>
                                        </p:tav>
                                      </p:tavLst>
                                    </p:anim>
                                    <p:anim calcmode="lin" valueType="num">
                                      <p:cBhvr>
                                        <p:cTn dur="1000" fill="hold" id="53"/>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animBg="1" grpId="0" spid="84"/>
      <p:bldP grpId="0" spid="37"/>
    </p:bldLst>
  </p:timing>
</p:sld>
</file>

<file path=ppt/slides/slide37.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3F6583-FC68-4C1D-A80F-9E9E237520F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30949" y="0"/>
            <a:ext cx="5861051" cy="6858000"/>
          </a:xfrm>
          <a:prstGeom prst="rect">
            <a:avLst/>
          </a:prstGeom>
        </p:spPr>
      </p:pic>
      <p:pic>
        <p:nvPicPr>
          <p:cNvPr id="3" name="图片 2">
            <a:extLst>
              <a:ext uri="{FF2B5EF4-FFF2-40B4-BE49-F238E27FC236}">
                <a16:creationId xmlns:a16="http://schemas.microsoft.com/office/drawing/2014/main" id="{5D405D4A-9CEE-4F04-838A-B4FD713D04D4}"/>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11968" y="635721"/>
            <a:ext cx="4980032" cy="5915832"/>
          </a:xfrm>
          <a:prstGeom prst="rect">
            <a:avLst/>
          </a:prstGeom>
        </p:spPr>
      </p:pic>
      <p:sp>
        <p:nvSpPr>
          <p:cNvPr id="10" name="TextBox 6">
            <a:extLst>
              <a:ext uri="{FF2B5EF4-FFF2-40B4-BE49-F238E27FC236}">
                <a16:creationId xmlns:a16="http://schemas.microsoft.com/office/drawing/2014/main" id="{723E779C-3F67-4C55-AD01-F5B7C72092FC}"/>
              </a:ext>
            </a:extLst>
          </p:cNvPr>
          <p:cNvSpPr txBox="1"/>
          <p:nvPr/>
        </p:nvSpPr>
        <p:spPr>
          <a:xfrm>
            <a:off x="1007435" y="1892830"/>
            <a:ext cx="4330032"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PART 04</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09FD52BB-F97A-424A-9BEA-B4FAD72885EE}"/>
              </a:ext>
            </a:extLst>
          </p:cNvPr>
          <p:cNvSpPr txBox="1"/>
          <p:nvPr/>
        </p:nvSpPr>
        <p:spPr>
          <a:xfrm>
            <a:off x="2351584" y="2660915"/>
            <a:ext cx="2646878" cy="830997"/>
          </a:xfrm>
          <a:prstGeom prst="rect">
            <a:avLst/>
          </a:prstGeom>
          <a:noFill/>
        </p:spPr>
        <p:txBody>
          <a:bodyPr rtlCol="0" wrap="none">
            <a:spAutoFit/>
          </a:bodyPr>
          <a:lstStyle/>
          <a:p>
            <a:pPr defTabSz="1219020"/>
            <a:r>
              <a:rPr altLang="en-US" dirty="0" lang="zh-CN" sz="4800">
                <a:solidFill>
                  <a:srgbClr val="4F4D50"/>
                </a:solidFill>
                <a:latin charset="-122" panose="02010601030101010101" pitchFamily="2" typeface="方正黑体简体"/>
                <a:ea charset="-122" panose="02010601030101010101" pitchFamily="2" typeface="方正黑体简体"/>
                <a:cs typeface="+mn-ea"/>
                <a:sym typeface="+mn-lt"/>
              </a:rPr>
              <a:t>市场分析</a:t>
            </a:r>
            <a:endParaRPr altLang="zh-CN" dirty="0" lang="en-US" sz="48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7D5594D6-5E42-446D-AAD6-259A55A3FF09}"/>
              </a:ext>
            </a:extLst>
          </p:cNvPr>
          <p:cNvSpPr txBox="1"/>
          <p:nvPr/>
        </p:nvSpPr>
        <p:spPr>
          <a:xfrm>
            <a:off x="2620874" y="3567458"/>
            <a:ext cx="1497526" cy="318100"/>
          </a:xfrm>
          <a:prstGeom prst="rect">
            <a:avLst/>
          </a:prstGeom>
          <a:noFill/>
        </p:spPr>
        <p:txBody>
          <a:bodyPr rtlCol="0" wrap="none">
            <a:spAutoFit/>
          </a:bodyPr>
          <a:lstStyle/>
          <a:p>
            <a:pPr defTabSz="1219020"/>
            <a:r>
              <a:rPr altLang="en-US" dirty="0" lang="zh-CN" sz="1467">
                <a:solidFill>
                  <a:prstClr val="white">
                    <a:lumMod val="50000"/>
                  </a:prstClr>
                </a:solidFill>
                <a:latin charset="-122" panose="02010601030101010101" pitchFamily="2" typeface="方正黑体简体"/>
                <a:ea charset="-122" panose="02010601030101010101" pitchFamily="2" typeface="方正黑体简体"/>
                <a:cs typeface="+mn-ea"/>
                <a:sym typeface="+mn-lt"/>
              </a:rPr>
              <a:t>明年打算做什么</a:t>
            </a:r>
            <a:endParaRPr altLang="zh-CN" dirty="0" lang="en-US" sz="1467">
              <a:solidFill>
                <a:prstClr val="white">
                  <a:lumMod val="50000"/>
                </a:prstClr>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4A2F89D-5A50-47A0-857E-1F7C7905063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479152" y="3657338"/>
            <a:ext cx="176243" cy="119389"/>
          </a:xfrm>
          <a:prstGeom prst="rect">
            <a:avLst/>
          </a:prstGeom>
        </p:spPr>
      </p:pic>
      <p:pic>
        <p:nvPicPr>
          <p:cNvPr id="16" name="图片 15">
            <a:extLst>
              <a:ext uri="{FF2B5EF4-FFF2-40B4-BE49-F238E27FC236}">
                <a16:creationId xmlns:a16="http://schemas.microsoft.com/office/drawing/2014/main" id="{2D4D39E1-B2C2-480A-B252-707598CA5966}"/>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4095555" y="3717032"/>
            <a:ext cx="176243" cy="119389"/>
          </a:xfrm>
          <a:prstGeom prst="rect">
            <a:avLst/>
          </a:prstGeom>
        </p:spPr>
      </p:pic>
      <p:sp>
        <p:nvSpPr>
          <p:cNvPr id="13" name="TextBox 6">
            <a:extLst>
              <a:ext uri="{FF2B5EF4-FFF2-40B4-BE49-F238E27FC236}">
                <a16:creationId xmlns:a16="http://schemas.microsoft.com/office/drawing/2014/main" id="{723E779C-3F67-4C55-AD01-F5B7C72092FC}"/>
              </a:ext>
            </a:extLst>
          </p:cNvPr>
          <p:cNvSpPr txBox="1"/>
          <p:nvPr/>
        </p:nvSpPr>
        <p:spPr>
          <a:xfrm>
            <a:off x="9388833" y="2168473"/>
            <a:ext cx="2076209" cy="2646878"/>
          </a:xfrm>
          <a:prstGeom prst="rect">
            <a:avLst/>
          </a:prstGeom>
          <a:noFill/>
        </p:spPr>
        <p:txBody>
          <a:bodyPr rtlCol="0" wrap="none">
            <a:spAutoFit/>
          </a:bodyPr>
          <a:lstStyle/>
          <a:p>
            <a:pPr defTabSz="1219020"/>
            <a:r>
              <a:rPr altLang="zh-CN" dirty="0" lang="en-US"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rPr>
              <a:t>04</a:t>
            </a:r>
            <a:endParaRPr altLang="en-US" dirty="0" lang="zh-CN"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endParaRPr>
          </a:p>
        </p:txBody>
      </p:sp>
    </p:spTree>
    <p:extLst>
      <p:ext uri="{BB962C8B-B14F-4D97-AF65-F5344CB8AC3E}">
        <p14:creationId xmlns:p14="http://schemas.microsoft.com/office/powerpoint/2010/main" val="2060249680"/>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3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10" presetSubtype="0">
                                  <p:stCondLst>
                                    <p:cond delay="4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7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id="30" nodeType="withEffect" presetClass="entr" presetID="2" presetSubtype="8">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0-#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图片 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187641" y="1707052"/>
            <a:ext cx="3345579" cy="2018774"/>
          </a:xfrm>
          <a:prstGeom prst="rect">
            <a:avLst/>
          </a:prstGeom>
          <a:effectLst>
            <a:outerShdw algn="tl" blurRad="254000" dir="2700000" dist="63500" rotWithShape="0">
              <a:prstClr val="black">
                <a:alpha val="30000"/>
              </a:prstClr>
            </a:outerShdw>
          </a:effectLst>
        </p:spPr>
      </p:pic>
      <p:sp>
        <p:nvSpPr>
          <p:cNvPr id="8" name="TextBox 9"/>
          <p:cNvSpPr txBox="1"/>
          <p:nvPr/>
        </p:nvSpPr>
        <p:spPr>
          <a:xfrm>
            <a:off x="7726439" y="2254894"/>
            <a:ext cx="3345579" cy="600008"/>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nSpc>
                <a:spcPct val="130000"/>
              </a:lnSpc>
              <a:spcBef>
                <a:spcPts val="0"/>
              </a:spcBef>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您的内容打在这里，或者通过复制您的文本后，在此框中选择粘贴，并选择只保留文字。您的内容打在这里，或者通过复制您的文本后，在此框中选择粘贴，并选择只保留文字。</a:t>
            </a:r>
          </a:p>
        </p:txBody>
      </p:sp>
      <p:pic>
        <p:nvPicPr>
          <p:cNvPr id="9" name="图片 8"/>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726440" y="4068638"/>
            <a:ext cx="3345578" cy="2018774"/>
          </a:xfrm>
          <a:prstGeom prst="rect">
            <a:avLst/>
          </a:prstGeom>
          <a:effectLst>
            <a:outerShdw algn="tl" blurRad="254000" dir="2700000" dist="63500" rotWithShape="0">
              <a:prstClr val="black">
                <a:alpha val="30000"/>
              </a:prstClr>
            </a:outerShdw>
          </a:effectLst>
        </p:spPr>
      </p:pic>
      <p:sp>
        <p:nvSpPr>
          <p:cNvPr id="10" name="矩形 9"/>
          <p:cNvSpPr/>
          <p:nvPr/>
        </p:nvSpPr>
        <p:spPr>
          <a:xfrm>
            <a:off x="5120443" y="4068637"/>
            <a:ext cx="2018774" cy="2018774"/>
          </a:xfrm>
          <a:prstGeom prst="rect">
            <a:avLst/>
          </a:prstGeom>
          <a:solidFill>
            <a:srgbClr val="4F4D50"/>
          </a:solidFill>
          <a:ln w="1270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solidFill>
                <a:schemeClr val="tx1">
                  <a:lumMod val="75000"/>
                  <a:lumOff val="25000"/>
                </a:schemeClr>
              </a:solidFill>
              <a:latin charset="-122" panose="02010601030101010101" pitchFamily="2" typeface="方正黑体简体"/>
              <a:ea charset="-122" panose="02010601030101010101" pitchFamily="2" typeface="方正黑体简体"/>
            </a:endParaRPr>
          </a:p>
        </p:txBody>
      </p:sp>
      <p:sp>
        <p:nvSpPr>
          <p:cNvPr id="11" name="TextBox 9"/>
          <p:cNvSpPr txBox="1"/>
          <p:nvPr/>
        </p:nvSpPr>
        <p:spPr>
          <a:xfrm>
            <a:off x="1187642" y="4616479"/>
            <a:ext cx="3345579" cy="600008"/>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nSpc>
                <a:spcPct val="130000"/>
              </a:lnSpc>
              <a:spcBef>
                <a:spcPts val="0"/>
              </a:spcBef>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您的内容打在这里，或者通过复制您的文本后，在此框中选择粘贴，并选择只保留文字。您的内容打在这里，或者通过复制您的文本后，在此框中选择粘贴，并选择只保留文字。</a:t>
            </a:r>
          </a:p>
        </p:txBody>
      </p:sp>
      <p:sp>
        <p:nvSpPr>
          <p:cNvPr id="4" name="矩形 3"/>
          <p:cNvSpPr/>
          <p:nvPr/>
        </p:nvSpPr>
        <p:spPr>
          <a:xfrm>
            <a:off x="5120443" y="1707052"/>
            <a:ext cx="2018774" cy="2018774"/>
          </a:xfrm>
          <a:prstGeom prst="rect">
            <a:avLst/>
          </a:prstGeom>
          <a:solidFill>
            <a:srgbClr val="C8B08A"/>
          </a:solidFill>
          <a:ln w="1270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solidFill>
                <a:schemeClr val="tx1">
                  <a:lumMod val="75000"/>
                  <a:lumOff val="25000"/>
                </a:schemeClr>
              </a:solidFill>
              <a:latin charset="-122" panose="02010601030101010101" pitchFamily="2" typeface="方正黑体简体"/>
              <a:ea charset="-122" panose="02010601030101010101" pitchFamily="2" typeface="方正黑体简体"/>
            </a:endParaRPr>
          </a:p>
        </p:txBody>
      </p:sp>
      <p:sp>
        <p:nvSpPr>
          <p:cNvPr id="12" name="文本框 11"/>
          <p:cNvSpPr txBox="1"/>
          <p:nvPr/>
        </p:nvSpPr>
        <p:spPr>
          <a:xfrm>
            <a:off x="5668165" y="2307449"/>
            <a:ext cx="923331" cy="325667"/>
          </a:xfrm>
          <a:prstGeom prst="rect">
            <a:avLst/>
          </a:prstGeom>
          <a:noFill/>
        </p:spPr>
        <p:txBody>
          <a:bodyPr anchor="ctr" bIns="0" lIns="0" rIns="0" rtlCol="0" tIns="0" wrap="none">
            <a:spAutoFit/>
          </a:bodyPr>
          <a:lstStyle/>
          <a:p>
            <a:pPr algn="ctr">
              <a:lnSpc>
                <a:spcPct val="130000"/>
              </a:lnSpc>
            </a:pPr>
            <a:r>
              <a:rPr altLang="en-US" dirty="0" lang="zh-CN" sz="1799">
                <a:solidFill>
                  <a:schemeClr val="bg1"/>
                </a:solidFill>
                <a:latin charset="-122" panose="02010601030101010101" pitchFamily="2" typeface="方正黑体简体"/>
                <a:ea charset="-122" panose="02010601030101010101" pitchFamily="2" typeface="方正黑体简体"/>
              </a:rPr>
              <a:t>市场价值</a:t>
            </a:r>
          </a:p>
        </p:txBody>
      </p:sp>
      <p:sp>
        <p:nvSpPr>
          <p:cNvPr id="13" name="文本框 12"/>
          <p:cNvSpPr txBox="1"/>
          <p:nvPr/>
        </p:nvSpPr>
        <p:spPr>
          <a:xfrm>
            <a:off x="5559310" y="2534996"/>
            <a:ext cx="1141041" cy="639816"/>
          </a:xfrm>
          <a:prstGeom prst="rect">
            <a:avLst/>
          </a:prstGeom>
          <a:noFill/>
        </p:spPr>
        <p:txBody>
          <a:bodyPr anchor="ctr" bIns="0" lIns="0" rIns="0" rtlCol="0" tIns="0" wrap="none">
            <a:spAutoFit/>
          </a:bodyPr>
          <a:lstStyle/>
          <a:p>
            <a:pPr algn="ctr">
              <a:lnSpc>
                <a:spcPct val="130000"/>
              </a:lnSpc>
            </a:pPr>
            <a:r>
              <a:rPr altLang="zh-CN" dirty="0" lang="en-US" sz="3199">
                <a:solidFill>
                  <a:schemeClr val="bg1"/>
                </a:solidFill>
                <a:latin charset="-122" panose="02010601030101010101" pitchFamily="2" typeface="方正黑体简体"/>
                <a:ea charset="-122" panose="02010601030101010101" pitchFamily="2" typeface="方正黑体简体"/>
              </a:rPr>
              <a:t>8000</a:t>
            </a:r>
            <a:r>
              <a:rPr altLang="en-US" dirty="0" lang="zh-CN" sz="1799">
                <a:solidFill>
                  <a:schemeClr val="bg1"/>
                </a:solidFill>
                <a:latin charset="-122" panose="02010601030101010101" pitchFamily="2" typeface="方正黑体简体"/>
                <a:ea charset="-122" panose="02010601030101010101" pitchFamily="2" typeface="方正黑体简体"/>
              </a:rPr>
              <a:t>万</a:t>
            </a:r>
          </a:p>
        </p:txBody>
      </p:sp>
      <p:sp>
        <p:nvSpPr>
          <p:cNvPr id="17" name="文本框 16"/>
          <p:cNvSpPr txBox="1"/>
          <p:nvPr/>
        </p:nvSpPr>
        <p:spPr>
          <a:xfrm>
            <a:off x="5668165" y="4670740"/>
            <a:ext cx="923331" cy="325667"/>
          </a:xfrm>
          <a:prstGeom prst="rect">
            <a:avLst/>
          </a:prstGeom>
          <a:noFill/>
        </p:spPr>
        <p:txBody>
          <a:bodyPr anchor="ctr" bIns="0" lIns="0" rIns="0" rtlCol="0" tIns="0" wrap="none">
            <a:spAutoFit/>
          </a:bodyPr>
          <a:lstStyle/>
          <a:p>
            <a:pPr algn="ctr">
              <a:lnSpc>
                <a:spcPct val="130000"/>
              </a:lnSpc>
            </a:pPr>
            <a:r>
              <a:rPr altLang="en-US" dirty="0" lang="zh-CN" sz="1799">
                <a:solidFill>
                  <a:schemeClr val="bg1"/>
                </a:solidFill>
                <a:latin charset="-122" panose="02010601030101010101" pitchFamily="2" typeface="方正黑体简体"/>
                <a:ea charset="-122" panose="02010601030101010101" pitchFamily="2" typeface="方正黑体简体"/>
              </a:rPr>
              <a:t>计划评估</a:t>
            </a:r>
          </a:p>
        </p:txBody>
      </p:sp>
      <p:sp>
        <p:nvSpPr>
          <p:cNvPr id="18" name="文本框 17"/>
          <p:cNvSpPr txBox="1"/>
          <p:nvPr/>
        </p:nvSpPr>
        <p:spPr>
          <a:xfrm>
            <a:off x="5559310" y="4898286"/>
            <a:ext cx="1141041" cy="639816"/>
          </a:xfrm>
          <a:prstGeom prst="rect">
            <a:avLst/>
          </a:prstGeom>
          <a:noFill/>
        </p:spPr>
        <p:txBody>
          <a:bodyPr anchor="ctr" bIns="0" lIns="0" rIns="0" rtlCol="0" tIns="0" wrap="none">
            <a:spAutoFit/>
          </a:bodyPr>
          <a:lstStyle/>
          <a:p>
            <a:pPr algn="ctr">
              <a:lnSpc>
                <a:spcPct val="130000"/>
              </a:lnSpc>
            </a:pPr>
            <a:r>
              <a:rPr altLang="zh-CN" dirty="0" lang="en-US" sz="3199">
                <a:solidFill>
                  <a:schemeClr val="bg1"/>
                </a:solidFill>
                <a:latin charset="-122" panose="02010601030101010101" pitchFamily="2" typeface="方正黑体简体"/>
                <a:ea charset="-122" panose="02010601030101010101" pitchFamily="2" typeface="方正黑体简体"/>
              </a:rPr>
              <a:t>5000</a:t>
            </a:r>
            <a:r>
              <a:rPr altLang="en-US" dirty="0" lang="zh-CN" sz="1799">
                <a:solidFill>
                  <a:schemeClr val="bg1"/>
                </a:solidFill>
                <a:latin charset="-122" panose="02010601030101010101" pitchFamily="2" typeface="方正黑体简体"/>
                <a:ea charset="-122" panose="02010601030101010101" pitchFamily="2" typeface="方正黑体简体"/>
              </a:rPr>
              <a:t>万</a:t>
            </a:r>
          </a:p>
        </p:txBody>
      </p:sp>
      <p:sp>
        <p:nvSpPr>
          <p:cNvPr id="19"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4</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0" name="图片 19">
            <a:extLst>
              <a:ext uri="{FF2B5EF4-FFF2-40B4-BE49-F238E27FC236}">
                <a16:creationId xmlns:a16="http://schemas.microsoft.com/office/drawing/2014/main" id="{AB57C0F8-B204-4584-AB17-3A4B9892388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21"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市场分析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36179285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300" fill="hold" id="7"/>
                                        <p:tgtEl>
                                          <p:spTgt spid="20"/>
                                        </p:tgtEl>
                                        <p:attrNameLst>
                                          <p:attrName>ppt_x</p:attrName>
                                        </p:attrNameLst>
                                      </p:cBhvr>
                                      <p:tavLst>
                                        <p:tav tm="0">
                                          <p:val>
                                            <p:strVal val="0-#ppt_w/2"/>
                                          </p:val>
                                        </p:tav>
                                        <p:tav tm="100000">
                                          <p:val>
                                            <p:strVal val="#ppt_x"/>
                                          </p:val>
                                        </p:tav>
                                      </p:tavLst>
                                    </p:anim>
                                    <p:anim calcmode="lin" valueType="num">
                                      <p:cBhvr additive="base">
                                        <p:cTn dur="3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300" fill="hold" id="11"/>
                                        <p:tgtEl>
                                          <p:spTgt spid="21"/>
                                        </p:tgtEl>
                                        <p:attrNameLst>
                                          <p:attrName>ppt_x</p:attrName>
                                        </p:attrNameLst>
                                      </p:cBhvr>
                                      <p:tavLst>
                                        <p:tav tm="0">
                                          <p:val>
                                            <p:strVal val="0-#ppt_w/2"/>
                                          </p:val>
                                        </p:tav>
                                        <p:tav tm="100000">
                                          <p:val>
                                            <p:strVal val="#ppt_x"/>
                                          </p:val>
                                        </p:tav>
                                      </p:tavLst>
                                    </p:anim>
                                    <p:anim calcmode="lin" valueType="num">
                                      <p:cBhvr additive="base">
                                        <p:cTn dur="300" fill="hold" id="12"/>
                                        <p:tgtEl>
                                          <p:spTgt spid="2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300" fill="hold" id="15"/>
                                        <p:tgtEl>
                                          <p:spTgt spid="19"/>
                                        </p:tgtEl>
                                        <p:attrNameLst>
                                          <p:attrName>ppt_x</p:attrName>
                                        </p:attrNameLst>
                                      </p:cBhvr>
                                      <p:tavLst>
                                        <p:tav tm="0">
                                          <p:val>
                                            <p:strVal val="0-#ppt_w/2"/>
                                          </p:val>
                                        </p:tav>
                                        <p:tav tm="100000">
                                          <p:val>
                                            <p:strVal val="#ppt_x"/>
                                          </p:val>
                                        </p:tav>
                                      </p:tavLst>
                                    </p:anim>
                                    <p:anim calcmode="lin" valueType="num">
                                      <p:cBhvr additive="base">
                                        <p:cTn dur="300" fill="hold" id="16"/>
                                        <p:tgtEl>
                                          <p:spTgt spid="19"/>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10"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500" id="20"/>
                                        <p:tgtEl>
                                          <p:spTgt spid="3"/>
                                        </p:tgtEl>
                                      </p:cBhvr>
                                    </p:animEffect>
                                  </p:childTnLst>
                                </p:cTn>
                              </p:par>
                            </p:childTnLst>
                          </p:cTn>
                        </p:par>
                        <p:par>
                          <p:cTn fill="hold" id="21">
                            <p:stCondLst>
                              <p:cond delay="1100"/>
                            </p:stCondLst>
                            <p:childTnLst>
                              <p:par>
                                <p:cTn fill="hold" grpId="0" id="22" nodeType="afterEffect" presetClass="entr" presetID="53" presetSubtype="16">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p:cTn dur="500" fill="hold" id="24"/>
                                        <p:tgtEl>
                                          <p:spTgt spid="4"/>
                                        </p:tgtEl>
                                        <p:attrNameLst>
                                          <p:attrName>ppt_w</p:attrName>
                                        </p:attrNameLst>
                                      </p:cBhvr>
                                      <p:tavLst>
                                        <p:tav tm="0">
                                          <p:val>
                                            <p:fltVal val="0"/>
                                          </p:val>
                                        </p:tav>
                                        <p:tav tm="100000">
                                          <p:val>
                                            <p:strVal val="#ppt_w"/>
                                          </p:val>
                                        </p:tav>
                                      </p:tavLst>
                                    </p:anim>
                                    <p:anim calcmode="lin" valueType="num">
                                      <p:cBhvr>
                                        <p:cTn dur="500" fill="hold" id="25"/>
                                        <p:tgtEl>
                                          <p:spTgt spid="4"/>
                                        </p:tgtEl>
                                        <p:attrNameLst>
                                          <p:attrName>ppt_h</p:attrName>
                                        </p:attrNameLst>
                                      </p:cBhvr>
                                      <p:tavLst>
                                        <p:tav tm="0">
                                          <p:val>
                                            <p:fltVal val="0"/>
                                          </p:val>
                                        </p:tav>
                                        <p:tav tm="100000">
                                          <p:val>
                                            <p:strVal val="#ppt_h"/>
                                          </p:val>
                                        </p:tav>
                                      </p:tavLst>
                                    </p:anim>
                                    <p:animEffect filter="fade" transition="in">
                                      <p:cBhvr>
                                        <p:cTn dur="500" id="26"/>
                                        <p:tgtEl>
                                          <p:spTgt spid="4"/>
                                        </p:tgtEl>
                                      </p:cBhvr>
                                    </p:animEffect>
                                  </p:childTnLst>
                                </p:cTn>
                              </p:par>
                              <p:par>
                                <p:cTn fill="hold" grpId="0" id="27" nodeType="withEffect" presetClass="entr" presetID="53" presetSubtype="16">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par>
                                <p:cTn fill="hold" grpId="0" id="32" nodeType="withEffect" presetClass="entr" presetID="53" presetSubtype="16">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childTnLst>
                          </p:cTn>
                        </p:par>
                        <p:par>
                          <p:cTn fill="hold" id="37">
                            <p:stCondLst>
                              <p:cond delay="1600"/>
                            </p:stCondLst>
                            <p:childTnLst>
                              <p:par>
                                <p:cTn fill="hold" grpId="0" id="38" nodeType="afterEffect" presetClass="entr" presetID="53" presetSubtype="16">
                                  <p:stCondLst>
                                    <p:cond delay="0"/>
                                  </p:stCondLst>
                                  <p:iterate type="lt">
                                    <p:tmPct val="10000"/>
                                  </p:iterate>
                                  <p:childTnLst>
                                    <p:set>
                                      <p:cBhvr>
                                        <p:cTn dur="1" fill="hold" id="39">
                                          <p:stCondLst>
                                            <p:cond delay="0"/>
                                          </p:stCondLst>
                                        </p:cTn>
                                        <p:tgtEl>
                                          <p:spTgt spid="8"/>
                                        </p:tgtEl>
                                        <p:attrNameLst>
                                          <p:attrName>style.visibility</p:attrName>
                                        </p:attrNameLst>
                                      </p:cBhvr>
                                      <p:to>
                                        <p:strVal val="visible"/>
                                      </p:to>
                                    </p:set>
                                    <p:anim calcmode="lin" valueType="num">
                                      <p:cBhvr>
                                        <p:cTn dur="200" fill="hold" id="40"/>
                                        <p:tgtEl>
                                          <p:spTgt spid="8"/>
                                        </p:tgtEl>
                                        <p:attrNameLst>
                                          <p:attrName>ppt_w</p:attrName>
                                        </p:attrNameLst>
                                      </p:cBhvr>
                                      <p:tavLst>
                                        <p:tav tm="0">
                                          <p:val>
                                            <p:fltVal val="0"/>
                                          </p:val>
                                        </p:tav>
                                        <p:tav tm="100000">
                                          <p:val>
                                            <p:strVal val="#ppt_w"/>
                                          </p:val>
                                        </p:tav>
                                      </p:tavLst>
                                    </p:anim>
                                    <p:anim calcmode="lin" valueType="num">
                                      <p:cBhvr>
                                        <p:cTn dur="200" fill="hold" id="41"/>
                                        <p:tgtEl>
                                          <p:spTgt spid="8"/>
                                        </p:tgtEl>
                                        <p:attrNameLst>
                                          <p:attrName>ppt_h</p:attrName>
                                        </p:attrNameLst>
                                      </p:cBhvr>
                                      <p:tavLst>
                                        <p:tav tm="0">
                                          <p:val>
                                            <p:fltVal val="0"/>
                                          </p:val>
                                        </p:tav>
                                        <p:tav tm="100000">
                                          <p:val>
                                            <p:strVal val="#ppt_h"/>
                                          </p:val>
                                        </p:tav>
                                      </p:tavLst>
                                    </p:anim>
                                    <p:animEffect filter="fade" transition="in">
                                      <p:cBhvr>
                                        <p:cTn dur="200" id="42"/>
                                        <p:tgtEl>
                                          <p:spTgt spid="8"/>
                                        </p:tgtEl>
                                      </p:cBhvr>
                                    </p:animEffect>
                                  </p:childTnLst>
                                </p:cTn>
                              </p:par>
                            </p:childTnLst>
                          </p:cTn>
                        </p:par>
                        <p:par>
                          <p:cTn fill="hold" id="43">
                            <p:stCondLst>
                              <p:cond delay="3340"/>
                            </p:stCondLst>
                            <p:childTnLst>
                              <p:par>
                                <p:cTn fill="hold" id="44" nodeType="afterEffect" presetClass="entr" presetID="10"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500" id="46"/>
                                        <p:tgtEl>
                                          <p:spTgt spid="9"/>
                                        </p:tgtEl>
                                      </p:cBhvr>
                                    </p:animEffect>
                                  </p:childTnLst>
                                </p:cTn>
                              </p:par>
                            </p:childTnLst>
                          </p:cTn>
                        </p:par>
                        <p:par>
                          <p:cTn fill="hold" id="47">
                            <p:stCondLst>
                              <p:cond delay="3840"/>
                            </p:stCondLst>
                            <p:childTnLst>
                              <p:par>
                                <p:cTn fill="hold" grpId="0" id="48" nodeType="afterEffect" presetClass="entr" presetID="53" presetSubtype="16">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p:cTn dur="500" fill="hold" id="50"/>
                                        <p:tgtEl>
                                          <p:spTgt spid="10"/>
                                        </p:tgtEl>
                                        <p:attrNameLst>
                                          <p:attrName>ppt_w</p:attrName>
                                        </p:attrNameLst>
                                      </p:cBhvr>
                                      <p:tavLst>
                                        <p:tav tm="0">
                                          <p:val>
                                            <p:fltVal val="0"/>
                                          </p:val>
                                        </p:tav>
                                        <p:tav tm="100000">
                                          <p:val>
                                            <p:strVal val="#ppt_w"/>
                                          </p:val>
                                        </p:tav>
                                      </p:tavLst>
                                    </p:anim>
                                    <p:anim calcmode="lin" valueType="num">
                                      <p:cBhvr>
                                        <p:cTn dur="500" fill="hold" id="51"/>
                                        <p:tgtEl>
                                          <p:spTgt spid="10"/>
                                        </p:tgtEl>
                                        <p:attrNameLst>
                                          <p:attrName>ppt_h</p:attrName>
                                        </p:attrNameLst>
                                      </p:cBhvr>
                                      <p:tavLst>
                                        <p:tav tm="0">
                                          <p:val>
                                            <p:fltVal val="0"/>
                                          </p:val>
                                        </p:tav>
                                        <p:tav tm="100000">
                                          <p:val>
                                            <p:strVal val="#ppt_h"/>
                                          </p:val>
                                        </p:tav>
                                      </p:tavLst>
                                    </p:anim>
                                    <p:animEffect filter="fade" transition="in">
                                      <p:cBhvr>
                                        <p:cTn dur="500" id="52"/>
                                        <p:tgtEl>
                                          <p:spTgt spid="10"/>
                                        </p:tgtEl>
                                      </p:cBhvr>
                                    </p:animEffect>
                                  </p:childTnLst>
                                </p:cTn>
                              </p:par>
                              <p:par>
                                <p:cTn fill="hold" grpId="0" id="53" nodeType="withEffect" presetClass="entr" presetID="53" presetSubtype="16">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p:cTn dur="500" fill="hold" id="55"/>
                                        <p:tgtEl>
                                          <p:spTgt spid="17"/>
                                        </p:tgtEl>
                                        <p:attrNameLst>
                                          <p:attrName>ppt_w</p:attrName>
                                        </p:attrNameLst>
                                      </p:cBhvr>
                                      <p:tavLst>
                                        <p:tav tm="0">
                                          <p:val>
                                            <p:fltVal val="0"/>
                                          </p:val>
                                        </p:tav>
                                        <p:tav tm="100000">
                                          <p:val>
                                            <p:strVal val="#ppt_w"/>
                                          </p:val>
                                        </p:tav>
                                      </p:tavLst>
                                    </p:anim>
                                    <p:anim calcmode="lin" valueType="num">
                                      <p:cBhvr>
                                        <p:cTn dur="500" fill="hold" id="56"/>
                                        <p:tgtEl>
                                          <p:spTgt spid="17"/>
                                        </p:tgtEl>
                                        <p:attrNameLst>
                                          <p:attrName>ppt_h</p:attrName>
                                        </p:attrNameLst>
                                      </p:cBhvr>
                                      <p:tavLst>
                                        <p:tav tm="0">
                                          <p:val>
                                            <p:fltVal val="0"/>
                                          </p:val>
                                        </p:tav>
                                        <p:tav tm="100000">
                                          <p:val>
                                            <p:strVal val="#ppt_h"/>
                                          </p:val>
                                        </p:tav>
                                      </p:tavLst>
                                    </p:anim>
                                    <p:animEffect filter="fade" transition="in">
                                      <p:cBhvr>
                                        <p:cTn dur="500" id="57"/>
                                        <p:tgtEl>
                                          <p:spTgt spid="17"/>
                                        </p:tgtEl>
                                      </p:cBhvr>
                                    </p:animEffect>
                                  </p:childTnLst>
                                </p:cTn>
                              </p:par>
                              <p:par>
                                <p:cTn fill="hold" grpId="0" id="58" nodeType="withEffect" presetClass="entr" presetID="53" presetSubtype="16">
                                  <p:stCondLst>
                                    <p:cond delay="0"/>
                                  </p:stCondLst>
                                  <p:childTnLst>
                                    <p:set>
                                      <p:cBhvr>
                                        <p:cTn dur="1" fill="hold" id="59">
                                          <p:stCondLst>
                                            <p:cond delay="0"/>
                                          </p:stCondLst>
                                        </p:cTn>
                                        <p:tgtEl>
                                          <p:spTgt spid="18"/>
                                        </p:tgtEl>
                                        <p:attrNameLst>
                                          <p:attrName>style.visibility</p:attrName>
                                        </p:attrNameLst>
                                      </p:cBhvr>
                                      <p:to>
                                        <p:strVal val="visible"/>
                                      </p:to>
                                    </p:set>
                                    <p:anim calcmode="lin" valueType="num">
                                      <p:cBhvr>
                                        <p:cTn dur="500" fill="hold" id="60"/>
                                        <p:tgtEl>
                                          <p:spTgt spid="18"/>
                                        </p:tgtEl>
                                        <p:attrNameLst>
                                          <p:attrName>ppt_w</p:attrName>
                                        </p:attrNameLst>
                                      </p:cBhvr>
                                      <p:tavLst>
                                        <p:tav tm="0">
                                          <p:val>
                                            <p:fltVal val="0"/>
                                          </p:val>
                                        </p:tav>
                                        <p:tav tm="100000">
                                          <p:val>
                                            <p:strVal val="#ppt_w"/>
                                          </p:val>
                                        </p:tav>
                                      </p:tavLst>
                                    </p:anim>
                                    <p:anim calcmode="lin" valueType="num">
                                      <p:cBhvr>
                                        <p:cTn dur="500" fill="hold" id="61"/>
                                        <p:tgtEl>
                                          <p:spTgt spid="18"/>
                                        </p:tgtEl>
                                        <p:attrNameLst>
                                          <p:attrName>ppt_h</p:attrName>
                                        </p:attrNameLst>
                                      </p:cBhvr>
                                      <p:tavLst>
                                        <p:tav tm="0">
                                          <p:val>
                                            <p:fltVal val="0"/>
                                          </p:val>
                                        </p:tav>
                                        <p:tav tm="100000">
                                          <p:val>
                                            <p:strVal val="#ppt_h"/>
                                          </p:val>
                                        </p:tav>
                                      </p:tavLst>
                                    </p:anim>
                                    <p:animEffect filter="fade" transition="in">
                                      <p:cBhvr>
                                        <p:cTn dur="500" id="62"/>
                                        <p:tgtEl>
                                          <p:spTgt spid="18"/>
                                        </p:tgtEl>
                                      </p:cBhvr>
                                    </p:animEffect>
                                  </p:childTnLst>
                                </p:cTn>
                              </p:par>
                            </p:childTnLst>
                          </p:cTn>
                        </p:par>
                        <p:par>
                          <p:cTn fill="hold" id="63">
                            <p:stCondLst>
                              <p:cond delay="4340"/>
                            </p:stCondLst>
                            <p:childTnLst>
                              <p:par>
                                <p:cTn fill="hold" grpId="0" id="64" nodeType="afterEffect" presetClass="entr" presetID="53" presetSubtype="16">
                                  <p:stCondLst>
                                    <p:cond delay="0"/>
                                  </p:stCondLst>
                                  <p:iterate type="lt">
                                    <p:tmPct val="10000"/>
                                  </p:iterate>
                                  <p:childTnLst>
                                    <p:set>
                                      <p:cBhvr>
                                        <p:cTn dur="1" fill="hold" id="65">
                                          <p:stCondLst>
                                            <p:cond delay="0"/>
                                          </p:stCondLst>
                                        </p:cTn>
                                        <p:tgtEl>
                                          <p:spTgt spid="11"/>
                                        </p:tgtEl>
                                        <p:attrNameLst>
                                          <p:attrName>style.visibility</p:attrName>
                                        </p:attrNameLst>
                                      </p:cBhvr>
                                      <p:to>
                                        <p:strVal val="visible"/>
                                      </p:to>
                                    </p:set>
                                    <p:anim calcmode="lin" valueType="num">
                                      <p:cBhvr>
                                        <p:cTn dur="200" fill="hold" id="66"/>
                                        <p:tgtEl>
                                          <p:spTgt spid="11"/>
                                        </p:tgtEl>
                                        <p:attrNameLst>
                                          <p:attrName>ppt_w</p:attrName>
                                        </p:attrNameLst>
                                      </p:cBhvr>
                                      <p:tavLst>
                                        <p:tav tm="0">
                                          <p:val>
                                            <p:fltVal val="0"/>
                                          </p:val>
                                        </p:tav>
                                        <p:tav tm="100000">
                                          <p:val>
                                            <p:strVal val="#ppt_w"/>
                                          </p:val>
                                        </p:tav>
                                      </p:tavLst>
                                    </p:anim>
                                    <p:anim calcmode="lin" valueType="num">
                                      <p:cBhvr>
                                        <p:cTn dur="200" fill="hold" id="67"/>
                                        <p:tgtEl>
                                          <p:spTgt spid="11"/>
                                        </p:tgtEl>
                                        <p:attrNameLst>
                                          <p:attrName>ppt_h</p:attrName>
                                        </p:attrNameLst>
                                      </p:cBhvr>
                                      <p:tavLst>
                                        <p:tav tm="0">
                                          <p:val>
                                            <p:fltVal val="0"/>
                                          </p:val>
                                        </p:tav>
                                        <p:tav tm="100000">
                                          <p:val>
                                            <p:strVal val="#ppt_h"/>
                                          </p:val>
                                        </p:tav>
                                      </p:tavLst>
                                    </p:anim>
                                    <p:animEffect filter="fade" transition="in">
                                      <p:cBhvr>
                                        <p:cTn dur="200" id="6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animBg="1" grpId="0" spid="10"/>
      <p:bldP grpId="0" spid="11"/>
      <p:bldP animBg="1" grpId="0" spid="4"/>
      <p:bldP grpId="0" spid="12"/>
      <p:bldP grpId="0" spid="13"/>
      <p:bldP grpId="0" spid="17"/>
      <p:bldP grpId="0" spid="18"/>
      <p:bldP grpId="0" spid="21"/>
    </p:bld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e4c92a7a-3e91-4322-8ac7-d1cac9c074e3"/>
          <p:cNvGrpSpPr>
            <a:grpSpLocks noChangeAspect="1"/>
          </p:cNvGrpSpPr>
          <p:nvPr/>
        </p:nvGrpSpPr>
        <p:grpSpPr>
          <a:xfrm>
            <a:off x="4223513" y="1981577"/>
            <a:ext cx="3609400" cy="3609400"/>
            <a:chOff x="3958965" y="1520788"/>
            <a:chExt cx="4138460" cy="4138460"/>
          </a:xfrm>
        </p:grpSpPr>
        <p:sp>
          <p:nvSpPr>
            <p:cNvPr id="4" name="Freeform: Shape 29"/>
            <p:cNvSpPr>
              <a:spLocks/>
            </p:cNvSpPr>
            <p:nvPr/>
          </p:nvSpPr>
          <p:spPr bwMode="auto">
            <a:xfrm>
              <a:off x="7593658" y="3012222"/>
              <a:ext cx="433346" cy="1086978"/>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b="b" l="0" r="r" t="0"/>
              <a:pathLst>
                <a:path h="563" w="224">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5" name="Freeform: Shape 30"/>
            <p:cNvSpPr>
              <a:spLocks/>
            </p:cNvSpPr>
            <p:nvPr/>
          </p:nvSpPr>
          <p:spPr bwMode="auto">
            <a:xfrm>
              <a:off x="5519014" y="1591207"/>
              <a:ext cx="1088784" cy="433347"/>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b="b" l="0" r="r" t="0"/>
              <a:pathLst>
                <a:path h="224" w="563">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6" name="Freeform: Shape 31"/>
            <p:cNvSpPr>
              <a:spLocks/>
            </p:cNvSpPr>
            <p:nvPr/>
          </p:nvSpPr>
          <p:spPr bwMode="auto">
            <a:xfrm>
              <a:off x="3958965" y="3012222"/>
              <a:ext cx="433346" cy="1086978"/>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b="b" l="0" r="r" t="0"/>
              <a:pathLst>
                <a:path h="563" w="224">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7" name="Freeform: Shape 32"/>
            <p:cNvSpPr>
              <a:spLocks/>
            </p:cNvSpPr>
            <p:nvPr/>
          </p:nvSpPr>
          <p:spPr bwMode="auto">
            <a:xfrm>
              <a:off x="5519014" y="5225901"/>
              <a:ext cx="1088784" cy="433347"/>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b="b" l="0" r="r" t="0"/>
              <a:pathLst>
                <a:path h="224" w="563">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headEnd/>
              <a:tailEnd/>
            </a:ln>
          </p:spPr>
          <p:txBody>
            <a:bodyPr anchor="ctr"/>
            <a:lstStyle/>
            <a:p>
              <a:pPr algn="ctr">
                <a:lnSpc>
                  <a:spcPct val="130000"/>
                </a:lnSpc>
              </a:pPr>
              <a:endParaRPr sz="1799">
                <a:cs typeface="+mn-ea"/>
                <a:sym typeface="+mn-lt"/>
              </a:endParaRPr>
            </a:p>
          </p:txBody>
        </p:sp>
        <p:sp>
          <p:nvSpPr>
            <p:cNvPr id="39" name="Freeform: Shape 35"/>
            <p:cNvSpPr>
              <a:spLocks/>
            </p:cNvSpPr>
            <p:nvPr/>
          </p:nvSpPr>
          <p:spPr bwMode="auto">
            <a:xfrm>
              <a:off x="4011325" y="1520789"/>
              <a:ext cx="1780332" cy="1780333"/>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b="b" l="0" r="r" t="0"/>
              <a:pathLst>
                <a:path h="922" w="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C8B08A"/>
            </a:solidFill>
            <a:ln w="9525">
              <a:solidFill>
                <a:srgbClr val="C8B08A"/>
              </a:solidFill>
              <a:round/>
              <a:headEnd/>
              <a:tailEnd/>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37" name="Freeform: Shape 38"/>
            <p:cNvSpPr>
              <a:spLocks/>
            </p:cNvSpPr>
            <p:nvPr/>
          </p:nvSpPr>
          <p:spPr bwMode="auto">
            <a:xfrm>
              <a:off x="6317092" y="1520788"/>
              <a:ext cx="1780333" cy="178033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b="b" l="0" r="r" t="0"/>
              <a:pathLst>
                <a:path h="922" w="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rgbClr val="4F4D50"/>
            </a:solidFill>
            <a:ln w="9525">
              <a:noFill/>
              <a:round/>
              <a:headEnd/>
              <a:tailEnd/>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35" name="Freeform: Shape 41"/>
            <p:cNvSpPr>
              <a:spLocks/>
            </p:cNvSpPr>
            <p:nvPr/>
          </p:nvSpPr>
          <p:spPr bwMode="auto">
            <a:xfrm>
              <a:off x="6317091" y="3751629"/>
              <a:ext cx="1780332" cy="1780334"/>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b="b" l="0" r="r" t="0"/>
              <a:pathLst>
                <a:path h="922" w="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rgbClr val="C8B08A"/>
            </a:solidFill>
            <a:ln w="9525">
              <a:noFill/>
              <a:round/>
              <a:headEnd/>
              <a:tailEnd/>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33" name="Freeform: Shape 44"/>
            <p:cNvSpPr>
              <a:spLocks/>
            </p:cNvSpPr>
            <p:nvPr/>
          </p:nvSpPr>
          <p:spPr bwMode="auto">
            <a:xfrm>
              <a:off x="4011325" y="3793139"/>
              <a:ext cx="1780332" cy="1780334"/>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b="b" l="0" r="r" t="0"/>
              <a:pathLst>
                <a:path h="922" w="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rgbClr val="4F4D50"/>
            </a:solidFill>
            <a:ln w="9525">
              <a:noFill/>
              <a:round/>
              <a:headEnd/>
              <a:tailEnd/>
            </a:ln>
            <a:effectLst>
              <a:outerShdw algn="tl" blurRad="254000" dir="2700000" dist="63500" rotWithShape="0">
                <a:prstClr val="black">
                  <a:alpha val="30000"/>
                </a:prstClr>
              </a:outerShdw>
            </a:effectLst>
          </p:spPr>
          <p:txBody>
            <a:bodyPr anchor="ctr"/>
            <a:lstStyle/>
            <a:p>
              <a:pPr algn="ctr">
                <a:lnSpc>
                  <a:spcPct val="130000"/>
                </a:lnSpc>
              </a:pPr>
              <a:endParaRPr sz="1799">
                <a:cs typeface="+mn-ea"/>
                <a:sym typeface="+mn-lt"/>
              </a:endParaRPr>
            </a:p>
          </p:txBody>
        </p:sp>
        <p:sp>
          <p:nvSpPr>
            <p:cNvPr id="12" name="Freeform: Shape 46"/>
            <p:cNvSpPr>
              <a:spLocks/>
            </p:cNvSpPr>
            <p:nvPr/>
          </p:nvSpPr>
          <p:spPr bwMode="auto">
            <a:xfrm>
              <a:off x="4707641" y="2114296"/>
              <a:ext cx="387709" cy="57091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anchor="ctr"/>
            <a:lstStyle/>
            <a:p>
              <a:pPr algn="ctr">
                <a:lnSpc>
                  <a:spcPct val="130000"/>
                </a:lnSpc>
              </a:pPr>
              <a:endParaRPr sz="1799">
                <a:cs typeface="+mn-ea"/>
                <a:sym typeface="+mn-lt"/>
              </a:endParaRPr>
            </a:p>
          </p:txBody>
        </p:sp>
        <p:sp>
          <p:nvSpPr>
            <p:cNvPr id="13" name="Freeform: Shape 49"/>
            <p:cNvSpPr>
              <a:spLocks noChangeAspect="1"/>
            </p:cNvSpPr>
            <p:nvPr/>
          </p:nvSpPr>
          <p:spPr bwMode="auto">
            <a:xfrm>
              <a:off x="6990006" y="2168461"/>
              <a:ext cx="434506" cy="4674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anchor="ctr"/>
            <a:lstStyle/>
            <a:p>
              <a:pPr algn="ctr">
                <a:lnSpc>
                  <a:spcPct val="130000"/>
                </a:lnSpc>
              </a:pPr>
              <a:endParaRPr sz="1799">
                <a:cs typeface="+mn-ea"/>
                <a:sym typeface="+mn-lt"/>
              </a:endParaRPr>
            </a:p>
          </p:txBody>
        </p:sp>
        <p:sp>
          <p:nvSpPr>
            <p:cNvPr id="14" name="Freeform: Shape 52"/>
            <p:cNvSpPr>
              <a:spLocks/>
            </p:cNvSpPr>
            <p:nvPr/>
          </p:nvSpPr>
          <p:spPr bwMode="auto">
            <a:xfrm>
              <a:off x="6992070" y="4492283"/>
              <a:ext cx="473708" cy="443870"/>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b="b" l="0" r="r" t="0"/>
              <a:pathLst>
                <a:path h="55" w="59">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bg1"/>
            </a:solidFill>
            <a:ln w="9525">
              <a:noFill/>
              <a:round/>
              <a:headEnd/>
              <a:tailEnd/>
            </a:ln>
          </p:spPr>
          <p:txBody>
            <a:bodyPr anchor="ctr"/>
            <a:lstStyle/>
            <a:p>
              <a:pPr algn="ctr">
                <a:lnSpc>
                  <a:spcPct val="130000"/>
                </a:lnSpc>
              </a:pPr>
              <a:endParaRPr sz="1799">
                <a:cs typeface="+mn-ea"/>
                <a:sym typeface="+mn-lt"/>
              </a:endParaRPr>
            </a:p>
          </p:txBody>
        </p:sp>
        <p:sp>
          <p:nvSpPr>
            <p:cNvPr id="15" name="Freeform: Shape 55"/>
            <p:cNvSpPr>
              <a:spLocks noChangeAspect="1"/>
            </p:cNvSpPr>
            <p:nvPr/>
          </p:nvSpPr>
          <p:spPr bwMode="auto">
            <a:xfrm>
              <a:off x="4650329" y="4492283"/>
              <a:ext cx="502324" cy="46421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lnSpc>
                  <a:spcPct val="130000"/>
                </a:lnSpc>
              </a:pPr>
              <a:endParaRPr sz="1799">
                <a:cs typeface="+mn-ea"/>
                <a:sym typeface="+mn-lt"/>
              </a:endParaRPr>
            </a:p>
          </p:txBody>
        </p:sp>
      </p:grpSp>
      <p:grpSp>
        <p:nvGrpSpPr>
          <p:cNvPr id="43" name="组合 42"/>
          <p:cNvGrpSpPr/>
          <p:nvPr/>
        </p:nvGrpSpPr>
        <p:grpSpPr>
          <a:xfrm>
            <a:off x="8143891" y="2044214"/>
            <a:ext cx="2854061" cy="1053555"/>
            <a:chOff x="1531599" y="3689289"/>
            <a:chExt cx="2854804" cy="1053829"/>
          </a:xfrm>
        </p:grpSpPr>
        <p:sp>
          <p:nvSpPr>
            <p:cNvPr id="44" name="矩形 43"/>
            <p:cNvSpPr/>
            <p:nvPr/>
          </p:nvSpPr>
          <p:spPr>
            <a:xfrm>
              <a:off x="1531599" y="4050621"/>
              <a:ext cx="2854804" cy="692497"/>
            </a:xfrm>
            <a:prstGeom prst="rect">
              <a:avLst/>
            </a:prstGeom>
          </p:spPr>
          <p:txBody>
            <a:bodyPr wrap="square">
              <a:spAutoFit/>
              <a:scene3d>
                <a:camera prst="orthographicFront"/>
                <a:lightRig dir="t" rig="threePt"/>
              </a:scene3d>
              <a:sp3d contourW="12700"/>
            </a:body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45" name="文本框 44"/>
            <p:cNvSpPr txBox="1"/>
            <p:nvPr/>
          </p:nvSpPr>
          <p:spPr>
            <a:xfrm>
              <a:off x="1531599" y="3689289"/>
              <a:ext cx="1261884" cy="372410"/>
            </a:xfrm>
            <a:prstGeom prst="rect">
              <a:avLst/>
            </a:prstGeom>
            <a:noFill/>
          </p:spPr>
          <p:txBody>
            <a:bodyPr rtlCol="0" wrap="none">
              <a:spAutoFit/>
              <a:scene3d>
                <a:camera prst="orthographicFront"/>
                <a:lightRig dir="t" rig="threePt"/>
              </a:scene3d>
              <a:sp3d contourW="12700"/>
            </a:bodyPr>
            <a:lstStyle/>
            <a:p>
              <a:pPr>
                <a:lnSpc>
                  <a:spcPct val="130000"/>
                </a:lnSpc>
              </a:pPr>
              <a:r>
                <a:rPr altLang="en-US" b="1" dirty="0" lang="zh-CN" sz="1400">
                  <a:solidFill>
                    <a:srgbClr val="404040"/>
                  </a:solidFill>
                  <a:cs typeface="+mn-ea"/>
                  <a:sym typeface="+mn-lt"/>
                </a:rPr>
                <a:t>标题文字添加</a:t>
              </a:r>
            </a:p>
          </p:txBody>
        </p:sp>
      </p:grpSp>
      <p:grpSp>
        <p:nvGrpSpPr>
          <p:cNvPr id="46" name="组合 45"/>
          <p:cNvGrpSpPr/>
          <p:nvPr/>
        </p:nvGrpSpPr>
        <p:grpSpPr>
          <a:xfrm>
            <a:off x="8143891" y="4164184"/>
            <a:ext cx="2854061" cy="1053555"/>
            <a:chOff x="1531599" y="3689289"/>
            <a:chExt cx="2854804" cy="1053829"/>
          </a:xfrm>
        </p:grpSpPr>
        <p:sp>
          <p:nvSpPr>
            <p:cNvPr id="47" name="矩形 46"/>
            <p:cNvSpPr/>
            <p:nvPr/>
          </p:nvSpPr>
          <p:spPr>
            <a:xfrm>
              <a:off x="1531599" y="4050621"/>
              <a:ext cx="2854804" cy="692497"/>
            </a:xfrm>
            <a:prstGeom prst="rect">
              <a:avLst/>
            </a:prstGeom>
          </p:spPr>
          <p:txBody>
            <a:bodyPr wrap="square">
              <a:spAutoFit/>
              <a:scene3d>
                <a:camera prst="orthographicFront"/>
                <a:lightRig dir="t" rig="threePt"/>
              </a:scene3d>
              <a:sp3d contourW="12700"/>
            </a:body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48" name="文本框 47"/>
            <p:cNvSpPr txBox="1"/>
            <p:nvPr/>
          </p:nvSpPr>
          <p:spPr>
            <a:xfrm>
              <a:off x="1531599" y="3689289"/>
              <a:ext cx="1261884" cy="372410"/>
            </a:xfrm>
            <a:prstGeom prst="rect">
              <a:avLst/>
            </a:prstGeom>
            <a:noFill/>
          </p:spPr>
          <p:txBody>
            <a:bodyPr rtlCol="0" wrap="none">
              <a:spAutoFit/>
              <a:scene3d>
                <a:camera prst="orthographicFront"/>
                <a:lightRig dir="t" rig="threePt"/>
              </a:scene3d>
              <a:sp3d contourW="12700"/>
            </a:bodyPr>
            <a:lstStyle/>
            <a:p>
              <a:pPr>
                <a:lnSpc>
                  <a:spcPct val="130000"/>
                </a:lnSpc>
              </a:pPr>
              <a:r>
                <a:rPr altLang="en-US" b="1" dirty="0" lang="zh-CN" sz="1400">
                  <a:solidFill>
                    <a:schemeClr val="tx1">
                      <a:lumMod val="75000"/>
                      <a:lumOff val="25000"/>
                    </a:schemeClr>
                  </a:solidFill>
                  <a:cs typeface="+mn-ea"/>
                  <a:sym typeface="+mn-lt"/>
                </a:rPr>
                <a:t>标题文字添加</a:t>
              </a:r>
            </a:p>
          </p:txBody>
        </p:sp>
      </p:grpSp>
      <p:grpSp>
        <p:nvGrpSpPr>
          <p:cNvPr id="49" name="组合 48"/>
          <p:cNvGrpSpPr/>
          <p:nvPr/>
        </p:nvGrpSpPr>
        <p:grpSpPr>
          <a:xfrm>
            <a:off x="1072814" y="2044214"/>
            <a:ext cx="2854061" cy="1053555"/>
            <a:chOff x="1531599" y="3689289"/>
            <a:chExt cx="2854804" cy="1053829"/>
          </a:xfrm>
        </p:grpSpPr>
        <p:sp>
          <p:nvSpPr>
            <p:cNvPr id="50" name="矩形 49"/>
            <p:cNvSpPr/>
            <p:nvPr/>
          </p:nvSpPr>
          <p:spPr>
            <a:xfrm>
              <a:off x="1531599" y="4050621"/>
              <a:ext cx="2854804" cy="692497"/>
            </a:xfrm>
            <a:prstGeom prst="rect">
              <a:avLst/>
            </a:prstGeom>
          </p:spPr>
          <p:txBody>
            <a:bodyPr wrap="square">
              <a:spAutoFit/>
              <a:scene3d>
                <a:camera prst="orthographicFront"/>
                <a:lightRig dir="t" rig="threePt"/>
              </a:scene3d>
              <a:sp3d contourW="12700"/>
            </a:bodyPr>
            <a:lstStyle/>
            <a:p>
              <a:pPr algn="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51" name="文本框 50"/>
            <p:cNvSpPr txBox="1"/>
            <p:nvPr/>
          </p:nvSpPr>
          <p:spPr>
            <a:xfrm>
              <a:off x="3124519" y="3689289"/>
              <a:ext cx="1261884" cy="372410"/>
            </a:xfrm>
            <a:prstGeom prst="rect">
              <a:avLst/>
            </a:prstGeom>
            <a:noFill/>
          </p:spPr>
          <p:txBody>
            <a:bodyPr rtlCol="0" wrap="none">
              <a:spAutoFit/>
              <a:scene3d>
                <a:camera prst="orthographicFront"/>
                <a:lightRig dir="t" rig="threePt"/>
              </a:scene3d>
              <a:sp3d contourW="12700"/>
            </a:bodyPr>
            <a:lstStyle/>
            <a:p>
              <a:pPr algn="r">
                <a:lnSpc>
                  <a:spcPct val="130000"/>
                </a:lnSpc>
              </a:pPr>
              <a:r>
                <a:rPr altLang="en-US" b="1" dirty="0" lang="zh-CN" sz="1400">
                  <a:solidFill>
                    <a:schemeClr val="tx1">
                      <a:lumMod val="75000"/>
                      <a:lumOff val="25000"/>
                    </a:schemeClr>
                  </a:solidFill>
                  <a:cs typeface="+mn-ea"/>
                  <a:sym typeface="+mn-lt"/>
                </a:rPr>
                <a:t>标题文字添加</a:t>
              </a:r>
            </a:p>
          </p:txBody>
        </p:sp>
      </p:grpSp>
      <p:grpSp>
        <p:nvGrpSpPr>
          <p:cNvPr id="52" name="组合 51"/>
          <p:cNvGrpSpPr/>
          <p:nvPr/>
        </p:nvGrpSpPr>
        <p:grpSpPr>
          <a:xfrm>
            <a:off x="1072814" y="4164184"/>
            <a:ext cx="2854061" cy="1053555"/>
            <a:chOff x="1531599" y="3689289"/>
            <a:chExt cx="2854804" cy="1053829"/>
          </a:xfrm>
        </p:grpSpPr>
        <p:sp>
          <p:nvSpPr>
            <p:cNvPr id="53" name="矩形 52"/>
            <p:cNvSpPr/>
            <p:nvPr/>
          </p:nvSpPr>
          <p:spPr>
            <a:xfrm>
              <a:off x="1531599" y="4050621"/>
              <a:ext cx="2854804" cy="692497"/>
            </a:xfrm>
            <a:prstGeom prst="rect">
              <a:avLst/>
            </a:prstGeom>
          </p:spPr>
          <p:txBody>
            <a:bodyPr wrap="square">
              <a:spAutoFit/>
              <a:scene3d>
                <a:camera prst="orthographicFront"/>
                <a:lightRig dir="t" rig="threePt"/>
              </a:scene3d>
              <a:sp3d contourW="12700"/>
            </a:bodyPr>
            <a:lstStyle/>
            <a:p>
              <a:pPr algn="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用户可以在投影仪或者计算机上进行演示也可以将演示文稿打印出来制作成胶片以便应用到更广泛的领域中</a:t>
              </a:r>
            </a:p>
          </p:txBody>
        </p:sp>
        <p:sp>
          <p:nvSpPr>
            <p:cNvPr id="54" name="文本框 53"/>
            <p:cNvSpPr txBox="1"/>
            <p:nvPr/>
          </p:nvSpPr>
          <p:spPr>
            <a:xfrm>
              <a:off x="3124519" y="3689289"/>
              <a:ext cx="1261884" cy="372410"/>
            </a:xfrm>
            <a:prstGeom prst="rect">
              <a:avLst/>
            </a:prstGeom>
            <a:noFill/>
          </p:spPr>
          <p:txBody>
            <a:bodyPr rtlCol="0" wrap="none">
              <a:spAutoFit/>
              <a:scene3d>
                <a:camera prst="orthographicFront"/>
                <a:lightRig dir="t" rig="threePt"/>
              </a:scene3d>
              <a:sp3d contourW="12700"/>
            </a:bodyPr>
            <a:lstStyle/>
            <a:p>
              <a:pPr algn="r">
                <a:lnSpc>
                  <a:spcPct val="130000"/>
                </a:lnSpc>
              </a:pPr>
              <a:r>
                <a:rPr altLang="en-US" b="1" dirty="0" lang="zh-CN" sz="1400">
                  <a:solidFill>
                    <a:schemeClr val="tx1">
                      <a:lumMod val="75000"/>
                      <a:lumOff val="25000"/>
                    </a:schemeClr>
                  </a:solidFill>
                  <a:cs typeface="+mn-ea"/>
                  <a:sym typeface="+mn-lt"/>
                </a:rPr>
                <a:t>标题文字添加</a:t>
              </a:r>
            </a:p>
          </p:txBody>
        </p:sp>
      </p:grpSp>
      <p:sp>
        <p:nvSpPr>
          <p:cNvPr id="30"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4</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31" name="图片 30">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2"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市场分析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5977957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300" fill="hold" id="7"/>
                                        <p:tgtEl>
                                          <p:spTgt spid="31"/>
                                        </p:tgtEl>
                                        <p:attrNameLst>
                                          <p:attrName>ppt_x</p:attrName>
                                        </p:attrNameLst>
                                      </p:cBhvr>
                                      <p:tavLst>
                                        <p:tav tm="0">
                                          <p:val>
                                            <p:strVal val="0-#ppt_w/2"/>
                                          </p:val>
                                        </p:tav>
                                        <p:tav tm="100000">
                                          <p:val>
                                            <p:strVal val="#ppt_x"/>
                                          </p:val>
                                        </p:tav>
                                      </p:tavLst>
                                    </p:anim>
                                    <p:anim calcmode="lin" valueType="num">
                                      <p:cBhvr additive="base">
                                        <p:cTn dur="300" fill="hold" id="8"/>
                                        <p:tgtEl>
                                          <p:spTgt spid="3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300" fill="hold" id="11"/>
                                        <p:tgtEl>
                                          <p:spTgt spid="32"/>
                                        </p:tgtEl>
                                        <p:attrNameLst>
                                          <p:attrName>ppt_x</p:attrName>
                                        </p:attrNameLst>
                                      </p:cBhvr>
                                      <p:tavLst>
                                        <p:tav tm="0">
                                          <p:val>
                                            <p:strVal val="0-#ppt_w/2"/>
                                          </p:val>
                                        </p:tav>
                                        <p:tav tm="100000">
                                          <p:val>
                                            <p:strVal val="#ppt_x"/>
                                          </p:val>
                                        </p:tav>
                                      </p:tavLst>
                                    </p:anim>
                                    <p:anim calcmode="lin" valueType="num">
                                      <p:cBhvr additive="base">
                                        <p:cTn dur="300" fill="hold" id="12"/>
                                        <p:tgtEl>
                                          <p:spTgt spid="3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300" fill="hold" id="15"/>
                                        <p:tgtEl>
                                          <p:spTgt spid="30"/>
                                        </p:tgtEl>
                                        <p:attrNameLst>
                                          <p:attrName>ppt_x</p:attrName>
                                        </p:attrNameLst>
                                      </p:cBhvr>
                                      <p:tavLst>
                                        <p:tav tm="0">
                                          <p:val>
                                            <p:strVal val="0-#ppt_w/2"/>
                                          </p:val>
                                        </p:tav>
                                        <p:tav tm="100000">
                                          <p:val>
                                            <p:strVal val="#ppt_x"/>
                                          </p:val>
                                        </p:tav>
                                      </p:tavLst>
                                    </p:anim>
                                    <p:anim calcmode="lin" valueType="num">
                                      <p:cBhvr additive="base">
                                        <p:cTn dur="300" fill="hold" id="16"/>
                                        <p:tgtEl>
                                          <p:spTgt spid="30"/>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31"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1000" fill="hold" id="20"/>
                                        <p:tgtEl>
                                          <p:spTgt spid="3"/>
                                        </p:tgtEl>
                                        <p:attrNameLst>
                                          <p:attrName>ppt_w</p:attrName>
                                        </p:attrNameLst>
                                      </p:cBhvr>
                                      <p:tavLst>
                                        <p:tav tm="0">
                                          <p:val>
                                            <p:fltVal val="0"/>
                                          </p:val>
                                        </p:tav>
                                        <p:tav tm="100000">
                                          <p:val>
                                            <p:strVal val="#ppt_w"/>
                                          </p:val>
                                        </p:tav>
                                      </p:tavLst>
                                    </p:anim>
                                    <p:anim calcmode="lin" valueType="num">
                                      <p:cBhvr>
                                        <p:cTn dur="1000" fill="hold" id="21"/>
                                        <p:tgtEl>
                                          <p:spTgt spid="3"/>
                                        </p:tgtEl>
                                        <p:attrNameLst>
                                          <p:attrName>ppt_h</p:attrName>
                                        </p:attrNameLst>
                                      </p:cBhvr>
                                      <p:tavLst>
                                        <p:tav tm="0">
                                          <p:val>
                                            <p:fltVal val="0"/>
                                          </p:val>
                                        </p:tav>
                                        <p:tav tm="100000">
                                          <p:val>
                                            <p:strVal val="#ppt_h"/>
                                          </p:val>
                                        </p:tav>
                                      </p:tavLst>
                                    </p:anim>
                                    <p:anim calcmode="lin" valueType="num">
                                      <p:cBhvr>
                                        <p:cTn dur="1000" fill="hold" id="22"/>
                                        <p:tgtEl>
                                          <p:spTgt spid="3"/>
                                        </p:tgtEl>
                                        <p:attrNameLst>
                                          <p:attrName>style.rotation</p:attrName>
                                        </p:attrNameLst>
                                      </p:cBhvr>
                                      <p:tavLst>
                                        <p:tav tm="0">
                                          <p:val>
                                            <p:fltVal val="90"/>
                                          </p:val>
                                        </p:tav>
                                        <p:tav tm="100000">
                                          <p:val>
                                            <p:fltVal val="0"/>
                                          </p:val>
                                        </p:tav>
                                      </p:tavLst>
                                    </p:anim>
                                    <p:animEffect filter="fade" transition="in">
                                      <p:cBhvr>
                                        <p:cTn dur="1000" id="23"/>
                                        <p:tgtEl>
                                          <p:spTgt spid="3"/>
                                        </p:tgtEl>
                                      </p:cBhvr>
                                    </p:animEffect>
                                  </p:childTnLst>
                                </p:cTn>
                              </p:par>
                            </p:childTnLst>
                          </p:cTn>
                        </p:par>
                        <p:par>
                          <p:cTn fill="hold" id="24">
                            <p:stCondLst>
                              <p:cond delay="1600"/>
                            </p:stCondLst>
                            <p:childTnLst>
                              <p:par>
                                <p:cTn fill="hold" id="25" nodeType="afterEffect" presetClass="entr" presetID="2" presetSubtype="4">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500" fill="hold" id="27"/>
                                        <p:tgtEl>
                                          <p:spTgt spid="49"/>
                                        </p:tgtEl>
                                        <p:attrNameLst>
                                          <p:attrName>ppt_x</p:attrName>
                                        </p:attrNameLst>
                                      </p:cBhvr>
                                      <p:tavLst>
                                        <p:tav tm="0">
                                          <p:val>
                                            <p:strVal val="#ppt_x"/>
                                          </p:val>
                                        </p:tav>
                                        <p:tav tm="100000">
                                          <p:val>
                                            <p:strVal val="#ppt_x"/>
                                          </p:val>
                                        </p:tav>
                                      </p:tavLst>
                                    </p:anim>
                                    <p:anim calcmode="lin" valueType="num">
                                      <p:cBhvr additive="base">
                                        <p:cTn dur="500" fill="hold" id="28"/>
                                        <p:tgtEl>
                                          <p:spTgt spid="49"/>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52"/>
                                        </p:tgtEl>
                                        <p:attrNameLst>
                                          <p:attrName>style.visibility</p:attrName>
                                        </p:attrNameLst>
                                      </p:cBhvr>
                                      <p:to>
                                        <p:strVal val="visible"/>
                                      </p:to>
                                    </p:set>
                                    <p:anim calcmode="lin" valueType="num">
                                      <p:cBhvr additive="base">
                                        <p:cTn dur="500" fill="hold" id="31"/>
                                        <p:tgtEl>
                                          <p:spTgt spid="52"/>
                                        </p:tgtEl>
                                        <p:attrNameLst>
                                          <p:attrName>ppt_x</p:attrName>
                                        </p:attrNameLst>
                                      </p:cBhvr>
                                      <p:tavLst>
                                        <p:tav tm="0">
                                          <p:val>
                                            <p:strVal val="#ppt_x"/>
                                          </p:val>
                                        </p:tav>
                                        <p:tav tm="100000">
                                          <p:val>
                                            <p:strVal val="#ppt_x"/>
                                          </p:val>
                                        </p:tav>
                                      </p:tavLst>
                                    </p:anim>
                                    <p:anim calcmode="lin" valueType="num">
                                      <p:cBhvr additive="base">
                                        <p:cTn dur="500" fill="hold" id="32"/>
                                        <p:tgtEl>
                                          <p:spTgt spid="52"/>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1">
                                  <p:stCondLst>
                                    <p:cond delay="0"/>
                                  </p:stCondLst>
                                  <p:childTnLst>
                                    <p:set>
                                      <p:cBhvr>
                                        <p:cTn dur="1" fill="hold" id="34">
                                          <p:stCondLst>
                                            <p:cond delay="0"/>
                                          </p:stCondLst>
                                        </p:cTn>
                                        <p:tgtEl>
                                          <p:spTgt spid="43"/>
                                        </p:tgtEl>
                                        <p:attrNameLst>
                                          <p:attrName>style.visibility</p:attrName>
                                        </p:attrNameLst>
                                      </p:cBhvr>
                                      <p:to>
                                        <p:strVal val="visible"/>
                                      </p:to>
                                    </p:set>
                                    <p:anim calcmode="lin" valueType="num">
                                      <p:cBhvr additive="base">
                                        <p:cTn dur="500" fill="hold" id="35"/>
                                        <p:tgtEl>
                                          <p:spTgt spid="43"/>
                                        </p:tgtEl>
                                        <p:attrNameLst>
                                          <p:attrName>ppt_x</p:attrName>
                                        </p:attrNameLst>
                                      </p:cBhvr>
                                      <p:tavLst>
                                        <p:tav tm="0">
                                          <p:val>
                                            <p:strVal val="#ppt_x"/>
                                          </p:val>
                                        </p:tav>
                                        <p:tav tm="100000">
                                          <p:val>
                                            <p:strVal val="#ppt_x"/>
                                          </p:val>
                                        </p:tav>
                                      </p:tavLst>
                                    </p:anim>
                                    <p:anim calcmode="lin" valueType="num">
                                      <p:cBhvr additive="base">
                                        <p:cTn dur="500" fill="hold" id="36"/>
                                        <p:tgtEl>
                                          <p:spTgt spid="43"/>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1">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additive="base">
                                        <p:cTn dur="500" fill="hold" id="39"/>
                                        <p:tgtEl>
                                          <p:spTgt spid="46"/>
                                        </p:tgtEl>
                                        <p:attrNameLst>
                                          <p:attrName>ppt_x</p:attrName>
                                        </p:attrNameLst>
                                      </p:cBhvr>
                                      <p:tavLst>
                                        <p:tav tm="0">
                                          <p:val>
                                            <p:strVal val="#ppt_x"/>
                                          </p:val>
                                        </p:tav>
                                        <p:tav tm="100000">
                                          <p:val>
                                            <p:strVal val="#ppt_x"/>
                                          </p:val>
                                        </p:tav>
                                      </p:tavLst>
                                    </p:anim>
                                    <p:anim calcmode="lin" valueType="num">
                                      <p:cBhvr additive="base">
                                        <p:cTn dur="500" fill="hold" id="40"/>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2483FA4-5082-4684-9A03-2895EBE458B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0" y="536291"/>
            <a:ext cx="12192000" cy="5696036"/>
          </a:xfrm>
          <a:prstGeom prst="rect">
            <a:avLst/>
          </a:prstGeom>
          <a:solidFill>
            <a:schemeClr val="accent2"/>
          </a:solidFill>
        </p:spPr>
      </p:pic>
      <p:pic>
        <p:nvPicPr>
          <p:cNvPr id="5" name="图片 4">
            <a:extLst>
              <a:ext uri="{FF2B5EF4-FFF2-40B4-BE49-F238E27FC236}">
                <a16:creationId xmlns:a16="http://schemas.microsoft.com/office/drawing/2014/main" id="{C2C45D64-9D0A-411B-8189-DF02FA571F7C}"/>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732985" y="177736"/>
            <a:ext cx="12192000" cy="6858000"/>
          </a:xfrm>
          <a:prstGeom prst="rect">
            <a:avLst/>
          </a:prstGeom>
        </p:spPr>
      </p:pic>
      <p:pic>
        <p:nvPicPr>
          <p:cNvPr id="7" name="图片 6">
            <a:extLst>
              <a:ext uri="{FF2B5EF4-FFF2-40B4-BE49-F238E27FC236}">
                <a16:creationId xmlns:a16="http://schemas.microsoft.com/office/drawing/2014/main" id="{5221CFAB-AB96-4C1D-93AE-29A633F2A6EA}"/>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 y="0"/>
            <a:ext cx="7778751" cy="6858000"/>
          </a:xfrm>
          <a:prstGeom prst="rect">
            <a:avLst/>
          </a:prstGeom>
        </p:spPr>
      </p:pic>
      <p:sp>
        <p:nvSpPr>
          <p:cNvPr id="15" name="前言"/>
          <p:cNvSpPr>
            <a:spLocks noChangeArrowheads="1"/>
          </p:cNvSpPr>
          <p:nvPr/>
        </p:nvSpPr>
        <p:spPr bwMode="auto">
          <a:xfrm>
            <a:off x="538390" y="1385768"/>
            <a:ext cx="1066878"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defTabSz="914126">
              <a:spcBef>
                <a:spcPct val="0"/>
              </a:spcBef>
              <a:buNone/>
            </a:pPr>
            <a:r>
              <a:rPr altLang="en-US" b="1" dirty="0" lang="zh-CN" sz="1600">
                <a:solidFill>
                  <a:schemeClr val="tx1">
                    <a:lumMod val="65000"/>
                    <a:lumOff val="35000"/>
                  </a:schemeClr>
                </a:solidFill>
                <a:latin charset="0" pitchFamily="34" typeface="Impact MT Std"/>
                <a:sym charset="0" pitchFamily="34" typeface="Impact"/>
              </a:rPr>
              <a:t>公司简介</a:t>
            </a:r>
          </a:p>
        </p:txBody>
      </p:sp>
      <p:sp>
        <p:nvSpPr>
          <p:cNvPr id="16" name="TextBox 504"/>
          <p:cNvSpPr txBox="1"/>
          <p:nvPr/>
        </p:nvSpPr>
        <p:spPr>
          <a:xfrm>
            <a:off x="591202" y="2137601"/>
            <a:ext cx="3930694" cy="2492990"/>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pPr algn="just" defTabSz="914126">
              <a:lnSpc>
                <a:spcPct val="150000"/>
              </a:lnSpc>
              <a:spcAft>
                <a:spcPts val="1200"/>
              </a:spcAft>
            </a:pPr>
            <a:r>
              <a:rPr altLang="zh-CN" b="1" dirty="0" lang="en-US">
                <a:solidFill>
                  <a:schemeClr val="bg1">
                    <a:lumMod val="50000"/>
                  </a:schemeClr>
                </a:solidFill>
                <a:sym charset="-122" pitchFamily="34" typeface="微软雅黑"/>
              </a:rPr>
              <a:t>2020</a:t>
            </a:r>
            <a:r>
              <a:rPr altLang="en-US" dirty="0" lang="zh-CN" sz="1000">
                <a:solidFill>
                  <a:schemeClr val="bg1">
                    <a:lumMod val="50000"/>
                  </a:schemeClr>
                </a:solidFill>
                <a:sym charset="-122" pitchFamily="34" typeface="微软雅黑"/>
              </a:rPr>
              <a:t>您的内容打在这里，或者通过复制您的文本后，在此框中选择粘贴，并选择只保留文字。您的内容打在这里，或者通过复制您的文本后，在此框中选择粘贴，并选择只保留文字。</a:t>
            </a:r>
            <a:endParaRPr altLang="zh-CN" dirty="0" lang="en-US" sz="1000">
              <a:solidFill>
                <a:schemeClr val="bg1">
                  <a:lumMod val="50000"/>
                </a:schemeClr>
              </a:solidFill>
              <a:sym charset="-122" pitchFamily="34" typeface="微软雅黑"/>
            </a:endParaRPr>
          </a:p>
          <a:p>
            <a:pPr algn="just" defTabSz="914126">
              <a:lnSpc>
                <a:spcPct val="150000"/>
              </a:lnSpc>
              <a:spcAft>
                <a:spcPts val="1200"/>
              </a:spcAft>
            </a:pPr>
            <a:r>
              <a:rPr altLang="en-US" dirty="0" lang="zh-CN" sz="1000">
                <a:solidFill>
                  <a:schemeClr val="bg1">
                    <a:lumMod val="50000"/>
                  </a:schemeClr>
                </a:solidFill>
                <a:sym charset="-122" pitchFamily="34" typeface="微软雅黑"/>
              </a:rPr>
              <a:t>您的内容打在这里，或者通过复制您的文本后，在此框中选择粘贴，并选择只保留文字。您的内容打在这里</a:t>
            </a:r>
            <a:endParaRPr altLang="zh-CN" dirty="0" lang="en-US" sz="1000">
              <a:solidFill>
                <a:schemeClr val="bg1">
                  <a:lumMod val="50000"/>
                </a:schemeClr>
              </a:solidFill>
              <a:sym charset="-122" pitchFamily="34" typeface="微软雅黑"/>
            </a:endParaRPr>
          </a:p>
          <a:p>
            <a:pPr algn="just" defTabSz="914126">
              <a:lnSpc>
                <a:spcPct val="150000"/>
              </a:lnSpc>
              <a:spcAft>
                <a:spcPts val="1200"/>
              </a:spcAft>
            </a:pPr>
            <a:r>
              <a:rPr altLang="en-US" dirty="0" lang="zh-CN" sz="1000">
                <a:solidFill>
                  <a:schemeClr val="bg1">
                    <a:lumMod val="50000"/>
                  </a:schemeClr>
                </a:solidFill>
                <a:sym charset="-122" pitchFamily="34" typeface="微软雅黑"/>
              </a:rPr>
              <a:t>或者通过复制您的文本后，在此框中选择粘贴，并选择只保留文字。您的内容打在这里或者通过复制您的文本后。</a:t>
            </a:r>
          </a:p>
          <a:p>
            <a:pPr algn="just" defTabSz="914126">
              <a:lnSpc>
                <a:spcPct val="150000"/>
              </a:lnSpc>
              <a:spcAft>
                <a:spcPts val="1200"/>
              </a:spcAft>
            </a:pPr>
            <a:endParaRPr altLang="en-US" dirty="0" lang="zh-CN" sz="1000">
              <a:solidFill>
                <a:schemeClr val="bg1">
                  <a:lumMod val="50000"/>
                </a:schemeClr>
              </a:solidFill>
              <a:sym charset="-122" pitchFamily="34" typeface="微软雅黑"/>
            </a:endParaRPr>
          </a:p>
        </p:txBody>
      </p:sp>
      <p:sp>
        <p:nvSpPr>
          <p:cNvPr id="17" name="前言"/>
          <p:cNvSpPr>
            <a:spLocks noChangeArrowheads="1"/>
          </p:cNvSpPr>
          <p:nvPr/>
        </p:nvSpPr>
        <p:spPr bwMode="auto">
          <a:xfrm>
            <a:off x="523216" y="905173"/>
            <a:ext cx="1874600" cy="61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zh-CN" dirty="0" lang="en-US" spc="300">
                <a:gradFill>
                  <a:gsLst>
                    <a:gs pos="0">
                      <a:srgbClr val="F7DCAC"/>
                    </a:gs>
                    <a:gs pos="100000">
                      <a:srgbClr val="88745B"/>
                    </a:gs>
                  </a:gsLst>
                  <a:lin ang="1800000" scaled="0"/>
                </a:gradFill>
                <a:latin charset="0" panose="020B0806030902050204" pitchFamily="34" typeface="Impact"/>
              </a:rPr>
              <a:t>PREFACE</a:t>
            </a:r>
            <a:endParaRPr altLang="en-US" dirty="0" lang="zh-CN" spc="300" sz="1800">
              <a:gradFill>
                <a:gsLst>
                  <a:gs pos="0">
                    <a:srgbClr val="F7DCAC"/>
                  </a:gs>
                  <a:gs pos="100000">
                    <a:srgbClr val="88745B"/>
                  </a:gs>
                </a:gsLst>
                <a:lin ang="1800000" scaled="0"/>
              </a:gradFill>
              <a:latin charset="0" panose="020B0806030902050204" pitchFamily="34" typeface="Impact"/>
              <a:sym charset="0" pitchFamily="34" typeface="Impact"/>
            </a:endParaRPr>
          </a:p>
        </p:txBody>
      </p:sp>
      <p:grpSp>
        <p:nvGrpSpPr>
          <p:cNvPr id="18" name="组合 17"/>
          <p:cNvGrpSpPr/>
          <p:nvPr/>
        </p:nvGrpSpPr>
        <p:grpSpPr>
          <a:xfrm>
            <a:off x="711661" y="5653149"/>
            <a:ext cx="571463" cy="545866"/>
            <a:chOff x="1413117" y="4953618"/>
            <a:chExt cx="571463" cy="545866"/>
          </a:xfrm>
        </p:grpSpPr>
        <p:grpSp>
          <p:nvGrpSpPr>
            <p:cNvPr id="19" name="组合 18"/>
            <p:cNvGrpSpPr/>
            <p:nvPr/>
          </p:nvGrpSpPr>
          <p:grpSpPr>
            <a:xfrm>
              <a:off x="1413117" y="4953618"/>
              <a:ext cx="571463" cy="515236"/>
              <a:chOff x="4634991" y="2138335"/>
              <a:chExt cx="428348" cy="386204"/>
            </a:xfrm>
          </p:grpSpPr>
          <p:sp>
            <p:nvSpPr>
              <p:cNvPr id="21" name="Freeform 5"/>
              <p:cNvSpPr>
                <a:spLocks/>
              </p:cNvSpPr>
              <p:nvPr/>
            </p:nvSpPr>
            <p:spPr bwMode="auto">
              <a:xfrm>
                <a:off x="4634991" y="2138335"/>
                <a:ext cx="428348" cy="386204"/>
              </a:xfrm>
              <a:custGeom>
                <a:avLst/>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7DCAC"/>
                  </a:gs>
                  <a:gs pos="100000">
                    <a:srgbClr val="88745B"/>
                  </a:gs>
                </a:gsLst>
                <a:lin ang="1800000" scaled="0"/>
              </a:gradFill>
              <a:ln cap="flat" w="9525">
                <a:noFill/>
                <a:prstDash val="solid"/>
                <a:miter lim="800000"/>
                <a:headEnd/>
                <a:tailEnd/>
              </a:ln>
            </p:spPr>
            <p:txBody>
              <a:bodyPr anchor="t" anchorCtr="0" bIns="45720" compatLnSpc="1" lIns="91440" numCol="1" rIns="91440" tIns="45720" vert="horz" wrap="square">
                <a:prstTxWarp prst="textNoShape">
                  <a:avLst/>
                </a:prstTxWarp>
              </a:bodyPr>
              <a:lstStyle/>
              <a:p>
                <a:pPr fontAlgn="auto">
                  <a:spcBef>
                    <a:spcPts val="0"/>
                  </a:spcBef>
                  <a:spcAft>
                    <a:spcPts val="0"/>
                  </a:spcAft>
                  <a:buFontTx/>
                  <a:buNone/>
                </a:pPr>
                <a:endParaRPr altLang="en-US" dirty="0" lang="zh-CN">
                  <a:solidFill>
                    <a:srgbClr val="4F4D50"/>
                  </a:solidFill>
                  <a:latin typeface="Calibri"/>
                  <a:ea charset="-122" pitchFamily="34" typeface="微软雅黑"/>
                </a:endParaRPr>
              </a:p>
            </p:txBody>
          </p:sp>
          <p:sp>
            <p:nvSpPr>
              <p:cNvPr id="22" name="KSO_Shape"/>
              <p:cNvSpPr>
                <a:spLocks/>
              </p:cNvSpPr>
              <p:nvPr/>
            </p:nvSpPr>
            <p:spPr bwMode="auto">
              <a:xfrm>
                <a:off x="4758562" y="2206773"/>
                <a:ext cx="188010" cy="129099"/>
              </a:xfrm>
              <a:custGeom>
                <a:avLst/>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4F4D50"/>
              </a:solidFill>
              <a:ln>
                <a:noFill/>
              </a:ln>
            </p:spPr>
            <p:txBody>
              <a:bodyPr anchor="ctr">
                <a:scene3d>
                  <a:camera prst="orthographicFront"/>
                  <a:lightRig dir="t" rig="threePt"/>
                </a:scene3d>
                <a:sp3d contourW="12700">
                  <a:contourClr>
                    <a:srgbClr val="FFFFFF"/>
                  </a:contourClr>
                </a:sp3d>
              </a:bodyPr>
              <a:lstStyle/>
              <a:p>
                <a:pPr algn="ctr" fontAlgn="auto">
                  <a:spcBef>
                    <a:spcPts val="0"/>
                  </a:spcBef>
                  <a:spcAft>
                    <a:spcPts val="0"/>
                  </a:spcAft>
                  <a:buFontTx/>
                  <a:buNone/>
                  <a:defRPr/>
                </a:pPr>
                <a:endParaRPr altLang="en-US" dirty="0" lang="zh-CN">
                  <a:solidFill>
                    <a:srgbClr val="4F4D50"/>
                  </a:solidFill>
                  <a:latin typeface="Calibri"/>
                  <a:ea charset="-122" pitchFamily="34" typeface="微软雅黑"/>
                </a:endParaRPr>
              </a:p>
            </p:txBody>
          </p:sp>
        </p:grpSp>
        <p:sp>
          <p:nvSpPr>
            <p:cNvPr id="20" name="前言"/>
            <p:cNvSpPr>
              <a:spLocks noChangeArrowheads="1"/>
            </p:cNvSpPr>
            <p:nvPr/>
          </p:nvSpPr>
          <p:spPr bwMode="auto">
            <a:xfrm>
              <a:off x="1434441" y="5207137"/>
              <a:ext cx="528269" cy="29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en-US" dirty="0" lang="zh-CN" sz="1100">
                  <a:solidFill>
                    <a:srgbClr val="4F4D50"/>
                  </a:solidFill>
                  <a:latin charset="-122" panose="02010800040101010101" pitchFamily="2" typeface="华文行楷"/>
                  <a:ea charset="-122" panose="02010800040101010101" pitchFamily="2" typeface="华文行楷"/>
                </a:rPr>
                <a:t>梦想</a:t>
              </a:r>
              <a:endParaRPr altLang="en-US" dirty="0" lang="zh-CN" sz="1100">
                <a:solidFill>
                  <a:srgbClr val="4F4D50"/>
                </a:solidFill>
                <a:latin charset="-122" panose="02010800040101010101" pitchFamily="2" typeface="华文行楷"/>
                <a:ea charset="-122" panose="02010800040101010101" pitchFamily="2" typeface="华文行楷"/>
                <a:sym charset="0" pitchFamily="34" typeface="Impact"/>
              </a:endParaRPr>
            </a:p>
          </p:txBody>
        </p:sp>
      </p:grpSp>
      <p:grpSp>
        <p:nvGrpSpPr>
          <p:cNvPr id="23" name="组合 22"/>
          <p:cNvGrpSpPr/>
          <p:nvPr/>
        </p:nvGrpSpPr>
        <p:grpSpPr>
          <a:xfrm>
            <a:off x="1456002" y="5653149"/>
            <a:ext cx="571463" cy="545866"/>
            <a:chOff x="2157458" y="4953618"/>
            <a:chExt cx="571463" cy="545866"/>
          </a:xfrm>
        </p:grpSpPr>
        <p:grpSp>
          <p:nvGrpSpPr>
            <p:cNvPr id="24" name="组合 23"/>
            <p:cNvGrpSpPr/>
            <p:nvPr/>
          </p:nvGrpSpPr>
          <p:grpSpPr>
            <a:xfrm>
              <a:off x="2157458" y="4953618"/>
              <a:ext cx="571463" cy="515236"/>
              <a:chOff x="5076056" y="2138335"/>
              <a:chExt cx="428348" cy="386204"/>
            </a:xfrm>
          </p:grpSpPr>
          <p:sp>
            <p:nvSpPr>
              <p:cNvPr id="26" name="Freeform 5"/>
              <p:cNvSpPr>
                <a:spLocks/>
              </p:cNvSpPr>
              <p:nvPr/>
            </p:nvSpPr>
            <p:spPr bwMode="auto">
              <a:xfrm>
                <a:off x="5076056" y="2138335"/>
                <a:ext cx="428348" cy="386204"/>
              </a:xfrm>
              <a:custGeom>
                <a:avLst/>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7DCAC"/>
                  </a:gs>
                  <a:gs pos="100000">
                    <a:srgbClr val="88745B"/>
                  </a:gs>
                </a:gsLst>
                <a:lin ang="1800000" scaled="0"/>
              </a:gradFill>
              <a:ln cap="flat" w="9525">
                <a:noFill/>
                <a:prstDash val="solid"/>
                <a:miter lim="800000"/>
                <a:headEnd/>
                <a:tailEnd/>
              </a:ln>
            </p:spPr>
            <p:txBody>
              <a:bodyPr anchor="t" anchorCtr="0" bIns="45720" compatLnSpc="1" lIns="91440" numCol="1" rIns="91440" tIns="45720" vert="horz" wrap="square">
                <a:prstTxWarp prst="textNoShape">
                  <a:avLst/>
                </a:prstTxWarp>
              </a:bodyPr>
              <a:lstStyle/>
              <a:p>
                <a:pPr fontAlgn="auto">
                  <a:spcBef>
                    <a:spcPts val="0"/>
                  </a:spcBef>
                  <a:spcAft>
                    <a:spcPts val="0"/>
                  </a:spcAft>
                  <a:buFontTx/>
                  <a:buNone/>
                </a:pPr>
                <a:endParaRPr altLang="en-US" dirty="0" lang="zh-CN">
                  <a:solidFill>
                    <a:srgbClr val="4F4D50"/>
                  </a:solidFill>
                  <a:latin typeface="Calibri"/>
                  <a:ea charset="-122" pitchFamily="34" typeface="微软雅黑"/>
                </a:endParaRPr>
              </a:p>
            </p:txBody>
          </p:sp>
          <p:sp>
            <p:nvSpPr>
              <p:cNvPr id="27" name="KSO_Shape"/>
              <p:cNvSpPr>
                <a:spLocks/>
              </p:cNvSpPr>
              <p:nvPr/>
            </p:nvSpPr>
            <p:spPr bwMode="auto">
              <a:xfrm>
                <a:off x="5196307" y="2191017"/>
                <a:ext cx="182071" cy="155062"/>
              </a:xfrm>
              <a:custGeom>
                <a:avLst/>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4F4D50"/>
              </a:solidFill>
              <a:ln>
                <a:noFill/>
              </a:ln>
            </p:spPr>
            <p:txBody>
              <a:bodyPr anchor="ctr">
                <a:scene3d>
                  <a:camera prst="orthographicFront"/>
                  <a:lightRig dir="t" rig="threePt"/>
                </a:scene3d>
                <a:sp3d contourW="12700">
                  <a:contourClr>
                    <a:srgbClr val="FFFFFF"/>
                  </a:contourClr>
                </a:sp3d>
              </a:bodyPr>
              <a:lstStyle/>
              <a:p>
                <a:pPr algn="ctr" fontAlgn="auto">
                  <a:spcBef>
                    <a:spcPts val="0"/>
                  </a:spcBef>
                  <a:spcAft>
                    <a:spcPts val="0"/>
                  </a:spcAft>
                  <a:buFontTx/>
                  <a:buNone/>
                  <a:defRPr/>
                </a:pPr>
                <a:endParaRPr altLang="en-US" dirty="0" lang="zh-CN">
                  <a:solidFill>
                    <a:srgbClr val="4F4D50"/>
                  </a:solidFill>
                  <a:latin typeface="Calibri"/>
                  <a:ea charset="-122" pitchFamily="34" typeface="微软雅黑"/>
                </a:endParaRPr>
              </a:p>
            </p:txBody>
          </p:sp>
        </p:grpSp>
        <p:sp>
          <p:nvSpPr>
            <p:cNvPr id="25" name="前言"/>
            <p:cNvSpPr>
              <a:spLocks noChangeArrowheads="1"/>
            </p:cNvSpPr>
            <p:nvPr/>
          </p:nvSpPr>
          <p:spPr bwMode="auto">
            <a:xfrm>
              <a:off x="2181993" y="5207137"/>
              <a:ext cx="528269" cy="29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en-US" dirty="0" lang="zh-CN" sz="1100">
                  <a:solidFill>
                    <a:srgbClr val="4F4D50"/>
                  </a:solidFill>
                  <a:latin charset="-122" panose="02010800040101010101" pitchFamily="2" typeface="华文行楷"/>
                  <a:ea charset="-122" panose="02010800040101010101" pitchFamily="2" typeface="华文行楷"/>
                  <a:sym charset="0" pitchFamily="34" typeface="Impact"/>
                </a:rPr>
                <a:t>诚信</a:t>
              </a:r>
            </a:p>
          </p:txBody>
        </p:sp>
      </p:grpSp>
      <p:grpSp>
        <p:nvGrpSpPr>
          <p:cNvPr id="28" name="组合 27"/>
          <p:cNvGrpSpPr/>
          <p:nvPr/>
        </p:nvGrpSpPr>
        <p:grpSpPr>
          <a:xfrm>
            <a:off x="2200343" y="5653149"/>
            <a:ext cx="571463" cy="545866"/>
            <a:chOff x="2901799" y="4953618"/>
            <a:chExt cx="571463" cy="545866"/>
          </a:xfrm>
        </p:grpSpPr>
        <p:grpSp>
          <p:nvGrpSpPr>
            <p:cNvPr id="29" name="组合 28"/>
            <p:cNvGrpSpPr/>
            <p:nvPr/>
          </p:nvGrpSpPr>
          <p:grpSpPr>
            <a:xfrm>
              <a:off x="2901799" y="4953618"/>
              <a:ext cx="571463" cy="515236"/>
              <a:chOff x="7842587" y="4494001"/>
              <a:chExt cx="343825" cy="309997"/>
            </a:xfrm>
          </p:grpSpPr>
          <p:sp>
            <p:nvSpPr>
              <p:cNvPr id="31" name="Freeform 5"/>
              <p:cNvSpPr>
                <a:spLocks/>
              </p:cNvSpPr>
              <p:nvPr/>
            </p:nvSpPr>
            <p:spPr bwMode="auto">
              <a:xfrm>
                <a:off x="7842587" y="4494001"/>
                <a:ext cx="343825" cy="309997"/>
              </a:xfrm>
              <a:custGeom>
                <a:avLst/>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7DCAC"/>
                  </a:gs>
                  <a:gs pos="100000">
                    <a:srgbClr val="88745B"/>
                  </a:gs>
                </a:gsLst>
                <a:lin ang="1800000" scaled="0"/>
              </a:gradFill>
              <a:ln cap="flat" w="9525">
                <a:noFill/>
                <a:prstDash val="solid"/>
                <a:miter lim="800000"/>
                <a:headEnd/>
                <a:tailEnd/>
              </a:ln>
            </p:spPr>
            <p:txBody>
              <a:bodyPr anchor="t" anchorCtr="0" bIns="45720" compatLnSpc="1" lIns="91440" numCol="1" rIns="91440" tIns="45720" vert="horz" wrap="square">
                <a:prstTxWarp prst="textNoShape">
                  <a:avLst/>
                </a:prstTxWarp>
              </a:bodyPr>
              <a:lstStyle/>
              <a:p>
                <a:pPr fontAlgn="auto">
                  <a:spcBef>
                    <a:spcPts val="0"/>
                  </a:spcBef>
                  <a:spcAft>
                    <a:spcPts val="0"/>
                  </a:spcAft>
                  <a:buFontTx/>
                  <a:buNone/>
                </a:pPr>
                <a:endParaRPr altLang="en-US" dirty="0" lang="zh-CN">
                  <a:solidFill>
                    <a:srgbClr val="4F4D50"/>
                  </a:solidFill>
                  <a:latin typeface="Calibri"/>
                  <a:ea charset="-122" pitchFamily="34" typeface="微软雅黑"/>
                </a:endParaRPr>
              </a:p>
            </p:txBody>
          </p:sp>
          <p:sp>
            <p:nvSpPr>
              <p:cNvPr id="32" name="Freeform 12"/>
              <p:cNvSpPr>
                <a:spLocks noEditPoints="1"/>
              </p:cNvSpPr>
              <p:nvPr/>
            </p:nvSpPr>
            <p:spPr bwMode="auto">
              <a:xfrm>
                <a:off x="7948751" y="4540920"/>
                <a:ext cx="126640" cy="126156"/>
              </a:xfrm>
              <a:custGeom>
                <a:avLst/>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4F4D5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100">
                  <a:solidFill>
                    <a:srgbClr val="4F4D50"/>
                  </a:solidFill>
                </a:endParaRPr>
              </a:p>
            </p:txBody>
          </p:sp>
        </p:grpSp>
        <p:sp>
          <p:nvSpPr>
            <p:cNvPr id="30" name="前言"/>
            <p:cNvSpPr>
              <a:spLocks noChangeArrowheads="1"/>
            </p:cNvSpPr>
            <p:nvPr/>
          </p:nvSpPr>
          <p:spPr bwMode="auto">
            <a:xfrm>
              <a:off x="2929545" y="5207137"/>
              <a:ext cx="528269" cy="29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en-US" dirty="0" lang="zh-CN" sz="1100">
                  <a:solidFill>
                    <a:srgbClr val="4F4D50"/>
                  </a:solidFill>
                  <a:latin charset="-122" panose="02010800040101010101" pitchFamily="2" typeface="华文行楷"/>
                  <a:ea charset="-122" panose="02010800040101010101" pitchFamily="2" typeface="华文行楷"/>
                  <a:sym charset="0" pitchFamily="34" typeface="Impact"/>
                </a:rPr>
                <a:t>品质</a:t>
              </a:r>
            </a:p>
          </p:txBody>
        </p:sp>
      </p:grpSp>
      <p:grpSp>
        <p:nvGrpSpPr>
          <p:cNvPr id="33" name="组合 32"/>
          <p:cNvGrpSpPr/>
          <p:nvPr/>
        </p:nvGrpSpPr>
        <p:grpSpPr>
          <a:xfrm>
            <a:off x="2944684" y="5653149"/>
            <a:ext cx="571463" cy="545866"/>
            <a:chOff x="3646140" y="4953618"/>
            <a:chExt cx="571463" cy="545866"/>
          </a:xfrm>
        </p:grpSpPr>
        <p:grpSp>
          <p:nvGrpSpPr>
            <p:cNvPr id="34" name="组合 33"/>
            <p:cNvGrpSpPr/>
            <p:nvPr/>
          </p:nvGrpSpPr>
          <p:grpSpPr>
            <a:xfrm>
              <a:off x="3646140" y="4953618"/>
              <a:ext cx="571463" cy="515236"/>
              <a:chOff x="8201826" y="4494001"/>
              <a:chExt cx="343825" cy="309997"/>
            </a:xfrm>
          </p:grpSpPr>
          <p:sp>
            <p:nvSpPr>
              <p:cNvPr id="36" name="Freeform 5"/>
              <p:cNvSpPr>
                <a:spLocks/>
              </p:cNvSpPr>
              <p:nvPr/>
            </p:nvSpPr>
            <p:spPr bwMode="auto">
              <a:xfrm>
                <a:off x="8201826" y="4494001"/>
                <a:ext cx="343825" cy="309997"/>
              </a:xfrm>
              <a:custGeom>
                <a:avLst/>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7DCAC"/>
                  </a:gs>
                  <a:gs pos="100000">
                    <a:srgbClr val="88745B"/>
                  </a:gs>
                </a:gsLst>
                <a:lin ang="1800000" scaled="0"/>
              </a:gradFill>
              <a:ln cap="flat" w="9525">
                <a:noFill/>
                <a:prstDash val="solid"/>
                <a:miter lim="800000"/>
                <a:headEnd/>
                <a:tailEnd/>
              </a:ln>
            </p:spPr>
            <p:txBody>
              <a:bodyPr anchor="t" anchorCtr="0" bIns="45720" compatLnSpc="1" lIns="91440" numCol="1" rIns="91440" tIns="45720" vert="horz" wrap="square">
                <a:prstTxWarp prst="textNoShape">
                  <a:avLst/>
                </a:prstTxWarp>
              </a:bodyPr>
              <a:lstStyle/>
              <a:p>
                <a:pPr fontAlgn="auto">
                  <a:spcBef>
                    <a:spcPts val="0"/>
                  </a:spcBef>
                  <a:spcAft>
                    <a:spcPts val="0"/>
                  </a:spcAft>
                  <a:buFontTx/>
                  <a:buNone/>
                </a:pPr>
                <a:endParaRPr altLang="en-US" dirty="0" lang="zh-CN">
                  <a:solidFill>
                    <a:srgbClr val="4F4D50"/>
                  </a:solidFill>
                  <a:latin typeface="Calibri"/>
                  <a:ea charset="-122" pitchFamily="34" typeface="微软雅黑"/>
                </a:endParaRPr>
              </a:p>
            </p:txBody>
          </p:sp>
          <p:sp>
            <p:nvSpPr>
              <p:cNvPr id="37" name="Freeform 13"/>
              <p:cNvSpPr>
                <a:spLocks noEditPoints="1"/>
              </p:cNvSpPr>
              <p:nvPr/>
            </p:nvSpPr>
            <p:spPr bwMode="auto">
              <a:xfrm>
                <a:off x="8315962" y="4536286"/>
                <a:ext cx="126733" cy="136419"/>
              </a:xfrm>
              <a:custGeom>
                <a:avLst/>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7">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4F4D5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100">
                  <a:solidFill>
                    <a:srgbClr val="4F4D50"/>
                  </a:solidFill>
                </a:endParaRPr>
              </a:p>
            </p:txBody>
          </p:sp>
        </p:grpSp>
        <p:sp>
          <p:nvSpPr>
            <p:cNvPr id="35" name="前言"/>
            <p:cNvSpPr>
              <a:spLocks noChangeArrowheads="1"/>
            </p:cNvSpPr>
            <p:nvPr/>
          </p:nvSpPr>
          <p:spPr bwMode="auto">
            <a:xfrm>
              <a:off x="3677097" y="5207137"/>
              <a:ext cx="528269" cy="29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en-US" dirty="0" lang="zh-CN" sz="1100">
                  <a:solidFill>
                    <a:srgbClr val="4F4D50"/>
                  </a:solidFill>
                  <a:latin charset="-122" panose="02010800040101010101" pitchFamily="2" typeface="华文行楷"/>
                  <a:ea charset="-122" panose="02010800040101010101" pitchFamily="2" typeface="华文行楷"/>
                  <a:sym charset="0" pitchFamily="34" typeface="Impact"/>
                </a:rPr>
                <a:t>务实</a:t>
              </a:r>
            </a:p>
          </p:txBody>
        </p:sp>
      </p:grpSp>
      <p:grpSp>
        <p:nvGrpSpPr>
          <p:cNvPr id="38" name="组合 37"/>
          <p:cNvGrpSpPr/>
          <p:nvPr/>
        </p:nvGrpSpPr>
        <p:grpSpPr>
          <a:xfrm>
            <a:off x="9189264" y="2082272"/>
            <a:ext cx="1852621" cy="3662180"/>
            <a:chOff x="9604323" y="1025155"/>
            <a:chExt cx="1852621" cy="3662180"/>
          </a:xfrm>
        </p:grpSpPr>
        <p:sp>
          <p:nvSpPr>
            <p:cNvPr id="39" name="PA_文本框 97"/>
            <p:cNvSpPr txBox="1"/>
            <p:nvPr>
              <p:custDataLst>
                <p:tags r:id="rId1"/>
              </p:custDataLst>
            </p:nvPr>
          </p:nvSpPr>
          <p:spPr>
            <a:xfrm>
              <a:off x="9835986" y="1025155"/>
              <a:ext cx="1620958" cy="1862048"/>
            </a:xfrm>
            <a:prstGeom prst="rect">
              <a:avLst/>
            </a:prstGeom>
            <a:noFill/>
            <a:ln>
              <a:noFill/>
            </a:ln>
          </p:spPr>
          <p:txBody>
            <a:bodyPr rtlCol="0" wrap="none">
              <a:spAutoFit/>
            </a:bodyPr>
            <a:lstStyle/>
            <a:p>
              <a:pPr algn="ctr"/>
              <a:r>
                <a:rPr altLang="en-US" dirty="0" lang="zh-CN" spc="-300" sz="11500">
                  <a:gradFill>
                    <a:gsLst>
                      <a:gs pos="0">
                        <a:srgbClr val="F7DCAC"/>
                      </a:gs>
                      <a:gs pos="100000">
                        <a:srgbClr val="88745B"/>
                      </a:gs>
                    </a:gsLst>
                    <a:lin ang="1800000" scaled="0"/>
                  </a:gradFill>
                  <a:effectLst>
                    <a:outerShdw algn="tl" blurRad="38100" dir="2700000" dist="12700">
                      <a:srgbClr val="000000">
                        <a:alpha val="43137"/>
                      </a:srgbClr>
                    </a:outerShdw>
                  </a:effectLst>
                  <a:latin charset="-122" panose="02010800040101010101" pitchFamily="2" typeface="华文行楷"/>
                  <a:ea charset="-122" panose="02010800040101010101" pitchFamily="2" typeface="华文行楷"/>
                </a:rPr>
                <a:t>追</a:t>
              </a:r>
            </a:p>
          </p:txBody>
        </p:sp>
        <p:sp>
          <p:nvSpPr>
            <p:cNvPr id="40" name="PA_文本框 97"/>
            <p:cNvSpPr txBox="1"/>
            <p:nvPr>
              <p:custDataLst>
                <p:tags r:id="rId2"/>
              </p:custDataLst>
            </p:nvPr>
          </p:nvSpPr>
          <p:spPr>
            <a:xfrm>
              <a:off x="9820487" y="2825287"/>
              <a:ext cx="1620958" cy="1862048"/>
            </a:xfrm>
            <a:prstGeom prst="rect">
              <a:avLst/>
            </a:prstGeom>
            <a:noFill/>
            <a:ln>
              <a:noFill/>
            </a:ln>
          </p:spPr>
          <p:txBody>
            <a:bodyPr rtlCol="0" wrap="none">
              <a:spAutoFit/>
            </a:bodyPr>
            <a:lstStyle/>
            <a:p>
              <a:pPr algn="ctr"/>
              <a:r>
                <a:rPr altLang="en-US" dirty="0" lang="zh-CN" spc="-300" sz="11500">
                  <a:gradFill>
                    <a:gsLst>
                      <a:gs pos="0">
                        <a:srgbClr val="F7DCAC"/>
                      </a:gs>
                      <a:gs pos="100000">
                        <a:srgbClr val="88745B"/>
                      </a:gs>
                    </a:gsLst>
                    <a:lin ang="1800000" scaled="0"/>
                  </a:gradFill>
                  <a:effectLst>
                    <a:outerShdw algn="tl" blurRad="38100" dir="2700000" dist="12700">
                      <a:srgbClr val="000000">
                        <a:alpha val="43137"/>
                      </a:srgbClr>
                    </a:outerShdw>
                  </a:effectLst>
                  <a:latin charset="-122" panose="02010800040101010101" pitchFamily="2" typeface="华文行楷"/>
                  <a:ea charset="-122" panose="02010800040101010101" pitchFamily="2" typeface="华文行楷"/>
                </a:rPr>
                <a:t>梦</a:t>
              </a:r>
            </a:p>
          </p:txBody>
        </p:sp>
        <p:grpSp>
          <p:nvGrpSpPr>
            <p:cNvPr id="41" name="组合 40"/>
            <p:cNvGrpSpPr/>
            <p:nvPr/>
          </p:nvGrpSpPr>
          <p:grpSpPr>
            <a:xfrm>
              <a:off x="9604323" y="1298316"/>
              <a:ext cx="353943" cy="3083109"/>
              <a:chOff x="9382252" y="1363138"/>
              <a:chExt cx="353943" cy="3083109"/>
            </a:xfrm>
          </p:grpSpPr>
          <p:sp>
            <p:nvSpPr>
              <p:cNvPr id="45" name="文本框 44"/>
              <p:cNvSpPr txBox="1"/>
              <p:nvPr/>
            </p:nvSpPr>
            <p:spPr>
              <a:xfrm>
                <a:off x="9382252" y="1363138"/>
                <a:ext cx="353943" cy="964367"/>
              </a:xfrm>
              <a:prstGeom prst="rect">
                <a:avLst/>
              </a:prstGeom>
              <a:noFill/>
            </p:spPr>
            <p:txBody>
              <a:bodyPr rtlCol="0" vert="eaVert" wrap="none">
                <a:spAutoFit/>
              </a:bodyPr>
              <a:lstStyle/>
              <a:p>
                <a:r>
                  <a:rPr altLang="en-US" b="1" dirty="0" lang="zh-CN" spc="600" sz="1100">
                    <a:gradFill>
                      <a:gsLst>
                        <a:gs pos="0">
                          <a:srgbClr val="F7DCAC"/>
                        </a:gs>
                        <a:gs pos="100000">
                          <a:srgbClr val="88745B"/>
                        </a:gs>
                      </a:gsLst>
                      <a:lin ang="1800000" scaled="0"/>
                    </a:gradFill>
                    <a:latin charset="-122" panose="020B0503020204020204" pitchFamily="34" typeface="微软雅黑"/>
                    <a:ea charset="-122" panose="020B0503020204020204" pitchFamily="34" typeface="微软雅黑"/>
                  </a:rPr>
                  <a:t>坚持不懈</a:t>
                </a:r>
              </a:p>
            </p:txBody>
          </p:sp>
          <p:sp>
            <p:nvSpPr>
              <p:cNvPr id="46" name="文本框 45"/>
              <p:cNvSpPr txBox="1"/>
              <p:nvPr/>
            </p:nvSpPr>
            <p:spPr>
              <a:xfrm>
                <a:off x="9382252" y="2422509"/>
                <a:ext cx="353943" cy="964367"/>
              </a:xfrm>
              <a:prstGeom prst="rect">
                <a:avLst/>
              </a:prstGeom>
              <a:noFill/>
            </p:spPr>
            <p:txBody>
              <a:bodyPr rtlCol="0" vert="eaVert" wrap="none">
                <a:spAutoFit/>
              </a:bodyPr>
              <a:lstStyle/>
              <a:p>
                <a:r>
                  <a:rPr altLang="en-US" b="1" dirty="0" lang="zh-CN" spc="600" sz="1100">
                    <a:gradFill>
                      <a:gsLst>
                        <a:gs pos="0">
                          <a:srgbClr val="F7DCAC"/>
                        </a:gs>
                        <a:gs pos="100000">
                          <a:srgbClr val="88745B"/>
                        </a:gs>
                      </a:gsLst>
                      <a:lin ang="1800000" scaled="0"/>
                    </a:gradFill>
                    <a:latin charset="-122" panose="020B0503020204020204" pitchFamily="34" typeface="微软雅黑"/>
                    <a:ea charset="-122" panose="020B0503020204020204" pitchFamily="34" typeface="微软雅黑"/>
                  </a:rPr>
                  <a:t>无所畏惧</a:t>
                </a:r>
              </a:p>
            </p:txBody>
          </p:sp>
          <p:sp>
            <p:nvSpPr>
              <p:cNvPr id="47" name="文本框 46"/>
              <p:cNvSpPr txBox="1"/>
              <p:nvPr/>
            </p:nvSpPr>
            <p:spPr>
              <a:xfrm>
                <a:off x="9382252" y="3481880"/>
                <a:ext cx="353943" cy="964367"/>
              </a:xfrm>
              <a:prstGeom prst="rect">
                <a:avLst/>
              </a:prstGeom>
              <a:noFill/>
            </p:spPr>
            <p:txBody>
              <a:bodyPr rtlCol="0" vert="eaVert" wrap="none">
                <a:spAutoFit/>
              </a:bodyPr>
              <a:lstStyle/>
              <a:p>
                <a:r>
                  <a:rPr altLang="en-US" b="1" dirty="0" lang="zh-CN" spc="600" sz="1100">
                    <a:gradFill>
                      <a:gsLst>
                        <a:gs pos="0">
                          <a:srgbClr val="F7DCAC"/>
                        </a:gs>
                        <a:gs pos="100000">
                          <a:srgbClr val="88745B"/>
                        </a:gs>
                      </a:gsLst>
                      <a:lin ang="1800000" scaled="0"/>
                    </a:gradFill>
                    <a:latin charset="-122" panose="020B0503020204020204" pitchFamily="34" typeface="微软雅黑"/>
                    <a:ea charset="-122" panose="020B0503020204020204" pitchFamily="34" typeface="微软雅黑"/>
                  </a:rPr>
                  <a:t>努力奋斗</a:t>
                </a:r>
              </a:p>
            </p:txBody>
          </p:sp>
          <p:sp>
            <p:nvSpPr>
              <p:cNvPr id="48" name="椭圆 47"/>
              <p:cNvSpPr/>
              <p:nvPr/>
            </p:nvSpPr>
            <p:spPr>
              <a:xfrm>
                <a:off x="9504238" y="2281497"/>
                <a:ext cx="109970" cy="109970"/>
              </a:xfrm>
              <a:prstGeom prst="ellipse">
                <a:avLst/>
              </a:prstGeom>
              <a:noFill/>
              <a:ln w="190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F7DCAC"/>
                      </a:gs>
                      <a:gs pos="100000">
                        <a:srgbClr val="88745B"/>
                      </a:gs>
                    </a:gsLst>
                    <a:lin ang="1800000" scaled="0"/>
                  </a:gradFill>
                </a:endParaRPr>
              </a:p>
            </p:txBody>
          </p:sp>
          <p:sp>
            <p:nvSpPr>
              <p:cNvPr id="49" name="椭圆 48"/>
              <p:cNvSpPr/>
              <p:nvPr/>
            </p:nvSpPr>
            <p:spPr>
              <a:xfrm>
                <a:off x="9504238" y="3346090"/>
                <a:ext cx="109970" cy="109970"/>
              </a:xfrm>
              <a:prstGeom prst="ellipse">
                <a:avLst/>
              </a:prstGeom>
              <a:noFill/>
              <a:ln w="190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F7DCAC"/>
                      </a:gs>
                      <a:gs pos="100000">
                        <a:srgbClr val="88745B"/>
                      </a:gs>
                    </a:gsLst>
                    <a:lin ang="1800000" scaled="0"/>
                  </a:gradFill>
                </a:endParaRPr>
              </a:p>
            </p:txBody>
          </p:sp>
        </p:grpSp>
        <p:grpSp>
          <p:nvGrpSpPr>
            <p:cNvPr id="42" name="组合 41"/>
            <p:cNvGrpSpPr/>
            <p:nvPr/>
          </p:nvGrpSpPr>
          <p:grpSpPr>
            <a:xfrm>
              <a:off x="10098072" y="2599669"/>
              <a:ext cx="1220767" cy="489185"/>
              <a:chOff x="10098072" y="2599669"/>
              <a:chExt cx="1220767" cy="489185"/>
            </a:xfrm>
          </p:grpSpPr>
          <p:sp>
            <p:nvSpPr>
              <p:cNvPr id="43" name="前言"/>
              <p:cNvSpPr>
                <a:spLocks noChangeArrowheads="1"/>
              </p:cNvSpPr>
              <p:nvPr/>
            </p:nvSpPr>
            <p:spPr bwMode="auto">
              <a:xfrm>
                <a:off x="10098072" y="2599669"/>
                <a:ext cx="1220767"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en-US" b="1" dirty="0" lang="zh-CN" spc="300" sz="1600">
                    <a:gradFill>
                      <a:gsLst>
                        <a:gs pos="0">
                          <a:srgbClr val="F7DCAC"/>
                        </a:gs>
                        <a:gs pos="100000">
                          <a:srgbClr val="88745B"/>
                        </a:gs>
                      </a:gsLst>
                      <a:lin ang="1800000" scaled="0"/>
                    </a:gradFill>
                    <a:latin charset="0" pitchFamily="34" typeface="Impact MT Std"/>
                    <a:sym charset="0" pitchFamily="34" typeface="Impact"/>
                  </a:rPr>
                  <a:t>扬帆起航</a:t>
                </a:r>
              </a:p>
            </p:txBody>
          </p:sp>
          <p:sp>
            <p:nvSpPr>
              <p:cNvPr id="44" name="前言"/>
              <p:cNvSpPr>
                <a:spLocks noChangeArrowheads="1"/>
              </p:cNvSpPr>
              <p:nvPr/>
            </p:nvSpPr>
            <p:spPr bwMode="auto">
              <a:xfrm>
                <a:off x="10138147" y="2858062"/>
                <a:ext cx="1140616" cy="23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60940" lIns="121880" rIns="121880" tIns="60940" wrap="none">
                <a:spAutoFit/>
              </a:bodyPr>
              <a:lstStyle>
                <a:lvl1pPr>
                  <a:spcBef>
                    <a:spcPct val="20000"/>
                  </a:spcBef>
                  <a:buFont charset="0"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126">
                  <a:spcBef>
                    <a:spcPct val="0"/>
                  </a:spcBef>
                  <a:buNone/>
                </a:pPr>
                <a:r>
                  <a:rPr altLang="zh-CN" b="1" dirty="0" lang="en-US" sz="700">
                    <a:gradFill>
                      <a:gsLst>
                        <a:gs pos="0">
                          <a:srgbClr val="F7DCAC"/>
                        </a:gs>
                        <a:gs pos="100000">
                          <a:srgbClr val="88745B"/>
                        </a:gs>
                      </a:gsLst>
                      <a:lin ang="1800000" scaled="0"/>
                    </a:gradFill>
                    <a:latin charset="0" pitchFamily="34" typeface="Impact MT Std"/>
                    <a:sym charset="0" pitchFamily="34" typeface="Impact"/>
                  </a:rPr>
                  <a:t>YANG FAN SET SAIL</a:t>
                </a:r>
                <a:endParaRPr altLang="en-US" b="1" dirty="0" lang="zh-CN" sz="700">
                  <a:gradFill>
                    <a:gsLst>
                      <a:gs pos="0">
                        <a:srgbClr val="F7DCAC"/>
                      </a:gs>
                      <a:gs pos="100000">
                        <a:srgbClr val="88745B"/>
                      </a:gs>
                    </a:gsLst>
                    <a:lin ang="1800000" scaled="0"/>
                  </a:gradFill>
                  <a:latin charset="0" pitchFamily="34" typeface="Impact MT Std"/>
                  <a:sym charset="0" pitchFamily="34" typeface="Impact"/>
                </a:endParaRPr>
              </a:p>
            </p:txBody>
          </p:sp>
        </p:grpSp>
      </p:grpSp>
    </p:spTree>
    <p:extLst>
      <p:ext uri="{BB962C8B-B14F-4D97-AF65-F5344CB8AC3E}">
        <p14:creationId xmlns:p14="http://schemas.microsoft.com/office/powerpoint/2010/main" val="2828937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000" spd="slow">
        <p15:prstTrans prst="wind"/>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par>
                                    <p:cTn fill="hold" grpId="0" id="12" nodeType="withEffect" presetClass="entr" presetID="10" presetSubtype="0">
                                      <p:stCondLst>
                                        <p:cond delay="1000"/>
                                      </p:stCondLst>
                                      <p:iterate type="lt">
                                        <p:tmPct val="10000"/>
                                      </p:iterate>
                                      <p:childTnLst>
                                        <p:set>
                                          <p:cBhvr>
                                            <p:cTn dur="1" fill="hold" id="13">
                                              <p:stCondLst>
                                                <p:cond delay="0"/>
                                              </p:stCondLst>
                                            </p:cTn>
                                            <p:tgtEl>
                                              <p:spTgt spid="16"/>
                                            </p:tgtEl>
                                            <p:attrNameLst>
                                              <p:attrName>style.visibility</p:attrName>
                                            </p:attrNameLst>
                                          </p:cBhvr>
                                          <p:to>
                                            <p:strVal val="visible"/>
                                          </p:to>
                                        </p:set>
                                        <p:animEffect filter="fade" transition="in">
                                          <p:cBhvr>
                                            <p:cTn dur="100" id="14"/>
                                            <p:tgtEl>
                                              <p:spTgt spid="16"/>
                                            </p:tgtEl>
                                          </p:cBhvr>
                                        </p:animEffect>
                                      </p:childTnLst>
                                    </p:cTn>
                                  </p:par>
                                  <p:par>
                                    <p:cTn fill="hold" grpId="0" id="15" nodeType="withEffect" presetClass="entr" presetID="22" presetSubtype="8">
                                      <p:stCondLst>
                                        <p:cond delay="250"/>
                                      </p:stCondLst>
                                      <p:childTnLst>
                                        <p:set>
                                          <p:cBhvr>
                                            <p:cTn dur="1" fill="hold" id="16">
                                              <p:stCondLst>
                                                <p:cond delay="0"/>
                                              </p:stCondLst>
                                            </p:cTn>
                                            <p:tgtEl>
                                              <p:spTgt spid="17"/>
                                            </p:tgtEl>
                                            <p:attrNameLst>
                                              <p:attrName>style.visibility</p:attrName>
                                            </p:attrNameLst>
                                          </p:cBhvr>
                                          <p:to>
                                            <p:strVal val="visible"/>
                                          </p:to>
                                        </p:set>
                                        <p:animEffect filter="wipe(left)" transition="in">
                                          <p:cBhvr>
                                            <p:cTn dur="500" id="17"/>
                                            <p:tgtEl>
                                              <p:spTgt spid="17"/>
                                            </p:tgtEl>
                                          </p:cBhvr>
                                        </p:animEffect>
                                      </p:childTnLst>
                                    </p:cTn>
                                  </p:par>
                                  <p:par>
                                    <p:cTn fill="hold" id="18" nodeType="withEffect" p14:presetBounceEnd="40000" presetClass="entr" presetID="2" presetSubtype="2">
                                      <p:stCondLst>
                                        <p:cond delay="250"/>
                                      </p:stCondLst>
                                      <p:childTnLst>
                                        <p:set>
                                          <p:cBhvr>
                                            <p:cTn dur="1" fill="hold" id="19">
                                              <p:stCondLst>
                                                <p:cond delay="0"/>
                                              </p:stCondLst>
                                            </p:cTn>
                                            <p:tgtEl>
                                              <p:spTgt spid="18"/>
                                            </p:tgtEl>
                                            <p:attrNameLst>
                                              <p:attrName>style.visibility</p:attrName>
                                            </p:attrNameLst>
                                          </p:cBhvr>
                                          <p:to>
                                            <p:strVal val="visible"/>
                                          </p:to>
                                        </p:set>
                                        <p:anim calcmode="lin" p14:bounceEnd="40000" valueType="num">
                                          <p:cBhvr additive="base">
                                            <p:cTn dur="750" fill="hold" id="20"/>
                                            <p:tgtEl>
                                              <p:spTgt spid="18"/>
                                            </p:tgtEl>
                                            <p:attrNameLst>
                                              <p:attrName>ppt_x</p:attrName>
                                            </p:attrNameLst>
                                          </p:cBhvr>
                                          <p:tavLst>
                                            <p:tav tm="0">
                                              <p:val>
                                                <p:strVal val="1+#ppt_w/2"/>
                                              </p:val>
                                            </p:tav>
                                            <p:tav tm="100000">
                                              <p:val>
                                                <p:strVal val="#ppt_x"/>
                                              </p:val>
                                            </p:tav>
                                          </p:tavLst>
                                        </p:anim>
                                        <p:anim calcmode="lin" p14:bounceEnd="40000" valueType="num">
                                          <p:cBhvr additive="base">
                                            <p:cTn dur="750" fill="hold" id="21"/>
                                            <p:tgtEl>
                                              <p:spTgt spid="18"/>
                                            </p:tgtEl>
                                            <p:attrNameLst>
                                              <p:attrName>ppt_y</p:attrName>
                                            </p:attrNameLst>
                                          </p:cBhvr>
                                          <p:tavLst>
                                            <p:tav tm="0">
                                              <p:val>
                                                <p:strVal val="#ppt_y"/>
                                              </p:val>
                                            </p:tav>
                                            <p:tav tm="100000">
                                              <p:val>
                                                <p:strVal val="#ppt_y"/>
                                              </p:val>
                                            </p:tav>
                                          </p:tavLst>
                                        </p:anim>
                                      </p:childTnLst>
                                    </p:cTn>
                                  </p:par>
                                  <p:par>
                                    <p:cTn fill="hold" id="22" nodeType="withEffect" p14:presetBounceEnd="40000" presetClass="entr" presetID="2" presetSubtype="2">
                                      <p:stCondLst>
                                        <p:cond delay="500"/>
                                      </p:stCondLst>
                                      <p:childTnLst>
                                        <p:set>
                                          <p:cBhvr>
                                            <p:cTn dur="1" fill="hold" id="23">
                                              <p:stCondLst>
                                                <p:cond delay="0"/>
                                              </p:stCondLst>
                                            </p:cTn>
                                            <p:tgtEl>
                                              <p:spTgt spid="23"/>
                                            </p:tgtEl>
                                            <p:attrNameLst>
                                              <p:attrName>style.visibility</p:attrName>
                                            </p:attrNameLst>
                                          </p:cBhvr>
                                          <p:to>
                                            <p:strVal val="visible"/>
                                          </p:to>
                                        </p:set>
                                        <p:anim calcmode="lin" p14:bounceEnd="40000" valueType="num">
                                          <p:cBhvr additive="base">
                                            <p:cTn dur="750" fill="hold" id="24"/>
                                            <p:tgtEl>
                                              <p:spTgt spid="23"/>
                                            </p:tgtEl>
                                            <p:attrNameLst>
                                              <p:attrName>ppt_x</p:attrName>
                                            </p:attrNameLst>
                                          </p:cBhvr>
                                          <p:tavLst>
                                            <p:tav tm="0">
                                              <p:val>
                                                <p:strVal val="1+#ppt_w/2"/>
                                              </p:val>
                                            </p:tav>
                                            <p:tav tm="100000">
                                              <p:val>
                                                <p:strVal val="#ppt_x"/>
                                              </p:val>
                                            </p:tav>
                                          </p:tavLst>
                                        </p:anim>
                                        <p:anim calcmode="lin" p14:bounceEnd="40000" valueType="num">
                                          <p:cBhvr additive="base">
                                            <p:cTn dur="750" fill="hold" id="25"/>
                                            <p:tgtEl>
                                              <p:spTgt spid="23"/>
                                            </p:tgtEl>
                                            <p:attrNameLst>
                                              <p:attrName>ppt_y</p:attrName>
                                            </p:attrNameLst>
                                          </p:cBhvr>
                                          <p:tavLst>
                                            <p:tav tm="0">
                                              <p:val>
                                                <p:strVal val="#ppt_y"/>
                                              </p:val>
                                            </p:tav>
                                            <p:tav tm="100000">
                                              <p:val>
                                                <p:strVal val="#ppt_y"/>
                                              </p:val>
                                            </p:tav>
                                          </p:tavLst>
                                        </p:anim>
                                      </p:childTnLst>
                                    </p:cTn>
                                  </p:par>
                                  <p:par>
                                    <p:cTn fill="hold" id="26" nodeType="withEffect" p14:presetBounceEnd="40000" presetClass="entr" presetID="2" presetSubtype="2">
                                      <p:stCondLst>
                                        <p:cond delay="750"/>
                                      </p:stCondLst>
                                      <p:childTnLst>
                                        <p:set>
                                          <p:cBhvr>
                                            <p:cTn dur="1" fill="hold" id="27">
                                              <p:stCondLst>
                                                <p:cond delay="0"/>
                                              </p:stCondLst>
                                            </p:cTn>
                                            <p:tgtEl>
                                              <p:spTgt spid="28"/>
                                            </p:tgtEl>
                                            <p:attrNameLst>
                                              <p:attrName>style.visibility</p:attrName>
                                            </p:attrNameLst>
                                          </p:cBhvr>
                                          <p:to>
                                            <p:strVal val="visible"/>
                                          </p:to>
                                        </p:set>
                                        <p:anim calcmode="lin" p14:bounceEnd="40000" valueType="num">
                                          <p:cBhvr additive="base">
                                            <p:cTn dur="750" fill="hold" id="28"/>
                                            <p:tgtEl>
                                              <p:spTgt spid="28"/>
                                            </p:tgtEl>
                                            <p:attrNameLst>
                                              <p:attrName>ppt_x</p:attrName>
                                            </p:attrNameLst>
                                          </p:cBhvr>
                                          <p:tavLst>
                                            <p:tav tm="0">
                                              <p:val>
                                                <p:strVal val="1+#ppt_w/2"/>
                                              </p:val>
                                            </p:tav>
                                            <p:tav tm="100000">
                                              <p:val>
                                                <p:strVal val="#ppt_x"/>
                                              </p:val>
                                            </p:tav>
                                          </p:tavLst>
                                        </p:anim>
                                        <p:anim calcmode="lin" p14:bounceEnd="40000" valueType="num">
                                          <p:cBhvr additive="base">
                                            <p:cTn dur="750" fill="hold" id="29"/>
                                            <p:tgtEl>
                                              <p:spTgt spid="28"/>
                                            </p:tgtEl>
                                            <p:attrNameLst>
                                              <p:attrName>ppt_y</p:attrName>
                                            </p:attrNameLst>
                                          </p:cBhvr>
                                          <p:tavLst>
                                            <p:tav tm="0">
                                              <p:val>
                                                <p:strVal val="#ppt_y"/>
                                              </p:val>
                                            </p:tav>
                                            <p:tav tm="100000">
                                              <p:val>
                                                <p:strVal val="#ppt_y"/>
                                              </p:val>
                                            </p:tav>
                                          </p:tavLst>
                                        </p:anim>
                                      </p:childTnLst>
                                    </p:cTn>
                                  </p:par>
                                  <p:par>
                                    <p:cTn fill="hold" id="30" nodeType="withEffect" p14:presetBounceEnd="40000" presetClass="entr" presetID="2" presetSubtype="2">
                                      <p:stCondLst>
                                        <p:cond delay="1000"/>
                                      </p:stCondLst>
                                      <p:childTnLst>
                                        <p:set>
                                          <p:cBhvr>
                                            <p:cTn dur="1" fill="hold" id="31">
                                              <p:stCondLst>
                                                <p:cond delay="0"/>
                                              </p:stCondLst>
                                            </p:cTn>
                                            <p:tgtEl>
                                              <p:spTgt spid="33"/>
                                            </p:tgtEl>
                                            <p:attrNameLst>
                                              <p:attrName>style.visibility</p:attrName>
                                            </p:attrNameLst>
                                          </p:cBhvr>
                                          <p:to>
                                            <p:strVal val="visible"/>
                                          </p:to>
                                        </p:set>
                                        <p:anim calcmode="lin" p14:bounceEnd="40000" valueType="num">
                                          <p:cBhvr additive="base">
                                            <p:cTn dur="750" fill="hold" id="32"/>
                                            <p:tgtEl>
                                              <p:spTgt spid="33"/>
                                            </p:tgtEl>
                                            <p:attrNameLst>
                                              <p:attrName>ppt_x</p:attrName>
                                            </p:attrNameLst>
                                          </p:cBhvr>
                                          <p:tavLst>
                                            <p:tav tm="0">
                                              <p:val>
                                                <p:strVal val="1+#ppt_w/2"/>
                                              </p:val>
                                            </p:tav>
                                            <p:tav tm="100000">
                                              <p:val>
                                                <p:strVal val="#ppt_x"/>
                                              </p:val>
                                            </p:tav>
                                          </p:tavLst>
                                        </p:anim>
                                        <p:anim calcmode="lin" p14:bounceEnd="40000" valueType="num">
                                          <p:cBhvr additive="base">
                                            <p:cTn dur="750" fill="hold" id="33"/>
                                            <p:tgtEl>
                                              <p:spTgt spid="33"/>
                                            </p:tgtEl>
                                            <p:attrNameLst>
                                              <p:attrName>ppt_y</p:attrName>
                                            </p:attrNameLst>
                                          </p:cBhvr>
                                          <p:tavLst>
                                            <p:tav tm="0">
                                              <p:val>
                                                <p:strVal val="#ppt_y"/>
                                              </p:val>
                                            </p:tav>
                                            <p:tav tm="100000">
                                              <p:val>
                                                <p:strVal val="#ppt_y"/>
                                              </p:val>
                                            </p:tav>
                                          </p:tavLst>
                                        </p:anim>
                                      </p:childTnLst>
                                    </p:cTn>
                                  </p:par>
                                  <p:par>
                                    <p:cTn fill="hold" id="34" nodeType="withEffect" presetClass="entr" presetID="53" presetSubtype="16">
                                      <p:stCondLst>
                                        <p:cond delay="125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animEffect filter="fade" transition="in">
                                          <p:cBhvr>
                                            <p:cTn dur="500" id="3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mc:Choice>
    <mc:Fallback>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par>
                                    <p:cTn fill="hold" grpId="0" id="12" nodeType="withEffect" presetClass="entr" presetID="10" presetSubtype="0">
                                      <p:stCondLst>
                                        <p:cond delay="1000"/>
                                      </p:stCondLst>
                                      <p:iterate type="lt">
                                        <p:tmPct val="10000"/>
                                      </p:iterate>
                                      <p:childTnLst>
                                        <p:set>
                                          <p:cBhvr>
                                            <p:cTn dur="1" fill="hold" id="13">
                                              <p:stCondLst>
                                                <p:cond delay="0"/>
                                              </p:stCondLst>
                                            </p:cTn>
                                            <p:tgtEl>
                                              <p:spTgt spid="16"/>
                                            </p:tgtEl>
                                            <p:attrNameLst>
                                              <p:attrName>style.visibility</p:attrName>
                                            </p:attrNameLst>
                                          </p:cBhvr>
                                          <p:to>
                                            <p:strVal val="visible"/>
                                          </p:to>
                                        </p:set>
                                        <p:animEffect filter="fade" transition="in">
                                          <p:cBhvr>
                                            <p:cTn dur="100" id="14"/>
                                            <p:tgtEl>
                                              <p:spTgt spid="16"/>
                                            </p:tgtEl>
                                          </p:cBhvr>
                                        </p:animEffect>
                                      </p:childTnLst>
                                    </p:cTn>
                                  </p:par>
                                  <p:par>
                                    <p:cTn fill="hold" grpId="0" id="15" nodeType="withEffect" presetClass="entr" presetID="22" presetSubtype="8">
                                      <p:stCondLst>
                                        <p:cond delay="250"/>
                                      </p:stCondLst>
                                      <p:childTnLst>
                                        <p:set>
                                          <p:cBhvr>
                                            <p:cTn dur="1" fill="hold" id="16">
                                              <p:stCondLst>
                                                <p:cond delay="0"/>
                                              </p:stCondLst>
                                            </p:cTn>
                                            <p:tgtEl>
                                              <p:spTgt spid="17"/>
                                            </p:tgtEl>
                                            <p:attrNameLst>
                                              <p:attrName>style.visibility</p:attrName>
                                            </p:attrNameLst>
                                          </p:cBhvr>
                                          <p:to>
                                            <p:strVal val="visible"/>
                                          </p:to>
                                        </p:set>
                                        <p:animEffect filter="wipe(left)" transition="in">
                                          <p:cBhvr>
                                            <p:cTn dur="500" id="17"/>
                                            <p:tgtEl>
                                              <p:spTgt spid="17"/>
                                            </p:tgtEl>
                                          </p:cBhvr>
                                        </p:animEffect>
                                      </p:childTnLst>
                                    </p:cTn>
                                  </p:par>
                                  <p:par>
                                    <p:cTn fill="hold" id="18" nodeType="withEffect" presetClass="entr" presetID="2" presetSubtype="2">
                                      <p:stCondLst>
                                        <p:cond delay="25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750" fill="hold" id="20"/>
                                            <p:tgtEl>
                                              <p:spTgt spid="18"/>
                                            </p:tgtEl>
                                            <p:attrNameLst>
                                              <p:attrName>ppt_x</p:attrName>
                                            </p:attrNameLst>
                                          </p:cBhvr>
                                          <p:tavLst>
                                            <p:tav tm="0">
                                              <p:val>
                                                <p:strVal val="1+#ppt_w/2"/>
                                              </p:val>
                                            </p:tav>
                                            <p:tav tm="100000">
                                              <p:val>
                                                <p:strVal val="#ppt_x"/>
                                              </p:val>
                                            </p:tav>
                                          </p:tavLst>
                                        </p:anim>
                                        <p:anim calcmode="lin" valueType="num">
                                          <p:cBhvr additive="base">
                                            <p:cTn dur="750" fill="hold" id="21"/>
                                            <p:tgtEl>
                                              <p:spTgt spid="18"/>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50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750" fill="hold" id="24"/>
                                            <p:tgtEl>
                                              <p:spTgt spid="23"/>
                                            </p:tgtEl>
                                            <p:attrNameLst>
                                              <p:attrName>ppt_x</p:attrName>
                                            </p:attrNameLst>
                                          </p:cBhvr>
                                          <p:tavLst>
                                            <p:tav tm="0">
                                              <p:val>
                                                <p:strVal val="1+#ppt_w/2"/>
                                              </p:val>
                                            </p:tav>
                                            <p:tav tm="100000">
                                              <p:val>
                                                <p:strVal val="#ppt_x"/>
                                              </p:val>
                                            </p:tav>
                                          </p:tavLst>
                                        </p:anim>
                                        <p:anim calcmode="lin" valueType="num">
                                          <p:cBhvr additive="base">
                                            <p:cTn dur="750" fill="hold" id="25"/>
                                            <p:tgtEl>
                                              <p:spTgt spid="23"/>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750"/>
                                      </p:stCondLst>
                                      <p:childTnLst>
                                        <p:set>
                                          <p:cBhvr>
                                            <p:cTn dur="1" fill="hold" id="27">
                                              <p:stCondLst>
                                                <p:cond delay="0"/>
                                              </p:stCondLst>
                                            </p:cTn>
                                            <p:tgtEl>
                                              <p:spTgt spid="28"/>
                                            </p:tgtEl>
                                            <p:attrNameLst>
                                              <p:attrName>style.visibility</p:attrName>
                                            </p:attrNameLst>
                                          </p:cBhvr>
                                          <p:to>
                                            <p:strVal val="visible"/>
                                          </p:to>
                                        </p:set>
                                        <p:anim calcmode="lin" valueType="num">
                                          <p:cBhvr additive="base">
                                            <p:cTn dur="750" fill="hold" id="28"/>
                                            <p:tgtEl>
                                              <p:spTgt spid="28"/>
                                            </p:tgtEl>
                                            <p:attrNameLst>
                                              <p:attrName>ppt_x</p:attrName>
                                            </p:attrNameLst>
                                          </p:cBhvr>
                                          <p:tavLst>
                                            <p:tav tm="0">
                                              <p:val>
                                                <p:strVal val="1+#ppt_w/2"/>
                                              </p:val>
                                            </p:tav>
                                            <p:tav tm="100000">
                                              <p:val>
                                                <p:strVal val="#ppt_x"/>
                                              </p:val>
                                            </p:tav>
                                          </p:tavLst>
                                        </p:anim>
                                        <p:anim calcmode="lin" valueType="num">
                                          <p:cBhvr additive="base">
                                            <p:cTn dur="750" fill="hold" id="29"/>
                                            <p:tgtEl>
                                              <p:spTgt spid="28"/>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100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750" fill="hold" id="32"/>
                                            <p:tgtEl>
                                              <p:spTgt spid="33"/>
                                            </p:tgtEl>
                                            <p:attrNameLst>
                                              <p:attrName>ppt_x</p:attrName>
                                            </p:attrNameLst>
                                          </p:cBhvr>
                                          <p:tavLst>
                                            <p:tav tm="0">
                                              <p:val>
                                                <p:strVal val="1+#ppt_w/2"/>
                                              </p:val>
                                            </p:tav>
                                            <p:tav tm="100000">
                                              <p:val>
                                                <p:strVal val="#ppt_x"/>
                                              </p:val>
                                            </p:tav>
                                          </p:tavLst>
                                        </p:anim>
                                        <p:anim calcmode="lin" valueType="num">
                                          <p:cBhvr additive="base">
                                            <p:cTn dur="750" fill="hold" id="33"/>
                                            <p:tgtEl>
                                              <p:spTgt spid="33"/>
                                            </p:tgtEl>
                                            <p:attrNameLst>
                                              <p:attrName>ppt_y</p:attrName>
                                            </p:attrNameLst>
                                          </p:cBhvr>
                                          <p:tavLst>
                                            <p:tav tm="0">
                                              <p:val>
                                                <p:strVal val="#ppt_y"/>
                                              </p:val>
                                            </p:tav>
                                            <p:tav tm="100000">
                                              <p:val>
                                                <p:strVal val="#ppt_y"/>
                                              </p:val>
                                            </p:tav>
                                          </p:tavLst>
                                        </p:anim>
                                      </p:childTnLst>
                                    </p:cTn>
                                  </p:par>
                                  <p:par>
                                    <p:cTn fill="hold" id="34" nodeType="withEffect" presetClass="entr" presetID="53" presetSubtype="16">
                                      <p:stCondLst>
                                        <p:cond delay="125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animEffect filter="fade" transition="in">
                                          <p:cBhvr>
                                            <p:cTn dur="500" id="3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mc:Fallback>
  </mc:AlternateContent>
</p:sld>
</file>

<file path=ppt/slides/slide40.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ADA7BBE-8FE0-4337-A1E6-04B74A59DE2B}"/>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642101" y="0"/>
            <a:ext cx="5549900" cy="6858000"/>
          </a:xfrm>
          <a:prstGeom prst="rect">
            <a:avLst/>
          </a:prstGeom>
        </p:spPr>
      </p:pic>
      <p:pic>
        <p:nvPicPr>
          <p:cNvPr id="9" name="图片 8">
            <a:extLst>
              <a:ext uri="{FF2B5EF4-FFF2-40B4-BE49-F238E27FC236}">
                <a16:creationId xmlns:a16="http://schemas.microsoft.com/office/drawing/2014/main" id="{62267D3A-DFE9-433C-B622-508124DD1F63}"/>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197646" y="1585633"/>
            <a:ext cx="4535095" cy="1882992"/>
          </a:xfrm>
          <a:prstGeom prst="rect">
            <a:avLst/>
          </a:prstGeom>
        </p:spPr>
      </p:pic>
      <p:pic>
        <p:nvPicPr>
          <p:cNvPr id="12" name="图片 11">
            <a:extLst>
              <a:ext uri="{FF2B5EF4-FFF2-40B4-BE49-F238E27FC236}">
                <a16:creationId xmlns:a16="http://schemas.microsoft.com/office/drawing/2014/main" id="{360CF41C-CE3E-44E3-8220-0567B0DC05AB}"/>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6712067" y="4087201"/>
            <a:ext cx="4535095" cy="1882992"/>
          </a:xfrm>
          <a:prstGeom prst="rect">
            <a:avLst/>
          </a:prstGeom>
        </p:spPr>
      </p:pic>
      <p:pic>
        <p:nvPicPr>
          <p:cNvPr id="14" name="图片 13">
            <a:extLst>
              <a:ext uri="{FF2B5EF4-FFF2-40B4-BE49-F238E27FC236}">
                <a16:creationId xmlns:a16="http://schemas.microsoft.com/office/drawing/2014/main" id="{C97DA11C-B625-471E-A3AE-54A4053B754A}"/>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712067" y="1585633"/>
            <a:ext cx="4535095" cy="1882992"/>
          </a:xfrm>
          <a:prstGeom prst="rect">
            <a:avLst/>
          </a:prstGeom>
        </p:spPr>
      </p:pic>
      <p:pic>
        <p:nvPicPr>
          <p:cNvPr id="17" name="图片 16">
            <a:extLst>
              <a:ext uri="{FF2B5EF4-FFF2-40B4-BE49-F238E27FC236}">
                <a16:creationId xmlns:a16="http://schemas.microsoft.com/office/drawing/2014/main" id="{1663441A-B81D-4849-9F93-EA5AFF044D38}"/>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1197394" y="4087201"/>
            <a:ext cx="4535095" cy="1882992"/>
          </a:xfrm>
          <a:prstGeom prst="rect">
            <a:avLst/>
          </a:prstGeom>
        </p:spPr>
      </p:pic>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4</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市场分析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447595" y="1929249"/>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2447595" y="2290938"/>
            <a:ext cx="2784309" cy="831381"/>
          </a:xfrm>
          <a:prstGeom prst="rect">
            <a:avLst/>
          </a:prstGeom>
          <a:noFill/>
        </p:spPr>
        <p:txBody>
          <a:bodyPr rtlCol="0" wrap="square">
            <a:spAutoFit/>
          </a:bodyPr>
          <a:lstStyle/>
          <a:p>
            <a:pPr defTabSz="1219020">
              <a:lnSpc>
                <a:spcPct val="150000"/>
              </a:lnSpc>
            </a:pPr>
            <a:r>
              <a:rPr altLang="en-US" dirty="0" lang="zh-CN" sz="1067">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22" name="图片 21">
            <a:extLst>
              <a:ext uri="{FF2B5EF4-FFF2-40B4-BE49-F238E27FC236}">
                <a16:creationId xmlns:a16="http://schemas.microsoft.com/office/drawing/2014/main" id="{74CEABBF-3754-451D-B760-2CA1BAB6A7CB}"/>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1812756" y="1929249"/>
            <a:ext cx="508761" cy="493107"/>
          </a:xfrm>
          <a:prstGeom prst="rect">
            <a:avLst/>
          </a:prstGeom>
        </p:spPr>
      </p:pic>
      <p:pic>
        <p:nvPicPr>
          <p:cNvPr id="26" name="图片 25">
            <a:extLst>
              <a:ext uri="{FF2B5EF4-FFF2-40B4-BE49-F238E27FC236}">
                <a16:creationId xmlns:a16="http://schemas.microsoft.com/office/drawing/2014/main" id="{23902FD0-C279-49E1-8604-4BD75DB2FF0D}"/>
              </a:ext>
            </a:extLst>
          </p:cNvPr>
          <p:cNvPicPr>
            <a:picLocks noChangeAspect="1"/>
          </p:cNvPicPr>
          <p:nvPr/>
        </p:nvPicPr>
        <p:blipFill>
          <a:blip cstate="print" r:embed="rId10">
            <a:extLst>
              <a:ext uri="{28A0092B-C50C-407E-A947-70E740481C1C}">
                <a14:useLocalDpi xmlns:a14="http://schemas.microsoft.com/office/drawing/2010/main" val="0"/>
              </a:ext>
            </a:extLst>
          </a:blip>
          <a:stretch>
            <a:fillRect/>
          </a:stretch>
        </p:blipFill>
        <p:spPr>
          <a:xfrm>
            <a:off x="7342659" y="4330530"/>
            <a:ext cx="461799" cy="461799"/>
          </a:xfrm>
          <a:prstGeom prst="rect">
            <a:avLst/>
          </a:prstGeom>
        </p:spPr>
      </p:pic>
      <p:pic>
        <p:nvPicPr>
          <p:cNvPr id="28" name="图片 27">
            <a:extLst>
              <a:ext uri="{FF2B5EF4-FFF2-40B4-BE49-F238E27FC236}">
                <a16:creationId xmlns:a16="http://schemas.microsoft.com/office/drawing/2014/main" id="{FDCBF16F-D284-45D9-9F5C-3B3DF01BCB60}"/>
              </a:ext>
            </a:extLst>
          </p:cNvPr>
          <p:cNvPicPr>
            <a:picLocks noChangeAspect="1"/>
          </p:cNvPicPr>
          <p:nvPr/>
        </p:nvPicPr>
        <p:blipFill>
          <a:blip cstate="print" r:embed="rId11">
            <a:extLst>
              <a:ext uri="{28A0092B-C50C-407E-A947-70E740481C1C}">
                <a14:useLocalDpi xmlns:a14="http://schemas.microsoft.com/office/drawing/2010/main" val="0"/>
              </a:ext>
            </a:extLst>
          </a:blip>
          <a:stretch>
            <a:fillRect/>
          </a:stretch>
        </p:blipFill>
        <p:spPr>
          <a:xfrm>
            <a:off x="1816908" y="4430641"/>
            <a:ext cx="469625" cy="469625"/>
          </a:xfrm>
          <a:prstGeom prst="rect">
            <a:avLst/>
          </a:prstGeom>
        </p:spPr>
      </p:pic>
      <p:pic>
        <p:nvPicPr>
          <p:cNvPr id="30" name="图片 29">
            <a:extLst>
              <a:ext uri="{FF2B5EF4-FFF2-40B4-BE49-F238E27FC236}">
                <a16:creationId xmlns:a16="http://schemas.microsoft.com/office/drawing/2014/main" id="{95D46546-A1A9-4027-B367-CBFADB949C03}"/>
              </a:ext>
            </a:extLst>
          </p:cNvPr>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7342659" y="1896235"/>
            <a:ext cx="453972" cy="453972"/>
          </a:xfrm>
          <a:prstGeom prst="rect">
            <a:avLst/>
          </a:prstGeom>
        </p:spPr>
      </p:pic>
      <p:sp>
        <p:nvSpPr>
          <p:cNvPr id="48" name="TextBox 7">
            <a:extLst>
              <a:ext uri="{FF2B5EF4-FFF2-40B4-BE49-F238E27FC236}">
                <a16:creationId xmlns:a16="http://schemas.microsoft.com/office/drawing/2014/main" id="{D27901CF-7105-46D8-9CCB-C3A273BFC577}"/>
              </a:ext>
            </a:extLst>
          </p:cNvPr>
          <p:cNvSpPr txBox="1"/>
          <p:nvPr/>
        </p:nvSpPr>
        <p:spPr>
          <a:xfrm>
            <a:off x="8003349" y="1935943"/>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49" name="文本框 48">
            <a:extLst>
              <a:ext uri="{FF2B5EF4-FFF2-40B4-BE49-F238E27FC236}">
                <a16:creationId xmlns:a16="http://schemas.microsoft.com/office/drawing/2014/main" id="{146B68F8-3F38-434B-B5B1-990BA2611025}"/>
              </a:ext>
            </a:extLst>
          </p:cNvPr>
          <p:cNvSpPr txBox="1"/>
          <p:nvPr/>
        </p:nvSpPr>
        <p:spPr>
          <a:xfrm>
            <a:off x="8003348" y="2297631"/>
            <a:ext cx="2784309" cy="831381"/>
          </a:xfrm>
          <a:prstGeom prst="rect">
            <a:avLst/>
          </a:prstGeom>
          <a:noFill/>
        </p:spPr>
        <p:txBody>
          <a:bodyPr rtlCol="0" wrap="square">
            <a:spAutoFit/>
          </a:bodyPr>
          <a:lstStyle/>
          <a:p>
            <a:pPr defTabSz="1219020">
              <a:lnSpc>
                <a:spcPct val="150000"/>
              </a:lnSpc>
            </a:pPr>
            <a:r>
              <a:rPr altLang="en-US" dirty="0" lang="zh-CN" sz="1067">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50" name="TextBox 7">
            <a:extLst>
              <a:ext uri="{FF2B5EF4-FFF2-40B4-BE49-F238E27FC236}">
                <a16:creationId xmlns:a16="http://schemas.microsoft.com/office/drawing/2014/main" id="{43F1A0D4-F357-49ED-B2D8-CEB58AB8F4E4}"/>
              </a:ext>
            </a:extLst>
          </p:cNvPr>
          <p:cNvSpPr txBox="1"/>
          <p:nvPr/>
        </p:nvSpPr>
        <p:spPr>
          <a:xfrm>
            <a:off x="8030886" y="4430640"/>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51" name="文本框 50">
            <a:extLst>
              <a:ext uri="{FF2B5EF4-FFF2-40B4-BE49-F238E27FC236}">
                <a16:creationId xmlns:a16="http://schemas.microsoft.com/office/drawing/2014/main" id="{55F09C2D-38B9-4DD7-9A8B-3EF2E1F2D509}"/>
              </a:ext>
            </a:extLst>
          </p:cNvPr>
          <p:cNvSpPr txBox="1"/>
          <p:nvPr/>
        </p:nvSpPr>
        <p:spPr>
          <a:xfrm>
            <a:off x="8030886" y="4792329"/>
            <a:ext cx="2784309" cy="831381"/>
          </a:xfrm>
          <a:prstGeom prst="rect">
            <a:avLst/>
          </a:prstGeom>
          <a:noFill/>
        </p:spPr>
        <p:txBody>
          <a:bodyPr rtlCol="0" wrap="square">
            <a:spAutoFit/>
          </a:bodyPr>
          <a:lstStyle/>
          <a:p>
            <a:pPr defTabSz="1219020">
              <a:lnSpc>
                <a:spcPct val="150000"/>
              </a:lnSpc>
            </a:pPr>
            <a:r>
              <a:rPr altLang="en-US" dirty="0" lang="zh-CN" sz="1067">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52" name="TextBox 7">
            <a:extLst>
              <a:ext uri="{FF2B5EF4-FFF2-40B4-BE49-F238E27FC236}">
                <a16:creationId xmlns:a16="http://schemas.microsoft.com/office/drawing/2014/main" id="{38FB5BE1-F413-4608-884A-D7D4BD90BE0C}"/>
              </a:ext>
            </a:extLst>
          </p:cNvPr>
          <p:cNvSpPr txBox="1"/>
          <p:nvPr/>
        </p:nvSpPr>
        <p:spPr>
          <a:xfrm>
            <a:off x="2456923" y="4430640"/>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53" name="文本框 52">
            <a:extLst>
              <a:ext uri="{FF2B5EF4-FFF2-40B4-BE49-F238E27FC236}">
                <a16:creationId xmlns:a16="http://schemas.microsoft.com/office/drawing/2014/main" id="{E2DB7475-7F60-4C59-AD91-954899E7861E}"/>
              </a:ext>
            </a:extLst>
          </p:cNvPr>
          <p:cNvSpPr txBox="1"/>
          <p:nvPr/>
        </p:nvSpPr>
        <p:spPr>
          <a:xfrm>
            <a:off x="2456923" y="4792329"/>
            <a:ext cx="2784309" cy="831381"/>
          </a:xfrm>
          <a:prstGeom prst="rect">
            <a:avLst/>
          </a:prstGeom>
          <a:noFill/>
        </p:spPr>
        <p:txBody>
          <a:bodyPr rtlCol="0" wrap="square">
            <a:spAutoFit/>
          </a:bodyPr>
          <a:lstStyle/>
          <a:p>
            <a:pPr defTabSz="1219020">
              <a:lnSpc>
                <a:spcPct val="150000"/>
              </a:lnSpc>
            </a:pPr>
            <a:r>
              <a:rPr altLang="en-US" dirty="0" lang="zh-CN" sz="1067">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Tree>
    <p:extLst>
      <p:ext uri="{BB962C8B-B14F-4D97-AF65-F5344CB8AC3E}">
        <p14:creationId xmlns:p14="http://schemas.microsoft.com/office/powerpoint/2010/main" val="313518392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300" fill="hold" id="15"/>
                                        <p:tgtEl>
                                          <p:spTgt spid="4"/>
                                        </p:tgtEl>
                                        <p:attrNameLst>
                                          <p:attrName>ppt_x</p:attrName>
                                        </p:attrNameLst>
                                      </p:cBhvr>
                                      <p:tavLst>
                                        <p:tav tm="0">
                                          <p:val>
                                            <p:strVal val="0-#ppt_w/2"/>
                                          </p:val>
                                        </p:tav>
                                        <p:tav tm="100000">
                                          <p:val>
                                            <p:strVal val="#ppt_x"/>
                                          </p:val>
                                        </p:tav>
                                      </p:tavLst>
                                    </p:anim>
                                    <p:anim calcmode="lin" valueType="num">
                                      <p:cBhvr additive="base">
                                        <p:cTn dur="300" fill="hold" id="16"/>
                                        <p:tgtEl>
                                          <p:spTgt spid="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16" presetSubtype="21">
                                  <p:stCondLst>
                                    <p:cond delay="0"/>
                                  </p:stCondLst>
                                  <p:childTnLst>
                                    <p:set>
                                      <p:cBhvr>
                                        <p:cTn dur="1" fill="hold" id="19">
                                          <p:stCondLst>
                                            <p:cond delay="0"/>
                                          </p:stCondLst>
                                        </p:cTn>
                                        <p:tgtEl>
                                          <p:spTgt spid="7"/>
                                        </p:tgtEl>
                                        <p:attrNameLst>
                                          <p:attrName>style.visibility</p:attrName>
                                        </p:attrNameLst>
                                      </p:cBhvr>
                                      <p:to>
                                        <p:strVal val="visible"/>
                                      </p:to>
                                    </p:set>
                                    <p:animEffect filter="barn(inVertical)" transition="in">
                                      <p:cBhvr>
                                        <p:cTn dur="500" id="20"/>
                                        <p:tgtEl>
                                          <p:spTgt spid="7"/>
                                        </p:tgtEl>
                                      </p:cBhvr>
                                    </p:animEffect>
                                  </p:childTnLst>
                                </p:cTn>
                              </p:par>
                            </p:childTnLst>
                          </p:cTn>
                        </p:par>
                        <p:par>
                          <p:cTn fill="hold" id="21">
                            <p:stCondLst>
                              <p:cond delay="1100"/>
                            </p:stCondLst>
                            <p:childTnLst>
                              <p:par>
                                <p:cTn fill="hold" id="22" nodeType="afterEffect" presetClass="entr" presetID="2" presetSubtype="4">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fill="hold" id="24"/>
                                        <p:tgtEl>
                                          <p:spTgt spid="9"/>
                                        </p:tgtEl>
                                        <p:attrNameLst>
                                          <p:attrName>ppt_x</p:attrName>
                                        </p:attrNameLst>
                                      </p:cBhvr>
                                      <p:tavLst>
                                        <p:tav tm="0">
                                          <p:val>
                                            <p:strVal val="#ppt_x"/>
                                          </p:val>
                                        </p:tav>
                                        <p:tav tm="100000">
                                          <p:val>
                                            <p:strVal val="#ppt_x"/>
                                          </p:val>
                                        </p:tav>
                                      </p:tavLst>
                                    </p:anim>
                                    <p:anim calcmode="lin" valueType="num">
                                      <p:cBhvr additive="base">
                                        <p:cTn dur="500" fill="hold" id="25"/>
                                        <p:tgtEl>
                                          <p:spTgt spid="9"/>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500" fill="hold" id="32"/>
                                        <p:tgtEl>
                                          <p:spTgt spid="14"/>
                                        </p:tgtEl>
                                        <p:attrNameLst>
                                          <p:attrName>ppt_x</p:attrName>
                                        </p:attrNameLst>
                                      </p:cBhvr>
                                      <p:tavLst>
                                        <p:tav tm="0">
                                          <p:val>
                                            <p:strVal val="#ppt_x"/>
                                          </p:val>
                                        </p:tav>
                                        <p:tav tm="100000">
                                          <p:val>
                                            <p:strVal val="#ppt_x"/>
                                          </p:val>
                                        </p:tav>
                                      </p:tavLst>
                                    </p:anim>
                                    <p:anim calcmode="lin" valueType="num">
                                      <p:cBhvr additive="base">
                                        <p:cTn dur="500" fill="hold" id="33"/>
                                        <p:tgtEl>
                                          <p:spTgt spid="14"/>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500" fill="hold" id="36"/>
                                        <p:tgtEl>
                                          <p:spTgt spid="17"/>
                                        </p:tgtEl>
                                        <p:attrNameLst>
                                          <p:attrName>ppt_x</p:attrName>
                                        </p:attrNameLst>
                                      </p:cBhvr>
                                      <p:tavLst>
                                        <p:tav tm="0">
                                          <p:val>
                                            <p:strVal val="#ppt_x"/>
                                          </p:val>
                                        </p:tav>
                                        <p:tav tm="100000">
                                          <p:val>
                                            <p:strVal val="#ppt_x"/>
                                          </p:val>
                                        </p:tav>
                                      </p:tavLst>
                                    </p:anim>
                                    <p:anim calcmode="lin" valueType="num">
                                      <p:cBhvr additive="base">
                                        <p:cTn dur="500" fill="hold" id="37"/>
                                        <p:tgtEl>
                                          <p:spTgt spid="1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ppt_x"/>
                                          </p:val>
                                        </p:tav>
                                        <p:tav tm="100000">
                                          <p:val>
                                            <p:strVal val="#ppt_x"/>
                                          </p:val>
                                        </p:tav>
                                      </p:tavLst>
                                    </p:anim>
                                    <p:anim calcmode="lin" valueType="num">
                                      <p:cBhvr additive="base">
                                        <p:cTn dur="500" fill="hold" id="41"/>
                                        <p:tgtEl>
                                          <p:spTgt spid="1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additive="base">
                                        <p:cTn dur="500" fill="hold" id="44"/>
                                        <p:tgtEl>
                                          <p:spTgt spid="19"/>
                                        </p:tgtEl>
                                        <p:attrNameLst>
                                          <p:attrName>ppt_x</p:attrName>
                                        </p:attrNameLst>
                                      </p:cBhvr>
                                      <p:tavLst>
                                        <p:tav tm="0">
                                          <p:val>
                                            <p:strVal val="#ppt_x"/>
                                          </p:val>
                                        </p:tav>
                                        <p:tav tm="100000">
                                          <p:val>
                                            <p:strVal val="#ppt_x"/>
                                          </p:val>
                                        </p:tav>
                                      </p:tavLst>
                                    </p:anim>
                                    <p:anim calcmode="lin" valueType="num">
                                      <p:cBhvr additive="base">
                                        <p:cTn dur="500" fill="hold" id="45"/>
                                        <p:tgtEl>
                                          <p:spTgt spid="19"/>
                                        </p:tgtEl>
                                        <p:attrNameLst>
                                          <p:attrName>ppt_y</p:attrName>
                                        </p:attrNameLst>
                                      </p:cBhvr>
                                      <p:tavLst>
                                        <p:tav tm="0">
                                          <p:val>
                                            <p:strVal val="1+#ppt_h/2"/>
                                          </p:val>
                                        </p:tav>
                                        <p:tav tm="100000">
                                          <p:val>
                                            <p:strVal val="#ppt_y"/>
                                          </p:val>
                                        </p:tav>
                                      </p:tavLst>
                                    </p:anim>
                                  </p:childTnLst>
                                </p:cTn>
                              </p:par>
                              <p:par>
                                <p:cTn fill="hold" id="46" nodeType="withEffect" presetClass="entr" presetID="2" presetSubtype="4">
                                  <p:stCondLst>
                                    <p:cond delay="0"/>
                                  </p:stCondLst>
                                  <p:childTnLst>
                                    <p:set>
                                      <p:cBhvr>
                                        <p:cTn dur="1" fill="hold" id="47">
                                          <p:stCondLst>
                                            <p:cond delay="0"/>
                                          </p:stCondLst>
                                        </p:cTn>
                                        <p:tgtEl>
                                          <p:spTgt spid="22"/>
                                        </p:tgtEl>
                                        <p:attrNameLst>
                                          <p:attrName>style.visibility</p:attrName>
                                        </p:attrNameLst>
                                      </p:cBhvr>
                                      <p:to>
                                        <p:strVal val="visible"/>
                                      </p:to>
                                    </p:set>
                                    <p:anim calcmode="lin" valueType="num">
                                      <p:cBhvr additive="base">
                                        <p:cTn dur="500" fill="hold" id="48"/>
                                        <p:tgtEl>
                                          <p:spTgt spid="22"/>
                                        </p:tgtEl>
                                        <p:attrNameLst>
                                          <p:attrName>ppt_x</p:attrName>
                                        </p:attrNameLst>
                                      </p:cBhvr>
                                      <p:tavLst>
                                        <p:tav tm="0">
                                          <p:val>
                                            <p:strVal val="#ppt_x"/>
                                          </p:val>
                                        </p:tav>
                                        <p:tav tm="100000">
                                          <p:val>
                                            <p:strVal val="#ppt_x"/>
                                          </p:val>
                                        </p:tav>
                                      </p:tavLst>
                                    </p:anim>
                                    <p:anim calcmode="lin" valueType="num">
                                      <p:cBhvr additive="base">
                                        <p:cTn dur="500" fill="hold" id="49"/>
                                        <p:tgtEl>
                                          <p:spTgt spid="22"/>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4">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500" fill="hold" id="52"/>
                                        <p:tgtEl>
                                          <p:spTgt spid="26"/>
                                        </p:tgtEl>
                                        <p:attrNameLst>
                                          <p:attrName>ppt_x</p:attrName>
                                        </p:attrNameLst>
                                      </p:cBhvr>
                                      <p:tavLst>
                                        <p:tav tm="0">
                                          <p:val>
                                            <p:strVal val="#ppt_x"/>
                                          </p:val>
                                        </p:tav>
                                        <p:tav tm="100000">
                                          <p:val>
                                            <p:strVal val="#ppt_x"/>
                                          </p:val>
                                        </p:tav>
                                      </p:tavLst>
                                    </p:anim>
                                    <p:anim calcmode="lin" valueType="num">
                                      <p:cBhvr additive="base">
                                        <p:cTn dur="500" fill="hold" id="53"/>
                                        <p:tgtEl>
                                          <p:spTgt spid="26"/>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4">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additive="base">
                                        <p:cTn dur="500" fill="hold" id="56"/>
                                        <p:tgtEl>
                                          <p:spTgt spid="28"/>
                                        </p:tgtEl>
                                        <p:attrNameLst>
                                          <p:attrName>ppt_x</p:attrName>
                                        </p:attrNameLst>
                                      </p:cBhvr>
                                      <p:tavLst>
                                        <p:tav tm="0">
                                          <p:val>
                                            <p:strVal val="#ppt_x"/>
                                          </p:val>
                                        </p:tav>
                                        <p:tav tm="100000">
                                          <p:val>
                                            <p:strVal val="#ppt_x"/>
                                          </p:val>
                                        </p:tav>
                                      </p:tavLst>
                                    </p:anim>
                                    <p:anim calcmode="lin" valueType="num">
                                      <p:cBhvr additive="base">
                                        <p:cTn dur="500" fill="hold" id="57"/>
                                        <p:tgtEl>
                                          <p:spTgt spid="28"/>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4">
                                  <p:stCondLst>
                                    <p:cond delay="0"/>
                                  </p:stCondLst>
                                  <p:childTnLst>
                                    <p:set>
                                      <p:cBhvr>
                                        <p:cTn dur="1" fill="hold" id="59">
                                          <p:stCondLst>
                                            <p:cond delay="0"/>
                                          </p:stCondLst>
                                        </p:cTn>
                                        <p:tgtEl>
                                          <p:spTgt spid="30"/>
                                        </p:tgtEl>
                                        <p:attrNameLst>
                                          <p:attrName>style.visibility</p:attrName>
                                        </p:attrNameLst>
                                      </p:cBhvr>
                                      <p:to>
                                        <p:strVal val="visible"/>
                                      </p:to>
                                    </p:set>
                                    <p:anim calcmode="lin" valueType="num">
                                      <p:cBhvr additive="base">
                                        <p:cTn dur="500" fill="hold" id="60"/>
                                        <p:tgtEl>
                                          <p:spTgt spid="30"/>
                                        </p:tgtEl>
                                        <p:attrNameLst>
                                          <p:attrName>ppt_x</p:attrName>
                                        </p:attrNameLst>
                                      </p:cBhvr>
                                      <p:tavLst>
                                        <p:tav tm="0">
                                          <p:val>
                                            <p:strVal val="#ppt_x"/>
                                          </p:val>
                                        </p:tav>
                                        <p:tav tm="100000">
                                          <p:val>
                                            <p:strVal val="#ppt_x"/>
                                          </p:val>
                                        </p:tav>
                                      </p:tavLst>
                                    </p:anim>
                                    <p:anim calcmode="lin" valueType="num">
                                      <p:cBhvr additive="base">
                                        <p:cTn dur="500" fill="hold" id="61"/>
                                        <p:tgtEl>
                                          <p:spTgt spid="30"/>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48"/>
                                        </p:tgtEl>
                                        <p:attrNameLst>
                                          <p:attrName>style.visibility</p:attrName>
                                        </p:attrNameLst>
                                      </p:cBhvr>
                                      <p:to>
                                        <p:strVal val="visible"/>
                                      </p:to>
                                    </p:set>
                                    <p:anim calcmode="lin" valueType="num">
                                      <p:cBhvr additive="base">
                                        <p:cTn dur="500" fill="hold" id="64"/>
                                        <p:tgtEl>
                                          <p:spTgt spid="48"/>
                                        </p:tgtEl>
                                        <p:attrNameLst>
                                          <p:attrName>ppt_x</p:attrName>
                                        </p:attrNameLst>
                                      </p:cBhvr>
                                      <p:tavLst>
                                        <p:tav tm="0">
                                          <p:val>
                                            <p:strVal val="#ppt_x"/>
                                          </p:val>
                                        </p:tav>
                                        <p:tav tm="100000">
                                          <p:val>
                                            <p:strVal val="#ppt_x"/>
                                          </p:val>
                                        </p:tav>
                                      </p:tavLst>
                                    </p:anim>
                                    <p:anim calcmode="lin" valueType="num">
                                      <p:cBhvr additive="base">
                                        <p:cTn dur="500" fill="hold" id="65"/>
                                        <p:tgtEl>
                                          <p:spTgt spid="48"/>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49"/>
                                        </p:tgtEl>
                                        <p:attrNameLst>
                                          <p:attrName>style.visibility</p:attrName>
                                        </p:attrNameLst>
                                      </p:cBhvr>
                                      <p:to>
                                        <p:strVal val="visible"/>
                                      </p:to>
                                    </p:set>
                                    <p:anim calcmode="lin" valueType="num">
                                      <p:cBhvr additive="base">
                                        <p:cTn dur="500" fill="hold" id="68"/>
                                        <p:tgtEl>
                                          <p:spTgt spid="49"/>
                                        </p:tgtEl>
                                        <p:attrNameLst>
                                          <p:attrName>ppt_x</p:attrName>
                                        </p:attrNameLst>
                                      </p:cBhvr>
                                      <p:tavLst>
                                        <p:tav tm="0">
                                          <p:val>
                                            <p:strVal val="#ppt_x"/>
                                          </p:val>
                                        </p:tav>
                                        <p:tav tm="100000">
                                          <p:val>
                                            <p:strVal val="#ppt_x"/>
                                          </p:val>
                                        </p:tav>
                                      </p:tavLst>
                                    </p:anim>
                                    <p:anim calcmode="lin" valueType="num">
                                      <p:cBhvr additive="base">
                                        <p:cTn dur="500" fill="hold" id="69"/>
                                        <p:tgtEl>
                                          <p:spTgt spid="49"/>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50"/>
                                        </p:tgtEl>
                                        <p:attrNameLst>
                                          <p:attrName>style.visibility</p:attrName>
                                        </p:attrNameLst>
                                      </p:cBhvr>
                                      <p:to>
                                        <p:strVal val="visible"/>
                                      </p:to>
                                    </p:set>
                                    <p:anim calcmode="lin" valueType="num">
                                      <p:cBhvr additive="base">
                                        <p:cTn dur="500" fill="hold" id="72"/>
                                        <p:tgtEl>
                                          <p:spTgt spid="50"/>
                                        </p:tgtEl>
                                        <p:attrNameLst>
                                          <p:attrName>ppt_x</p:attrName>
                                        </p:attrNameLst>
                                      </p:cBhvr>
                                      <p:tavLst>
                                        <p:tav tm="0">
                                          <p:val>
                                            <p:strVal val="#ppt_x"/>
                                          </p:val>
                                        </p:tav>
                                        <p:tav tm="100000">
                                          <p:val>
                                            <p:strVal val="#ppt_x"/>
                                          </p:val>
                                        </p:tav>
                                      </p:tavLst>
                                    </p:anim>
                                    <p:anim calcmode="lin" valueType="num">
                                      <p:cBhvr additive="base">
                                        <p:cTn dur="500" fill="hold" id="73"/>
                                        <p:tgtEl>
                                          <p:spTgt spid="50"/>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51"/>
                                        </p:tgtEl>
                                        <p:attrNameLst>
                                          <p:attrName>style.visibility</p:attrName>
                                        </p:attrNameLst>
                                      </p:cBhvr>
                                      <p:to>
                                        <p:strVal val="visible"/>
                                      </p:to>
                                    </p:set>
                                    <p:anim calcmode="lin" valueType="num">
                                      <p:cBhvr additive="base">
                                        <p:cTn dur="500" fill="hold" id="76"/>
                                        <p:tgtEl>
                                          <p:spTgt spid="51"/>
                                        </p:tgtEl>
                                        <p:attrNameLst>
                                          <p:attrName>ppt_x</p:attrName>
                                        </p:attrNameLst>
                                      </p:cBhvr>
                                      <p:tavLst>
                                        <p:tav tm="0">
                                          <p:val>
                                            <p:strVal val="#ppt_x"/>
                                          </p:val>
                                        </p:tav>
                                        <p:tav tm="100000">
                                          <p:val>
                                            <p:strVal val="#ppt_x"/>
                                          </p:val>
                                        </p:tav>
                                      </p:tavLst>
                                    </p:anim>
                                    <p:anim calcmode="lin" valueType="num">
                                      <p:cBhvr additive="base">
                                        <p:cTn dur="500" fill="hold" id="77"/>
                                        <p:tgtEl>
                                          <p:spTgt spid="51"/>
                                        </p:tgtEl>
                                        <p:attrNameLst>
                                          <p:attrName>ppt_y</p:attrName>
                                        </p:attrNameLst>
                                      </p:cBhvr>
                                      <p:tavLst>
                                        <p:tav tm="0">
                                          <p:val>
                                            <p:strVal val="1+#ppt_h/2"/>
                                          </p:val>
                                        </p:tav>
                                        <p:tav tm="100000">
                                          <p:val>
                                            <p:strVal val="#ppt_y"/>
                                          </p:val>
                                        </p:tav>
                                      </p:tavLst>
                                    </p:anim>
                                  </p:childTnLst>
                                </p:cTn>
                              </p:par>
                              <p:par>
                                <p:cTn fill="hold" grpId="0" id="78" nodeType="withEffect" presetClass="entr" presetID="2" presetSubtype="4">
                                  <p:stCondLst>
                                    <p:cond delay="0"/>
                                  </p:stCondLst>
                                  <p:childTnLst>
                                    <p:set>
                                      <p:cBhvr>
                                        <p:cTn dur="1" fill="hold" id="79">
                                          <p:stCondLst>
                                            <p:cond delay="0"/>
                                          </p:stCondLst>
                                        </p:cTn>
                                        <p:tgtEl>
                                          <p:spTgt spid="52"/>
                                        </p:tgtEl>
                                        <p:attrNameLst>
                                          <p:attrName>style.visibility</p:attrName>
                                        </p:attrNameLst>
                                      </p:cBhvr>
                                      <p:to>
                                        <p:strVal val="visible"/>
                                      </p:to>
                                    </p:set>
                                    <p:anim calcmode="lin" valueType="num">
                                      <p:cBhvr additive="base">
                                        <p:cTn dur="500" fill="hold" id="80"/>
                                        <p:tgtEl>
                                          <p:spTgt spid="52"/>
                                        </p:tgtEl>
                                        <p:attrNameLst>
                                          <p:attrName>ppt_x</p:attrName>
                                        </p:attrNameLst>
                                      </p:cBhvr>
                                      <p:tavLst>
                                        <p:tav tm="0">
                                          <p:val>
                                            <p:strVal val="#ppt_x"/>
                                          </p:val>
                                        </p:tav>
                                        <p:tav tm="100000">
                                          <p:val>
                                            <p:strVal val="#ppt_x"/>
                                          </p:val>
                                        </p:tav>
                                      </p:tavLst>
                                    </p:anim>
                                    <p:anim calcmode="lin" valueType="num">
                                      <p:cBhvr additive="base">
                                        <p:cTn dur="500" fill="hold" id="81"/>
                                        <p:tgtEl>
                                          <p:spTgt spid="52"/>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53"/>
                                        </p:tgtEl>
                                        <p:attrNameLst>
                                          <p:attrName>style.visibility</p:attrName>
                                        </p:attrNameLst>
                                      </p:cBhvr>
                                      <p:to>
                                        <p:strVal val="visible"/>
                                      </p:to>
                                    </p:set>
                                    <p:anim calcmode="lin" valueType="num">
                                      <p:cBhvr additive="base">
                                        <p:cTn dur="500" fill="hold" id="84"/>
                                        <p:tgtEl>
                                          <p:spTgt spid="53"/>
                                        </p:tgtEl>
                                        <p:attrNameLst>
                                          <p:attrName>ppt_x</p:attrName>
                                        </p:attrNameLst>
                                      </p:cBhvr>
                                      <p:tavLst>
                                        <p:tav tm="0">
                                          <p:val>
                                            <p:strVal val="#ppt_x"/>
                                          </p:val>
                                        </p:tav>
                                        <p:tav tm="100000">
                                          <p:val>
                                            <p:strVal val="#ppt_x"/>
                                          </p:val>
                                        </p:tav>
                                      </p:tavLst>
                                    </p:anim>
                                    <p:anim calcmode="lin" valueType="num">
                                      <p:cBhvr additive="base">
                                        <p:cTn dur="500" fill="hold" id="85"/>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48"/>
      <p:bldP grpId="0" spid="49"/>
      <p:bldP grpId="0" spid="50"/>
      <p:bldP grpId="0" spid="51"/>
      <p:bldP grpId="0" spid="52"/>
      <p:bldP grpId="0" spid="53"/>
    </p:bldLst>
  </p:timing>
</p:sld>
</file>

<file path=ppt/slides/slide41.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4</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市场定位</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7" name="Right Arrow 29"/>
          <p:cNvSpPr/>
          <p:nvPr/>
        </p:nvSpPr>
        <p:spPr>
          <a:xfrm flipH="1">
            <a:off x="3002653" y="4856592"/>
            <a:ext cx="781712" cy="781712"/>
          </a:xfrm>
          <a:prstGeom prst="rightArrow">
            <a:avLst>
              <a:gd fmla="val 5906" name="adj1"/>
              <a:gd fmla="val 50000" name="adj2"/>
            </a:avLst>
          </a:prstGeom>
          <a:solidFill>
            <a:srgbClr val="C8B08A"/>
          </a:solidFill>
          <a:ln>
            <a:noFill/>
          </a:ln>
          <a:effectLst>
            <a:outerShdw algn="tl" blurRad="190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dirty="0" lang="en-IN">
              <a:solidFill>
                <a:prstClr val="white"/>
              </a:solidFill>
              <a:ea charset="-122" panose="020B0503020204020204" pitchFamily="34" typeface="微软雅黑"/>
              <a:cs typeface="+mn-ea"/>
              <a:sym typeface="+mn-lt"/>
            </a:endParaRPr>
          </a:p>
        </p:txBody>
      </p:sp>
      <p:sp>
        <p:nvSpPr>
          <p:cNvPr id="28" name="Right Arrow 30"/>
          <p:cNvSpPr/>
          <p:nvPr/>
        </p:nvSpPr>
        <p:spPr>
          <a:xfrm flipH="1">
            <a:off x="3002653" y="2341888"/>
            <a:ext cx="781712" cy="781712"/>
          </a:xfrm>
          <a:prstGeom prst="rightArrow">
            <a:avLst>
              <a:gd fmla="val 5906" name="adj1"/>
              <a:gd fmla="val 50000" name="adj2"/>
            </a:avLst>
          </a:prstGeom>
          <a:solidFill>
            <a:srgbClr val="C8B08A"/>
          </a:solidFill>
          <a:ln>
            <a:noFill/>
          </a:ln>
          <a:effectLst>
            <a:outerShdw algn="tl" blurRad="190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dirty="0" lang="en-IN">
              <a:solidFill>
                <a:prstClr val="white"/>
              </a:solidFill>
              <a:ea charset="-122" panose="020B0503020204020204" pitchFamily="34" typeface="微软雅黑"/>
              <a:cs typeface="+mn-ea"/>
              <a:sym typeface="+mn-lt"/>
            </a:endParaRPr>
          </a:p>
        </p:txBody>
      </p:sp>
      <p:sp>
        <p:nvSpPr>
          <p:cNvPr id="30" name="Freeform 24"/>
          <p:cNvSpPr>
            <a:spLocks/>
          </p:cNvSpPr>
          <p:nvPr/>
        </p:nvSpPr>
        <p:spPr bwMode="auto">
          <a:xfrm>
            <a:off x="6132107" y="4811949"/>
            <a:ext cx="2762364" cy="544803"/>
          </a:xfrm>
          <a:custGeom>
            <a:avLst/>
            <a:gdLst>
              <a:gd fmla="*/ 79 w 883" name="T0"/>
              <a:gd fmla="*/ 0 h 174" name="T1"/>
              <a:gd fmla="*/ 271 w 883" name="T2"/>
              <a:gd fmla="*/ 58 h 174" name="T3"/>
              <a:gd fmla="*/ 271 w 883" name="T4"/>
              <a:gd fmla="*/ 58 h 174" name="T5"/>
              <a:gd fmla="*/ 883 w 883" name="T6"/>
              <a:gd fmla="*/ 58 h 174" name="T7"/>
              <a:gd fmla="*/ 883 w 883" name="T8"/>
              <a:gd fmla="*/ 174 h 174" name="T9"/>
              <a:gd fmla="*/ 271 w 883" name="T10"/>
              <a:gd fmla="*/ 174 h 174" name="T11"/>
              <a:gd fmla="*/ 0 w 883" name="T12"/>
              <a:gd fmla="*/ 86 h 174" name="T13"/>
              <a:gd fmla="*/ 79 w 883" name="T14"/>
              <a:gd fmla="*/ 0 h 174" name="T15"/>
            </a:gdLst>
            <a:ah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4" w="883">
                <a:moveTo>
                  <a:pt x="79" y="0"/>
                </a:moveTo>
                <a:cubicBezTo>
                  <a:pt x="134" y="36"/>
                  <a:pt x="200" y="58"/>
                  <a:pt x="271" y="58"/>
                </a:cubicBezTo>
                <a:cubicBezTo>
                  <a:pt x="271" y="58"/>
                  <a:pt x="271" y="58"/>
                  <a:pt x="271" y="58"/>
                </a:cubicBezTo>
                <a:cubicBezTo>
                  <a:pt x="883" y="58"/>
                  <a:pt x="883" y="58"/>
                  <a:pt x="883" y="58"/>
                </a:cubicBezTo>
                <a:cubicBezTo>
                  <a:pt x="883" y="174"/>
                  <a:pt x="883" y="174"/>
                  <a:pt x="883" y="174"/>
                </a:cubicBezTo>
                <a:cubicBezTo>
                  <a:pt x="271" y="174"/>
                  <a:pt x="271" y="174"/>
                  <a:pt x="271" y="174"/>
                </a:cubicBezTo>
                <a:cubicBezTo>
                  <a:pt x="170" y="174"/>
                  <a:pt x="76" y="141"/>
                  <a:pt x="0" y="86"/>
                </a:cubicBezTo>
                <a:lnTo>
                  <a:pt x="79" y="0"/>
                </a:lnTo>
                <a:close/>
              </a:path>
            </a:pathLst>
          </a:custGeom>
          <a:solidFill>
            <a:srgbClr val="4F4D50"/>
          </a:solidFill>
          <a:ln>
            <a:noFill/>
          </a:ln>
          <a:effectLst>
            <a:outerShdw algn="tl" blurRad="190500" dir="2700000" dist="38100" rotWithShape="0">
              <a:prstClr val="black">
                <a:alpha val="30000"/>
              </a:prstClr>
            </a:outerShdw>
          </a:effectLst>
        </p:spPr>
        <p:txBody>
          <a:bodyPr anchor="t" anchorCtr="0" bIns="45708" compatLnSpc="1" lIns="91416" numCol="1" rIns="91416" tIns="45708"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dirty="0" lang="en-IN">
              <a:solidFill>
                <a:prstClr val="black"/>
              </a:solidFill>
              <a:ea charset="-122" panose="020B0503020204020204" pitchFamily="34" typeface="微软雅黑"/>
              <a:cs typeface="+mn-ea"/>
              <a:sym typeface="+mn-lt"/>
            </a:endParaRPr>
          </a:p>
        </p:txBody>
      </p:sp>
      <p:sp>
        <p:nvSpPr>
          <p:cNvPr id="31" name="Freeform 25"/>
          <p:cNvSpPr>
            <a:spLocks/>
          </p:cNvSpPr>
          <p:nvPr/>
        </p:nvSpPr>
        <p:spPr bwMode="auto">
          <a:xfrm>
            <a:off x="3388260" y="2548109"/>
            <a:ext cx="2768973" cy="564639"/>
          </a:xfrm>
          <a:custGeom>
            <a:avLst/>
            <a:gdLst>
              <a:gd fmla="*/ 811 w 885" name="T0"/>
              <a:gd fmla="*/ 180 h 180" name="T1"/>
              <a:gd fmla="*/ 612 w 885" name="T2"/>
              <a:gd fmla="*/ 116 h 180" name="T3"/>
              <a:gd fmla="*/ 612 w 885" name="T4"/>
              <a:gd fmla="*/ 116 h 180" name="T5"/>
              <a:gd fmla="*/ 0 w 885" name="T6"/>
              <a:gd fmla="*/ 116 h 180" name="T7"/>
              <a:gd fmla="*/ 0 w 885" name="T8"/>
              <a:gd fmla="*/ 0 h 180" name="T9"/>
              <a:gd fmla="*/ 612 w 885" name="T10"/>
              <a:gd fmla="*/ 0 h 180" name="T11"/>
              <a:gd fmla="*/ 885 w 885" name="T12"/>
              <a:gd fmla="*/ 90 h 180" name="T13"/>
              <a:gd fmla="*/ 811 w 885" name="T14"/>
              <a:gd fmla="*/ 180 h 180" name="T15"/>
            </a:gdLst>
            <a:ah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885">
                <a:moveTo>
                  <a:pt x="811" y="180"/>
                </a:moveTo>
                <a:cubicBezTo>
                  <a:pt x="755" y="140"/>
                  <a:pt x="686" y="116"/>
                  <a:pt x="612" y="116"/>
                </a:cubicBezTo>
                <a:cubicBezTo>
                  <a:pt x="612" y="116"/>
                  <a:pt x="612" y="116"/>
                  <a:pt x="612" y="116"/>
                </a:cubicBezTo>
                <a:cubicBezTo>
                  <a:pt x="0" y="116"/>
                  <a:pt x="0" y="116"/>
                  <a:pt x="0" y="116"/>
                </a:cubicBezTo>
                <a:cubicBezTo>
                  <a:pt x="0" y="0"/>
                  <a:pt x="0" y="0"/>
                  <a:pt x="0" y="0"/>
                </a:cubicBezTo>
                <a:cubicBezTo>
                  <a:pt x="612" y="0"/>
                  <a:pt x="612" y="0"/>
                  <a:pt x="612" y="0"/>
                </a:cubicBezTo>
                <a:cubicBezTo>
                  <a:pt x="714" y="0"/>
                  <a:pt x="809" y="33"/>
                  <a:pt x="885" y="90"/>
                </a:cubicBezTo>
                <a:lnTo>
                  <a:pt x="811" y="180"/>
                </a:lnTo>
                <a:close/>
              </a:path>
            </a:pathLst>
          </a:custGeom>
          <a:solidFill>
            <a:srgbClr val="C8B08A"/>
          </a:solidFill>
          <a:ln>
            <a:noFill/>
          </a:ln>
          <a:effectLst>
            <a:outerShdw algn="tl" blurRad="190500" dir="2700000" dist="38100" rotWithShape="0">
              <a:prstClr val="black">
                <a:alpha val="30000"/>
              </a:prstClr>
            </a:outerShdw>
          </a:effectLst>
        </p:spPr>
        <p:txBody>
          <a:bodyPr anchor="t" anchorCtr="0" bIns="45708" compatLnSpc="1" lIns="91416" numCol="1" rIns="91416" tIns="45708"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dirty="0" lang="en-IN">
              <a:solidFill>
                <a:prstClr val="black"/>
              </a:solidFill>
              <a:ea charset="-122" panose="020B0503020204020204" pitchFamily="34" typeface="微软雅黑"/>
              <a:cs typeface="+mn-ea"/>
              <a:sym typeface="+mn-lt"/>
            </a:endParaRPr>
          </a:p>
        </p:txBody>
      </p:sp>
      <p:sp>
        <p:nvSpPr>
          <p:cNvPr id="32" name="Freeform 26"/>
          <p:cNvSpPr>
            <a:spLocks/>
          </p:cNvSpPr>
          <p:nvPr/>
        </p:nvSpPr>
        <p:spPr bwMode="auto">
          <a:xfrm>
            <a:off x="3388258" y="2968613"/>
            <a:ext cx="3353447" cy="2463513"/>
          </a:xfrm>
          <a:custGeom>
            <a:avLst/>
            <a:gdLst>
              <a:gd fmla="*/ 937 w 1072" name="T0"/>
              <a:gd fmla="*/ 0 h 786" name="T1"/>
              <a:gd fmla="*/ 1072 w 1072" name="T2"/>
              <a:gd fmla="*/ 326 h 786" name="T3"/>
              <a:gd fmla="*/ 612 w 1072" name="T4"/>
              <a:gd fmla="*/ 786 h 786" name="T5"/>
              <a:gd fmla="*/ 0 w 1072" name="T6"/>
              <a:gd fmla="*/ 786 h 786" name="T7"/>
              <a:gd fmla="*/ 0 w 1072" name="T8"/>
              <a:gd fmla="*/ 674 h 786" name="T9"/>
              <a:gd fmla="*/ 612 w 1072" name="T10"/>
              <a:gd fmla="*/ 674 h 786" name="T11"/>
              <a:gd fmla="*/ 612 w 1072" name="T12"/>
              <a:gd fmla="*/ 670 h 786" name="T13"/>
              <a:gd fmla="*/ 956 w 1072" name="T14"/>
              <a:gd fmla="*/ 326 h 786" name="T15"/>
              <a:gd fmla="*/ 858 w 1072" name="T16"/>
              <a:gd fmla="*/ 85 h 786" name="T17"/>
              <a:gd fmla="*/ 937 w 1072" name="T18"/>
              <a:gd fmla="*/ 0 h 786"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6" w="1072">
                <a:moveTo>
                  <a:pt x="937" y="0"/>
                </a:moveTo>
                <a:cubicBezTo>
                  <a:pt x="1020" y="84"/>
                  <a:pt x="1072" y="199"/>
                  <a:pt x="1072" y="326"/>
                </a:cubicBezTo>
                <a:cubicBezTo>
                  <a:pt x="1072" y="580"/>
                  <a:pt x="866" y="786"/>
                  <a:pt x="612" y="786"/>
                </a:cubicBezTo>
                <a:cubicBezTo>
                  <a:pt x="0" y="786"/>
                  <a:pt x="0" y="786"/>
                  <a:pt x="0" y="786"/>
                </a:cubicBezTo>
                <a:cubicBezTo>
                  <a:pt x="0" y="674"/>
                  <a:pt x="0" y="674"/>
                  <a:pt x="0" y="674"/>
                </a:cubicBezTo>
                <a:cubicBezTo>
                  <a:pt x="612" y="674"/>
                  <a:pt x="612" y="674"/>
                  <a:pt x="612" y="674"/>
                </a:cubicBezTo>
                <a:cubicBezTo>
                  <a:pt x="612" y="670"/>
                  <a:pt x="612" y="670"/>
                  <a:pt x="612" y="670"/>
                </a:cubicBezTo>
                <a:cubicBezTo>
                  <a:pt x="802" y="670"/>
                  <a:pt x="956" y="516"/>
                  <a:pt x="956" y="326"/>
                </a:cubicBezTo>
                <a:cubicBezTo>
                  <a:pt x="956" y="232"/>
                  <a:pt x="919" y="147"/>
                  <a:pt x="858" y="85"/>
                </a:cubicBezTo>
                <a:lnTo>
                  <a:pt x="937" y="0"/>
                </a:lnTo>
                <a:close/>
              </a:path>
            </a:pathLst>
          </a:custGeom>
          <a:solidFill>
            <a:srgbClr val="C8B08A"/>
          </a:solidFill>
          <a:ln>
            <a:noFill/>
          </a:ln>
          <a:effectLst>
            <a:outerShdw algn="tl" blurRad="190500" dir="2700000" dist="38100" rotWithShape="0">
              <a:prstClr val="black">
                <a:alpha val="30000"/>
              </a:prstClr>
            </a:outerShdw>
          </a:effectLst>
        </p:spPr>
        <p:txBody>
          <a:bodyPr anchor="t" anchorCtr="0" bIns="45708" compatLnSpc="1" lIns="91416" numCol="1" rIns="91416" tIns="45708"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dirty="0" lang="en-IN">
              <a:solidFill>
                <a:prstClr val="black"/>
              </a:solidFill>
              <a:ea charset="-122" panose="020B0503020204020204" pitchFamily="34" typeface="微软雅黑"/>
              <a:cs typeface="+mn-ea"/>
              <a:sym typeface="+mn-lt"/>
            </a:endParaRPr>
          </a:p>
        </p:txBody>
      </p:sp>
      <p:sp>
        <p:nvSpPr>
          <p:cNvPr id="33" name="Freeform 27"/>
          <p:cNvSpPr>
            <a:spLocks/>
          </p:cNvSpPr>
          <p:nvPr/>
        </p:nvSpPr>
        <p:spPr bwMode="auto">
          <a:xfrm>
            <a:off x="5541025" y="2472735"/>
            <a:ext cx="3353447" cy="2407976"/>
          </a:xfrm>
          <a:custGeom>
            <a:avLst/>
            <a:gdLst>
              <a:gd fmla="*/ 202 w 1072" name="T0"/>
              <a:gd fmla="*/ 687 h 768" name="T1"/>
              <a:gd fmla="*/ 116 w 1072" name="T2"/>
              <a:gd fmla="*/ 460 h 768" name="T3"/>
              <a:gd fmla="*/ 460 w 1072" name="T4"/>
              <a:gd fmla="*/ 116 h 768" name="T5"/>
              <a:gd fmla="*/ 460 w 1072" name="T6"/>
              <a:gd fmla="*/ 112 h 768" name="T7"/>
              <a:gd fmla="*/ 1072 w 1072" name="T8"/>
              <a:gd fmla="*/ 112 h 768" name="T9"/>
              <a:gd fmla="*/ 1072 w 1072" name="T10"/>
              <a:gd fmla="*/ 0 h 768" name="T11"/>
              <a:gd fmla="*/ 460 w 1072" name="T12"/>
              <a:gd fmla="*/ 0 h 768" name="T13"/>
              <a:gd fmla="*/ 0 w 1072" name="T14"/>
              <a:gd fmla="*/ 460 h 768" name="T15"/>
              <a:gd fmla="*/ 118 w 1072" name="T16"/>
              <a:gd fmla="*/ 768 h 768" name="T17"/>
              <a:gd fmla="*/ 202 w 1072" name="T18"/>
              <a:gd fmla="*/ 687 h 768"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8" w="1072">
                <a:moveTo>
                  <a:pt x="202" y="687"/>
                </a:moveTo>
                <a:cubicBezTo>
                  <a:pt x="148" y="627"/>
                  <a:pt x="116" y="547"/>
                  <a:pt x="116" y="460"/>
                </a:cubicBezTo>
                <a:cubicBezTo>
                  <a:pt x="116" y="270"/>
                  <a:pt x="272" y="116"/>
                  <a:pt x="460" y="116"/>
                </a:cubicBezTo>
                <a:cubicBezTo>
                  <a:pt x="460" y="112"/>
                  <a:pt x="460" y="112"/>
                  <a:pt x="460" y="112"/>
                </a:cubicBezTo>
                <a:cubicBezTo>
                  <a:pt x="1072" y="112"/>
                  <a:pt x="1072" y="112"/>
                  <a:pt x="1072" y="112"/>
                </a:cubicBezTo>
                <a:cubicBezTo>
                  <a:pt x="1072" y="0"/>
                  <a:pt x="1072" y="0"/>
                  <a:pt x="1072" y="0"/>
                </a:cubicBezTo>
                <a:cubicBezTo>
                  <a:pt x="460" y="0"/>
                  <a:pt x="460" y="0"/>
                  <a:pt x="460" y="0"/>
                </a:cubicBezTo>
                <a:cubicBezTo>
                  <a:pt x="206" y="0"/>
                  <a:pt x="0" y="206"/>
                  <a:pt x="0" y="460"/>
                </a:cubicBezTo>
                <a:cubicBezTo>
                  <a:pt x="0" y="578"/>
                  <a:pt x="45" y="686"/>
                  <a:pt x="118" y="768"/>
                </a:cubicBezTo>
                <a:cubicBezTo>
                  <a:pt x="118" y="768"/>
                  <a:pt x="170" y="730"/>
                  <a:pt x="202" y="687"/>
                </a:cubicBezTo>
                <a:close/>
              </a:path>
            </a:pathLst>
          </a:custGeom>
          <a:solidFill>
            <a:srgbClr val="4F4D50"/>
          </a:solidFill>
          <a:ln>
            <a:noFill/>
          </a:ln>
          <a:effectLst>
            <a:outerShdw algn="tl" blurRad="190500" dir="2700000" dist="38100" rotWithShape="0">
              <a:prstClr val="black">
                <a:alpha val="30000"/>
              </a:prstClr>
            </a:outerShdw>
          </a:effectLst>
        </p:spPr>
        <p:txBody>
          <a:bodyPr anchor="t" anchorCtr="0" bIns="45708" compatLnSpc="1" lIns="91416" numCol="1" rIns="91416" tIns="45708"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dirty="0" lang="en-IN">
              <a:solidFill>
                <a:prstClr val="black"/>
              </a:solidFill>
              <a:ea charset="-122" panose="020B0503020204020204" pitchFamily="34" typeface="微软雅黑"/>
              <a:cs typeface="+mn-ea"/>
              <a:sym typeface="+mn-lt"/>
            </a:endParaRPr>
          </a:p>
        </p:txBody>
      </p:sp>
      <p:sp>
        <p:nvSpPr>
          <p:cNvPr id="35" name="TextBox 30"/>
          <p:cNvSpPr txBox="1"/>
          <p:nvPr/>
        </p:nvSpPr>
        <p:spPr>
          <a:xfrm>
            <a:off x="1570110" y="2461703"/>
            <a:ext cx="1378983" cy="553998"/>
          </a:xfrm>
          <a:prstGeom prst="rect">
            <a:avLst/>
          </a:prstGeom>
          <a:noFill/>
        </p:spPr>
        <p:txBody>
          <a:bodyPr bIns="0" lIns="0" rIns="0" rtlCol="0" tIns="0" wrap="square">
            <a:spAutoFit/>
          </a:bodyPr>
          <a:lstStyle/>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实力</a:t>
            </a:r>
            <a:endParaRPr altLang="zh-CN" b="1" dirty="0" lang="en-US">
              <a:solidFill>
                <a:srgbClr val="4F4D50"/>
              </a:solidFill>
              <a:latin charset="-122" panose="020B0503020204020204" pitchFamily="34" typeface="微软雅黑"/>
              <a:ea charset="-122" panose="020B0503020204020204" pitchFamily="34" typeface="微软雅黑"/>
              <a:cs typeface="+mn-ea"/>
              <a:sym typeface="+mn-lt"/>
            </a:endParaRPr>
          </a:p>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购买</a:t>
            </a:r>
          </a:p>
        </p:txBody>
      </p:sp>
      <p:sp>
        <p:nvSpPr>
          <p:cNvPr id="36" name="TextBox 30"/>
          <p:cNvSpPr txBox="1"/>
          <p:nvPr/>
        </p:nvSpPr>
        <p:spPr>
          <a:xfrm>
            <a:off x="1570110" y="4916062"/>
            <a:ext cx="1378983" cy="553998"/>
          </a:xfrm>
          <a:prstGeom prst="rect">
            <a:avLst/>
          </a:prstGeom>
          <a:noFill/>
        </p:spPr>
        <p:txBody>
          <a:bodyPr bIns="0" lIns="0" rIns="0" rtlCol="0" tIns="0" wrap="square">
            <a:spAutoFit/>
          </a:bodyPr>
          <a:lstStyle/>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上升</a:t>
            </a:r>
            <a:endParaRPr altLang="zh-CN" b="1" dirty="0" lang="en-US">
              <a:solidFill>
                <a:srgbClr val="4F4D50"/>
              </a:solidFill>
              <a:latin charset="-122" panose="020B0503020204020204" pitchFamily="34" typeface="微软雅黑"/>
              <a:ea charset="-122" panose="020B0503020204020204" pitchFamily="34" typeface="微软雅黑"/>
              <a:cs typeface="+mn-ea"/>
              <a:sym typeface="+mn-lt"/>
            </a:endParaRPr>
          </a:p>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趋势</a:t>
            </a:r>
          </a:p>
        </p:txBody>
      </p:sp>
      <p:sp>
        <p:nvSpPr>
          <p:cNvPr id="37" name="TextBox 30"/>
          <p:cNvSpPr txBox="1"/>
          <p:nvPr/>
        </p:nvSpPr>
        <p:spPr>
          <a:xfrm>
            <a:off x="9230578" y="2461703"/>
            <a:ext cx="1378983" cy="553998"/>
          </a:xfrm>
          <a:prstGeom prst="rect">
            <a:avLst/>
          </a:prstGeom>
          <a:noFill/>
        </p:spPr>
        <p:txBody>
          <a:bodyPr bIns="0" lIns="0" rIns="0" rtlCol="0" tIns="0" wrap="square">
            <a:spAutoFit/>
          </a:bodyPr>
          <a:lstStyle/>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稳定</a:t>
            </a:r>
            <a:endParaRPr altLang="zh-CN" b="1" dirty="0" lang="en-US">
              <a:solidFill>
                <a:srgbClr val="4F4D50"/>
              </a:solidFill>
              <a:latin charset="-122" panose="020B0503020204020204" pitchFamily="34" typeface="微软雅黑"/>
              <a:ea charset="-122" panose="020B0503020204020204" pitchFamily="34" typeface="微软雅黑"/>
              <a:cs typeface="+mn-ea"/>
              <a:sym typeface="+mn-lt"/>
            </a:endParaRPr>
          </a:p>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客户</a:t>
            </a:r>
          </a:p>
        </p:txBody>
      </p:sp>
      <p:sp>
        <p:nvSpPr>
          <p:cNvPr id="38" name="TextBox 30"/>
          <p:cNvSpPr txBox="1"/>
          <p:nvPr/>
        </p:nvSpPr>
        <p:spPr>
          <a:xfrm>
            <a:off x="9230578" y="4916062"/>
            <a:ext cx="1378983" cy="553998"/>
          </a:xfrm>
          <a:prstGeom prst="rect">
            <a:avLst/>
          </a:prstGeom>
          <a:noFill/>
        </p:spPr>
        <p:txBody>
          <a:bodyPr bIns="0" lIns="0" rIns="0" rtlCol="0" tIns="0" wrap="square">
            <a:spAutoFit/>
          </a:bodyPr>
          <a:lstStyle/>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人群</a:t>
            </a:r>
            <a:endParaRPr altLang="zh-CN" b="1" dirty="0" lang="en-US">
              <a:solidFill>
                <a:srgbClr val="4F4D50"/>
              </a:solidFill>
              <a:latin charset="-122" panose="020B0503020204020204" pitchFamily="34" typeface="微软雅黑"/>
              <a:ea charset="-122" panose="020B0503020204020204" pitchFamily="34" typeface="微软雅黑"/>
              <a:cs typeface="+mn-ea"/>
              <a:sym typeface="+mn-lt"/>
            </a:endParaRPr>
          </a:p>
          <a:p>
            <a:pPr algn="ctr" defTabSz="1219020"/>
            <a:r>
              <a:rPr altLang="en-US" b="1" dirty="0" lang="zh-CN">
                <a:solidFill>
                  <a:srgbClr val="4F4D50"/>
                </a:solidFill>
                <a:latin charset="-122" panose="020B0503020204020204" pitchFamily="34" typeface="微软雅黑"/>
                <a:ea charset="-122" panose="020B0503020204020204" pitchFamily="34" typeface="微软雅黑"/>
                <a:cs typeface="+mn-ea"/>
                <a:sym typeface="+mn-lt"/>
              </a:rPr>
              <a:t>庞大</a:t>
            </a:r>
          </a:p>
        </p:txBody>
      </p:sp>
      <p:sp>
        <p:nvSpPr>
          <p:cNvPr id="39" name="矩形 27"/>
          <p:cNvSpPr>
            <a:spLocks noChangeArrowheads="1"/>
          </p:cNvSpPr>
          <p:nvPr/>
        </p:nvSpPr>
        <p:spPr bwMode="auto">
          <a:xfrm>
            <a:off x="1680569" y="3314050"/>
            <a:ext cx="2861263" cy="464116"/>
          </a:xfrm>
          <a:prstGeom prst="rect">
            <a:avLst/>
          </a:prstGeom>
          <a:noFill/>
          <a:ln w="9525">
            <a:noFill/>
            <a:miter lim="800000"/>
            <a:headEnd/>
            <a:tailEnd/>
          </a:ln>
        </p:spPr>
        <p:txBody>
          <a:bodyPr bIns="45727" lIns="91452" rIns="91452" tIns="45727" wrap="square">
            <a:spAutoFit/>
          </a:bodyPr>
          <a:lstStyle/>
          <a:p>
            <a:pPr>
              <a:lnSpc>
                <a:spcPct val="120000"/>
              </a:lnSpc>
              <a:defRPr/>
            </a:pPr>
            <a:r>
              <a:rPr altLang="en-US" dirty="0" kern="0" lang="zh-CN" sz="1050">
                <a:solidFill>
                  <a:prstClr val="black">
                    <a:lumMod val="65000"/>
                    <a:lumOff val="35000"/>
                  </a:prstClr>
                </a:solidFill>
                <a:ea charset="-122" panose="020B0503020204020204" pitchFamily="34" typeface="微软雅黑"/>
                <a:cs typeface="+mn-ea"/>
                <a:sym typeface="+mn-lt"/>
              </a:rPr>
              <a:t>此处添加详细文本描述，建议与标题相关并符合整体语言风格。</a:t>
            </a:r>
          </a:p>
        </p:txBody>
      </p:sp>
      <p:sp>
        <p:nvSpPr>
          <p:cNvPr id="40" name="矩形 27"/>
          <p:cNvSpPr>
            <a:spLocks noChangeArrowheads="1"/>
          </p:cNvSpPr>
          <p:nvPr/>
        </p:nvSpPr>
        <p:spPr bwMode="auto">
          <a:xfrm>
            <a:off x="1680569" y="4082135"/>
            <a:ext cx="2861263" cy="464116"/>
          </a:xfrm>
          <a:prstGeom prst="rect">
            <a:avLst/>
          </a:prstGeom>
          <a:noFill/>
          <a:ln w="9525">
            <a:noFill/>
            <a:miter lim="800000"/>
            <a:headEnd/>
            <a:tailEnd/>
          </a:ln>
        </p:spPr>
        <p:txBody>
          <a:bodyPr bIns="45727" lIns="91452" rIns="91452" tIns="45727" wrap="square">
            <a:spAutoFit/>
          </a:bodyPr>
          <a:lstStyle/>
          <a:p>
            <a:pPr>
              <a:lnSpc>
                <a:spcPct val="120000"/>
              </a:lnSpc>
              <a:defRPr/>
            </a:pPr>
            <a:r>
              <a:rPr altLang="en-US" dirty="0" kern="0" lang="zh-CN" sz="1050">
                <a:solidFill>
                  <a:prstClr val="black">
                    <a:lumMod val="65000"/>
                    <a:lumOff val="35000"/>
                  </a:prstClr>
                </a:solidFill>
                <a:ea charset="-122" panose="020B0503020204020204" pitchFamily="34" typeface="微软雅黑"/>
                <a:cs typeface="+mn-ea"/>
                <a:sym typeface="+mn-lt"/>
              </a:rPr>
              <a:t>此处添加详细文本描述，建议与标题相关并符合整体语言风格。</a:t>
            </a:r>
          </a:p>
        </p:txBody>
      </p:sp>
      <p:sp>
        <p:nvSpPr>
          <p:cNvPr id="41" name="矩形 27"/>
          <p:cNvSpPr>
            <a:spLocks noChangeArrowheads="1"/>
          </p:cNvSpPr>
          <p:nvPr/>
        </p:nvSpPr>
        <p:spPr bwMode="auto">
          <a:xfrm>
            <a:off x="7691902" y="3314050"/>
            <a:ext cx="2861263" cy="464116"/>
          </a:xfrm>
          <a:prstGeom prst="rect">
            <a:avLst/>
          </a:prstGeom>
          <a:noFill/>
          <a:ln w="9525">
            <a:noFill/>
            <a:miter lim="800000"/>
            <a:headEnd/>
            <a:tailEnd/>
          </a:ln>
        </p:spPr>
        <p:txBody>
          <a:bodyPr bIns="45727" lIns="91452" rIns="91452" tIns="45727" wrap="square">
            <a:spAutoFit/>
          </a:bodyPr>
          <a:lstStyle/>
          <a:p>
            <a:pPr>
              <a:lnSpc>
                <a:spcPct val="120000"/>
              </a:lnSpc>
              <a:defRPr/>
            </a:pPr>
            <a:r>
              <a:rPr altLang="en-US" dirty="0" kern="0" lang="zh-CN" sz="1050">
                <a:solidFill>
                  <a:prstClr val="black">
                    <a:lumMod val="65000"/>
                    <a:lumOff val="35000"/>
                  </a:prstClr>
                </a:solidFill>
                <a:ea charset="-122" panose="020B0503020204020204" pitchFamily="34" typeface="微软雅黑"/>
                <a:cs typeface="+mn-ea"/>
                <a:sym typeface="+mn-lt"/>
              </a:rPr>
              <a:t>此处添加详细文本描述，建议与标题相关并符合整体语言风格。</a:t>
            </a:r>
          </a:p>
        </p:txBody>
      </p:sp>
      <p:sp>
        <p:nvSpPr>
          <p:cNvPr id="42" name="矩形 27"/>
          <p:cNvSpPr>
            <a:spLocks noChangeArrowheads="1"/>
          </p:cNvSpPr>
          <p:nvPr/>
        </p:nvSpPr>
        <p:spPr bwMode="auto">
          <a:xfrm>
            <a:off x="7691902" y="4082135"/>
            <a:ext cx="2861263" cy="464116"/>
          </a:xfrm>
          <a:prstGeom prst="rect">
            <a:avLst/>
          </a:prstGeom>
          <a:noFill/>
          <a:ln w="9525">
            <a:noFill/>
            <a:miter lim="800000"/>
            <a:headEnd/>
            <a:tailEnd/>
          </a:ln>
        </p:spPr>
        <p:txBody>
          <a:bodyPr bIns="45727" lIns="91452" rIns="91452" tIns="45727" wrap="square">
            <a:spAutoFit/>
          </a:bodyPr>
          <a:lstStyle/>
          <a:p>
            <a:pPr>
              <a:lnSpc>
                <a:spcPct val="120000"/>
              </a:lnSpc>
              <a:defRPr/>
            </a:pPr>
            <a:r>
              <a:rPr altLang="en-US" dirty="0" kern="0" lang="zh-CN" sz="1050">
                <a:solidFill>
                  <a:prstClr val="black">
                    <a:lumMod val="65000"/>
                    <a:lumOff val="35000"/>
                  </a:prstClr>
                </a:solidFill>
                <a:ea charset="-122" panose="020B0503020204020204" pitchFamily="34" typeface="微软雅黑"/>
                <a:cs typeface="+mn-ea"/>
                <a:sym typeface="+mn-lt"/>
              </a:rPr>
              <a:t>此处添加详细文本描述，建议与标题相关并符合整体语言风格。</a:t>
            </a:r>
          </a:p>
        </p:txBody>
      </p:sp>
      <p:sp>
        <p:nvSpPr>
          <p:cNvPr id="29" name="Right Arrow 28"/>
          <p:cNvSpPr/>
          <p:nvPr/>
        </p:nvSpPr>
        <p:spPr>
          <a:xfrm>
            <a:off x="8407640" y="4782457"/>
            <a:ext cx="781712" cy="781712"/>
          </a:xfrm>
          <a:prstGeom prst="rightArrow">
            <a:avLst>
              <a:gd fmla="val 5906" name="adj1"/>
              <a:gd fmla="val 50000" name="adj2"/>
            </a:avLst>
          </a:prstGeom>
          <a:solidFill>
            <a:srgbClr val="4F4D50"/>
          </a:solidFill>
          <a:ln>
            <a:noFill/>
          </a:ln>
          <a:effectLst>
            <a:outerShdw algn="tl" blurRad="190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dirty="0" lang="en-IN">
              <a:solidFill>
                <a:prstClr val="white"/>
              </a:solidFill>
              <a:ea charset="-122" panose="020B0503020204020204" pitchFamily="34" typeface="微软雅黑"/>
              <a:cs typeface="+mn-ea"/>
              <a:sym typeface="+mn-lt"/>
            </a:endParaRPr>
          </a:p>
        </p:txBody>
      </p:sp>
      <p:sp>
        <p:nvSpPr>
          <p:cNvPr id="34" name="Right Arrow 11"/>
          <p:cNvSpPr/>
          <p:nvPr/>
        </p:nvSpPr>
        <p:spPr>
          <a:xfrm>
            <a:off x="8407640" y="2257401"/>
            <a:ext cx="781712" cy="781712"/>
          </a:xfrm>
          <a:prstGeom prst="rightArrow">
            <a:avLst>
              <a:gd fmla="val 5906" name="adj1"/>
              <a:gd fmla="val 50000" name="adj2"/>
            </a:avLst>
          </a:prstGeom>
          <a:solidFill>
            <a:srgbClr val="4F4D50"/>
          </a:solidFill>
          <a:ln>
            <a:noFill/>
          </a:ln>
          <a:effectLst>
            <a:outerShdw algn="tl" blurRad="1905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dirty="0" lang="en-IN">
              <a:solidFill>
                <a:prstClr val="white"/>
              </a:solidFill>
              <a:ea charset="-122" panose="020B0503020204020204" pitchFamily="34" typeface="微软雅黑"/>
              <a:cs typeface="+mn-ea"/>
              <a:sym typeface="+mn-lt"/>
            </a:endParaRPr>
          </a:p>
        </p:txBody>
      </p:sp>
    </p:spTree>
    <p:extLst>
      <p:ext uri="{BB962C8B-B14F-4D97-AF65-F5344CB8AC3E}">
        <p14:creationId xmlns:p14="http://schemas.microsoft.com/office/powerpoint/2010/main" val="560973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2" presetSubtype="8">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additive="base">
                                        <p:cTn dur="500" fill="hold" id="20"/>
                                        <p:tgtEl>
                                          <p:spTgt spid="33"/>
                                        </p:tgtEl>
                                        <p:attrNameLst>
                                          <p:attrName>ppt_x</p:attrName>
                                        </p:attrNameLst>
                                      </p:cBhvr>
                                      <p:tavLst>
                                        <p:tav tm="0">
                                          <p:val>
                                            <p:strVal val="0-#ppt_w/2"/>
                                          </p:val>
                                        </p:tav>
                                        <p:tav tm="100000">
                                          <p:val>
                                            <p:strVal val="#ppt_x"/>
                                          </p:val>
                                        </p:tav>
                                      </p:tavLst>
                                    </p:anim>
                                    <p:anim calcmode="lin" valueType="num">
                                      <p:cBhvr additive="base">
                                        <p:cTn dur="500" fill="hold" id="21"/>
                                        <p:tgtEl>
                                          <p:spTgt spid="33"/>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fill="hold" id="24"/>
                                        <p:tgtEl>
                                          <p:spTgt spid="30"/>
                                        </p:tgtEl>
                                        <p:attrNameLst>
                                          <p:attrName>ppt_x</p:attrName>
                                        </p:attrNameLst>
                                      </p:cBhvr>
                                      <p:tavLst>
                                        <p:tav tm="0">
                                          <p:val>
                                            <p:strVal val="0-#ppt_w/2"/>
                                          </p:val>
                                        </p:tav>
                                        <p:tav tm="100000">
                                          <p:val>
                                            <p:strVal val="#ppt_x"/>
                                          </p:val>
                                        </p:tav>
                                      </p:tavLst>
                                    </p:anim>
                                    <p:anim calcmode="lin" valueType="num">
                                      <p:cBhvr additive="base">
                                        <p:cTn dur="500" fill="hold" id="25"/>
                                        <p:tgtEl>
                                          <p:spTgt spid="30"/>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additive="base">
                                        <p:cTn dur="500" fill="hold" id="28"/>
                                        <p:tgtEl>
                                          <p:spTgt spid="34"/>
                                        </p:tgtEl>
                                        <p:attrNameLst>
                                          <p:attrName>ppt_x</p:attrName>
                                        </p:attrNameLst>
                                      </p:cBhvr>
                                      <p:tavLst>
                                        <p:tav tm="0">
                                          <p:val>
                                            <p:strVal val="0-#ppt_w/2"/>
                                          </p:val>
                                        </p:tav>
                                        <p:tav tm="100000">
                                          <p:val>
                                            <p:strVal val="#ppt_x"/>
                                          </p:val>
                                        </p:tav>
                                      </p:tavLst>
                                    </p:anim>
                                    <p:anim calcmode="lin" valueType="num">
                                      <p:cBhvr additive="base">
                                        <p:cTn dur="500" fill="hold" id="29"/>
                                        <p:tgtEl>
                                          <p:spTgt spid="34"/>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additive="base">
                                        <p:cTn dur="500" fill="hold" id="32"/>
                                        <p:tgtEl>
                                          <p:spTgt spid="29"/>
                                        </p:tgtEl>
                                        <p:attrNameLst>
                                          <p:attrName>ppt_x</p:attrName>
                                        </p:attrNameLst>
                                      </p:cBhvr>
                                      <p:tavLst>
                                        <p:tav tm="0">
                                          <p:val>
                                            <p:strVal val="0-#ppt_w/2"/>
                                          </p:val>
                                        </p:tav>
                                        <p:tav tm="100000">
                                          <p:val>
                                            <p:strVal val="#ppt_x"/>
                                          </p:val>
                                        </p:tav>
                                      </p:tavLst>
                                    </p:anim>
                                    <p:anim calcmode="lin" valueType="num">
                                      <p:cBhvr additive="base">
                                        <p:cTn dur="500" fill="hold" id="33"/>
                                        <p:tgtEl>
                                          <p:spTgt spid="29"/>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31"/>
                                        </p:tgtEl>
                                        <p:attrNameLst>
                                          <p:attrName>style.visibility</p:attrName>
                                        </p:attrNameLst>
                                      </p:cBhvr>
                                      <p:to>
                                        <p:strVal val="visible"/>
                                      </p:to>
                                    </p:set>
                                    <p:anim calcmode="lin" valueType="num">
                                      <p:cBhvr additive="base">
                                        <p:cTn dur="500" fill="hold" id="36"/>
                                        <p:tgtEl>
                                          <p:spTgt spid="31"/>
                                        </p:tgtEl>
                                        <p:attrNameLst>
                                          <p:attrName>ppt_x</p:attrName>
                                        </p:attrNameLst>
                                      </p:cBhvr>
                                      <p:tavLst>
                                        <p:tav tm="0">
                                          <p:val>
                                            <p:strVal val="1+#ppt_w/2"/>
                                          </p:val>
                                        </p:tav>
                                        <p:tav tm="100000">
                                          <p:val>
                                            <p:strVal val="#ppt_x"/>
                                          </p:val>
                                        </p:tav>
                                      </p:tavLst>
                                    </p:anim>
                                    <p:anim calcmode="lin" valueType="num">
                                      <p:cBhvr additive="base">
                                        <p:cTn dur="500" fill="hold" id="37"/>
                                        <p:tgtEl>
                                          <p:spTgt spid="31"/>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additive="base">
                                        <p:cTn dur="500" fill="hold" id="40"/>
                                        <p:tgtEl>
                                          <p:spTgt spid="28"/>
                                        </p:tgtEl>
                                        <p:attrNameLst>
                                          <p:attrName>ppt_x</p:attrName>
                                        </p:attrNameLst>
                                      </p:cBhvr>
                                      <p:tavLst>
                                        <p:tav tm="0">
                                          <p:val>
                                            <p:strVal val="1+#ppt_w/2"/>
                                          </p:val>
                                        </p:tav>
                                        <p:tav tm="100000">
                                          <p:val>
                                            <p:strVal val="#ppt_x"/>
                                          </p:val>
                                        </p:tav>
                                      </p:tavLst>
                                    </p:anim>
                                    <p:anim calcmode="lin" valueType="num">
                                      <p:cBhvr additive="base">
                                        <p:cTn dur="500" fill="hold" id="41"/>
                                        <p:tgtEl>
                                          <p:spTgt spid="28"/>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32"/>
                                        </p:tgtEl>
                                        <p:attrNameLst>
                                          <p:attrName>style.visibility</p:attrName>
                                        </p:attrNameLst>
                                      </p:cBhvr>
                                      <p:to>
                                        <p:strVal val="visible"/>
                                      </p:to>
                                    </p:set>
                                    <p:anim calcmode="lin" valueType="num">
                                      <p:cBhvr additive="base">
                                        <p:cTn dur="500" fill="hold" id="44"/>
                                        <p:tgtEl>
                                          <p:spTgt spid="32"/>
                                        </p:tgtEl>
                                        <p:attrNameLst>
                                          <p:attrName>ppt_x</p:attrName>
                                        </p:attrNameLst>
                                      </p:cBhvr>
                                      <p:tavLst>
                                        <p:tav tm="0">
                                          <p:val>
                                            <p:strVal val="1+#ppt_w/2"/>
                                          </p:val>
                                        </p:tav>
                                        <p:tav tm="100000">
                                          <p:val>
                                            <p:strVal val="#ppt_x"/>
                                          </p:val>
                                        </p:tav>
                                      </p:tavLst>
                                    </p:anim>
                                    <p:anim calcmode="lin" valueType="num">
                                      <p:cBhvr additive="base">
                                        <p:cTn dur="500" fill="hold" id="45"/>
                                        <p:tgtEl>
                                          <p:spTgt spid="32"/>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0"/>
                                  </p:stCondLst>
                                  <p:childTnLst>
                                    <p:set>
                                      <p:cBhvr>
                                        <p:cTn dur="1" fill="hold" id="47">
                                          <p:stCondLst>
                                            <p:cond delay="0"/>
                                          </p:stCondLst>
                                        </p:cTn>
                                        <p:tgtEl>
                                          <p:spTgt spid="27"/>
                                        </p:tgtEl>
                                        <p:attrNameLst>
                                          <p:attrName>style.visibility</p:attrName>
                                        </p:attrNameLst>
                                      </p:cBhvr>
                                      <p:to>
                                        <p:strVal val="visible"/>
                                      </p:to>
                                    </p:set>
                                    <p:anim calcmode="lin" valueType="num">
                                      <p:cBhvr additive="base">
                                        <p:cTn dur="500" fill="hold" id="48"/>
                                        <p:tgtEl>
                                          <p:spTgt spid="27"/>
                                        </p:tgtEl>
                                        <p:attrNameLst>
                                          <p:attrName>ppt_x</p:attrName>
                                        </p:attrNameLst>
                                      </p:cBhvr>
                                      <p:tavLst>
                                        <p:tav tm="0">
                                          <p:val>
                                            <p:strVal val="1+#ppt_w/2"/>
                                          </p:val>
                                        </p:tav>
                                        <p:tav tm="100000">
                                          <p:val>
                                            <p:strVal val="#ppt_x"/>
                                          </p:val>
                                        </p:tav>
                                      </p:tavLst>
                                    </p:anim>
                                    <p:anim calcmode="lin" valueType="num">
                                      <p:cBhvr additive="base">
                                        <p:cTn dur="500" fill="hold" id="49"/>
                                        <p:tgtEl>
                                          <p:spTgt spid="27"/>
                                        </p:tgtEl>
                                        <p:attrNameLst>
                                          <p:attrName>ppt_y</p:attrName>
                                        </p:attrNameLst>
                                      </p:cBhvr>
                                      <p:tavLst>
                                        <p:tav tm="0">
                                          <p:val>
                                            <p:strVal val="#ppt_y"/>
                                          </p:val>
                                        </p:tav>
                                        <p:tav tm="100000">
                                          <p:val>
                                            <p:strVal val="#ppt_y"/>
                                          </p:val>
                                        </p:tav>
                                      </p:tavLst>
                                    </p:anim>
                                  </p:childTnLst>
                                </p:cTn>
                              </p:par>
                            </p:childTnLst>
                          </p:cTn>
                        </p:par>
                        <p:par>
                          <p:cTn fill="hold" id="50">
                            <p:stCondLst>
                              <p:cond delay="1100"/>
                            </p:stCondLst>
                            <p:childTnLst>
                              <p:par>
                                <p:cTn fill="hold" grpId="0" id="51" nodeType="afterEffect" presetClass="entr" presetID="16" presetSubtype="21">
                                  <p:stCondLst>
                                    <p:cond delay="0"/>
                                  </p:stCondLst>
                                  <p:childTnLst>
                                    <p:set>
                                      <p:cBhvr>
                                        <p:cTn dur="1" fill="hold" id="52">
                                          <p:stCondLst>
                                            <p:cond delay="0"/>
                                          </p:stCondLst>
                                        </p:cTn>
                                        <p:tgtEl>
                                          <p:spTgt spid="35"/>
                                        </p:tgtEl>
                                        <p:attrNameLst>
                                          <p:attrName>style.visibility</p:attrName>
                                        </p:attrNameLst>
                                      </p:cBhvr>
                                      <p:to>
                                        <p:strVal val="visible"/>
                                      </p:to>
                                    </p:set>
                                    <p:animEffect filter="barn(inVertical)" transition="in">
                                      <p:cBhvr>
                                        <p:cTn dur="500" id="53"/>
                                        <p:tgtEl>
                                          <p:spTgt spid="35"/>
                                        </p:tgtEl>
                                      </p:cBhvr>
                                    </p:animEffect>
                                  </p:childTnLst>
                                </p:cTn>
                              </p:par>
                            </p:childTnLst>
                          </p:cTn>
                        </p:par>
                        <p:par>
                          <p:cTn fill="hold" id="54">
                            <p:stCondLst>
                              <p:cond delay="1600"/>
                            </p:stCondLst>
                            <p:childTnLst>
                              <p:par>
                                <p:cTn fill="hold" grpId="0" id="55" nodeType="afterEffect" presetClass="entr" presetID="16" presetSubtype="21">
                                  <p:stCondLst>
                                    <p:cond delay="0"/>
                                  </p:stCondLst>
                                  <p:childTnLst>
                                    <p:set>
                                      <p:cBhvr>
                                        <p:cTn dur="1" fill="hold" id="56">
                                          <p:stCondLst>
                                            <p:cond delay="0"/>
                                          </p:stCondLst>
                                        </p:cTn>
                                        <p:tgtEl>
                                          <p:spTgt spid="36"/>
                                        </p:tgtEl>
                                        <p:attrNameLst>
                                          <p:attrName>style.visibility</p:attrName>
                                        </p:attrNameLst>
                                      </p:cBhvr>
                                      <p:to>
                                        <p:strVal val="visible"/>
                                      </p:to>
                                    </p:set>
                                    <p:animEffect filter="barn(inVertical)" transition="in">
                                      <p:cBhvr>
                                        <p:cTn dur="500" id="57"/>
                                        <p:tgtEl>
                                          <p:spTgt spid="36"/>
                                        </p:tgtEl>
                                      </p:cBhvr>
                                    </p:animEffect>
                                  </p:childTnLst>
                                </p:cTn>
                              </p:par>
                            </p:childTnLst>
                          </p:cTn>
                        </p:par>
                        <p:par>
                          <p:cTn fill="hold" id="58">
                            <p:stCondLst>
                              <p:cond delay="2100"/>
                            </p:stCondLst>
                            <p:childTnLst>
                              <p:par>
                                <p:cTn fill="hold" grpId="0" id="59" nodeType="afterEffect" presetClass="entr" presetID="16" presetSubtype="21">
                                  <p:stCondLst>
                                    <p:cond delay="0"/>
                                  </p:stCondLst>
                                  <p:childTnLst>
                                    <p:set>
                                      <p:cBhvr>
                                        <p:cTn dur="1" fill="hold" id="60">
                                          <p:stCondLst>
                                            <p:cond delay="0"/>
                                          </p:stCondLst>
                                        </p:cTn>
                                        <p:tgtEl>
                                          <p:spTgt spid="37"/>
                                        </p:tgtEl>
                                        <p:attrNameLst>
                                          <p:attrName>style.visibility</p:attrName>
                                        </p:attrNameLst>
                                      </p:cBhvr>
                                      <p:to>
                                        <p:strVal val="visible"/>
                                      </p:to>
                                    </p:set>
                                    <p:animEffect filter="barn(inVertical)" transition="in">
                                      <p:cBhvr>
                                        <p:cTn dur="500" id="61"/>
                                        <p:tgtEl>
                                          <p:spTgt spid="37"/>
                                        </p:tgtEl>
                                      </p:cBhvr>
                                    </p:animEffect>
                                  </p:childTnLst>
                                </p:cTn>
                              </p:par>
                            </p:childTnLst>
                          </p:cTn>
                        </p:par>
                        <p:par>
                          <p:cTn fill="hold" id="62">
                            <p:stCondLst>
                              <p:cond delay="2600"/>
                            </p:stCondLst>
                            <p:childTnLst>
                              <p:par>
                                <p:cTn fill="hold" grpId="0" id="63" nodeType="afterEffect" presetClass="entr" presetID="16" presetSubtype="21">
                                  <p:stCondLst>
                                    <p:cond delay="0"/>
                                  </p:stCondLst>
                                  <p:childTnLst>
                                    <p:set>
                                      <p:cBhvr>
                                        <p:cTn dur="1" fill="hold" id="64">
                                          <p:stCondLst>
                                            <p:cond delay="0"/>
                                          </p:stCondLst>
                                        </p:cTn>
                                        <p:tgtEl>
                                          <p:spTgt spid="38"/>
                                        </p:tgtEl>
                                        <p:attrNameLst>
                                          <p:attrName>style.visibility</p:attrName>
                                        </p:attrNameLst>
                                      </p:cBhvr>
                                      <p:to>
                                        <p:strVal val="visible"/>
                                      </p:to>
                                    </p:set>
                                    <p:animEffect filter="barn(inVertical)" transition="in">
                                      <p:cBhvr>
                                        <p:cTn dur="500" id="65"/>
                                        <p:tgtEl>
                                          <p:spTgt spid="38"/>
                                        </p:tgtEl>
                                      </p:cBhvr>
                                    </p:animEffect>
                                  </p:childTnLst>
                                </p:cTn>
                              </p:par>
                            </p:childTnLst>
                          </p:cTn>
                        </p:par>
                        <p:par>
                          <p:cTn fill="hold" id="66">
                            <p:stCondLst>
                              <p:cond delay="3100"/>
                            </p:stCondLst>
                            <p:childTnLst>
                              <p:par>
                                <p:cTn fill="hold" grpId="0" id="67" nodeType="afterEffect" presetClass="entr" presetID="16" presetSubtype="21">
                                  <p:stCondLst>
                                    <p:cond delay="0"/>
                                  </p:stCondLst>
                                  <p:childTnLst>
                                    <p:set>
                                      <p:cBhvr>
                                        <p:cTn dur="1" fill="hold" id="68">
                                          <p:stCondLst>
                                            <p:cond delay="0"/>
                                          </p:stCondLst>
                                        </p:cTn>
                                        <p:tgtEl>
                                          <p:spTgt spid="39"/>
                                        </p:tgtEl>
                                        <p:attrNameLst>
                                          <p:attrName>style.visibility</p:attrName>
                                        </p:attrNameLst>
                                      </p:cBhvr>
                                      <p:to>
                                        <p:strVal val="visible"/>
                                      </p:to>
                                    </p:set>
                                    <p:animEffect filter="barn(inVertical)" transition="in">
                                      <p:cBhvr>
                                        <p:cTn dur="500" id="69"/>
                                        <p:tgtEl>
                                          <p:spTgt spid="39"/>
                                        </p:tgtEl>
                                      </p:cBhvr>
                                    </p:animEffect>
                                  </p:childTnLst>
                                </p:cTn>
                              </p:par>
                              <p:par>
                                <p:cTn fill="hold" grpId="0" id="70" nodeType="withEffect" presetClass="entr" presetID="16" presetSubtype="21">
                                  <p:stCondLst>
                                    <p:cond delay="0"/>
                                  </p:stCondLst>
                                  <p:childTnLst>
                                    <p:set>
                                      <p:cBhvr>
                                        <p:cTn dur="1" fill="hold" id="71">
                                          <p:stCondLst>
                                            <p:cond delay="0"/>
                                          </p:stCondLst>
                                        </p:cTn>
                                        <p:tgtEl>
                                          <p:spTgt spid="40"/>
                                        </p:tgtEl>
                                        <p:attrNameLst>
                                          <p:attrName>style.visibility</p:attrName>
                                        </p:attrNameLst>
                                      </p:cBhvr>
                                      <p:to>
                                        <p:strVal val="visible"/>
                                      </p:to>
                                    </p:set>
                                    <p:animEffect filter="barn(inVertical)" transition="in">
                                      <p:cBhvr>
                                        <p:cTn dur="500" id="72"/>
                                        <p:tgtEl>
                                          <p:spTgt spid="40"/>
                                        </p:tgtEl>
                                      </p:cBhvr>
                                    </p:animEffect>
                                  </p:childTnLst>
                                </p:cTn>
                              </p:par>
                              <p:par>
                                <p:cTn fill="hold" grpId="0" id="73" nodeType="withEffect" presetClass="entr" presetID="16" presetSubtype="21">
                                  <p:stCondLst>
                                    <p:cond delay="0"/>
                                  </p:stCondLst>
                                  <p:childTnLst>
                                    <p:set>
                                      <p:cBhvr>
                                        <p:cTn dur="1" fill="hold" id="74">
                                          <p:stCondLst>
                                            <p:cond delay="0"/>
                                          </p:stCondLst>
                                        </p:cTn>
                                        <p:tgtEl>
                                          <p:spTgt spid="41"/>
                                        </p:tgtEl>
                                        <p:attrNameLst>
                                          <p:attrName>style.visibility</p:attrName>
                                        </p:attrNameLst>
                                      </p:cBhvr>
                                      <p:to>
                                        <p:strVal val="visible"/>
                                      </p:to>
                                    </p:set>
                                    <p:animEffect filter="barn(inVertical)" transition="in">
                                      <p:cBhvr>
                                        <p:cTn dur="500" id="75"/>
                                        <p:tgtEl>
                                          <p:spTgt spid="41"/>
                                        </p:tgtEl>
                                      </p:cBhvr>
                                    </p:animEffect>
                                  </p:childTnLst>
                                </p:cTn>
                              </p:par>
                              <p:par>
                                <p:cTn fill="hold" grpId="0" id="76" nodeType="withEffect" presetClass="entr" presetID="16" presetSubtype="21">
                                  <p:stCondLst>
                                    <p:cond delay="0"/>
                                  </p:stCondLst>
                                  <p:childTnLst>
                                    <p:set>
                                      <p:cBhvr>
                                        <p:cTn dur="1" fill="hold" id="77">
                                          <p:stCondLst>
                                            <p:cond delay="0"/>
                                          </p:stCondLst>
                                        </p:cTn>
                                        <p:tgtEl>
                                          <p:spTgt spid="42"/>
                                        </p:tgtEl>
                                        <p:attrNameLst>
                                          <p:attrName>style.visibility</p:attrName>
                                        </p:attrNameLst>
                                      </p:cBhvr>
                                      <p:to>
                                        <p:strVal val="visible"/>
                                      </p:to>
                                    </p:set>
                                    <p:animEffect filter="barn(inVertical)" transition="in">
                                      <p:cBhvr>
                                        <p:cTn dur="500" id="7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animBg="1" grpId="0" spid="27"/>
      <p:bldP animBg="1" grpId="0" spid="28"/>
      <p:bldP animBg="1" grpId="0" spid="30"/>
      <p:bldP animBg="1" grpId="0" spid="31"/>
      <p:bldP animBg="1" grpId="0" spid="32"/>
      <p:bldP animBg="1" grpId="0" spid="33"/>
      <p:bldP grpId="0" spid="35"/>
      <p:bldP grpId="0" spid="36"/>
      <p:bldP grpId="0" spid="37"/>
      <p:bldP grpId="0" spid="38"/>
      <p:bldP grpId="0" spid="39"/>
      <p:bldP grpId="0" spid="40"/>
      <p:bldP grpId="0" spid="41"/>
      <p:bldP grpId="0" spid="42"/>
      <p:bldP animBg="1" grpId="0" spid="29"/>
      <p:bldP animBg="1" grpId="0" spid="34"/>
    </p:bldLst>
  </p:timing>
</p:sld>
</file>

<file path=ppt/slides/slide42.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4</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市场定位</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1870450" y="2196611"/>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1870450" y="2400206"/>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6" name="图片 5">
            <a:extLst>
              <a:ext uri="{FF2B5EF4-FFF2-40B4-BE49-F238E27FC236}">
                <a16:creationId xmlns:a16="http://schemas.microsoft.com/office/drawing/2014/main" id="{C267C674-E67C-4B8A-AC84-6AC635ABCC36}"/>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577927" y="2225957"/>
            <a:ext cx="288032" cy="288032"/>
          </a:xfrm>
          <a:prstGeom prst="rect">
            <a:avLst/>
          </a:prstGeom>
        </p:spPr>
      </p:pic>
      <p:pic>
        <p:nvPicPr>
          <p:cNvPr id="10" name="图片 9">
            <a:extLst>
              <a:ext uri="{FF2B5EF4-FFF2-40B4-BE49-F238E27FC236}">
                <a16:creationId xmlns:a16="http://schemas.microsoft.com/office/drawing/2014/main" id="{374E6492-C71F-4780-9104-52D626B12AFB}"/>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6672065" y="2580334"/>
            <a:ext cx="5699359" cy="4277665"/>
          </a:xfrm>
          <a:prstGeom prst="rect">
            <a:avLst/>
          </a:prstGeom>
        </p:spPr>
      </p:pic>
      <p:sp>
        <p:nvSpPr>
          <p:cNvPr id="22" name="TextBox 7">
            <a:extLst>
              <a:ext uri="{FF2B5EF4-FFF2-40B4-BE49-F238E27FC236}">
                <a16:creationId xmlns:a16="http://schemas.microsoft.com/office/drawing/2014/main" id="{A2CAD004-4C90-4261-AD44-61D1C953D5BA}"/>
              </a:ext>
            </a:extLst>
          </p:cNvPr>
          <p:cNvSpPr txBox="1"/>
          <p:nvPr/>
        </p:nvSpPr>
        <p:spPr>
          <a:xfrm>
            <a:off x="1865959" y="3335077"/>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9" name="文本框 28">
            <a:extLst>
              <a:ext uri="{FF2B5EF4-FFF2-40B4-BE49-F238E27FC236}">
                <a16:creationId xmlns:a16="http://schemas.microsoft.com/office/drawing/2014/main" id="{5B948A86-5A8B-4E2C-8B66-C7A0D7880FB9}"/>
              </a:ext>
            </a:extLst>
          </p:cNvPr>
          <p:cNvSpPr txBox="1"/>
          <p:nvPr/>
        </p:nvSpPr>
        <p:spPr>
          <a:xfrm>
            <a:off x="1865959" y="3538673"/>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30" name="图片 29">
            <a:extLst>
              <a:ext uri="{FF2B5EF4-FFF2-40B4-BE49-F238E27FC236}">
                <a16:creationId xmlns:a16="http://schemas.microsoft.com/office/drawing/2014/main" id="{61AE8FB4-B5A4-4683-BA77-67E40F452FB9}"/>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573436" y="3364424"/>
            <a:ext cx="288032" cy="288032"/>
          </a:xfrm>
          <a:prstGeom prst="rect">
            <a:avLst/>
          </a:prstGeom>
        </p:spPr>
      </p:pic>
      <p:sp>
        <p:nvSpPr>
          <p:cNvPr id="31" name="TextBox 7">
            <a:extLst>
              <a:ext uri="{FF2B5EF4-FFF2-40B4-BE49-F238E27FC236}">
                <a16:creationId xmlns:a16="http://schemas.microsoft.com/office/drawing/2014/main" id="{BF1D8FD4-C416-4041-AD1E-0311D0CF834B}"/>
              </a:ext>
            </a:extLst>
          </p:cNvPr>
          <p:cNvSpPr txBox="1"/>
          <p:nvPr/>
        </p:nvSpPr>
        <p:spPr>
          <a:xfrm>
            <a:off x="1871531" y="4473544"/>
            <a:ext cx="1323439" cy="307777"/>
          </a:xfrm>
          <a:prstGeom prst="rect">
            <a:avLst/>
          </a:prstGeom>
          <a:noFill/>
        </p:spPr>
        <p:txBody>
          <a:bodyPr rtlCol="0" wrap="square">
            <a:spAutoFit/>
          </a:bodyPr>
          <a:lstStyle/>
          <a:p>
            <a:pP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2" name="文本框 31">
            <a:extLst>
              <a:ext uri="{FF2B5EF4-FFF2-40B4-BE49-F238E27FC236}">
                <a16:creationId xmlns:a16="http://schemas.microsoft.com/office/drawing/2014/main" id="{4E626613-9BED-4440-BC69-AA138E8C2DA6}"/>
              </a:ext>
            </a:extLst>
          </p:cNvPr>
          <p:cNvSpPr txBox="1"/>
          <p:nvPr/>
        </p:nvSpPr>
        <p:spPr>
          <a:xfrm>
            <a:off x="1871531" y="4677139"/>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33" name="图片 32">
            <a:extLst>
              <a:ext uri="{FF2B5EF4-FFF2-40B4-BE49-F238E27FC236}">
                <a16:creationId xmlns:a16="http://schemas.microsoft.com/office/drawing/2014/main" id="{7442C2A2-23C5-4F31-A03E-4AD58309A87F}"/>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579008" y="4502891"/>
            <a:ext cx="288032" cy="288032"/>
          </a:xfrm>
          <a:prstGeom prst="rect">
            <a:avLst/>
          </a:prstGeom>
        </p:spPr>
      </p:pic>
      <p:sp>
        <p:nvSpPr>
          <p:cNvPr id="15" name="TextBox 7">
            <a:extLst>
              <a:ext uri="{FF2B5EF4-FFF2-40B4-BE49-F238E27FC236}">
                <a16:creationId xmlns:a16="http://schemas.microsoft.com/office/drawing/2014/main" id="{31C6331E-BD4F-412E-92F4-01BCA75EB4AC}"/>
              </a:ext>
            </a:extLst>
          </p:cNvPr>
          <p:cNvSpPr txBox="1"/>
          <p:nvPr/>
        </p:nvSpPr>
        <p:spPr>
          <a:xfrm>
            <a:off x="8219802" y="4466857"/>
            <a:ext cx="1008519" cy="420564"/>
          </a:xfrm>
          <a:prstGeom prst="rect">
            <a:avLst/>
          </a:prstGeom>
          <a:noFill/>
        </p:spPr>
        <p:txBody>
          <a:bodyPr rtlCol="0" wrap="square">
            <a:spAutoFit/>
          </a:bodyPr>
          <a:lstStyle/>
          <a:p>
            <a:pPr algn="ctr" defTabSz="1219020"/>
            <a:r>
              <a:rPr altLang="en-US" dirty="0" lang="zh-CN" sz="2133">
                <a:solidFill>
                  <a:srgbClr val="4F4D50"/>
                </a:solidFill>
                <a:latin charset="-122" panose="02010601030101010101" pitchFamily="2" typeface="方正黑体简体"/>
                <a:ea charset="-122" panose="02010601030101010101" pitchFamily="2" typeface="方正黑体简体"/>
                <a:cs typeface="+mn-ea"/>
                <a:sym typeface="+mn-lt"/>
              </a:rPr>
              <a:t>平稳</a:t>
            </a:r>
            <a:endParaRPr altLang="zh-CN" dirty="0" lang="en-US" sz="2133">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6" name="TextBox 7">
            <a:extLst>
              <a:ext uri="{FF2B5EF4-FFF2-40B4-BE49-F238E27FC236}">
                <a16:creationId xmlns:a16="http://schemas.microsoft.com/office/drawing/2014/main" id="{31C6331E-BD4F-412E-92F4-01BCA75EB4AC}"/>
              </a:ext>
            </a:extLst>
          </p:cNvPr>
          <p:cNvSpPr txBox="1"/>
          <p:nvPr/>
        </p:nvSpPr>
        <p:spPr>
          <a:xfrm>
            <a:off x="7426426" y="3064074"/>
            <a:ext cx="1008519" cy="420564"/>
          </a:xfrm>
          <a:prstGeom prst="rect">
            <a:avLst/>
          </a:prstGeom>
          <a:noFill/>
        </p:spPr>
        <p:txBody>
          <a:bodyPr rtlCol="0" wrap="square">
            <a:spAutoFit/>
          </a:bodyPr>
          <a:lstStyle/>
          <a:p>
            <a:pPr algn="ctr" defTabSz="1219020"/>
            <a:r>
              <a:rPr altLang="en-US" dirty="0" lang="zh-CN" sz="2133">
                <a:solidFill>
                  <a:srgbClr val="4F4D50"/>
                </a:solidFill>
                <a:latin charset="-122" panose="02010601030101010101" pitchFamily="2" typeface="方正黑体简体"/>
                <a:ea charset="-122" panose="02010601030101010101" pitchFamily="2" typeface="方正黑体简体"/>
                <a:cs typeface="+mn-ea"/>
                <a:sym typeface="+mn-lt"/>
              </a:rPr>
              <a:t>潜力</a:t>
            </a:r>
            <a:endParaRPr altLang="zh-CN" dirty="0" lang="en-US" sz="2133">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7" name="TextBox 7">
            <a:extLst>
              <a:ext uri="{FF2B5EF4-FFF2-40B4-BE49-F238E27FC236}">
                <a16:creationId xmlns:a16="http://schemas.microsoft.com/office/drawing/2014/main" id="{31C6331E-BD4F-412E-92F4-01BCA75EB4AC}"/>
              </a:ext>
            </a:extLst>
          </p:cNvPr>
          <p:cNvSpPr txBox="1"/>
          <p:nvPr/>
        </p:nvSpPr>
        <p:spPr>
          <a:xfrm>
            <a:off x="9394665" y="3351781"/>
            <a:ext cx="1008519" cy="420564"/>
          </a:xfrm>
          <a:prstGeom prst="rect">
            <a:avLst/>
          </a:prstGeom>
          <a:noFill/>
        </p:spPr>
        <p:txBody>
          <a:bodyPr rtlCol="0" wrap="square">
            <a:spAutoFit/>
          </a:bodyPr>
          <a:lstStyle/>
          <a:p>
            <a:pPr algn="ctr" defTabSz="1219020"/>
            <a:r>
              <a:rPr altLang="en-US" dirty="0" lang="zh-CN" sz="2133">
                <a:solidFill>
                  <a:srgbClr val="4F4D50"/>
                </a:solidFill>
                <a:latin charset="-122" panose="02010601030101010101" pitchFamily="2" typeface="方正黑体简体"/>
                <a:ea charset="-122" panose="02010601030101010101" pitchFamily="2" typeface="方正黑体简体"/>
                <a:cs typeface="+mn-ea"/>
                <a:sym typeface="+mn-lt"/>
              </a:rPr>
              <a:t>上升</a:t>
            </a:r>
            <a:endParaRPr altLang="zh-CN" dirty="0" lang="en-US" sz="2133">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91442618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2" presetSubtype="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1+#ppt_w/2"/>
                                          </p:val>
                                        </p:tav>
                                        <p:tav tm="100000">
                                          <p:val>
                                            <p:strVal val="#ppt_x"/>
                                          </p:val>
                                        </p:tav>
                                      </p:tavLst>
                                    </p:anim>
                                    <p:anim calcmode="lin" valueType="num">
                                      <p:cBhvr additive="base">
                                        <p:cTn dur="500" fill="hold" id="21"/>
                                        <p:tgtEl>
                                          <p:spTgt spid="18"/>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fill="hold" id="24"/>
                                        <p:tgtEl>
                                          <p:spTgt spid="19"/>
                                        </p:tgtEl>
                                        <p:attrNameLst>
                                          <p:attrName>ppt_x</p:attrName>
                                        </p:attrNameLst>
                                      </p:cBhvr>
                                      <p:tavLst>
                                        <p:tav tm="0">
                                          <p:val>
                                            <p:strVal val="1+#ppt_w/2"/>
                                          </p:val>
                                        </p:tav>
                                        <p:tav tm="100000">
                                          <p:val>
                                            <p:strVal val="#ppt_x"/>
                                          </p:val>
                                        </p:tav>
                                      </p:tavLst>
                                    </p:anim>
                                    <p:anim calcmode="lin" valueType="num">
                                      <p:cBhvr additive="base">
                                        <p:cTn dur="500" fill="hold" id="25"/>
                                        <p:tgtEl>
                                          <p:spTgt spid="19"/>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1+#ppt_w/2"/>
                                          </p:val>
                                        </p:tav>
                                        <p:tav tm="100000">
                                          <p:val>
                                            <p:strVal val="#ppt_x"/>
                                          </p:val>
                                        </p:tav>
                                      </p:tavLst>
                                    </p:anim>
                                    <p:anim calcmode="lin" valueType="num">
                                      <p:cBhvr additive="base">
                                        <p:cTn dur="500" fill="hold" id="29"/>
                                        <p:tgtEl>
                                          <p:spTgt spid="6"/>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additive="base">
                                        <p:cTn dur="500" fill="hold" id="32"/>
                                        <p:tgtEl>
                                          <p:spTgt spid="10"/>
                                        </p:tgtEl>
                                        <p:attrNameLst>
                                          <p:attrName>ppt_x</p:attrName>
                                        </p:attrNameLst>
                                      </p:cBhvr>
                                      <p:tavLst>
                                        <p:tav tm="0">
                                          <p:val>
                                            <p:strVal val="1+#ppt_w/2"/>
                                          </p:val>
                                        </p:tav>
                                        <p:tav tm="100000">
                                          <p:val>
                                            <p:strVal val="#ppt_x"/>
                                          </p:val>
                                        </p:tav>
                                      </p:tavLst>
                                    </p:anim>
                                    <p:anim calcmode="lin" valueType="num">
                                      <p:cBhvr additive="base">
                                        <p:cTn dur="500" fill="hold" id="33"/>
                                        <p:tgtEl>
                                          <p:spTgt spid="10"/>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500" fill="hold" id="36"/>
                                        <p:tgtEl>
                                          <p:spTgt spid="22"/>
                                        </p:tgtEl>
                                        <p:attrNameLst>
                                          <p:attrName>ppt_x</p:attrName>
                                        </p:attrNameLst>
                                      </p:cBhvr>
                                      <p:tavLst>
                                        <p:tav tm="0">
                                          <p:val>
                                            <p:strVal val="1+#ppt_w/2"/>
                                          </p:val>
                                        </p:tav>
                                        <p:tav tm="100000">
                                          <p:val>
                                            <p:strVal val="#ppt_x"/>
                                          </p:val>
                                        </p:tav>
                                      </p:tavLst>
                                    </p:anim>
                                    <p:anim calcmode="lin" valueType="num">
                                      <p:cBhvr additive="base">
                                        <p:cTn dur="500" fill="hold" id="37"/>
                                        <p:tgtEl>
                                          <p:spTgt spid="22"/>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29"/>
                                        </p:tgtEl>
                                        <p:attrNameLst>
                                          <p:attrName>style.visibility</p:attrName>
                                        </p:attrNameLst>
                                      </p:cBhvr>
                                      <p:to>
                                        <p:strVal val="visible"/>
                                      </p:to>
                                    </p:set>
                                    <p:anim calcmode="lin" valueType="num">
                                      <p:cBhvr additive="base">
                                        <p:cTn dur="500" fill="hold" id="40"/>
                                        <p:tgtEl>
                                          <p:spTgt spid="29"/>
                                        </p:tgtEl>
                                        <p:attrNameLst>
                                          <p:attrName>ppt_x</p:attrName>
                                        </p:attrNameLst>
                                      </p:cBhvr>
                                      <p:tavLst>
                                        <p:tav tm="0">
                                          <p:val>
                                            <p:strVal val="1+#ppt_w/2"/>
                                          </p:val>
                                        </p:tav>
                                        <p:tav tm="100000">
                                          <p:val>
                                            <p:strVal val="#ppt_x"/>
                                          </p:val>
                                        </p:tav>
                                      </p:tavLst>
                                    </p:anim>
                                    <p:anim calcmode="lin" valueType="num">
                                      <p:cBhvr additive="base">
                                        <p:cTn dur="500" fill="hold" id="41"/>
                                        <p:tgtEl>
                                          <p:spTgt spid="29"/>
                                        </p:tgtEl>
                                        <p:attrNameLst>
                                          <p:attrName>ppt_y</p:attrName>
                                        </p:attrNameLst>
                                      </p:cBhvr>
                                      <p:tavLst>
                                        <p:tav tm="0">
                                          <p:val>
                                            <p:strVal val="#ppt_y"/>
                                          </p:val>
                                        </p:tav>
                                        <p:tav tm="100000">
                                          <p:val>
                                            <p:strVal val="#ppt_y"/>
                                          </p:val>
                                        </p:tav>
                                      </p:tavLst>
                                    </p:anim>
                                  </p:childTnLst>
                                </p:cTn>
                              </p:par>
                              <p:par>
                                <p:cTn fill="hold" id="42" nodeType="withEffect" presetClass="entr" presetID="2" presetSubtype="2">
                                  <p:stCondLst>
                                    <p:cond delay="0"/>
                                  </p:stCondLst>
                                  <p:childTnLst>
                                    <p:set>
                                      <p:cBhvr>
                                        <p:cTn dur="1" fill="hold" id="43">
                                          <p:stCondLst>
                                            <p:cond delay="0"/>
                                          </p:stCondLst>
                                        </p:cTn>
                                        <p:tgtEl>
                                          <p:spTgt spid="30"/>
                                        </p:tgtEl>
                                        <p:attrNameLst>
                                          <p:attrName>style.visibility</p:attrName>
                                        </p:attrNameLst>
                                      </p:cBhvr>
                                      <p:to>
                                        <p:strVal val="visible"/>
                                      </p:to>
                                    </p:set>
                                    <p:anim calcmode="lin" valueType="num">
                                      <p:cBhvr additive="base">
                                        <p:cTn dur="500" fill="hold" id="44"/>
                                        <p:tgtEl>
                                          <p:spTgt spid="30"/>
                                        </p:tgtEl>
                                        <p:attrNameLst>
                                          <p:attrName>ppt_x</p:attrName>
                                        </p:attrNameLst>
                                      </p:cBhvr>
                                      <p:tavLst>
                                        <p:tav tm="0">
                                          <p:val>
                                            <p:strVal val="1+#ppt_w/2"/>
                                          </p:val>
                                        </p:tav>
                                        <p:tav tm="100000">
                                          <p:val>
                                            <p:strVal val="#ppt_x"/>
                                          </p:val>
                                        </p:tav>
                                      </p:tavLst>
                                    </p:anim>
                                    <p:anim calcmode="lin" valueType="num">
                                      <p:cBhvr additive="base">
                                        <p:cTn dur="500" fill="hold" id="45"/>
                                        <p:tgtEl>
                                          <p:spTgt spid="30"/>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additive="base">
                                        <p:cTn dur="500" fill="hold" id="48"/>
                                        <p:tgtEl>
                                          <p:spTgt spid="31"/>
                                        </p:tgtEl>
                                        <p:attrNameLst>
                                          <p:attrName>ppt_x</p:attrName>
                                        </p:attrNameLst>
                                      </p:cBhvr>
                                      <p:tavLst>
                                        <p:tav tm="0">
                                          <p:val>
                                            <p:strVal val="1+#ppt_w/2"/>
                                          </p:val>
                                        </p:tav>
                                        <p:tav tm="100000">
                                          <p:val>
                                            <p:strVal val="#ppt_x"/>
                                          </p:val>
                                        </p:tav>
                                      </p:tavLst>
                                    </p:anim>
                                    <p:anim calcmode="lin" valueType="num">
                                      <p:cBhvr additive="base">
                                        <p:cTn dur="500" fill="hold" id="49"/>
                                        <p:tgtEl>
                                          <p:spTgt spid="31"/>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0"/>
                                  </p:stCondLst>
                                  <p:childTnLst>
                                    <p:set>
                                      <p:cBhvr>
                                        <p:cTn dur="1" fill="hold" id="51">
                                          <p:stCondLst>
                                            <p:cond delay="0"/>
                                          </p:stCondLst>
                                        </p:cTn>
                                        <p:tgtEl>
                                          <p:spTgt spid="32"/>
                                        </p:tgtEl>
                                        <p:attrNameLst>
                                          <p:attrName>style.visibility</p:attrName>
                                        </p:attrNameLst>
                                      </p:cBhvr>
                                      <p:to>
                                        <p:strVal val="visible"/>
                                      </p:to>
                                    </p:set>
                                    <p:anim calcmode="lin" valueType="num">
                                      <p:cBhvr additive="base">
                                        <p:cTn dur="500" fill="hold" id="52"/>
                                        <p:tgtEl>
                                          <p:spTgt spid="32"/>
                                        </p:tgtEl>
                                        <p:attrNameLst>
                                          <p:attrName>ppt_x</p:attrName>
                                        </p:attrNameLst>
                                      </p:cBhvr>
                                      <p:tavLst>
                                        <p:tav tm="0">
                                          <p:val>
                                            <p:strVal val="1+#ppt_w/2"/>
                                          </p:val>
                                        </p:tav>
                                        <p:tav tm="100000">
                                          <p:val>
                                            <p:strVal val="#ppt_x"/>
                                          </p:val>
                                        </p:tav>
                                      </p:tavLst>
                                    </p:anim>
                                    <p:anim calcmode="lin" valueType="num">
                                      <p:cBhvr additive="base">
                                        <p:cTn dur="500" fill="hold" id="53"/>
                                        <p:tgtEl>
                                          <p:spTgt spid="32"/>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0"/>
                                  </p:stCondLst>
                                  <p:childTnLst>
                                    <p:set>
                                      <p:cBhvr>
                                        <p:cTn dur="1" fill="hold" id="55">
                                          <p:stCondLst>
                                            <p:cond delay="0"/>
                                          </p:stCondLst>
                                        </p:cTn>
                                        <p:tgtEl>
                                          <p:spTgt spid="33"/>
                                        </p:tgtEl>
                                        <p:attrNameLst>
                                          <p:attrName>style.visibility</p:attrName>
                                        </p:attrNameLst>
                                      </p:cBhvr>
                                      <p:to>
                                        <p:strVal val="visible"/>
                                      </p:to>
                                    </p:set>
                                    <p:anim calcmode="lin" valueType="num">
                                      <p:cBhvr additive="base">
                                        <p:cTn dur="500" fill="hold" id="56"/>
                                        <p:tgtEl>
                                          <p:spTgt spid="33"/>
                                        </p:tgtEl>
                                        <p:attrNameLst>
                                          <p:attrName>ppt_x</p:attrName>
                                        </p:attrNameLst>
                                      </p:cBhvr>
                                      <p:tavLst>
                                        <p:tav tm="0">
                                          <p:val>
                                            <p:strVal val="1+#ppt_w/2"/>
                                          </p:val>
                                        </p:tav>
                                        <p:tav tm="100000">
                                          <p:val>
                                            <p:strVal val="#ppt_x"/>
                                          </p:val>
                                        </p:tav>
                                      </p:tavLst>
                                    </p:anim>
                                    <p:anim calcmode="lin" valueType="num">
                                      <p:cBhvr additive="base">
                                        <p:cTn dur="500" fill="hold" id="57"/>
                                        <p:tgtEl>
                                          <p:spTgt spid="33"/>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additive="base">
                                        <p:cTn dur="500" fill="hold" id="60"/>
                                        <p:tgtEl>
                                          <p:spTgt spid="15"/>
                                        </p:tgtEl>
                                        <p:attrNameLst>
                                          <p:attrName>ppt_x</p:attrName>
                                        </p:attrNameLst>
                                      </p:cBhvr>
                                      <p:tavLst>
                                        <p:tav tm="0">
                                          <p:val>
                                            <p:strVal val="1+#ppt_w/2"/>
                                          </p:val>
                                        </p:tav>
                                        <p:tav tm="100000">
                                          <p:val>
                                            <p:strVal val="#ppt_x"/>
                                          </p:val>
                                        </p:tav>
                                      </p:tavLst>
                                    </p:anim>
                                    <p:anim calcmode="lin" valueType="num">
                                      <p:cBhvr additive="base">
                                        <p:cTn dur="500" fill="hold" id="61"/>
                                        <p:tgtEl>
                                          <p:spTgt spid="15"/>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additive="base">
                                        <p:cTn dur="500" fill="hold" id="64"/>
                                        <p:tgtEl>
                                          <p:spTgt spid="16"/>
                                        </p:tgtEl>
                                        <p:attrNameLst>
                                          <p:attrName>ppt_x</p:attrName>
                                        </p:attrNameLst>
                                      </p:cBhvr>
                                      <p:tavLst>
                                        <p:tav tm="0">
                                          <p:val>
                                            <p:strVal val="1+#ppt_w/2"/>
                                          </p:val>
                                        </p:tav>
                                        <p:tav tm="100000">
                                          <p:val>
                                            <p:strVal val="#ppt_x"/>
                                          </p:val>
                                        </p:tav>
                                      </p:tavLst>
                                    </p:anim>
                                    <p:anim calcmode="lin" valueType="num">
                                      <p:cBhvr additive="base">
                                        <p:cTn dur="500" fill="hold" id="65"/>
                                        <p:tgtEl>
                                          <p:spTgt spid="16"/>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0"/>
                                  </p:stCondLst>
                                  <p:childTnLst>
                                    <p:set>
                                      <p:cBhvr>
                                        <p:cTn dur="1" fill="hold" id="67">
                                          <p:stCondLst>
                                            <p:cond delay="0"/>
                                          </p:stCondLst>
                                        </p:cTn>
                                        <p:tgtEl>
                                          <p:spTgt spid="17"/>
                                        </p:tgtEl>
                                        <p:attrNameLst>
                                          <p:attrName>style.visibility</p:attrName>
                                        </p:attrNameLst>
                                      </p:cBhvr>
                                      <p:to>
                                        <p:strVal val="visible"/>
                                      </p:to>
                                    </p:set>
                                    <p:anim calcmode="lin" valueType="num">
                                      <p:cBhvr additive="base">
                                        <p:cTn dur="500" fill="hold" id="68"/>
                                        <p:tgtEl>
                                          <p:spTgt spid="17"/>
                                        </p:tgtEl>
                                        <p:attrNameLst>
                                          <p:attrName>ppt_x</p:attrName>
                                        </p:attrNameLst>
                                      </p:cBhvr>
                                      <p:tavLst>
                                        <p:tav tm="0">
                                          <p:val>
                                            <p:strVal val="1+#ppt_w/2"/>
                                          </p:val>
                                        </p:tav>
                                        <p:tav tm="100000">
                                          <p:val>
                                            <p:strVal val="#ppt_x"/>
                                          </p:val>
                                        </p:tav>
                                      </p:tavLst>
                                    </p:anim>
                                    <p:anim calcmode="lin" valueType="num">
                                      <p:cBhvr additive="base">
                                        <p:cTn dur="500" fill="hold" id="69"/>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22"/>
      <p:bldP grpId="0" spid="29"/>
      <p:bldP grpId="0" spid="31"/>
      <p:bldP grpId="0" spid="32"/>
      <p:bldP grpId="0" spid="15"/>
      <p:bldP grpId="0" spid="16"/>
      <p:bldP grpId="0" spid="17"/>
    </p:bldLst>
  </p:timing>
</p:sld>
</file>

<file path=ppt/slides/slide43.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3F6583-FC68-4C1D-A80F-9E9E237520F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30949" y="0"/>
            <a:ext cx="5861051" cy="6858000"/>
          </a:xfrm>
          <a:prstGeom prst="rect">
            <a:avLst/>
          </a:prstGeom>
        </p:spPr>
      </p:pic>
      <p:pic>
        <p:nvPicPr>
          <p:cNvPr id="3" name="图片 2">
            <a:extLst>
              <a:ext uri="{FF2B5EF4-FFF2-40B4-BE49-F238E27FC236}">
                <a16:creationId xmlns:a16="http://schemas.microsoft.com/office/drawing/2014/main" id="{5D405D4A-9CEE-4F04-838A-B4FD713D04D4}"/>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11968" y="635721"/>
            <a:ext cx="4980032" cy="5915832"/>
          </a:xfrm>
          <a:prstGeom prst="rect">
            <a:avLst/>
          </a:prstGeom>
        </p:spPr>
      </p:pic>
      <p:sp>
        <p:nvSpPr>
          <p:cNvPr id="10" name="TextBox 6">
            <a:extLst>
              <a:ext uri="{FF2B5EF4-FFF2-40B4-BE49-F238E27FC236}">
                <a16:creationId xmlns:a16="http://schemas.microsoft.com/office/drawing/2014/main" id="{723E779C-3F67-4C55-AD01-F5B7C72092FC}"/>
              </a:ext>
            </a:extLst>
          </p:cNvPr>
          <p:cNvSpPr txBox="1"/>
          <p:nvPr/>
        </p:nvSpPr>
        <p:spPr>
          <a:xfrm>
            <a:off x="1007435" y="1892830"/>
            <a:ext cx="4330032"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PART 05</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09FD52BB-F97A-424A-9BEA-B4FAD72885EE}"/>
              </a:ext>
            </a:extLst>
          </p:cNvPr>
          <p:cNvSpPr txBox="1"/>
          <p:nvPr/>
        </p:nvSpPr>
        <p:spPr>
          <a:xfrm>
            <a:off x="2351584" y="2660915"/>
            <a:ext cx="3262432" cy="830997"/>
          </a:xfrm>
          <a:prstGeom prst="rect">
            <a:avLst/>
          </a:prstGeom>
          <a:noFill/>
        </p:spPr>
        <p:txBody>
          <a:bodyPr rtlCol="0" wrap="none">
            <a:spAutoFit/>
          </a:bodyPr>
          <a:lstStyle/>
          <a:p>
            <a:pPr defTabSz="1219020"/>
            <a:r>
              <a:rPr altLang="en-US" dirty="0" lang="zh-CN" sz="4800">
                <a:solidFill>
                  <a:srgbClr val="4F4D50"/>
                </a:solidFill>
                <a:latin charset="-122" panose="02010601030101010101" pitchFamily="2" typeface="方正黑体简体"/>
                <a:ea charset="-122" panose="02010601030101010101" pitchFamily="2" typeface="方正黑体简体"/>
                <a:cs typeface="+mn-ea"/>
                <a:sym typeface="+mn-lt"/>
              </a:rPr>
              <a:t>财务与融资</a:t>
            </a:r>
            <a:endParaRPr altLang="zh-CN" dirty="0" lang="en-US" sz="48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7D5594D6-5E42-446D-AAD6-259A55A3FF09}"/>
              </a:ext>
            </a:extLst>
          </p:cNvPr>
          <p:cNvSpPr txBox="1"/>
          <p:nvPr/>
        </p:nvSpPr>
        <p:spPr>
          <a:xfrm>
            <a:off x="2620874" y="3567458"/>
            <a:ext cx="1497526" cy="318100"/>
          </a:xfrm>
          <a:prstGeom prst="rect">
            <a:avLst/>
          </a:prstGeom>
          <a:noFill/>
        </p:spPr>
        <p:txBody>
          <a:bodyPr rtlCol="0" wrap="none">
            <a:spAutoFit/>
          </a:bodyPr>
          <a:lstStyle/>
          <a:p>
            <a:pPr defTabSz="1219020"/>
            <a:r>
              <a:rPr altLang="en-US" dirty="0" lang="zh-CN" sz="1467">
                <a:solidFill>
                  <a:prstClr val="white">
                    <a:lumMod val="50000"/>
                  </a:prstClr>
                </a:solidFill>
                <a:latin charset="-122" panose="02010601030101010101" pitchFamily="2" typeface="方正黑体简体"/>
                <a:ea charset="-122" panose="02010601030101010101" pitchFamily="2" typeface="方正黑体简体"/>
                <a:cs typeface="+mn-ea"/>
                <a:sym typeface="+mn-lt"/>
              </a:rPr>
              <a:t>明年打算做什么</a:t>
            </a:r>
            <a:endParaRPr altLang="zh-CN" dirty="0" lang="en-US" sz="1467">
              <a:solidFill>
                <a:prstClr val="white">
                  <a:lumMod val="50000"/>
                </a:prstClr>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4A2F89D-5A50-47A0-857E-1F7C7905063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479152" y="3657338"/>
            <a:ext cx="176243" cy="119389"/>
          </a:xfrm>
          <a:prstGeom prst="rect">
            <a:avLst/>
          </a:prstGeom>
        </p:spPr>
      </p:pic>
      <p:pic>
        <p:nvPicPr>
          <p:cNvPr id="16" name="图片 15">
            <a:extLst>
              <a:ext uri="{FF2B5EF4-FFF2-40B4-BE49-F238E27FC236}">
                <a16:creationId xmlns:a16="http://schemas.microsoft.com/office/drawing/2014/main" id="{2D4D39E1-B2C2-480A-B252-707598CA5966}"/>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4095555" y="3717032"/>
            <a:ext cx="176243" cy="119389"/>
          </a:xfrm>
          <a:prstGeom prst="rect">
            <a:avLst/>
          </a:prstGeom>
        </p:spPr>
      </p:pic>
      <p:sp>
        <p:nvSpPr>
          <p:cNvPr id="13" name="TextBox 6">
            <a:extLst>
              <a:ext uri="{FF2B5EF4-FFF2-40B4-BE49-F238E27FC236}">
                <a16:creationId xmlns:a16="http://schemas.microsoft.com/office/drawing/2014/main" id="{723E779C-3F67-4C55-AD01-F5B7C72092FC}"/>
              </a:ext>
            </a:extLst>
          </p:cNvPr>
          <p:cNvSpPr txBox="1"/>
          <p:nvPr/>
        </p:nvSpPr>
        <p:spPr>
          <a:xfrm>
            <a:off x="9388833" y="2168473"/>
            <a:ext cx="2137124" cy="2646878"/>
          </a:xfrm>
          <a:prstGeom prst="rect">
            <a:avLst/>
          </a:prstGeom>
          <a:noFill/>
        </p:spPr>
        <p:txBody>
          <a:bodyPr rtlCol="0" wrap="none">
            <a:spAutoFit/>
          </a:bodyPr>
          <a:lstStyle/>
          <a:p>
            <a:pPr defTabSz="1219020"/>
            <a:r>
              <a:rPr altLang="zh-CN" dirty="0" lang="en-US"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rPr>
              <a:t>05</a:t>
            </a:r>
            <a:endParaRPr altLang="en-US" dirty="0" lang="zh-CN"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endParaRPr>
          </a:p>
        </p:txBody>
      </p:sp>
    </p:spTree>
    <p:extLst>
      <p:ext uri="{BB962C8B-B14F-4D97-AF65-F5344CB8AC3E}">
        <p14:creationId xmlns:p14="http://schemas.microsoft.com/office/powerpoint/2010/main" val="875720233"/>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3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10" presetSubtype="0">
                                  <p:stCondLst>
                                    <p:cond delay="4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7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id="30" nodeType="withEffect" presetClass="entr" presetID="2" presetSubtype="8">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0-#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6" name="图表 35"/>
          <p:cNvGraphicFramePr/>
          <p:nvPr>
            <p:extLst>
              <p:ext uri="{D42A27DB-BD31-4B8C-83A1-F6EECF244321}">
                <p14:modId xmlns:p14="http://schemas.microsoft.com/office/powerpoint/2010/main" val="688297349"/>
              </p:ext>
            </p:extLst>
          </p:nvPr>
        </p:nvGraphicFramePr>
        <p:xfrm>
          <a:off x="7451099" y="1701258"/>
          <a:ext cx="4146760" cy="4389683"/>
        </p:xfrm>
        <a:graphic>
          <a:graphicData uri="http://schemas.openxmlformats.org/drawingml/2006/chart">
            <c:chart xmlns:c="http://schemas.openxmlformats.org/drawingml/2006/chart" r:id="rId3"/>
          </a:graphicData>
        </a:graphic>
      </p:graphicFrame>
      <p:sp>
        <p:nvSpPr>
          <p:cNvPr id="37" name="矩形 36"/>
          <p:cNvSpPr/>
          <p:nvPr/>
        </p:nvSpPr>
        <p:spPr>
          <a:xfrm>
            <a:off x="1835654" y="2103688"/>
            <a:ext cx="397600" cy="385939"/>
          </a:xfrm>
          <a:prstGeom prst="rect">
            <a:avLst/>
          </a:prstGeom>
        </p:spPr>
        <p:txBody>
          <a:bodyPr bIns="0" lIns="0" rIns="0" tIns="0" wrap="square">
            <a:spAutoFit/>
          </a:bodyPr>
          <a:lstStyle/>
          <a:p>
            <a:pPr algn="ctr">
              <a:lnSpc>
                <a:spcPct val="130000"/>
              </a:lnSpc>
            </a:pPr>
            <a:r>
              <a:rPr altLang="zh-CN" b="1" dirty="0" lang="en-US" spc="300" sz="2132">
                <a:solidFill>
                  <a:srgbClr val="4F4D50"/>
                </a:solidFill>
                <a:latin charset="-122" panose="02010601030101010101" pitchFamily="2" typeface="方正黑体简体"/>
                <a:ea charset="-122" panose="02010601030101010101" pitchFamily="2" typeface="方正黑体简体"/>
                <a:cs typeface="+mn-ea"/>
                <a:sym typeface="+mn-lt"/>
              </a:rPr>
              <a:t>A.</a:t>
            </a:r>
            <a:endParaRPr altLang="en-US" b="1" dirty="0" lang="zh-CN" spc="300" sz="2132">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8" name="TextBox 5"/>
          <p:cNvSpPr txBox="1"/>
          <p:nvPr/>
        </p:nvSpPr>
        <p:spPr>
          <a:xfrm>
            <a:off x="1835654" y="2587769"/>
            <a:ext cx="1884701" cy="600008"/>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点击输入简要文字内容，文字内容需概括精炼，不用多余的文字修饰，言简意赅的说明该项内容。</a:t>
            </a: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39" name="TextBox 6"/>
          <p:cNvSpPr txBox="1"/>
          <p:nvPr/>
        </p:nvSpPr>
        <p:spPr>
          <a:xfrm>
            <a:off x="2242159" y="2182329"/>
            <a:ext cx="1472641" cy="280004"/>
          </a:xfrm>
          <a:prstGeom prst="rect">
            <a:avLst/>
          </a:prstGeom>
          <a:noFill/>
        </p:spPr>
        <p:txBody>
          <a:bodyPr bIns="0" lIns="0" rIns="0" rtlCol="0" tIns="0" wrap="square">
            <a:spAutoFit/>
          </a:bodyPr>
          <a:lstStyle/>
          <a:p>
            <a:pPr>
              <a:lnSpc>
                <a:spcPct val="130000"/>
              </a:lnSpc>
            </a:pPr>
            <a:r>
              <a:rPr altLang="en-US" b="1" dirty="0" lang="zh-CN" sz="1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标题关键字</a:t>
            </a:r>
          </a:p>
        </p:txBody>
      </p:sp>
      <p:sp>
        <p:nvSpPr>
          <p:cNvPr id="40" name="任意多边形 39"/>
          <p:cNvSpPr/>
          <p:nvPr/>
        </p:nvSpPr>
        <p:spPr>
          <a:xfrm>
            <a:off x="826723" y="2143477"/>
            <a:ext cx="778511" cy="864125"/>
          </a:xfrm>
          <a:custGeom>
            <a:avLst/>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C8B08A"/>
          </a:solidFill>
          <a:ln w="9525">
            <a:solidFill>
              <a:srgbClr val="C8B08A"/>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799">
              <a:latin charset="-122" panose="02010601030101010101" pitchFamily="2" typeface="方正黑体简体"/>
              <a:ea charset="-122" panose="02010601030101010101" pitchFamily="2" typeface="方正黑体简体"/>
              <a:cs typeface="+mn-ea"/>
              <a:sym typeface="+mn-lt"/>
            </a:endParaRPr>
          </a:p>
        </p:txBody>
      </p:sp>
      <p:sp>
        <p:nvSpPr>
          <p:cNvPr id="41" name="TextBox 27"/>
          <p:cNvSpPr txBox="1"/>
          <p:nvPr/>
        </p:nvSpPr>
        <p:spPr>
          <a:xfrm>
            <a:off x="948986" y="2421607"/>
            <a:ext cx="525648" cy="480006"/>
          </a:xfrm>
          <a:prstGeom prst="rect">
            <a:avLst/>
          </a:prstGeom>
          <a:noFill/>
        </p:spPr>
        <p:txBody>
          <a:bodyPr bIns="0" lIns="0" rIns="0" rtlCol="0" tIns="0" wrap="none">
            <a:spAutoFit/>
          </a:bodyPr>
          <a:lstStyle/>
          <a:p>
            <a:pPr>
              <a:lnSpc>
                <a:spcPct val="130000"/>
              </a:lnSpc>
            </a:pPr>
            <a:r>
              <a:rPr altLang="zh-CN" dirty="0" lang="en-US" sz="2399">
                <a:solidFill>
                  <a:schemeClr val="bg1"/>
                </a:solidFill>
                <a:latin charset="-122" panose="02010601030101010101" pitchFamily="2" typeface="方正黑体简体"/>
                <a:ea charset="-122" panose="02010601030101010101" pitchFamily="2" typeface="方正黑体简体"/>
                <a:cs typeface="+mn-ea"/>
                <a:sym typeface="+mn-lt"/>
              </a:rPr>
              <a:t>10</a:t>
            </a:r>
            <a:r>
              <a:rPr altLang="zh-CN" dirty="0" lang="en-US" sz="1600">
                <a:solidFill>
                  <a:schemeClr val="bg1"/>
                </a:solidFill>
                <a:latin charset="-122" panose="02010601030101010101" pitchFamily="2" typeface="方正黑体简体"/>
                <a:ea charset="-122" panose="02010601030101010101" pitchFamily="2" typeface="方正黑体简体"/>
                <a:cs typeface="+mn-ea"/>
                <a:sym typeface="+mn-lt"/>
              </a:rPr>
              <a:t>%</a:t>
            </a:r>
            <a:endParaRPr altLang="en-US" dirty="0" lang="zh-CN" sz="1600">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42" name="矩形 41"/>
          <p:cNvSpPr/>
          <p:nvPr/>
        </p:nvSpPr>
        <p:spPr>
          <a:xfrm>
            <a:off x="5205833" y="2103688"/>
            <a:ext cx="397600" cy="385939"/>
          </a:xfrm>
          <a:prstGeom prst="rect">
            <a:avLst/>
          </a:prstGeom>
        </p:spPr>
        <p:txBody>
          <a:bodyPr bIns="0" lIns="0" rIns="0" tIns="0" wrap="square">
            <a:spAutoFit/>
          </a:bodyPr>
          <a:lstStyle/>
          <a:p>
            <a:pPr algn="ctr">
              <a:lnSpc>
                <a:spcPct val="130000"/>
              </a:lnSpc>
            </a:pPr>
            <a:r>
              <a:rPr altLang="zh-CN" b="1" dirty="0" lang="en-US" spc="300" sz="2132">
                <a:solidFill>
                  <a:srgbClr val="4F4D50"/>
                </a:solidFill>
                <a:latin charset="-122" panose="02010601030101010101" pitchFamily="2" typeface="方正黑体简体"/>
                <a:ea charset="-122" panose="02010601030101010101" pitchFamily="2" typeface="方正黑体简体"/>
                <a:cs typeface="+mn-ea"/>
                <a:sym typeface="+mn-lt"/>
              </a:rPr>
              <a:t>B.</a:t>
            </a:r>
            <a:endParaRPr altLang="en-US" b="1" dirty="0" lang="zh-CN" spc="300" sz="2132">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3" name="TextBox 5"/>
          <p:cNvSpPr txBox="1"/>
          <p:nvPr/>
        </p:nvSpPr>
        <p:spPr>
          <a:xfrm>
            <a:off x="5205833" y="2587769"/>
            <a:ext cx="1884701" cy="600008"/>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点击输入简要文字内容，文字内容需概括精炼，不用多余的文字修饰，言简意赅的说明该项内容。</a:t>
            </a: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44" name="TextBox 6"/>
          <p:cNvSpPr txBox="1"/>
          <p:nvPr/>
        </p:nvSpPr>
        <p:spPr>
          <a:xfrm>
            <a:off x="5612339" y="2182329"/>
            <a:ext cx="1472641" cy="280004"/>
          </a:xfrm>
          <a:prstGeom prst="rect">
            <a:avLst/>
          </a:prstGeom>
          <a:noFill/>
        </p:spPr>
        <p:txBody>
          <a:bodyPr bIns="0" lIns="0" rIns="0" rtlCol="0" tIns="0" wrap="square">
            <a:spAutoFit/>
          </a:bodyPr>
          <a:lstStyle/>
          <a:p>
            <a:pPr>
              <a:lnSpc>
                <a:spcPct val="130000"/>
              </a:lnSpc>
            </a:pPr>
            <a:r>
              <a:rPr altLang="en-US" b="1" dirty="0" lang="zh-CN" sz="1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标题关键字</a:t>
            </a:r>
          </a:p>
        </p:txBody>
      </p:sp>
      <p:sp>
        <p:nvSpPr>
          <p:cNvPr id="45" name="任意多边形 44"/>
          <p:cNvSpPr/>
          <p:nvPr/>
        </p:nvSpPr>
        <p:spPr>
          <a:xfrm>
            <a:off x="4196903" y="2143477"/>
            <a:ext cx="778511" cy="864125"/>
          </a:xfrm>
          <a:custGeom>
            <a:avLst/>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4F4D50"/>
          </a:solidFill>
          <a:ln w="9525">
            <a:solidFill>
              <a:srgbClr val="4F4D50"/>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799">
              <a:latin charset="-122" panose="02010601030101010101" pitchFamily="2" typeface="方正黑体简体"/>
              <a:ea charset="-122" panose="02010601030101010101" pitchFamily="2" typeface="方正黑体简体"/>
              <a:cs typeface="+mn-ea"/>
              <a:sym typeface="+mn-lt"/>
            </a:endParaRPr>
          </a:p>
        </p:txBody>
      </p:sp>
      <p:sp>
        <p:nvSpPr>
          <p:cNvPr id="46" name="TextBox 27"/>
          <p:cNvSpPr txBox="1"/>
          <p:nvPr/>
        </p:nvSpPr>
        <p:spPr>
          <a:xfrm>
            <a:off x="4319165" y="2421607"/>
            <a:ext cx="525648" cy="480006"/>
          </a:xfrm>
          <a:prstGeom prst="rect">
            <a:avLst/>
          </a:prstGeom>
          <a:noFill/>
        </p:spPr>
        <p:txBody>
          <a:bodyPr bIns="0" lIns="0" rIns="0" rtlCol="0" tIns="0" wrap="none">
            <a:spAutoFit/>
          </a:bodyPr>
          <a:lstStyle/>
          <a:p>
            <a:pPr>
              <a:lnSpc>
                <a:spcPct val="130000"/>
              </a:lnSpc>
            </a:pPr>
            <a:r>
              <a:rPr altLang="zh-CN" dirty="0" lang="en-US" sz="2399">
                <a:solidFill>
                  <a:schemeClr val="bg1"/>
                </a:solidFill>
                <a:latin charset="-122" panose="02010601030101010101" pitchFamily="2" typeface="方正黑体简体"/>
                <a:ea charset="-122" panose="02010601030101010101" pitchFamily="2" typeface="方正黑体简体"/>
                <a:cs typeface="+mn-ea"/>
                <a:sym typeface="+mn-lt"/>
              </a:rPr>
              <a:t>15</a:t>
            </a:r>
            <a:r>
              <a:rPr altLang="zh-CN" dirty="0" lang="en-US" sz="1600">
                <a:solidFill>
                  <a:schemeClr val="bg1"/>
                </a:solidFill>
                <a:latin charset="-122" panose="02010601030101010101" pitchFamily="2" typeface="方正黑体简体"/>
                <a:ea charset="-122" panose="02010601030101010101" pitchFamily="2" typeface="方正黑体简体"/>
                <a:cs typeface="+mn-ea"/>
                <a:sym typeface="+mn-lt"/>
              </a:rPr>
              <a:t>%</a:t>
            </a:r>
            <a:endParaRPr altLang="en-US" dirty="0" lang="zh-CN" sz="1600">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47" name="矩形 46"/>
          <p:cNvSpPr/>
          <p:nvPr/>
        </p:nvSpPr>
        <p:spPr>
          <a:xfrm>
            <a:off x="1835654" y="4325609"/>
            <a:ext cx="397600" cy="385939"/>
          </a:xfrm>
          <a:prstGeom prst="rect">
            <a:avLst/>
          </a:prstGeom>
        </p:spPr>
        <p:txBody>
          <a:bodyPr bIns="0" lIns="0" rIns="0" tIns="0" wrap="square">
            <a:spAutoFit/>
          </a:bodyPr>
          <a:lstStyle/>
          <a:p>
            <a:pPr algn="ctr">
              <a:lnSpc>
                <a:spcPct val="130000"/>
              </a:lnSpc>
            </a:pPr>
            <a:r>
              <a:rPr altLang="zh-CN" b="1" dirty="0" lang="en-US" spc="300" sz="2132">
                <a:solidFill>
                  <a:srgbClr val="4F4D50"/>
                </a:solidFill>
                <a:latin charset="-122" panose="02010601030101010101" pitchFamily="2" typeface="方正黑体简体"/>
                <a:ea charset="-122" panose="02010601030101010101" pitchFamily="2" typeface="方正黑体简体"/>
                <a:cs typeface="+mn-ea"/>
                <a:sym typeface="+mn-lt"/>
              </a:rPr>
              <a:t>C.</a:t>
            </a:r>
            <a:endParaRPr altLang="en-US" b="1" dirty="0" lang="zh-CN" spc="300" sz="2132">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8" name="TextBox 5"/>
          <p:cNvSpPr txBox="1"/>
          <p:nvPr/>
        </p:nvSpPr>
        <p:spPr>
          <a:xfrm>
            <a:off x="1835654" y="4809690"/>
            <a:ext cx="1884701" cy="600008"/>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点击输入简要文字内容，文字内容需概括精炼，不用多余的文字修饰，言简意赅的说明该项内容。</a:t>
            </a: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49" name="TextBox 6"/>
          <p:cNvSpPr txBox="1"/>
          <p:nvPr/>
        </p:nvSpPr>
        <p:spPr>
          <a:xfrm>
            <a:off x="2242159" y="4404251"/>
            <a:ext cx="1472641" cy="280004"/>
          </a:xfrm>
          <a:prstGeom prst="rect">
            <a:avLst/>
          </a:prstGeom>
          <a:noFill/>
        </p:spPr>
        <p:txBody>
          <a:bodyPr bIns="0" lIns="0" rIns="0" rtlCol="0" tIns="0" wrap="square">
            <a:spAutoFit/>
          </a:bodyPr>
          <a:lstStyle/>
          <a:p>
            <a:pPr>
              <a:lnSpc>
                <a:spcPct val="130000"/>
              </a:lnSpc>
            </a:pPr>
            <a:r>
              <a:rPr altLang="en-US" b="1" dirty="0" lang="zh-CN" sz="1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标题关键字</a:t>
            </a:r>
          </a:p>
        </p:txBody>
      </p:sp>
      <p:sp>
        <p:nvSpPr>
          <p:cNvPr id="50" name="任意多边形 49"/>
          <p:cNvSpPr/>
          <p:nvPr/>
        </p:nvSpPr>
        <p:spPr>
          <a:xfrm>
            <a:off x="826723" y="4365398"/>
            <a:ext cx="778511" cy="864125"/>
          </a:xfrm>
          <a:custGeom>
            <a:avLst/>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4F4D50"/>
          </a:solidFill>
          <a:ln w="9525">
            <a:solidFill>
              <a:srgbClr val="4F4D50"/>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799">
              <a:latin charset="-122" panose="02010601030101010101" pitchFamily="2" typeface="方正黑体简体"/>
              <a:ea charset="-122" panose="02010601030101010101" pitchFamily="2" typeface="方正黑体简体"/>
              <a:cs typeface="+mn-ea"/>
              <a:sym typeface="+mn-lt"/>
            </a:endParaRPr>
          </a:p>
        </p:txBody>
      </p:sp>
      <p:sp>
        <p:nvSpPr>
          <p:cNvPr id="51" name="TextBox 27"/>
          <p:cNvSpPr txBox="1"/>
          <p:nvPr/>
        </p:nvSpPr>
        <p:spPr>
          <a:xfrm>
            <a:off x="948986" y="4643528"/>
            <a:ext cx="525648" cy="480006"/>
          </a:xfrm>
          <a:prstGeom prst="rect">
            <a:avLst/>
          </a:prstGeom>
          <a:noFill/>
        </p:spPr>
        <p:txBody>
          <a:bodyPr bIns="0" lIns="0" rIns="0" rtlCol="0" tIns="0" wrap="none">
            <a:spAutoFit/>
          </a:bodyPr>
          <a:lstStyle/>
          <a:p>
            <a:pPr>
              <a:lnSpc>
                <a:spcPct val="130000"/>
              </a:lnSpc>
            </a:pPr>
            <a:r>
              <a:rPr altLang="zh-CN" dirty="0" lang="en-US" sz="2399">
                <a:solidFill>
                  <a:schemeClr val="bg1"/>
                </a:solidFill>
                <a:latin charset="-122" panose="02010601030101010101" pitchFamily="2" typeface="方正黑体简体"/>
                <a:ea charset="-122" panose="02010601030101010101" pitchFamily="2" typeface="方正黑体简体"/>
                <a:cs typeface="+mn-ea"/>
                <a:sym typeface="+mn-lt"/>
              </a:rPr>
              <a:t>30</a:t>
            </a:r>
            <a:r>
              <a:rPr altLang="zh-CN" dirty="0" lang="en-US" sz="1600">
                <a:solidFill>
                  <a:schemeClr val="bg1"/>
                </a:solidFill>
                <a:latin charset="-122" panose="02010601030101010101" pitchFamily="2" typeface="方正黑体简体"/>
                <a:ea charset="-122" panose="02010601030101010101" pitchFamily="2" typeface="方正黑体简体"/>
                <a:cs typeface="+mn-ea"/>
                <a:sym typeface="+mn-lt"/>
              </a:rPr>
              <a:t>%</a:t>
            </a:r>
            <a:endParaRPr altLang="en-US" dirty="0" lang="zh-CN" sz="1600">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52" name="矩形 51"/>
          <p:cNvSpPr/>
          <p:nvPr/>
        </p:nvSpPr>
        <p:spPr>
          <a:xfrm>
            <a:off x="5205833" y="4325609"/>
            <a:ext cx="397600" cy="385939"/>
          </a:xfrm>
          <a:prstGeom prst="rect">
            <a:avLst/>
          </a:prstGeom>
        </p:spPr>
        <p:txBody>
          <a:bodyPr bIns="0" lIns="0" rIns="0" tIns="0" wrap="square">
            <a:spAutoFit/>
          </a:bodyPr>
          <a:lstStyle/>
          <a:p>
            <a:pPr algn="ctr">
              <a:lnSpc>
                <a:spcPct val="130000"/>
              </a:lnSpc>
            </a:pPr>
            <a:r>
              <a:rPr altLang="zh-CN" b="1" dirty="0" lang="en-US" spc="300" sz="2132">
                <a:solidFill>
                  <a:srgbClr val="4F4D50"/>
                </a:solidFill>
                <a:latin charset="-122" panose="02010601030101010101" pitchFamily="2" typeface="方正黑体简体"/>
                <a:ea charset="-122" panose="02010601030101010101" pitchFamily="2" typeface="方正黑体简体"/>
                <a:cs typeface="+mn-ea"/>
                <a:sym typeface="+mn-lt"/>
              </a:rPr>
              <a:t>D.</a:t>
            </a:r>
            <a:endParaRPr altLang="en-US" b="1" dirty="0" lang="zh-CN" spc="300" sz="2132">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3" name="TextBox 5"/>
          <p:cNvSpPr txBox="1"/>
          <p:nvPr/>
        </p:nvSpPr>
        <p:spPr>
          <a:xfrm>
            <a:off x="5205833" y="4809690"/>
            <a:ext cx="1884701" cy="600008"/>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点击输入简要文字内容，文字内容需概括精炼，不用多余的文字修饰，言简意赅的说明该项内容。</a:t>
            </a:r>
            <a:endParaRPr altLang="zh-CN" dirty="0" lang="en-US"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54" name="TextBox 6"/>
          <p:cNvSpPr txBox="1"/>
          <p:nvPr/>
        </p:nvSpPr>
        <p:spPr>
          <a:xfrm>
            <a:off x="5612339" y="4404251"/>
            <a:ext cx="1472641" cy="280004"/>
          </a:xfrm>
          <a:prstGeom prst="rect">
            <a:avLst/>
          </a:prstGeom>
          <a:noFill/>
        </p:spPr>
        <p:txBody>
          <a:bodyPr bIns="0" lIns="0" rIns="0" rtlCol="0" tIns="0" wrap="square">
            <a:spAutoFit/>
          </a:bodyPr>
          <a:lstStyle/>
          <a:p>
            <a:pPr>
              <a:lnSpc>
                <a:spcPct val="130000"/>
              </a:lnSpc>
            </a:pPr>
            <a:r>
              <a:rPr altLang="en-US" b="1" dirty="0" lang="zh-CN" sz="1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标题关键字</a:t>
            </a:r>
          </a:p>
        </p:txBody>
      </p:sp>
      <p:sp>
        <p:nvSpPr>
          <p:cNvPr id="55" name="任意多边形 54"/>
          <p:cNvSpPr/>
          <p:nvPr/>
        </p:nvSpPr>
        <p:spPr>
          <a:xfrm>
            <a:off x="4196903" y="4365398"/>
            <a:ext cx="778511" cy="864125"/>
          </a:xfrm>
          <a:custGeom>
            <a:avLst/>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C8B08A"/>
          </a:solidFill>
          <a:ln w="9525">
            <a:solidFill>
              <a:srgbClr val="C8B08A"/>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799">
              <a:latin charset="-122" panose="02010601030101010101" pitchFamily="2" typeface="方正黑体简体"/>
              <a:ea charset="-122" panose="02010601030101010101" pitchFamily="2" typeface="方正黑体简体"/>
              <a:cs typeface="+mn-ea"/>
              <a:sym typeface="+mn-lt"/>
            </a:endParaRPr>
          </a:p>
        </p:txBody>
      </p:sp>
      <p:sp>
        <p:nvSpPr>
          <p:cNvPr id="56" name="TextBox 27"/>
          <p:cNvSpPr txBox="1"/>
          <p:nvPr/>
        </p:nvSpPr>
        <p:spPr>
          <a:xfrm>
            <a:off x="4319165" y="4643528"/>
            <a:ext cx="525648" cy="480006"/>
          </a:xfrm>
          <a:prstGeom prst="rect">
            <a:avLst/>
          </a:prstGeom>
          <a:noFill/>
        </p:spPr>
        <p:txBody>
          <a:bodyPr bIns="0" lIns="0" rIns="0" rtlCol="0" tIns="0" wrap="none">
            <a:spAutoFit/>
          </a:bodyPr>
          <a:lstStyle/>
          <a:p>
            <a:pPr>
              <a:lnSpc>
                <a:spcPct val="130000"/>
              </a:lnSpc>
            </a:pPr>
            <a:r>
              <a:rPr altLang="zh-CN" dirty="0" lang="en-US" sz="2399">
                <a:solidFill>
                  <a:schemeClr val="bg1"/>
                </a:solidFill>
                <a:latin charset="-122" panose="02010601030101010101" pitchFamily="2" typeface="方正黑体简体"/>
                <a:ea charset="-122" panose="02010601030101010101" pitchFamily="2" typeface="方正黑体简体"/>
                <a:cs typeface="+mn-ea"/>
                <a:sym typeface="+mn-lt"/>
              </a:rPr>
              <a:t>55</a:t>
            </a:r>
            <a:r>
              <a:rPr altLang="zh-CN" dirty="0" lang="en-US" sz="1600">
                <a:solidFill>
                  <a:schemeClr val="bg1"/>
                </a:solidFill>
                <a:latin charset="-122" panose="02010601030101010101" pitchFamily="2" typeface="方正黑体简体"/>
                <a:ea charset="-122" panose="02010601030101010101" pitchFamily="2" typeface="方正黑体简体"/>
                <a:cs typeface="+mn-ea"/>
                <a:sym typeface="+mn-lt"/>
              </a:rPr>
              <a:t>%</a:t>
            </a:r>
            <a:endParaRPr altLang="en-US" dirty="0" lang="zh-CN" sz="1600">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24" name="KSO_Shape"/>
          <p:cNvSpPr>
            <a:spLocks/>
          </p:cNvSpPr>
          <p:nvPr/>
        </p:nvSpPr>
        <p:spPr bwMode="auto">
          <a:xfrm>
            <a:off x="9142815" y="3429000"/>
            <a:ext cx="763329" cy="732793"/>
          </a:xfrm>
          <a:custGeom>
            <a:avLst/>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4F4D50"/>
          </a:solidFill>
          <a:ln>
            <a:noFill/>
          </a:ln>
        </p:spPr>
        <p:txBody>
          <a:bodyPr anchor="ctr">
            <a:scene3d>
              <a:camera prst="orthographicFront"/>
              <a:lightRig dir="t" rig="threePt"/>
            </a:scene3d>
            <a:sp3d contourW="12700">
              <a:contourClr>
                <a:srgbClr val="FFFFFF"/>
              </a:contourClr>
            </a:sp3d>
          </a:bodyPr>
          <a:lstStyle/>
          <a:p>
            <a:pPr algn="ctr">
              <a:lnSpc>
                <a:spcPct val="130000"/>
              </a:lnSpc>
              <a:defRPr/>
            </a:pPr>
            <a:endParaRPr altLang="en-US" lang="zh-CN" sz="1799">
              <a:solidFill>
                <a:srgbClr val="FFFFFF"/>
              </a:solidFill>
              <a:cs typeface="+mn-ea"/>
              <a:sym typeface="+mn-lt"/>
            </a:endParaRPr>
          </a:p>
        </p:txBody>
      </p:sp>
      <p:sp>
        <p:nvSpPr>
          <p:cNvPr id="27"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5</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8" name="图片 27">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29"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成本分析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6253014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300" fill="hold" id="7"/>
                                        <p:tgtEl>
                                          <p:spTgt spid="28"/>
                                        </p:tgtEl>
                                        <p:attrNameLst>
                                          <p:attrName>ppt_x</p:attrName>
                                        </p:attrNameLst>
                                      </p:cBhvr>
                                      <p:tavLst>
                                        <p:tav tm="0">
                                          <p:val>
                                            <p:strVal val="0-#ppt_w/2"/>
                                          </p:val>
                                        </p:tav>
                                        <p:tav tm="100000">
                                          <p:val>
                                            <p:strVal val="#ppt_x"/>
                                          </p:val>
                                        </p:tav>
                                      </p:tavLst>
                                    </p:anim>
                                    <p:anim calcmode="lin" valueType="num">
                                      <p:cBhvr additive="base">
                                        <p:cTn dur="30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300" fill="hold" id="11"/>
                                        <p:tgtEl>
                                          <p:spTgt spid="29"/>
                                        </p:tgtEl>
                                        <p:attrNameLst>
                                          <p:attrName>ppt_x</p:attrName>
                                        </p:attrNameLst>
                                      </p:cBhvr>
                                      <p:tavLst>
                                        <p:tav tm="0">
                                          <p:val>
                                            <p:strVal val="0-#ppt_w/2"/>
                                          </p:val>
                                        </p:tav>
                                        <p:tav tm="100000">
                                          <p:val>
                                            <p:strVal val="#ppt_x"/>
                                          </p:val>
                                        </p:tav>
                                      </p:tavLst>
                                    </p:anim>
                                    <p:anim calcmode="lin" valueType="num">
                                      <p:cBhvr additive="base">
                                        <p:cTn dur="300" fill="hold" id="12"/>
                                        <p:tgtEl>
                                          <p:spTgt spid="2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300" fill="hold" id="15"/>
                                        <p:tgtEl>
                                          <p:spTgt spid="27"/>
                                        </p:tgtEl>
                                        <p:attrNameLst>
                                          <p:attrName>ppt_x</p:attrName>
                                        </p:attrNameLst>
                                      </p:cBhvr>
                                      <p:tavLst>
                                        <p:tav tm="0">
                                          <p:val>
                                            <p:strVal val="0-#ppt_w/2"/>
                                          </p:val>
                                        </p:tav>
                                        <p:tav tm="100000">
                                          <p:val>
                                            <p:strVal val="#ppt_x"/>
                                          </p:val>
                                        </p:tav>
                                      </p:tavLst>
                                    </p:anim>
                                    <p:anim calcmode="lin" valueType="num">
                                      <p:cBhvr additive="base">
                                        <p:cTn dur="300" fill="hold" id="16"/>
                                        <p:tgtEl>
                                          <p:spTgt spid="27"/>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500" id="19"/>
                                        <p:tgtEl>
                                          <p:spTgt spid="3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500" id="22"/>
                                        <p:tgtEl>
                                          <p:spTgt spid="38"/>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500" id="25"/>
                                        <p:tgtEl>
                                          <p:spTgt spid="39"/>
                                        </p:tgtEl>
                                      </p:cBhvr>
                                    </p:animEffect>
                                  </p:childTnLst>
                                </p:cTn>
                              </p:par>
                              <p:par>
                                <p:cTn fill="hold" grpId="0" id="26" nodeType="withEffect" presetClass="entr" presetID="10" presetSubtype="0">
                                  <p:stCondLst>
                                    <p:cond delay="200"/>
                                  </p:stCondLst>
                                  <p:childTnLst>
                                    <p:set>
                                      <p:cBhvr>
                                        <p:cTn dur="1" fill="hold" id="27">
                                          <p:stCondLst>
                                            <p:cond delay="0"/>
                                          </p:stCondLst>
                                        </p:cTn>
                                        <p:tgtEl>
                                          <p:spTgt spid="42"/>
                                        </p:tgtEl>
                                        <p:attrNameLst>
                                          <p:attrName>style.visibility</p:attrName>
                                        </p:attrNameLst>
                                      </p:cBhvr>
                                      <p:to>
                                        <p:strVal val="visible"/>
                                      </p:to>
                                    </p:set>
                                    <p:animEffect filter="fade" transition="in">
                                      <p:cBhvr>
                                        <p:cTn dur="500" id="28"/>
                                        <p:tgtEl>
                                          <p:spTgt spid="42"/>
                                        </p:tgtEl>
                                      </p:cBhvr>
                                    </p:animEffect>
                                  </p:childTnLst>
                                </p:cTn>
                              </p:par>
                              <p:par>
                                <p:cTn fill="hold" grpId="0" id="29" nodeType="withEffect" presetClass="entr" presetID="10" presetSubtype="0">
                                  <p:stCondLst>
                                    <p:cond delay="200"/>
                                  </p:stCondLst>
                                  <p:childTnLst>
                                    <p:set>
                                      <p:cBhvr>
                                        <p:cTn dur="1" fill="hold" id="30">
                                          <p:stCondLst>
                                            <p:cond delay="0"/>
                                          </p:stCondLst>
                                        </p:cTn>
                                        <p:tgtEl>
                                          <p:spTgt spid="43"/>
                                        </p:tgtEl>
                                        <p:attrNameLst>
                                          <p:attrName>style.visibility</p:attrName>
                                        </p:attrNameLst>
                                      </p:cBhvr>
                                      <p:to>
                                        <p:strVal val="visible"/>
                                      </p:to>
                                    </p:set>
                                    <p:animEffect filter="fade" transition="in">
                                      <p:cBhvr>
                                        <p:cTn dur="500" id="31"/>
                                        <p:tgtEl>
                                          <p:spTgt spid="43"/>
                                        </p:tgtEl>
                                      </p:cBhvr>
                                    </p:animEffect>
                                  </p:childTnLst>
                                </p:cTn>
                              </p:par>
                              <p:par>
                                <p:cTn fill="hold" grpId="0" id="32" nodeType="withEffect" presetClass="entr" presetID="10" presetSubtype="0">
                                  <p:stCondLst>
                                    <p:cond delay="200"/>
                                  </p:stCondLst>
                                  <p:childTnLst>
                                    <p:set>
                                      <p:cBhvr>
                                        <p:cTn dur="1" fill="hold" id="33">
                                          <p:stCondLst>
                                            <p:cond delay="0"/>
                                          </p:stCondLst>
                                        </p:cTn>
                                        <p:tgtEl>
                                          <p:spTgt spid="44"/>
                                        </p:tgtEl>
                                        <p:attrNameLst>
                                          <p:attrName>style.visibility</p:attrName>
                                        </p:attrNameLst>
                                      </p:cBhvr>
                                      <p:to>
                                        <p:strVal val="visible"/>
                                      </p:to>
                                    </p:set>
                                    <p:animEffect filter="fade" transition="in">
                                      <p:cBhvr>
                                        <p:cTn dur="500" id="34"/>
                                        <p:tgtEl>
                                          <p:spTgt spid="44"/>
                                        </p:tgtEl>
                                      </p:cBhvr>
                                    </p:animEffect>
                                  </p:childTnLst>
                                </p:cTn>
                              </p:par>
                              <p:par>
                                <p:cTn fill="hold" grpId="0" id="35" nodeType="withEffect" presetClass="entr" presetID="10" presetSubtype="0">
                                  <p:stCondLst>
                                    <p:cond delay="400"/>
                                  </p:stCondLst>
                                  <p:childTnLst>
                                    <p:set>
                                      <p:cBhvr>
                                        <p:cTn dur="1" fill="hold" id="36">
                                          <p:stCondLst>
                                            <p:cond delay="0"/>
                                          </p:stCondLst>
                                        </p:cTn>
                                        <p:tgtEl>
                                          <p:spTgt spid="47"/>
                                        </p:tgtEl>
                                        <p:attrNameLst>
                                          <p:attrName>style.visibility</p:attrName>
                                        </p:attrNameLst>
                                      </p:cBhvr>
                                      <p:to>
                                        <p:strVal val="visible"/>
                                      </p:to>
                                    </p:set>
                                    <p:animEffect filter="fade" transition="in">
                                      <p:cBhvr>
                                        <p:cTn dur="500" id="37"/>
                                        <p:tgtEl>
                                          <p:spTgt spid="47"/>
                                        </p:tgtEl>
                                      </p:cBhvr>
                                    </p:animEffect>
                                  </p:childTnLst>
                                </p:cTn>
                              </p:par>
                              <p:par>
                                <p:cTn fill="hold" grpId="0" id="38" nodeType="withEffect" presetClass="entr" presetID="10" presetSubtype="0">
                                  <p:stCondLst>
                                    <p:cond delay="400"/>
                                  </p:stCondLst>
                                  <p:childTnLst>
                                    <p:set>
                                      <p:cBhvr>
                                        <p:cTn dur="1" fill="hold" id="39">
                                          <p:stCondLst>
                                            <p:cond delay="0"/>
                                          </p:stCondLst>
                                        </p:cTn>
                                        <p:tgtEl>
                                          <p:spTgt spid="48"/>
                                        </p:tgtEl>
                                        <p:attrNameLst>
                                          <p:attrName>style.visibility</p:attrName>
                                        </p:attrNameLst>
                                      </p:cBhvr>
                                      <p:to>
                                        <p:strVal val="visible"/>
                                      </p:to>
                                    </p:set>
                                    <p:animEffect filter="fade" transition="in">
                                      <p:cBhvr>
                                        <p:cTn dur="500" id="40"/>
                                        <p:tgtEl>
                                          <p:spTgt spid="48"/>
                                        </p:tgtEl>
                                      </p:cBhvr>
                                    </p:animEffect>
                                  </p:childTnLst>
                                </p:cTn>
                              </p:par>
                              <p:par>
                                <p:cTn fill="hold" grpId="0" id="41" nodeType="withEffect" presetClass="entr" presetID="10" presetSubtype="0">
                                  <p:stCondLst>
                                    <p:cond delay="400"/>
                                  </p:stCondLst>
                                  <p:childTnLst>
                                    <p:set>
                                      <p:cBhvr>
                                        <p:cTn dur="1" fill="hold" id="42">
                                          <p:stCondLst>
                                            <p:cond delay="0"/>
                                          </p:stCondLst>
                                        </p:cTn>
                                        <p:tgtEl>
                                          <p:spTgt spid="49"/>
                                        </p:tgtEl>
                                        <p:attrNameLst>
                                          <p:attrName>style.visibility</p:attrName>
                                        </p:attrNameLst>
                                      </p:cBhvr>
                                      <p:to>
                                        <p:strVal val="visible"/>
                                      </p:to>
                                    </p:set>
                                    <p:animEffect filter="fade" transition="in">
                                      <p:cBhvr>
                                        <p:cTn dur="500" id="43"/>
                                        <p:tgtEl>
                                          <p:spTgt spid="49"/>
                                        </p:tgtEl>
                                      </p:cBhvr>
                                    </p:animEffect>
                                  </p:childTnLst>
                                </p:cTn>
                              </p:par>
                              <p:par>
                                <p:cTn fill="hold" grpId="0" id="44" nodeType="withEffect" presetClass="entr" presetID="10" presetSubtype="0">
                                  <p:stCondLst>
                                    <p:cond delay="600"/>
                                  </p:stCondLst>
                                  <p:childTnLst>
                                    <p:set>
                                      <p:cBhvr>
                                        <p:cTn dur="1" fill="hold" id="45">
                                          <p:stCondLst>
                                            <p:cond delay="0"/>
                                          </p:stCondLst>
                                        </p:cTn>
                                        <p:tgtEl>
                                          <p:spTgt spid="52"/>
                                        </p:tgtEl>
                                        <p:attrNameLst>
                                          <p:attrName>style.visibility</p:attrName>
                                        </p:attrNameLst>
                                      </p:cBhvr>
                                      <p:to>
                                        <p:strVal val="visible"/>
                                      </p:to>
                                    </p:set>
                                    <p:animEffect filter="fade" transition="in">
                                      <p:cBhvr>
                                        <p:cTn dur="500" id="46"/>
                                        <p:tgtEl>
                                          <p:spTgt spid="52"/>
                                        </p:tgtEl>
                                      </p:cBhvr>
                                    </p:animEffect>
                                  </p:childTnLst>
                                </p:cTn>
                              </p:par>
                              <p:par>
                                <p:cTn fill="hold" grpId="0" id="47" nodeType="withEffect" presetClass="entr" presetID="10" presetSubtype="0">
                                  <p:stCondLst>
                                    <p:cond delay="600"/>
                                  </p:stCondLst>
                                  <p:childTnLst>
                                    <p:set>
                                      <p:cBhvr>
                                        <p:cTn dur="1" fill="hold" id="48">
                                          <p:stCondLst>
                                            <p:cond delay="0"/>
                                          </p:stCondLst>
                                        </p:cTn>
                                        <p:tgtEl>
                                          <p:spTgt spid="53"/>
                                        </p:tgtEl>
                                        <p:attrNameLst>
                                          <p:attrName>style.visibility</p:attrName>
                                        </p:attrNameLst>
                                      </p:cBhvr>
                                      <p:to>
                                        <p:strVal val="visible"/>
                                      </p:to>
                                    </p:set>
                                    <p:animEffect filter="fade" transition="in">
                                      <p:cBhvr>
                                        <p:cTn dur="500" id="49"/>
                                        <p:tgtEl>
                                          <p:spTgt spid="53"/>
                                        </p:tgtEl>
                                      </p:cBhvr>
                                    </p:animEffect>
                                  </p:childTnLst>
                                </p:cTn>
                              </p:par>
                              <p:par>
                                <p:cTn fill="hold" grpId="0" id="50" nodeType="withEffect" presetClass="entr" presetID="10" presetSubtype="0">
                                  <p:stCondLst>
                                    <p:cond delay="600"/>
                                  </p:stCondLst>
                                  <p:childTnLst>
                                    <p:set>
                                      <p:cBhvr>
                                        <p:cTn dur="1" fill="hold" id="51">
                                          <p:stCondLst>
                                            <p:cond delay="0"/>
                                          </p:stCondLst>
                                        </p:cTn>
                                        <p:tgtEl>
                                          <p:spTgt spid="54"/>
                                        </p:tgtEl>
                                        <p:attrNameLst>
                                          <p:attrName>style.visibility</p:attrName>
                                        </p:attrNameLst>
                                      </p:cBhvr>
                                      <p:to>
                                        <p:strVal val="visible"/>
                                      </p:to>
                                    </p:set>
                                    <p:animEffect filter="fade" transition="in">
                                      <p:cBhvr>
                                        <p:cTn dur="500" id="52"/>
                                        <p:tgtEl>
                                          <p:spTgt spid="54"/>
                                        </p:tgtEl>
                                      </p:cBhvr>
                                    </p:animEffect>
                                  </p:childTnLst>
                                </p:cTn>
                              </p:par>
                            </p:childTnLst>
                          </p:cTn>
                        </p:par>
                        <p:par>
                          <p:cTn fill="hold" id="53">
                            <p:stCondLst>
                              <p:cond delay="1100"/>
                            </p:stCondLst>
                            <p:childTnLst>
                              <p:par>
                                <p:cTn fill="hold" grpId="0" id="54" nodeType="afterEffect" presetClass="entr" presetID="37" presetSubtype="0">
                                  <p:stCondLst>
                                    <p:cond delay="0"/>
                                  </p:stCondLst>
                                  <p:childTnLst>
                                    <p:set>
                                      <p:cBhvr>
                                        <p:cTn dur="1" fill="hold" id="55">
                                          <p:stCondLst>
                                            <p:cond delay="0"/>
                                          </p:stCondLst>
                                        </p:cTn>
                                        <p:tgtEl>
                                          <p:spTgt spid="40"/>
                                        </p:tgtEl>
                                        <p:attrNameLst>
                                          <p:attrName>style.visibility</p:attrName>
                                        </p:attrNameLst>
                                      </p:cBhvr>
                                      <p:to>
                                        <p:strVal val="visible"/>
                                      </p:to>
                                    </p:set>
                                    <p:animEffect filter="fade" transition="in">
                                      <p:cBhvr>
                                        <p:cTn dur="1000" id="56"/>
                                        <p:tgtEl>
                                          <p:spTgt spid="40"/>
                                        </p:tgtEl>
                                      </p:cBhvr>
                                    </p:animEffect>
                                    <p:anim calcmode="lin" valueType="num">
                                      <p:cBhvr>
                                        <p:cTn dur="1000" fill="hold" id="57"/>
                                        <p:tgtEl>
                                          <p:spTgt spid="40"/>
                                        </p:tgtEl>
                                        <p:attrNameLst>
                                          <p:attrName>ppt_x</p:attrName>
                                        </p:attrNameLst>
                                      </p:cBhvr>
                                      <p:tavLst>
                                        <p:tav tm="0">
                                          <p:val>
                                            <p:strVal val="#ppt_x"/>
                                          </p:val>
                                        </p:tav>
                                        <p:tav tm="100000">
                                          <p:val>
                                            <p:strVal val="#ppt_x"/>
                                          </p:val>
                                        </p:tav>
                                      </p:tavLst>
                                    </p:anim>
                                    <p:anim calcmode="lin" valueType="num">
                                      <p:cBhvr>
                                        <p:cTn decel="100000" dur="900" fill="hold" id="58"/>
                                        <p:tgtEl>
                                          <p:spTgt spid="40"/>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40"/>
                                        </p:tgtEl>
                                        <p:attrNameLst>
                                          <p:attrName>ppt_y</p:attrName>
                                        </p:attrNameLst>
                                      </p:cBhvr>
                                      <p:tavLst>
                                        <p:tav tm="0">
                                          <p:val>
                                            <p:strVal val="#ppt_y-.03"/>
                                          </p:val>
                                        </p:tav>
                                        <p:tav tm="100000">
                                          <p:val>
                                            <p:strVal val="#ppt_y"/>
                                          </p:val>
                                        </p:tav>
                                      </p:tavLst>
                                    </p:anim>
                                  </p:childTnLst>
                                </p:cTn>
                              </p:par>
                              <p:par>
                                <p:cTn fill="hold" grpId="0" id="60" nodeType="withEffect" presetClass="entr" presetID="37" presetSubtype="0">
                                  <p:stCondLst>
                                    <p:cond delay="0"/>
                                  </p:stCondLst>
                                  <p:childTnLst>
                                    <p:set>
                                      <p:cBhvr>
                                        <p:cTn dur="1" fill="hold" id="61">
                                          <p:stCondLst>
                                            <p:cond delay="0"/>
                                          </p:stCondLst>
                                        </p:cTn>
                                        <p:tgtEl>
                                          <p:spTgt spid="41"/>
                                        </p:tgtEl>
                                        <p:attrNameLst>
                                          <p:attrName>style.visibility</p:attrName>
                                        </p:attrNameLst>
                                      </p:cBhvr>
                                      <p:to>
                                        <p:strVal val="visible"/>
                                      </p:to>
                                    </p:set>
                                    <p:animEffect filter="fade" transition="in">
                                      <p:cBhvr>
                                        <p:cTn dur="1000" id="62"/>
                                        <p:tgtEl>
                                          <p:spTgt spid="41"/>
                                        </p:tgtEl>
                                      </p:cBhvr>
                                    </p:animEffect>
                                    <p:anim calcmode="lin" valueType="num">
                                      <p:cBhvr>
                                        <p:cTn dur="1000" fill="hold" id="63"/>
                                        <p:tgtEl>
                                          <p:spTgt spid="41"/>
                                        </p:tgtEl>
                                        <p:attrNameLst>
                                          <p:attrName>ppt_x</p:attrName>
                                        </p:attrNameLst>
                                      </p:cBhvr>
                                      <p:tavLst>
                                        <p:tav tm="0">
                                          <p:val>
                                            <p:strVal val="#ppt_x"/>
                                          </p:val>
                                        </p:tav>
                                        <p:tav tm="100000">
                                          <p:val>
                                            <p:strVal val="#ppt_x"/>
                                          </p:val>
                                        </p:tav>
                                      </p:tavLst>
                                    </p:anim>
                                    <p:anim calcmode="lin" valueType="num">
                                      <p:cBhvr>
                                        <p:cTn decel="100000" dur="900" fill="hold" id="64"/>
                                        <p:tgtEl>
                                          <p:spTgt spid="41"/>
                                        </p:tgtEl>
                                        <p:attrNameLst>
                                          <p:attrName>ppt_y</p:attrName>
                                        </p:attrNameLst>
                                      </p:cBhvr>
                                      <p:tavLst>
                                        <p:tav tm="0">
                                          <p:val>
                                            <p:strVal val="#ppt_y+1"/>
                                          </p:val>
                                        </p:tav>
                                        <p:tav tm="100000">
                                          <p:val>
                                            <p:strVal val="#ppt_y-.03"/>
                                          </p:val>
                                        </p:tav>
                                      </p:tavLst>
                                    </p:anim>
                                    <p:anim calcmode="lin" valueType="num">
                                      <p:cBhvr>
                                        <p:cTn accel="100000" dur="100" fill="hold" id="65">
                                          <p:stCondLst>
                                            <p:cond delay="900"/>
                                          </p:stCondLst>
                                        </p:cTn>
                                        <p:tgtEl>
                                          <p:spTgt spid="41"/>
                                        </p:tgtEl>
                                        <p:attrNameLst>
                                          <p:attrName>ppt_y</p:attrName>
                                        </p:attrNameLst>
                                      </p:cBhvr>
                                      <p:tavLst>
                                        <p:tav tm="0">
                                          <p:val>
                                            <p:strVal val="#ppt_y-.03"/>
                                          </p:val>
                                        </p:tav>
                                        <p:tav tm="100000">
                                          <p:val>
                                            <p:strVal val="#ppt_y"/>
                                          </p:val>
                                        </p:tav>
                                      </p:tavLst>
                                    </p:anim>
                                  </p:childTnLst>
                                </p:cTn>
                              </p:par>
                              <p:par>
                                <p:cTn fill="hold" grpId="0" id="66" nodeType="withEffect" presetClass="entr" presetID="37" presetSubtype="0">
                                  <p:stCondLst>
                                    <p:cond delay="300"/>
                                  </p:stCondLst>
                                  <p:childTnLst>
                                    <p:set>
                                      <p:cBhvr>
                                        <p:cTn dur="1" fill="hold" id="67">
                                          <p:stCondLst>
                                            <p:cond delay="0"/>
                                          </p:stCondLst>
                                        </p:cTn>
                                        <p:tgtEl>
                                          <p:spTgt spid="45"/>
                                        </p:tgtEl>
                                        <p:attrNameLst>
                                          <p:attrName>style.visibility</p:attrName>
                                        </p:attrNameLst>
                                      </p:cBhvr>
                                      <p:to>
                                        <p:strVal val="visible"/>
                                      </p:to>
                                    </p:set>
                                    <p:animEffect filter="fade" transition="in">
                                      <p:cBhvr>
                                        <p:cTn dur="1000" id="68"/>
                                        <p:tgtEl>
                                          <p:spTgt spid="45"/>
                                        </p:tgtEl>
                                      </p:cBhvr>
                                    </p:animEffect>
                                    <p:anim calcmode="lin" valueType="num">
                                      <p:cBhvr>
                                        <p:cTn dur="1000" fill="hold" id="69"/>
                                        <p:tgtEl>
                                          <p:spTgt spid="45"/>
                                        </p:tgtEl>
                                        <p:attrNameLst>
                                          <p:attrName>ppt_x</p:attrName>
                                        </p:attrNameLst>
                                      </p:cBhvr>
                                      <p:tavLst>
                                        <p:tav tm="0">
                                          <p:val>
                                            <p:strVal val="#ppt_x"/>
                                          </p:val>
                                        </p:tav>
                                        <p:tav tm="100000">
                                          <p:val>
                                            <p:strVal val="#ppt_x"/>
                                          </p:val>
                                        </p:tav>
                                      </p:tavLst>
                                    </p:anim>
                                    <p:anim calcmode="lin" valueType="num">
                                      <p:cBhvr>
                                        <p:cTn decel="100000" dur="900" fill="hold" id="70"/>
                                        <p:tgtEl>
                                          <p:spTgt spid="45"/>
                                        </p:tgtEl>
                                        <p:attrNameLst>
                                          <p:attrName>ppt_y</p:attrName>
                                        </p:attrNameLst>
                                      </p:cBhvr>
                                      <p:tavLst>
                                        <p:tav tm="0">
                                          <p:val>
                                            <p:strVal val="#ppt_y+1"/>
                                          </p:val>
                                        </p:tav>
                                        <p:tav tm="100000">
                                          <p:val>
                                            <p:strVal val="#ppt_y-.03"/>
                                          </p:val>
                                        </p:tav>
                                      </p:tavLst>
                                    </p:anim>
                                    <p:anim calcmode="lin" valueType="num">
                                      <p:cBhvr>
                                        <p:cTn accel="100000" dur="100" fill="hold" id="71">
                                          <p:stCondLst>
                                            <p:cond delay="900"/>
                                          </p:stCondLst>
                                        </p:cTn>
                                        <p:tgtEl>
                                          <p:spTgt spid="45"/>
                                        </p:tgtEl>
                                        <p:attrNameLst>
                                          <p:attrName>ppt_y</p:attrName>
                                        </p:attrNameLst>
                                      </p:cBhvr>
                                      <p:tavLst>
                                        <p:tav tm="0">
                                          <p:val>
                                            <p:strVal val="#ppt_y-.03"/>
                                          </p:val>
                                        </p:tav>
                                        <p:tav tm="100000">
                                          <p:val>
                                            <p:strVal val="#ppt_y"/>
                                          </p:val>
                                        </p:tav>
                                      </p:tavLst>
                                    </p:anim>
                                  </p:childTnLst>
                                </p:cTn>
                              </p:par>
                              <p:par>
                                <p:cTn fill="hold" grpId="0" id="72" nodeType="withEffect" presetClass="entr" presetID="37" presetSubtype="0">
                                  <p:stCondLst>
                                    <p:cond delay="300"/>
                                  </p:stCondLst>
                                  <p:childTnLst>
                                    <p:set>
                                      <p:cBhvr>
                                        <p:cTn dur="1" fill="hold" id="73">
                                          <p:stCondLst>
                                            <p:cond delay="0"/>
                                          </p:stCondLst>
                                        </p:cTn>
                                        <p:tgtEl>
                                          <p:spTgt spid="46"/>
                                        </p:tgtEl>
                                        <p:attrNameLst>
                                          <p:attrName>style.visibility</p:attrName>
                                        </p:attrNameLst>
                                      </p:cBhvr>
                                      <p:to>
                                        <p:strVal val="visible"/>
                                      </p:to>
                                    </p:set>
                                    <p:animEffect filter="fade" transition="in">
                                      <p:cBhvr>
                                        <p:cTn dur="1000" id="74"/>
                                        <p:tgtEl>
                                          <p:spTgt spid="46"/>
                                        </p:tgtEl>
                                      </p:cBhvr>
                                    </p:animEffect>
                                    <p:anim calcmode="lin" valueType="num">
                                      <p:cBhvr>
                                        <p:cTn dur="1000" fill="hold" id="75"/>
                                        <p:tgtEl>
                                          <p:spTgt spid="46"/>
                                        </p:tgtEl>
                                        <p:attrNameLst>
                                          <p:attrName>ppt_x</p:attrName>
                                        </p:attrNameLst>
                                      </p:cBhvr>
                                      <p:tavLst>
                                        <p:tav tm="0">
                                          <p:val>
                                            <p:strVal val="#ppt_x"/>
                                          </p:val>
                                        </p:tav>
                                        <p:tav tm="100000">
                                          <p:val>
                                            <p:strVal val="#ppt_x"/>
                                          </p:val>
                                        </p:tav>
                                      </p:tavLst>
                                    </p:anim>
                                    <p:anim calcmode="lin" valueType="num">
                                      <p:cBhvr>
                                        <p:cTn decel="100000" dur="900" fill="hold" id="76"/>
                                        <p:tgtEl>
                                          <p:spTgt spid="46"/>
                                        </p:tgtEl>
                                        <p:attrNameLst>
                                          <p:attrName>ppt_y</p:attrName>
                                        </p:attrNameLst>
                                      </p:cBhvr>
                                      <p:tavLst>
                                        <p:tav tm="0">
                                          <p:val>
                                            <p:strVal val="#ppt_y+1"/>
                                          </p:val>
                                        </p:tav>
                                        <p:tav tm="100000">
                                          <p:val>
                                            <p:strVal val="#ppt_y-.03"/>
                                          </p:val>
                                        </p:tav>
                                      </p:tavLst>
                                    </p:anim>
                                    <p:anim calcmode="lin" valueType="num">
                                      <p:cBhvr>
                                        <p:cTn accel="100000" dur="100" fill="hold" id="77">
                                          <p:stCondLst>
                                            <p:cond delay="900"/>
                                          </p:stCondLst>
                                        </p:cTn>
                                        <p:tgtEl>
                                          <p:spTgt spid="46"/>
                                        </p:tgtEl>
                                        <p:attrNameLst>
                                          <p:attrName>ppt_y</p:attrName>
                                        </p:attrNameLst>
                                      </p:cBhvr>
                                      <p:tavLst>
                                        <p:tav tm="0">
                                          <p:val>
                                            <p:strVal val="#ppt_y-.03"/>
                                          </p:val>
                                        </p:tav>
                                        <p:tav tm="100000">
                                          <p:val>
                                            <p:strVal val="#ppt_y"/>
                                          </p:val>
                                        </p:tav>
                                      </p:tavLst>
                                    </p:anim>
                                  </p:childTnLst>
                                </p:cTn>
                              </p:par>
                              <p:par>
                                <p:cTn fill="hold" grpId="0" id="78" nodeType="withEffect" presetClass="entr" presetID="37" presetSubtype="0">
                                  <p:stCondLst>
                                    <p:cond delay="600"/>
                                  </p:stCondLst>
                                  <p:childTnLst>
                                    <p:set>
                                      <p:cBhvr>
                                        <p:cTn dur="1" fill="hold" id="79">
                                          <p:stCondLst>
                                            <p:cond delay="0"/>
                                          </p:stCondLst>
                                        </p:cTn>
                                        <p:tgtEl>
                                          <p:spTgt spid="50"/>
                                        </p:tgtEl>
                                        <p:attrNameLst>
                                          <p:attrName>style.visibility</p:attrName>
                                        </p:attrNameLst>
                                      </p:cBhvr>
                                      <p:to>
                                        <p:strVal val="visible"/>
                                      </p:to>
                                    </p:set>
                                    <p:animEffect filter="fade" transition="in">
                                      <p:cBhvr>
                                        <p:cTn dur="1000" id="80"/>
                                        <p:tgtEl>
                                          <p:spTgt spid="50"/>
                                        </p:tgtEl>
                                      </p:cBhvr>
                                    </p:animEffect>
                                    <p:anim calcmode="lin" valueType="num">
                                      <p:cBhvr>
                                        <p:cTn dur="1000" fill="hold" id="81"/>
                                        <p:tgtEl>
                                          <p:spTgt spid="50"/>
                                        </p:tgtEl>
                                        <p:attrNameLst>
                                          <p:attrName>ppt_x</p:attrName>
                                        </p:attrNameLst>
                                      </p:cBhvr>
                                      <p:tavLst>
                                        <p:tav tm="0">
                                          <p:val>
                                            <p:strVal val="#ppt_x"/>
                                          </p:val>
                                        </p:tav>
                                        <p:tav tm="100000">
                                          <p:val>
                                            <p:strVal val="#ppt_x"/>
                                          </p:val>
                                        </p:tav>
                                      </p:tavLst>
                                    </p:anim>
                                    <p:anim calcmode="lin" valueType="num">
                                      <p:cBhvr>
                                        <p:cTn decel="100000" dur="900" fill="hold" id="82"/>
                                        <p:tgtEl>
                                          <p:spTgt spid="50"/>
                                        </p:tgtEl>
                                        <p:attrNameLst>
                                          <p:attrName>ppt_y</p:attrName>
                                        </p:attrNameLst>
                                      </p:cBhvr>
                                      <p:tavLst>
                                        <p:tav tm="0">
                                          <p:val>
                                            <p:strVal val="#ppt_y+1"/>
                                          </p:val>
                                        </p:tav>
                                        <p:tav tm="100000">
                                          <p:val>
                                            <p:strVal val="#ppt_y-.03"/>
                                          </p:val>
                                        </p:tav>
                                      </p:tavLst>
                                    </p:anim>
                                    <p:anim calcmode="lin" valueType="num">
                                      <p:cBhvr>
                                        <p:cTn accel="100000" dur="100" fill="hold" id="83">
                                          <p:stCondLst>
                                            <p:cond delay="900"/>
                                          </p:stCondLst>
                                        </p:cTn>
                                        <p:tgtEl>
                                          <p:spTgt spid="50"/>
                                        </p:tgtEl>
                                        <p:attrNameLst>
                                          <p:attrName>ppt_y</p:attrName>
                                        </p:attrNameLst>
                                      </p:cBhvr>
                                      <p:tavLst>
                                        <p:tav tm="0">
                                          <p:val>
                                            <p:strVal val="#ppt_y-.03"/>
                                          </p:val>
                                        </p:tav>
                                        <p:tav tm="100000">
                                          <p:val>
                                            <p:strVal val="#ppt_y"/>
                                          </p:val>
                                        </p:tav>
                                      </p:tavLst>
                                    </p:anim>
                                  </p:childTnLst>
                                </p:cTn>
                              </p:par>
                              <p:par>
                                <p:cTn fill="hold" grpId="0" id="84" nodeType="withEffect" presetClass="entr" presetID="37" presetSubtype="0">
                                  <p:stCondLst>
                                    <p:cond delay="600"/>
                                  </p:stCondLst>
                                  <p:childTnLst>
                                    <p:set>
                                      <p:cBhvr>
                                        <p:cTn dur="1" fill="hold" id="85">
                                          <p:stCondLst>
                                            <p:cond delay="0"/>
                                          </p:stCondLst>
                                        </p:cTn>
                                        <p:tgtEl>
                                          <p:spTgt spid="51"/>
                                        </p:tgtEl>
                                        <p:attrNameLst>
                                          <p:attrName>style.visibility</p:attrName>
                                        </p:attrNameLst>
                                      </p:cBhvr>
                                      <p:to>
                                        <p:strVal val="visible"/>
                                      </p:to>
                                    </p:set>
                                    <p:animEffect filter="fade" transition="in">
                                      <p:cBhvr>
                                        <p:cTn dur="1000" id="86"/>
                                        <p:tgtEl>
                                          <p:spTgt spid="51"/>
                                        </p:tgtEl>
                                      </p:cBhvr>
                                    </p:animEffect>
                                    <p:anim calcmode="lin" valueType="num">
                                      <p:cBhvr>
                                        <p:cTn dur="1000" fill="hold" id="87"/>
                                        <p:tgtEl>
                                          <p:spTgt spid="51"/>
                                        </p:tgtEl>
                                        <p:attrNameLst>
                                          <p:attrName>ppt_x</p:attrName>
                                        </p:attrNameLst>
                                      </p:cBhvr>
                                      <p:tavLst>
                                        <p:tav tm="0">
                                          <p:val>
                                            <p:strVal val="#ppt_x"/>
                                          </p:val>
                                        </p:tav>
                                        <p:tav tm="100000">
                                          <p:val>
                                            <p:strVal val="#ppt_x"/>
                                          </p:val>
                                        </p:tav>
                                      </p:tavLst>
                                    </p:anim>
                                    <p:anim calcmode="lin" valueType="num">
                                      <p:cBhvr>
                                        <p:cTn decel="100000" dur="900" fill="hold" id="88"/>
                                        <p:tgtEl>
                                          <p:spTgt spid="51"/>
                                        </p:tgtEl>
                                        <p:attrNameLst>
                                          <p:attrName>ppt_y</p:attrName>
                                        </p:attrNameLst>
                                      </p:cBhvr>
                                      <p:tavLst>
                                        <p:tav tm="0">
                                          <p:val>
                                            <p:strVal val="#ppt_y+1"/>
                                          </p:val>
                                        </p:tav>
                                        <p:tav tm="100000">
                                          <p:val>
                                            <p:strVal val="#ppt_y-.03"/>
                                          </p:val>
                                        </p:tav>
                                      </p:tavLst>
                                    </p:anim>
                                    <p:anim calcmode="lin" valueType="num">
                                      <p:cBhvr>
                                        <p:cTn accel="100000" dur="100" fill="hold" id="89">
                                          <p:stCondLst>
                                            <p:cond delay="900"/>
                                          </p:stCondLst>
                                        </p:cTn>
                                        <p:tgtEl>
                                          <p:spTgt spid="51"/>
                                        </p:tgtEl>
                                        <p:attrNameLst>
                                          <p:attrName>ppt_y</p:attrName>
                                        </p:attrNameLst>
                                      </p:cBhvr>
                                      <p:tavLst>
                                        <p:tav tm="0">
                                          <p:val>
                                            <p:strVal val="#ppt_y-.03"/>
                                          </p:val>
                                        </p:tav>
                                        <p:tav tm="100000">
                                          <p:val>
                                            <p:strVal val="#ppt_y"/>
                                          </p:val>
                                        </p:tav>
                                      </p:tavLst>
                                    </p:anim>
                                  </p:childTnLst>
                                </p:cTn>
                              </p:par>
                              <p:par>
                                <p:cTn fill="hold" grpId="0" id="90" nodeType="withEffect" presetClass="entr" presetID="37" presetSubtype="0">
                                  <p:stCondLst>
                                    <p:cond delay="900"/>
                                  </p:stCondLst>
                                  <p:childTnLst>
                                    <p:set>
                                      <p:cBhvr>
                                        <p:cTn dur="1" fill="hold" id="91">
                                          <p:stCondLst>
                                            <p:cond delay="0"/>
                                          </p:stCondLst>
                                        </p:cTn>
                                        <p:tgtEl>
                                          <p:spTgt spid="55"/>
                                        </p:tgtEl>
                                        <p:attrNameLst>
                                          <p:attrName>style.visibility</p:attrName>
                                        </p:attrNameLst>
                                      </p:cBhvr>
                                      <p:to>
                                        <p:strVal val="visible"/>
                                      </p:to>
                                    </p:set>
                                    <p:animEffect filter="fade" transition="in">
                                      <p:cBhvr>
                                        <p:cTn dur="1000" id="92"/>
                                        <p:tgtEl>
                                          <p:spTgt spid="55"/>
                                        </p:tgtEl>
                                      </p:cBhvr>
                                    </p:animEffect>
                                    <p:anim calcmode="lin" valueType="num">
                                      <p:cBhvr>
                                        <p:cTn dur="1000" fill="hold" id="93"/>
                                        <p:tgtEl>
                                          <p:spTgt spid="55"/>
                                        </p:tgtEl>
                                        <p:attrNameLst>
                                          <p:attrName>ppt_x</p:attrName>
                                        </p:attrNameLst>
                                      </p:cBhvr>
                                      <p:tavLst>
                                        <p:tav tm="0">
                                          <p:val>
                                            <p:strVal val="#ppt_x"/>
                                          </p:val>
                                        </p:tav>
                                        <p:tav tm="100000">
                                          <p:val>
                                            <p:strVal val="#ppt_x"/>
                                          </p:val>
                                        </p:tav>
                                      </p:tavLst>
                                    </p:anim>
                                    <p:anim calcmode="lin" valueType="num">
                                      <p:cBhvr>
                                        <p:cTn decel="100000" dur="900" fill="hold" id="94"/>
                                        <p:tgtEl>
                                          <p:spTgt spid="55"/>
                                        </p:tgtEl>
                                        <p:attrNameLst>
                                          <p:attrName>ppt_y</p:attrName>
                                        </p:attrNameLst>
                                      </p:cBhvr>
                                      <p:tavLst>
                                        <p:tav tm="0">
                                          <p:val>
                                            <p:strVal val="#ppt_y+1"/>
                                          </p:val>
                                        </p:tav>
                                        <p:tav tm="100000">
                                          <p:val>
                                            <p:strVal val="#ppt_y-.03"/>
                                          </p:val>
                                        </p:tav>
                                      </p:tavLst>
                                    </p:anim>
                                    <p:anim calcmode="lin" valueType="num">
                                      <p:cBhvr>
                                        <p:cTn accel="100000" dur="100" fill="hold" id="95">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96" nodeType="withEffect" presetClass="entr" presetID="37" presetSubtype="0">
                                  <p:stCondLst>
                                    <p:cond delay="900"/>
                                  </p:stCondLst>
                                  <p:childTnLst>
                                    <p:set>
                                      <p:cBhvr>
                                        <p:cTn dur="1" fill="hold" id="97">
                                          <p:stCondLst>
                                            <p:cond delay="0"/>
                                          </p:stCondLst>
                                        </p:cTn>
                                        <p:tgtEl>
                                          <p:spTgt spid="56"/>
                                        </p:tgtEl>
                                        <p:attrNameLst>
                                          <p:attrName>style.visibility</p:attrName>
                                        </p:attrNameLst>
                                      </p:cBhvr>
                                      <p:to>
                                        <p:strVal val="visible"/>
                                      </p:to>
                                    </p:set>
                                    <p:animEffect filter="fade" transition="in">
                                      <p:cBhvr>
                                        <p:cTn dur="1000" id="98"/>
                                        <p:tgtEl>
                                          <p:spTgt spid="56"/>
                                        </p:tgtEl>
                                      </p:cBhvr>
                                    </p:animEffect>
                                    <p:anim calcmode="lin" valueType="num">
                                      <p:cBhvr>
                                        <p:cTn dur="1000" fill="hold" id="99"/>
                                        <p:tgtEl>
                                          <p:spTgt spid="56"/>
                                        </p:tgtEl>
                                        <p:attrNameLst>
                                          <p:attrName>ppt_x</p:attrName>
                                        </p:attrNameLst>
                                      </p:cBhvr>
                                      <p:tavLst>
                                        <p:tav tm="0">
                                          <p:val>
                                            <p:strVal val="#ppt_x"/>
                                          </p:val>
                                        </p:tav>
                                        <p:tav tm="100000">
                                          <p:val>
                                            <p:strVal val="#ppt_x"/>
                                          </p:val>
                                        </p:tav>
                                      </p:tavLst>
                                    </p:anim>
                                    <p:anim calcmode="lin" valueType="num">
                                      <p:cBhvr>
                                        <p:cTn decel="100000" dur="900" fill="hold" id="100"/>
                                        <p:tgtEl>
                                          <p:spTgt spid="56"/>
                                        </p:tgtEl>
                                        <p:attrNameLst>
                                          <p:attrName>ppt_y</p:attrName>
                                        </p:attrNameLst>
                                      </p:cBhvr>
                                      <p:tavLst>
                                        <p:tav tm="0">
                                          <p:val>
                                            <p:strVal val="#ppt_y+1"/>
                                          </p:val>
                                        </p:tav>
                                        <p:tav tm="100000">
                                          <p:val>
                                            <p:strVal val="#ppt_y-.03"/>
                                          </p:val>
                                        </p:tav>
                                      </p:tavLst>
                                    </p:anim>
                                    <p:anim calcmode="lin" valueType="num">
                                      <p:cBhvr>
                                        <p:cTn accel="100000" dur="100" fill="hold" id="101">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fill="hold" id="102">
                            <p:stCondLst>
                              <p:cond delay="3000"/>
                            </p:stCondLst>
                            <p:childTnLst>
                              <p:par>
                                <p:cTn fill="hold" grpId="0" id="103" nodeType="afterEffect" presetClass="entr" presetID="21" presetSubtype="1">
                                  <p:stCondLst>
                                    <p:cond delay="0"/>
                                  </p:stCondLst>
                                  <p:childTnLst>
                                    <p:set>
                                      <p:cBhvr>
                                        <p:cTn dur="1" fill="hold" id="104">
                                          <p:stCondLst>
                                            <p:cond delay="0"/>
                                          </p:stCondLst>
                                        </p:cTn>
                                        <p:tgtEl>
                                          <p:spTgt spid="36"/>
                                        </p:tgtEl>
                                        <p:attrNameLst>
                                          <p:attrName>style.visibility</p:attrName>
                                        </p:attrNameLst>
                                      </p:cBhvr>
                                      <p:to>
                                        <p:strVal val="visible"/>
                                      </p:to>
                                    </p:set>
                                    <p:animEffect filter="wheel(1)" transition="in">
                                      <p:cBhvr>
                                        <p:cTn dur="2000" id="105"/>
                                        <p:tgtEl>
                                          <p:spTgt spid="36"/>
                                        </p:tgtEl>
                                      </p:cBhvr>
                                    </p:animEffect>
                                  </p:childTnLst>
                                </p:cTn>
                              </p:par>
                              <p:par>
                                <p:cTn fill="hold" grpId="0" id="106" nodeType="withEffect" presetClass="entr" presetID="10" presetSubtype="0">
                                  <p:stCondLst>
                                    <p:cond delay="1000"/>
                                  </p:stCondLst>
                                  <p:childTnLst>
                                    <p:set>
                                      <p:cBhvr>
                                        <p:cTn dur="1" fill="hold" id="107">
                                          <p:stCondLst>
                                            <p:cond delay="0"/>
                                          </p:stCondLst>
                                        </p:cTn>
                                        <p:tgtEl>
                                          <p:spTgt spid="24"/>
                                        </p:tgtEl>
                                        <p:attrNameLst>
                                          <p:attrName>style.visibility</p:attrName>
                                        </p:attrNameLst>
                                      </p:cBhvr>
                                      <p:to>
                                        <p:strVal val="visible"/>
                                      </p:to>
                                    </p:set>
                                    <p:animEffect filter="fade" transition="in">
                                      <p:cBhvr>
                                        <p:cTn dur="1000" id="10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36">
        <p:bldAsOne/>
      </p:bldGraphic>
      <p:bldP grpId="0" spid="37"/>
      <p:bldP grpId="0" spid="38"/>
      <p:bldP grpId="0" spid="39"/>
      <p:bldP animBg="1" grpId="0" spid="40"/>
      <p:bldP grpId="0" spid="41"/>
      <p:bldP grpId="0" spid="42"/>
      <p:bldP grpId="0" spid="43"/>
      <p:bldP grpId="0" spid="44"/>
      <p:bldP animBg="1" grpId="0" spid="45"/>
      <p:bldP grpId="0" spid="46"/>
      <p:bldP grpId="0" spid="47"/>
      <p:bldP grpId="0" spid="48"/>
      <p:bldP grpId="0" spid="49"/>
      <p:bldP animBg="1" grpId="0" spid="50"/>
      <p:bldP grpId="0" spid="51"/>
      <p:bldP grpId="0" spid="52"/>
      <p:bldP grpId="0" spid="53"/>
      <p:bldP grpId="0" spid="54"/>
      <p:bldP animBg="1" grpId="0" spid="55"/>
      <p:bldP grpId="0" spid="56"/>
      <p:bldP animBg="1" grpId="0" spid="24"/>
      <p:bldP grpId="0" spid="29"/>
    </p:bldLst>
  </p:timing>
</p:sld>
</file>

<file path=ppt/slides/slide45.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5</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成本分析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pic>
        <p:nvPicPr>
          <p:cNvPr id="5" name="图片 4">
            <a:extLst>
              <a:ext uri="{FF2B5EF4-FFF2-40B4-BE49-F238E27FC236}">
                <a16:creationId xmlns:a16="http://schemas.microsoft.com/office/drawing/2014/main" id="{460A9BC6-DC53-4953-9F66-AD279B35E8B6}"/>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8020" y="2844469"/>
            <a:ext cx="2012877" cy="2044528"/>
          </a:xfrm>
          <a:prstGeom prst="rect">
            <a:avLst/>
          </a:prstGeom>
        </p:spPr>
      </p:pic>
      <p:pic>
        <p:nvPicPr>
          <p:cNvPr id="7" name="图片 6">
            <a:extLst>
              <a:ext uri="{FF2B5EF4-FFF2-40B4-BE49-F238E27FC236}">
                <a16:creationId xmlns:a16="http://schemas.microsoft.com/office/drawing/2014/main" id="{7AF56254-D923-428D-81A6-50DBB2FA96A3}"/>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361856" y="1604797"/>
            <a:ext cx="1698499" cy="1728192"/>
          </a:xfrm>
          <a:prstGeom prst="rect">
            <a:avLst/>
          </a:prstGeom>
        </p:spPr>
      </p:pic>
      <p:pic>
        <p:nvPicPr>
          <p:cNvPr id="9" name="图片 8">
            <a:extLst>
              <a:ext uri="{FF2B5EF4-FFF2-40B4-BE49-F238E27FC236}">
                <a16:creationId xmlns:a16="http://schemas.microsoft.com/office/drawing/2014/main" id="{764BE5BB-68D5-45AE-85AB-581CEBD291FD}"/>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5490516" y="2145619"/>
            <a:ext cx="374144" cy="314756"/>
          </a:xfrm>
          <a:prstGeom prst="rect">
            <a:avLst/>
          </a:prstGeom>
        </p:spPr>
      </p:pic>
      <p:pic>
        <p:nvPicPr>
          <p:cNvPr id="23" name="图片 22">
            <a:extLst>
              <a:ext uri="{FF2B5EF4-FFF2-40B4-BE49-F238E27FC236}">
                <a16:creationId xmlns:a16="http://schemas.microsoft.com/office/drawing/2014/main" id="{50F56C01-A12D-48A7-8DD5-4D22C24BEBCF}"/>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6086747" y="1604797"/>
            <a:ext cx="1698499" cy="1728192"/>
          </a:xfrm>
          <a:prstGeom prst="rect">
            <a:avLst/>
          </a:prstGeom>
        </p:spPr>
      </p:pic>
      <p:pic>
        <p:nvPicPr>
          <p:cNvPr id="24" name="图片 23">
            <a:extLst>
              <a:ext uri="{FF2B5EF4-FFF2-40B4-BE49-F238E27FC236}">
                <a16:creationId xmlns:a16="http://schemas.microsoft.com/office/drawing/2014/main" id="{1EB53465-9478-4560-A59C-A40890C7B179}"/>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8215407" y="2145619"/>
            <a:ext cx="374144" cy="314756"/>
          </a:xfrm>
          <a:prstGeom prst="rect">
            <a:avLst/>
          </a:prstGeom>
        </p:spPr>
      </p:pic>
      <p:pic>
        <p:nvPicPr>
          <p:cNvPr id="25" name="图片 24">
            <a:extLst>
              <a:ext uri="{FF2B5EF4-FFF2-40B4-BE49-F238E27FC236}">
                <a16:creationId xmlns:a16="http://schemas.microsoft.com/office/drawing/2014/main" id="{7E4B8C14-D3B4-4BBB-9F2F-93B3203190C5}"/>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811637" y="1604797"/>
            <a:ext cx="1698499" cy="1728192"/>
          </a:xfrm>
          <a:prstGeom prst="rect">
            <a:avLst/>
          </a:prstGeom>
        </p:spPr>
      </p:pic>
      <p:cxnSp>
        <p:nvCxnSpPr>
          <p:cNvPr id="11" name="直接连接符 10">
            <a:extLst>
              <a:ext uri="{FF2B5EF4-FFF2-40B4-BE49-F238E27FC236}">
                <a16:creationId xmlns:a16="http://schemas.microsoft.com/office/drawing/2014/main" id="{18F7CE7C-CDD6-44E4-95ED-733CDD079027}"/>
              </a:ext>
            </a:extLst>
          </p:cNvPr>
          <p:cNvCxnSpPr/>
          <p:nvPr/>
        </p:nvCxnSpPr>
        <p:spPr>
          <a:xfrm flipV="1">
            <a:off x="2754066" y="2852936"/>
            <a:ext cx="434207" cy="288032"/>
          </a:xfrm>
          <a:prstGeom prst="line">
            <a:avLst/>
          </a:prstGeom>
          <a:ln w="57150">
            <a:solidFill>
              <a:srgbClr val="4F4D50"/>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36095A8-5289-4469-8F99-C9CA60C0D2AF}"/>
              </a:ext>
            </a:extLst>
          </p:cNvPr>
          <p:cNvCxnSpPr>
            <a:cxnSpLocks/>
          </p:cNvCxnSpPr>
          <p:nvPr/>
        </p:nvCxnSpPr>
        <p:spPr>
          <a:xfrm>
            <a:off x="2691637" y="4485117"/>
            <a:ext cx="434207" cy="296499"/>
          </a:xfrm>
          <a:prstGeom prst="line">
            <a:avLst/>
          </a:prstGeom>
          <a:ln w="57150">
            <a:solidFill>
              <a:srgbClr val="4F4D50"/>
            </a:solidFill>
          </a:ln>
        </p:spPr>
        <p:style>
          <a:lnRef idx="1">
            <a:schemeClr val="accent1"/>
          </a:lnRef>
          <a:fillRef idx="0">
            <a:schemeClr val="accent1"/>
          </a:fillRef>
          <a:effectRef idx="0">
            <a:schemeClr val="accent1"/>
          </a:effectRef>
          <a:fontRef idx="minor">
            <a:schemeClr val="tx1"/>
          </a:fontRef>
        </p:style>
      </p:cxnSp>
      <p:pic>
        <p:nvPicPr>
          <p:cNvPr id="35" name="图片 34">
            <a:extLst>
              <a:ext uri="{FF2B5EF4-FFF2-40B4-BE49-F238E27FC236}">
                <a16:creationId xmlns:a16="http://schemas.microsoft.com/office/drawing/2014/main" id="{14010640-ABE5-4F78-99A6-C148EA44C356}"/>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361856" y="4024901"/>
            <a:ext cx="1698499" cy="1728192"/>
          </a:xfrm>
          <a:prstGeom prst="rect">
            <a:avLst/>
          </a:prstGeom>
        </p:spPr>
      </p:pic>
      <p:pic>
        <p:nvPicPr>
          <p:cNvPr id="36" name="图片 35">
            <a:extLst>
              <a:ext uri="{FF2B5EF4-FFF2-40B4-BE49-F238E27FC236}">
                <a16:creationId xmlns:a16="http://schemas.microsoft.com/office/drawing/2014/main" id="{707E08F0-DC85-4FEC-A389-F351C835B720}"/>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5490516" y="4565723"/>
            <a:ext cx="374144" cy="314756"/>
          </a:xfrm>
          <a:prstGeom prst="rect">
            <a:avLst/>
          </a:prstGeom>
        </p:spPr>
      </p:pic>
      <p:pic>
        <p:nvPicPr>
          <p:cNvPr id="37" name="图片 36">
            <a:extLst>
              <a:ext uri="{FF2B5EF4-FFF2-40B4-BE49-F238E27FC236}">
                <a16:creationId xmlns:a16="http://schemas.microsoft.com/office/drawing/2014/main" id="{DB7B1837-2689-40C9-8059-191FF485445A}"/>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6086747" y="4024901"/>
            <a:ext cx="1698499" cy="1728192"/>
          </a:xfrm>
          <a:prstGeom prst="rect">
            <a:avLst/>
          </a:prstGeom>
        </p:spPr>
      </p:pic>
      <p:pic>
        <p:nvPicPr>
          <p:cNvPr id="38" name="图片 37">
            <a:extLst>
              <a:ext uri="{FF2B5EF4-FFF2-40B4-BE49-F238E27FC236}">
                <a16:creationId xmlns:a16="http://schemas.microsoft.com/office/drawing/2014/main" id="{A83A7B14-3838-4DC2-933E-CDBC49ADFC2E}"/>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8215407" y="4565723"/>
            <a:ext cx="374144" cy="314756"/>
          </a:xfrm>
          <a:prstGeom prst="rect">
            <a:avLst/>
          </a:prstGeom>
        </p:spPr>
      </p:pic>
      <p:pic>
        <p:nvPicPr>
          <p:cNvPr id="39" name="图片 38">
            <a:extLst>
              <a:ext uri="{FF2B5EF4-FFF2-40B4-BE49-F238E27FC236}">
                <a16:creationId xmlns:a16="http://schemas.microsoft.com/office/drawing/2014/main" id="{93579618-2E40-4D3D-B2D6-A25832A4E43E}"/>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811637" y="4024901"/>
            <a:ext cx="1698499" cy="1728192"/>
          </a:xfrm>
          <a:prstGeom prst="rect">
            <a:avLst/>
          </a:prstGeom>
        </p:spPr>
      </p:pic>
      <p:sp>
        <p:nvSpPr>
          <p:cNvPr id="18" name="TextBox 7">
            <a:extLst>
              <a:ext uri="{FF2B5EF4-FFF2-40B4-BE49-F238E27FC236}">
                <a16:creationId xmlns:a16="http://schemas.microsoft.com/office/drawing/2014/main" id="{8DE6CD62-A5CF-42EF-B6BB-0447C20B7252}"/>
              </a:ext>
            </a:extLst>
          </p:cNvPr>
          <p:cNvSpPr txBox="1"/>
          <p:nvPr/>
        </p:nvSpPr>
        <p:spPr>
          <a:xfrm>
            <a:off x="3552946" y="2168469"/>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3228427" y="3123195"/>
            <a:ext cx="1965357"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41" name="TextBox 7">
            <a:extLst>
              <a:ext uri="{FF2B5EF4-FFF2-40B4-BE49-F238E27FC236}">
                <a16:creationId xmlns:a16="http://schemas.microsoft.com/office/drawing/2014/main" id="{E837E657-2084-4D5C-B7AC-7BBA83DB7780}"/>
              </a:ext>
            </a:extLst>
          </p:cNvPr>
          <p:cNvSpPr txBox="1"/>
          <p:nvPr/>
        </p:nvSpPr>
        <p:spPr>
          <a:xfrm>
            <a:off x="6268123" y="2165565"/>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2" name="文本框 41">
            <a:extLst>
              <a:ext uri="{FF2B5EF4-FFF2-40B4-BE49-F238E27FC236}">
                <a16:creationId xmlns:a16="http://schemas.microsoft.com/office/drawing/2014/main" id="{BB5FD2D8-8480-4ED1-B939-591ABF78FA82}"/>
              </a:ext>
            </a:extLst>
          </p:cNvPr>
          <p:cNvSpPr txBox="1"/>
          <p:nvPr/>
        </p:nvSpPr>
        <p:spPr>
          <a:xfrm>
            <a:off x="5943604" y="3120291"/>
            <a:ext cx="1965357"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43" name="TextBox 7">
            <a:extLst>
              <a:ext uri="{FF2B5EF4-FFF2-40B4-BE49-F238E27FC236}">
                <a16:creationId xmlns:a16="http://schemas.microsoft.com/office/drawing/2014/main" id="{117106F7-8B8D-488C-9422-A11EBA4CE635}"/>
              </a:ext>
            </a:extLst>
          </p:cNvPr>
          <p:cNvSpPr txBox="1"/>
          <p:nvPr/>
        </p:nvSpPr>
        <p:spPr>
          <a:xfrm>
            <a:off x="9002727" y="2165565"/>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4" name="文本框 43">
            <a:extLst>
              <a:ext uri="{FF2B5EF4-FFF2-40B4-BE49-F238E27FC236}">
                <a16:creationId xmlns:a16="http://schemas.microsoft.com/office/drawing/2014/main" id="{B1D4011E-D01B-4952-A2FC-A1AA6C684224}"/>
              </a:ext>
            </a:extLst>
          </p:cNvPr>
          <p:cNvSpPr txBox="1"/>
          <p:nvPr/>
        </p:nvSpPr>
        <p:spPr>
          <a:xfrm>
            <a:off x="8678208" y="3120291"/>
            <a:ext cx="1965357"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45" name="TextBox 7">
            <a:extLst>
              <a:ext uri="{FF2B5EF4-FFF2-40B4-BE49-F238E27FC236}">
                <a16:creationId xmlns:a16="http://schemas.microsoft.com/office/drawing/2014/main" id="{6A430124-28AF-41BC-9B3F-04CC3FB18432}"/>
              </a:ext>
            </a:extLst>
          </p:cNvPr>
          <p:cNvSpPr txBox="1"/>
          <p:nvPr/>
        </p:nvSpPr>
        <p:spPr>
          <a:xfrm>
            <a:off x="3552946" y="4584033"/>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7" name="文本框 46">
            <a:extLst>
              <a:ext uri="{FF2B5EF4-FFF2-40B4-BE49-F238E27FC236}">
                <a16:creationId xmlns:a16="http://schemas.microsoft.com/office/drawing/2014/main" id="{76E223B2-F930-48E0-953C-7C89F0BF6C7A}"/>
              </a:ext>
            </a:extLst>
          </p:cNvPr>
          <p:cNvSpPr txBox="1"/>
          <p:nvPr/>
        </p:nvSpPr>
        <p:spPr>
          <a:xfrm>
            <a:off x="3228427" y="5538759"/>
            <a:ext cx="1965357"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48" name="TextBox 7">
            <a:extLst>
              <a:ext uri="{FF2B5EF4-FFF2-40B4-BE49-F238E27FC236}">
                <a16:creationId xmlns:a16="http://schemas.microsoft.com/office/drawing/2014/main" id="{ACD4CAE1-C44B-4CAE-9B6F-122F9B1B4C36}"/>
              </a:ext>
            </a:extLst>
          </p:cNvPr>
          <p:cNvSpPr txBox="1"/>
          <p:nvPr/>
        </p:nvSpPr>
        <p:spPr>
          <a:xfrm>
            <a:off x="6268123" y="4581129"/>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49" name="文本框 48">
            <a:extLst>
              <a:ext uri="{FF2B5EF4-FFF2-40B4-BE49-F238E27FC236}">
                <a16:creationId xmlns:a16="http://schemas.microsoft.com/office/drawing/2014/main" id="{547103DF-5B82-49B1-92A5-3463A8BF1EFE}"/>
              </a:ext>
            </a:extLst>
          </p:cNvPr>
          <p:cNvSpPr txBox="1"/>
          <p:nvPr/>
        </p:nvSpPr>
        <p:spPr>
          <a:xfrm>
            <a:off x="5943604" y="5535855"/>
            <a:ext cx="1965357"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50" name="TextBox 7">
            <a:extLst>
              <a:ext uri="{FF2B5EF4-FFF2-40B4-BE49-F238E27FC236}">
                <a16:creationId xmlns:a16="http://schemas.microsoft.com/office/drawing/2014/main" id="{7877947B-FA1E-4F13-BE63-040EE5857B08}"/>
              </a:ext>
            </a:extLst>
          </p:cNvPr>
          <p:cNvSpPr txBox="1"/>
          <p:nvPr/>
        </p:nvSpPr>
        <p:spPr>
          <a:xfrm>
            <a:off x="9002727" y="4581129"/>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51" name="文本框 50">
            <a:extLst>
              <a:ext uri="{FF2B5EF4-FFF2-40B4-BE49-F238E27FC236}">
                <a16:creationId xmlns:a16="http://schemas.microsoft.com/office/drawing/2014/main" id="{413011E5-A838-4482-9F70-07C63B2F21F7}"/>
              </a:ext>
            </a:extLst>
          </p:cNvPr>
          <p:cNvSpPr txBox="1"/>
          <p:nvPr/>
        </p:nvSpPr>
        <p:spPr>
          <a:xfrm>
            <a:off x="8678208" y="5535855"/>
            <a:ext cx="1965357"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52" name="TextBox 7">
            <a:extLst>
              <a:ext uri="{FF2B5EF4-FFF2-40B4-BE49-F238E27FC236}">
                <a16:creationId xmlns:a16="http://schemas.microsoft.com/office/drawing/2014/main" id="{C2041505-C2B6-4F62-AB5B-96088B27BFC2}"/>
              </a:ext>
            </a:extLst>
          </p:cNvPr>
          <p:cNvSpPr txBox="1"/>
          <p:nvPr/>
        </p:nvSpPr>
        <p:spPr>
          <a:xfrm>
            <a:off x="1089999" y="3476370"/>
            <a:ext cx="1323439" cy="707886"/>
          </a:xfrm>
          <a:prstGeom prst="rect">
            <a:avLst/>
          </a:prstGeom>
          <a:noFill/>
        </p:spPr>
        <p:txBody>
          <a:bodyPr rtlCol="0" wrap="square">
            <a:spAutoFit/>
          </a:bodyPr>
          <a:lstStyle/>
          <a:p>
            <a:pPr algn="ctr" defTabSz="1219020"/>
            <a:r>
              <a:rPr altLang="en-US" dirty="0" lang="zh-CN" sz="2000">
                <a:solidFill>
                  <a:prstClr val="white"/>
                </a:solidFill>
                <a:latin charset="-122" panose="02010601030101010101" pitchFamily="2" typeface="方正黑体简体"/>
                <a:ea charset="-122" panose="02010601030101010101" pitchFamily="2" typeface="方正黑体简体"/>
                <a:cs typeface="+mn-ea"/>
                <a:sym typeface="+mn-lt"/>
              </a:rPr>
              <a:t>业务</a:t>
            </a:r>
            <a:endParaRPr altLang="zh-CN" dirty="0" lang="en-US" sz="2000">
              <a:solidFill>
                <a:prstClr val="white"/>
              </a:solidFill>
              <a:latin charset="-122" panose="02010601030101010101" pitchFamily="2" typeface="方正黑体简体"/>
              <a:ea charset="-122" panose="02010601030101010101" pitchFamily="2" typeface="方正黑体简体"/>
              <a:cs typeface="+mn-ea"/>
              <a:sym typeface="+mn-lt"/>
            </a:endParaRPr>
          </a:p>
          <a:p>
            <a:pPr algn="ctr" defTabSz="1219020"/>
            <a:r>
              <a:rPr altLang="en-US" dirty="0" lang="zh-CN" sz="2000">
                <a:solidFill>
                  <a:prstClr val="white"/>
                </a:solidFill>
                <a:latin charset="-122" panose="02010601030101010101" pitchFamily="2" typeface="方正黑体简体"/>
                <a:ea charset="-122" panose="02010601030101010101" pitchFamily="2" typeface="方正黑体简体"/>
                <a:cs typeface="+mn-ea"/>
                <a:sym typeface="+mn-lt"/>
              </a:rPr>
              <a:t>成本</a:t>
            </a:r>
            <a:endParaRPr altLang="zh-CN" dirty="0" lang="en-US" sz="2000">
              <a:solidFill>
                <a:prstClr val="white"/>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8075062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53" presetSubtype="16">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par>
                                <p:cTn fill="hold" id="23" nodeType="withEffect" presetClass="entr" presetID="53" presetSubtype="16">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Effect filter="fade" transition="in">
                                      <p:cBhvr>
                                        <p:cTn dur="500" id="27"/>
                                        <p:tgtEl>
                                          <p:spTgt spid="7"/>
                                        </p:tgtEl>
                                      </p:cBhvr>
                                    </p:animEffect>
                                  </p:childTnLst>
                                </p:cTn>
                              </p:par>
                              <p:par>
                                <p:cTn fill="hold" id="28" nodeType="withEffect" presetClass="entr" presetID="53" presetSubtype="16">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par>
                                <p:cTn fill="hold" id="33" nodeType="withEffect" presetClass="entr" presetID="53" presetSubtype="16">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p:cTn dur="500" fill="hold" id="35"/>
                                        <p:tgtEl>
                                          <p:spTgt spid="23"/>
                                        </p:tgtEl>
                                        <p:attrNameLst>
                                          <p:attrName>ppt_w</p:attrName>
                                        </p:attrNameLst>
                                      </p:cBhvr>
                                      <p:tavLst>
                                        <p:tav tm="0">
                                          <p:val>
                                            <p:fltVal val="0"/>
                                          </p:val>
                                        </p:tav>
                                        <p:tav tm="100000">
                                          <p:val>
                                            <p:strVal val="#ppt_w"/>
                                          </p:val>
                                        </p:tav>
                                      </p:tavLst>
                                    </p:anim>
                                    <p:anim calcmode="lin" valueType="num">
                                      <p:cBhvr>
                                        <p:cTn dur="500" fill="hold" id="36"/>
                                        <p:tgtEl>
                                          <p:spTgt spid="23"/>
                                        </p:tgtEl>
                                        <p:attrNameLst>
                                          <p:attrName>ppt_h</p:attrName>
                                        </p:attrNameLst>
                                      </p:cBhvr>
                                      <p:tavLst>
                                        <p:tav tm="0">
                                          <p:val>
                                            <p:fltVal val="0"/>
                                          </p:val>
                                        </p:tav>
                                        <p:tav tm="100000">
                                          <p:val>
                                            <p:strVal val="#ppt_h"/>
                                          </p:val>
                                        </p:tav>
                                      </p:tavLst>
                                    </p:anim>
                                    <p:animEffect filter="fade" transition="in">
                                      <p:cBhvr>
                                        <p:cTn dur="500" id="37"/>
                                        <p:tgtEl>
                                          <p:spTgt spid="23"/>
                                        </p:tgtEl>
                                      </p:cBhvr>
                                    </p:animEffect>
                                  </p:childTnLst>
                                </p:cTn>
                              </p:par>
                              <p:par>
                                <p:cTn fill="hold" id="38" nodeType="withEffect" presetClass="entr" presetID="53" presetSubtype="16">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p:cTn dur="500" fill="hold" id="40"/>
                                        <p:tgtEl>
                                          <p:spTgt spid="24"/>
                                        </p:tgtEl>
                                        <p:attrNameLst>
                                          <p:attrName>ppt_w</p:attrName>
                                        </p:attrNameLst>
                                      </p:cBhvr>
                                      <p:tavLst>
                                        <p:tav tm="0">
                                          <p:val>
                                            <p:fltVal val="0"/>
                                          </p:val>
                                        </p:tav>
                                        <p:tav tm="100000">
                                          <p:val>
                                            <p:strVal val="#ppt_w"/>
                                          </p:val>
                                        </p:tav>
                                      </p:tavLst>
                                    </p:anim>
                                    <p:anim calcmode="lin" valueType="num">
                                      <p:cBhvr>
                                        <p:cTn dur="500" fill="hold" id="41"/>
                                        <p:tgtEl>
                                          <p:spTgt spid="24"/>
                                        </p:tgtEl>
                                        <p:attrNameLst>
                                          <p:attrName>ppt_h</p:attrName>
                                        </p:attrNameLst>
                                      </p:cBhvr>
                                      <p:tavLst>
                                        <p:tav tm="0">
                                          <p:val>
                                            <p:fltVal val="0"/>
                                          </p:val>
                                        </p:tav>
                                        <p:tav tm="100000">
                                          <p:val>
                                            <p:strVal val="#ppt_h"/>
                                          </p:val>
                                        </p:tav>
                                      </p:tavLst>
                                    </p:anim>
                                    <p:animEffect filter="fade" transition="in">
                                      <p:cBhvr>
                                        <p:cTn dur="500" id="42"/>
                                        <p:tgtEl>
                                          <p:spTgt spid="24"/>
                                        </p:tgtEl>
                                      </p:cBhvr>
                                    </p:animEffect>
                                  </p:childTnLst>
                                </p:cTn>
                              </p:par>
                              <p:par>
                                <p:cTn fill="hold" id="43" nodeType="withEffect" presetClass="entr" presetID="53" presetSubtype="16">
                                  <p:stCondLst>
                                    <p:cond delay="0"/>
                                  </p:stCondLst>
                                  <p:childTnLst>
                                    <p:set>
                                      <p:cBhvr>
                                        <p:cTn dur="1" fill="hold" id="44">
                                          <p:stCondLst>
                                            <p:cond delay="0"/>
                                          </p:stCondLst>
                                        </p:cTn>
                                        <p:tgtEl>
                                          <p:spTgt spid="25"/>
                                        </p:tgtEl>
                                        <p:attrNameLst>
                                          <p:attrName>style.visibility</p:attrName>
                                        </p:attrNameLst>
                                      </p:cBhvr>
                                      <p:to>
                                        <p:strVal val="visible"/>
                                      </p:to>
                                    </p:set>
                                    <p:anim calcmode="lin" valueType="num">
                                      <p:cBhvr>
                                        <p:cTn dur="500" fill="hold" id="45"/>
                                        <p:tgtEl>
                                          <p:spTgt spid="25"/>
                                        </p:tgtEl>
                                        <p:attrNameLst>
                                          <p:attrName>ppt_w</p:attrName>
                                        </p:attrNameLst>
                                      </p:cBhvr>
                                      <p:tavLst>
                                        <p:tav tm="0">
                                          <p:val>
                                            <p:fltVal val="0"/>
                                          </p:val>
                                        </p:tav>
                                        <p:tav tm="100000">
                                          <p:val>
                                            <p:strVal val="#ppt_w"/>
                                          </p:val>
                                        </p:tav>
                                      </p:tavLst>
                                    </p:anim>
                                    <p:anim calcmode="lin" valueType="num">
                                      <p:cBhvr>
                                        <p:cTn dur="500" fill="hold" id="46"/>
                                        <p:tgtEl>
                                          <p:spTgt spid="25"/>
                                        </p:tgtEl>
                                        <p:attrNameLst>
                                          <p:attrName>ppt_h</p:attrName>
                                        </p:attrNameLst>
                                      </p:cBhvr>
                                      <p:tavLst>
                                        <p:tav tm="0">
                                          <p:val>
                                            <p:fltVal val="0"/>
                                          </p:val>
                                        </p:tav>
                                        <p:tav tm="100000">
                                          <p:val>
                                            <p:strVal val="#ppt_h"/>
                                          </p:val>
                                        </p:tav>
                                      </p:tavLst>
                                    </p:anim>
                                    <p:animEffect filter="fade" transition="in">
                                      <p:cBhvr>
                                        <p:cTn dur="500" id="47"/>
                                        <p:tgtEl>
                                          <p:spTgt spid="25"/>
                                        </p:tgtEl>
                                      </p:cBhvr>
                                    </p:animEffect>
                                  </p:childTnLst>
                                </p:cTn>
                              </p:par>
                              <p:par>
                                <p:cTn fill="hold" id="48" nodeType="withEffect" presetClass="entr" presetID="53" presetSubtype="16">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p:cTn dur="500" fill="hold" id="50"/>
                                        <p:tgtEl>
                                          <p:spTgt spid="11"/>
                                        </p:tgtEl>
                                        <p:attrNameLst>
                                          <p:attrName>ppt_w</p:attrName>
                                        </p:attrNameLst>
                                      </p:cBhvr>
                                      <p:tavLst>
                                        <p:tav tm="0">
                                          <p:val>
                                            <p:fltVal val="0"/>
                                          </p:val>
                                        </p:tav>
                                        <p:tav tm="100000">
                                          <p:val>
                                            <p:strVal val="#ppt_w"/>
                                          </p:val>
                                        </p:tav>
                                      </p:tavLst>
                                    </p:anim>
                                    <p:anim calcmode="lin" valueType="num">
                                      <p:cBhvr>
                                        <p:cTn dur="500" fill="hold" id="51"/>
                                        <p:tgtEl>
                                          <p:spTgt spid="11"/>
                                        </p:tgtEl>
                                        <p:attrNameLst>
                                          <p:attrName>ppt_h</p:attrName>
                                        </p:attrNameLst>
                                      </p:cBhvr>
                                      <p:tavLst>
                                        <p:tav tm="0">
                                          <p:val>
                                            <p:fltVal val="0"/>
                                          </p:val>
                                        </p:tav>
                                        <p:tav tm="100000">
                                          <p:val>
                                            <p:strVal val="#ppt_h"/>
                                          </p:val>
                                        </p:tav>
                                      </p:tavLst>
                                    </p:anim>
                                    <p:animEffect filter="fade" transition="in">
                                      <p:cBhvr>
                                        <p:cTn dur="500" id="52"/>
                                        <p:tgtEl>
                                          <p:spTgt spid="11"/>
                                        </p:tgtEl>
                                      </p:cBhvr>
                                    </p:animEffect>
                                  </p:childTnLst>
                                </p:cTn>
                              </p:par>
                              <p:par>
                                <p:cTn fill="hold" id="53" nodeType="withEffect" presetClass="entr" presetID="53" presetSubtype="16">
                                  <p:stCondLst>
                                    <p:cond delay="0"/>
                                  </p:stCondLst>
                                  <p:childTnLst>
                                    <p:set>
                                      <p:cBhvr>
                                        <p:cTn dur="1" fill="hold" id="54">
                                          <p:stCondLst>
                                            <p:cond delay="0"/>
                                          </p:stCondLst>
                                        </p:cTn>
                                        <p:tgtEl>
                                          <p:spTgt spid="31"/>
                                        </p:tgtEl>
                                        <p:attrNameLst>
                                          <p:attrName>style.visibility</p:attrName>
                                        </p:attrNameLst>
                                      </p:cBhvr>
                                      <p:to>
                                        <p:strVal val="visible"/>
                                      </p:to>
                                    </p:set>
                                    <p:anim calcmode="lin" valueType="num">
                                      <p:cBhvr>
                                        <p:cTn dur="500" fill="hold" id="55"/>
                                        <p:tgtEl>
                                          <p:spTgt spid="31"/>
                                        </p:tgtEl>
                                        <p:attrNameLst>
                                          <p:attrName>ppt_w</p:attrName>
                                        </p:attrNameLst>
                                      </p:cBhvr>
                                      <p:tavLst>
                                        <p:tav tm="0">
                                          <p:val>
                                            <p:fltVal val="0"/>
                                          </p:val>
                                        </p:tav>
                                        <p:tav tm="100000">
                                          <p:val>
                                            <p:strVal val="#ppt_w"/>
                                          </p:val>
                                        </p:tav>
                                      </p:tavLst>
                                    </p:anim>
                                    <p:anim calcmode="lin" valueType="num">
                                      <p:cBhvr>
                                        <p:cTn dur="500" fill="hold" id="56"/>
                                        <p:tgtEl>
                                          <p:spTgt spid="31"/>
                                        </p:tgtEl>
                                        <p:attrNameLst>
                                          <p:attrName>ppt_h</p:attrName>
                                        </p:attrNameLst>
                                      </p:cBhvr>
                                      <p:tavLst>
                                        <p:tav tm="0">
                                          <p:val>
                                            <p:fltVal val="0"/>
                                          </p:val>
                                        </p:tav>
                                        <p:tav tm="100000">
                                          <p:val>
                                            <p:strVal val="#ppt_h"/>
                                          </p:val>
                                        </p:tav>
                                      </p:tavLst>
                                    </p:anim>
                                    <p:animEffect filter="fade" transition="in">
                                      <p:cBhvr>
                                        <p:cTn dur="500" id="57"/>
                                        <p:tgtEl>
                                          <p:spTgt spid="31"/>
                                        </p:tgtEl>
                                      </p:cBhvr>
                                    </p:animEffect>
                                  </p:childTnLst>
                                </p:cTn>
                              </p:par>
                              <p:par>
                                <p:cTn fill="hold" id="58" nodeType="withEffect" presetClass="entr" presetID="53" presetSubtype="16">
                                  <p:stCondLst>
                                    <p:cond delay="0"/>
                                  </p:stCondLst>
                                  <p:childTnLst>
                                    <p:set>
                                      <p:cBhvr>
                                        <p:cTn dur="1" fill="hold" id="59">
                                          <p:stCondLst>
                                            <p:cond delay="0"/>
                                          </p:stCondLst>
                                        </p:cTn>
                                        <p:tgtEl>
                                          <p:spTgt spid="35"/>
                                        </p:tgtEl>
                                        <p:attrNameLst>
                                          <p:attrName>style.visibility</p:attrName>
                                        </p:attrNameLst>
                                      </p:cBhvr>
                                      <p:to>
                                        <p:strVal val="visible"/>
                                      </p:to>
                                    </p:set>
                                    <p:anim calcmode="lin" valueType="num">
                                      <p:cBhvr>
                                        <p:cTn dur="500" fill="hold" id="60"/>
                                        <p:tgtEl>
                                          <p:spTgt spid="35"/>
                                        </p:tgtEl>
                                        <p:attrNameLst>
                                          <p:attrName>ppt_w</p:attrName>
                                        </p:attrNameLst>
                                      </p:cBhvr>
                                      <p:tavLst>
                                        <p:tav tm="0">
                                          <p:val>
                                            <p:fltVal val="0"/>
                                          </p:val>
                                        </p:tav>
                                        <p:tav tm="100000">
                                          <p:val>
                                            <p:strVal val="#ppt_w"/>
                                          </p:val>
                                        </p:tav>
                                      </p:tavLst>
                                    </p:anim>
                                    <p:anim calcmode="lin" valueType="num">
                                      <p:cBhvr>
                                        <p:cTn dur="500" fill="hold" id="61"/>
                                        <p:tgtEl>
                                          <p:spTgt spid="35"/>
                                        </p:tgtEl>
                                        <p:attrNameLst>
                                          <p:attrName>ppt_h</p:attrName>
                                        </p:attrNameLst>
                                      </p:cBhvr>
                                      <p:tavLst>
                                        <p:tav tm="0">
                                          <p:val>
                                            <p:fltVal val="0"/>
                                          </p:val>
                                        </p:tav>
                                        <p:tav tm="100000">
                                          <p:val>
                                            <p:strVal val="#ppt_h"/>
                                          </p:val>
                                        </p:tav>
                                      </p:tavLst>
                                    </p:anim>
                                    <p:animEffect filter="fade" transition="in">
                                      <p:cBhvr>
                                        <p:cTn dur="500" id="62"/>
                                        <p:tgtEl>
                                          <p:spTgt spid="35"/>
                                        </p:tgtEl>
                                      </p:cBhvr>
                                    </p:animEffect>
                                  </p:childTnLst>
                                </p:cTn>
                              </p:par>
                              <p:par>
                                <p:cTn fill="hold" id="63" nodeType="withEffect" presetClass="entr" presetID="53" presetSubtype="16">
                                  <p:stCondLst>
                                    <p:cond delay="0"/>
                                  </p:stCondLst>
                                  <p:childTnLst>
                                    <p:set>
                                      <p:cBhvr>
                                        <p:cTn dur="1" fill="hold" id="64">
                                          <p:stCondLst>
                                            <p:cond delay="0"/>
                                          </p:stCondLst>
                                        </p:cTn>
                                        <p:tgtEl>
                                          <p:spTgt spid="36"/>
                                        </p:tgtEl>
                                        <p:attrNameLst>
                                          <p:attrName>style.visibility</p:attrName>
                                        </p:attrNameLst>
                                      </p:cBhvr>
                                      <p:to>
                                        <p:strVal val="visible"/>
                                      </p:to>
                                    </p:set>
                                    <p:anim calcmode="lin" valueType="num">
                                      <p:cBhvr>
                                        <p:cTn dur="500" fill="hold" id="65"/>
                                        <p:tgtEl>
                                          <p:spTgt spid="36"/>
                                        </p:tgtEl>
                                        <p:attrNameLst>
                                          <p:attrName>ppt_w</p:attrName>
                                        </p:attrNameLst>
                                      </p:cBhvr>
                                      <p:tavLst>
                                        <p:tav tm="0">
                                          <p:val>
                                            <p:fltVal val="0"/>
                                          </p:val>
                                        </p:tav>
                                        <p:tav tm="100000">
                                          <p:val>
                                            <p:strVal val="#ppt_w"/>
                                          </p:val>
                                        </p:tav>
                                      </p:tavLst>
                                    </p:anim>
                                    <p:anim calcmode="lin" valueType="num">
                                      <p:cBhvr>
                                        <p:cTn dur="500" fill="hold" id="66"/>
                                        <p:tgtEl>
                                          <p:spTgt spid="36"/>
                                        </p:tgtEl>
                                        <p:attrNameLst>
                                          <p:attrName>ppt_h</p:attrName>
                                        </p:attrNameLst>
                                      </p:cBhvr>
                                      <p:tavLst>
                                        <p:tav tm="0">
                                          <p:val>
                                            <p:fltVal val="0"/>
                                          </p:val>
                                        </p:tav>
                                        <p:tav tm="100000">
                                          <p:val>
                                            <p:strVal val="#ppt_h"/>
                                          </p:val>
                                        </p:tav>
                                      </p:tavLst>
                                    </p:anim>
                                    <p:animEffect filter="fade" transition="in">
                                      <p:cBhvr>
                                        <p:cTn dur="500" id="67"/>
                                        <p:tgtEl>
                                          <p:spTgt spid="36"/>
                                        </p:tgtEl>
                                      </p:cBhvr>
                                    </p:animEffect>
                                  </p:childTnLst>
                                </p:cTn>
                              </p:par>
                              <p:par>
                                <p:cTn fill="hold" id="68" nodeType="withEffect" presetClass="entr" presetID="53" presetSubtype="16">
                                  <p:stCondLst>
                                    <p:cond delay="0"/>
                                  </p:stCondLst>
                                  <p:childTnLst>
                                    <p:set>
                                      <p:cBhvr>
                                        <p:cTn dur="1" fill="hold" id="69">
                                          <p:stCondLst>
                                            <p:cond delay="0"/>
                                          </p:stCondLst>
                                        </p:cTn>
                                        <p:tgtEl>
                                          <p:spTgt spid="37"/>
                                        </p:tgtEl>
                                        <p:attrNameLst>
                                          <p:attrName>style.visibility</p:attrName>
                                        </p:attrNameLst>
                                      </p:cBhvr>
                                      <p:to>
                                        <p:strVal val="visible"/>
                                      </p:to>
                                    </p:set>
                                    <p:anim calcmode="lin" valueType="num">
                                      <p:cBhvr>
                                        <p:cTn dur="500" fill="hold" id="70"/>
                                        <p:tgtEl>
                                          <p:spTgt spid="37"/>
                                        </p:tgtEl>
                                        <p:attrNameLst>
                                          <p:attrName>ppt_w</p:attrName>
                                        </p:attrNameLst>
                                      </p:cBhvr>
                                      <p:tavLst>
                                        <p:tav tm="0">
                                          <p:val>
                                            <p:fltVal val="0"/>
                                          </p:val>
                                        </p:tav>
                                        <p:tav tm="100000">
                                          <p:val>
                                            <p:strVal val="#ppt_w"/>
                                          </p:val>
                                        </p:tav>
                                      </p:tavLst>
                                    </p:anim>
                                    <p:anim calcmode="lin" valueType="num">
                                      <p:cBhvr>
                                        <p:cTn dur="500" fill="hold" id="71"/>
                                        <p:tgtEl>
                                          <p:spTgt spid="37"/>
                                        </p:tgtEl>
                                        <p:attrNameLst>
                                          <p:attrName>ppt_h</p:attrName>
                                        </p:attrNameLst>
                                      </p:cBhvr>
                                      <p:tavLst>
                                        <p:tav tm="0">
                                          <p:val>
                                            <p:fltVal val="0"/>
                                          </p:val>
                                        </p:tav>
                                        <p:tav tm="100000">
                                          <p:val>
                                            <p:strVal val="#ppt_h"/>
                                          </p:val>
                                        </p:tav>
                                      </p:tavLst>
                                    </p:anim>
                                    <p:animEffect filter="fade" transition="in">
                                      <p:cBhvr>
                                        <p:cTn dur="500" id="72"/>
                                        <p:tgtEl>
                                          <p:spTgt spid="37"/>
                                        </p:tgtEl>
                                      </p:cBhvr>
                                    </p:animEffect>
                                  </p:childTnLst>
                                </p:cTn>
                              </p:par>
                              <p:par>
                                <p:cTn fill="hold" id="73" nodeType="withEffect" presetClass="entr" presetID="53" presetSubtype="16">
                                  <p:stCondLst>
                                    <p:cond delay="0"/>
                                  </p:stCondLst>
                                  <p:childTnLst>
                                    <p:set>
                                      <p:cBhvr>
                                        <p:cTn dur="1" fill="hold" id="74">
                                          <p:stCondLst>
                                            <p:cond delay="0"/>
                                          </p:stCondLst>
                                        </p:cTn>
                                        <p:tgtEl>
                                          <p:spTgt spid="38"/>
                                        </p:tgtEl>
                                        <p:attrNameLst>
                                          <p:attrName>style.visibility</p:attrName>
                                        </p:attrNameLst>
                                      </p:cBhvr>
                                      <p:to>
                                        <p:strVal val="visible"/>
                                      </p:to>
                                    </p:set>
                                    <p:anim calcmode="lin" valueType="num">
                                      <p:cBhvr>
                                        <p:cTn dur="500" fill="hold" id="75"/>
                                        <p:tgtEl>
                                          <p:spTgt spid="38"/>
                                        </p:tgtEl>
                                        <p:attrNameLst>
                                          <p:attrName>ppt_w</p:attrName>
                                        </p:attrNameLst>
                                      </p:cBhvr>
                                      <p:tavLst>
                                        <p:tav tm="0">
                                          <p:val>
                                            <p:fltVal val="0"/>
                                          </p:val>
                                        </p:tav>
                                        <p:tav tm="100000">
                                          <p:val>
                                            <p:strVal val="#ppt_w"/>
                                          </p:val>
                                        </p:tav>
                                      </p:tavLst>
                                    </p:anim>
                                    <p:anim calcmode="lin" valueType="num">
                                      <p:cBhvr>
                                        <p:cTn dur="500" fill="hold" id="76"/>
                                        <p:tgtEl>
                                          <p:spTgt spid="38"/>
                                        </p:tgtEl>
                                        <p:attrNameLst>
                                          <p:attrName>ppt_h</p:attrName>
                                        </p:attrNameLst>
                                      </p:cBhvr>
                                      <p:tavLst>
                                        <p:tav tm="0">
                                          <p:val>
                                            <p:fltVal val="0"/>
                                          </p:val>
                                        </p:tav>
                                        <p:tav tm="100000">
                                          <p:val>
                                            <p:strVal val="#ppt_h"/>
                                          </p:val>
                                        </p:tav>
                                      </p:tavLst>
                                    </p:anim>
                                    <p:animEffect filter="fade" transition="in">
                                      <p:cBhvr>
                                        <p:cTn dur="500" id="77"/>
                                        <p:tgtEl>
                                          <p:spTgt spid="38"/>
                                        </p:tgtEl>
                                      </p:cBhvr>
                                    </p:animEffect>
                                  </p:childTnLst>
                                </p:cTn>
                              </p:par>
                              <p:par>
                                <p:cTn fill="hold" id="78" nodeType="withEffect" presetClass="entr" presetID="53" presetSubtype="16">
                                  <p:stCondLst>
                                    <p:cond delay="0"/>
                                  </p:stCondLst>
                                  <p:childTnLst>
                                    <p:set>
                                      <p:cBhvr>
                                        <p:cTn dur="1" fill="hold" id="79">
                                          <p:stCondLst>
                                            <p:cond delay="0"/>
                                          </p:stCondLst>
                                        </p:cTn>
                                        <p:tgtEl>
                                          <p:spTgt spid="39"/>
                                        </p:tgtEl>
                                        <p:attrNameLst>
                                          <p:attrName>style.visibility</p:attrName>
                                        </p:attrNameLst>
                                      </p:cBhvr>
                                      <p:to>
                                        <p:strVal val="visible"/>
                                      </p:to>
                                    </p:set>
                                    <p:anim calcmode="lin" valueType="num">
                                      <p:cBhvr>
                                        <p:cTn dur="500" fill="hold" id="80"/>
                                        <p:tgtEl>
                                          <p:spTgt spid="39"/>
                                        </p:tgtEl>
                                        <p:attrNameLst>
                                          <p:attrName>ppt_w</p:attrName>
                                        </p:attrNameLst>
                                      </p:cBhvr>
                                      <p:tavLst>
                                        <p:tav tm="0">
                                          <p:val>
                                            <p:fltVal val="0"/>
                                          </p:val>
                                        </p:tav>
                                        <p:tav tm="100000">
                                          <p:val>
                                            <p:strVal val="#ppt_w"/>
                                          </p:val>
                                        </p:tav>
                                      </p:tavLst>
                                    </p:anim>
                                    <p:anim calcmode="lin" valueType="num">
                                      <p:cBhvr>
                                        <p:cTn dur="500" fill="hold" id="81"/>
                                        <p:tgtEl>
                                          <p:spTgt spid="39"/>
                                        </p:tgtEl>
                                        <p:attrNameLst>
                                          <p:attrName>ppt_h</p:attrName>
                                        </p:attrNameLst>
                                      </p:cBhvr>
                                      <p:tavLst>
                                        <p:tav tm="0">
                                          <p:val>
                                            <p:fltVal val="0"/>
                                          </p:val>
                                        </p:tav>
                                        <p:tav tm="100000">
                                          <p:val>
                                            <p:strVal val="#ppt_h"/>
                                          </p:val>
                                        </p:tav>
                                      </p:tavLst>
                                    </p:anim>
                                    <p:animEffect filter="fade" transition="in">
                                      <p:cBhvr>
                                        <p:cTn dur="500" id="82"/>
                                        <p:tgtEl>
                                          <p:spTgt spid="39"/>
                                        </p:tgtEl>
                                      </p:cBhvr>
                                    </p:animEffect>
                                  </p:childTnLst>
                                </p:cTn>
                              </p:par>
                              <p:par>
                                <p:cTn fill="hold" grpId="0" id="83" nodeType="withEffect" presetClass="entr" presetID="53" presetSubtype="16">
                                  <p:stCondLst>
                                    <p:cond delay="0"/>
                                  </p:stCondLst>
                                  <p:childTnLst>
                                    <p:set>
                                      <p:cBhvr>
                                        <p:cTn dur="1" fill="hold" id="84">
                                          <p:stCondLst>
                                            <p:cond delay="0"/>
                                          </p:stCondLst>
                                        </p:cTn>
                                        <p:tgtEl>
                                          <p:spTgt spid="18"/>
                                        </p:tgtEl>
                                        <p:attrNameLst>
                                          <p:attrName>style.visibility</p:attrName>
                                        </p:attrNameLst>
                                      </p:cBhvr>
                                      <p:to>
                                        <p:strVal val="visible"/>
                                      </p:to>
                                    </p:set>
                                    <p:anim calcmode="lin" valueType="num">
                                      <p:cBhvr>
                                        <p:cTn dur="500" fill="hold" id="85"/>
                                        <p:tgtEl>
                                          <p:spTgt spid="18"/>
                                        </p:tgtEl>
                                        <p:attrNameLst>
                                          <p:attrName>ppt_w</p:attrName>
                                        </p:attrNameLst>
                                      </p:cBhvr>
                                      <p:tavLst>
                                        <p:tav tm="0">
                                          <p:val>
                                            <p:fltVal val="0"/>
                                          </p:val>
                                        </p:tav>
                                        <p:tav tm="100000">
                                          <p:val>
                                            <p:strVal val="#ppt_w"/>
                                          </p:val>
                                        </p:tav>
                                      </p:tavLst>
                                    </p:anim>
                                    <p:anim calcmode="lin" valueType="num">
                                      <p:cBhvr>
                                        <p:cTn dur="500" fill="hold" id="86"/>
                                        <p:tgtEl>
                                          <p:spTgt spid="18"/>
                                        </p:tgtEl>
                                        <p:attrNameLst>
                                          <p:attrName>ppt_h</p:attrName>
                                        </p:attrNameLst>
                                      </p:cBhvr>
                                      <p:tavLst>
                                        <p:tav tm="0">
                                          <p:val>
                                            <p:fltVal val="0"/>
                                          </p:val>
                                        </p:tav>
                                        <p:tav tm="100000">
                                          <p:val>
                                            <p:strVal val="#ppt_h"/>
                                          </p:val>
                                        </p:tav>
                                      </p:tavLst>
                                    </p:anim>
                                    <p:animEffect filter="fade" transition="in">
                                      <p:cBhvr>
                                        <p:cTn dur="500" id="87"/>
                                        <p:tgtEl>
                                          <p:spTgt spid="18"/>
                                        </p:tgtEl>
                                      </p:cBhvr>
                                    </p:animEffect>
                                  </p:childTnLst>
                                </p:cTn>
                              </p:par>
                              <p:par>
                                <p:cTn fill="hold" grpId="0" id="88" nodeType="withEffect" presetClass="entr" presetID="53" presetSubtype="16">
                                  <p:stCondLst>
                                    <p:cond delay="0"/>
                                  </p:stCondLst>
                                  <p:childTnLst>
                                    <p:set>
                                      <p:cBhvr>
                                        <p:cTn dur="1" fill="hold" id="89">
                                          <p:stCondLst>
                                            <p:cond delay="0"/>
                                          </p:stCondLst>
                                        </p:cTn>
                                        <p:tgtEl>
                                          <p:spTgt spid="19"/>
                                        </p:tgtEl>
                                        <p:attrNameLst>
                                          <p:attrName>style.visibility</p:attrName>
                                        </p:attrNameLst>
                                      </p:cBhvr>
                                      <p:to>
                                        <p:strVal val="visible"/>
                                      </p:to>
                                    </p:set>
                                    <p:anim calcmode="lin" valueType="num">
                                      <p:cBhvr>
                                        <p:cTn dur="500" fill="hold" id="90"/>
                                        <p:tgtEl>
                                          <p:spTgt spid="19"/>
                                        </p:tgtEl>
                                        <p:attrNameLst>
                                          <p:attrName>ppt_w</p:attrName>
                                        </p:attrNameLst>
                                      </p:cBhvr>
                                      <p:tavLst>
                                        <p:tav tm="0">
                                          <p:val>
                                            <p:fltVal val="0"/>
                                          </p:val>
                                        </p:tav>
                                        <p:tav tm="100000">
                                          <p:val>
                                            <p:strVal val="#ppt_w"/>
                                          </p:val>
                                        </p:tav>
                                      </p:tavLst>
                                    </p:anim>
                                    <p:anim calcmode="lin" valueType="num">
                                      <p:cBhvr>
                                        <p:cTn dur="500" fill="hold" id="91"/>
                                        <p:tgtEl>
                                          <p:spTgt spid="19"/>
                                        </p:tgtEl>
                                        <p:attrNameLst>
                                          <p:attrName>ppt_h</p:attrName>
                                        </p:attrNameLst>
                                      </p:cBhvr>
                                      <p:tavLst>
                                        <p:tav tm="0">
                                          <p:val>
                                            <p:fltVal val="0"/>
                                          </p:val>
                                        </p:tav>
                                        <p:tav tm="100000">
                                          <p:val>
                                            <p:strVal val="#ppt_h"/>
                                          </p:val>
                                        </p:tav>
                                      </p:tavLst>
                                    </p:anim>
                                    <p:animEffect filter="fade" transition="in">
                                      <p:cBhvr>
                                        <p:cTn dur="500" id="92"/>
                                        <p:tgtEl>
                                          <p:spTgt spid="19"/>
                                        </p:tgtEl>
                                      </p:cBhvr>
                                    </p:animEffect>
                                  </p:childTnLst>
                                </p:cTn>
                              </p:par>
                              <p:par>
                                <p:cTn fill="hold" grpId="0" id="93" nodeType="withEffect" presetClass="entr" presetID="53" presetSubtype="16">
                                  <p:stCondLst>
                                    <p:cond delay="0"/>
                                  </p:stCondLst>
                                  <p:childTnLst>
                                    <p:set>
                                      <p:cBhvr>
                                        <p:cTn dur="1" fill="hold" id="94">
                                          <p:stCondLst>
                                            <p:cond delay="0"/>
                                          </p:stCondLst>
                                        </p:cTn>
                                        <p:tgtEl>
                                          <p:spTgt spid="41"/>
                                        </p:tgtEl>
                                        <p:attrNameLst>
                                          <p:attrName>style.visibility</p:attrName>
                                        </p:attrNameLst>
                                      </p:cBhvr>
                                      <p:to>
                                        <p:strVal val="visible"/>
                                      </p:to>
                                    </p:set>
                                    <p:anim calcmode="lin" valueType="num">
                                      <p:cBhvr>
                                        <p:cTn dur="500" fill="hold" id="95"/>
                                        <p:tgtEl>
                                          <p:spTgt spid="41"/>
                                        </p:tgtEl>
                                        <p:attrNameLst>
                                          <p:attrName>ppt_w</p:attrName>
                                        </p:attrNameLst>
                                      </p:cBhvr>
                                      <p:tavLst>
                                        <p:tav tm="0">
                                          <p:val>
                                            <p:fltVal val="0"/>
                                          </p:val>
                                        </p:tav>
                                        <p:tav tm="100000">
                                          <p:val>
                                            <p:strVal val="#ppt_w"/>
                                          </p:val>
                                        </p:tav>
                                      </p:tavLst>
                                    </p:anim>
                                    <p:anim calcmode="lin" valueType="num">
                                      <p:cBhvr>
                                        <p:cTn dur="500" fill="hold" id="96"/>
                                        <p:tgtEl>
                                          <p:spTgt spid="41"/>
                                        </p:tgtEl>
                                        <p:attrNameLst>
                                          <p:attrName>ppt_h</p:attrName>
                                        </p:attrNameLst>
                                      </p:cBhvr>
                                      <p:tavLst>
                                        <p:tav tm="0">
                                          <p:val>
                                            <p:fltVal val="0"/>
                                          </p:val>
                                        </p:tav>
                                        <p:tav tm="100000">
                                          <p:val>
                                            <p:strVal val="#ppt_h"/>
                                          </p:val>
                                        </p:tav>
                                      </p:tavLst>
                                    </p:anim>
                                    <p:animEffect filter="fade" transition="in">
                                      <p:cBhvr>
                                        <p:cTn dur="500" id="97"/>
                                        <p:tgtEl>
                                          <p:spTgt spid="41"/>
                                        </p:tgtEl>
                                      </p:cBhvr>
                                    </p:animEffect>
                                  </p:childTnLst>
                                </p:cTn>
                              </p:par>
                              <p:par>
                                <p:cTn fill="hold" grpId="0" id="98" nodeType="withEffect" presetClass="entr" presetID="53" presetSubtype="16">
                                  <p:stCondLst>
                                    <p:cond delay="0"/>
                                  </p:stCondLst>
                                  <p:childTnLst>
                                    <p:set>
                                      <p:cBhvr>
                                        <p:cTn dur="1" fill="hold" id="99">
                                          <p:stCondLst>
                                            <p:cond delay="0"/>
                                          </p:stCondLst>
                                        </p:cTn>
                                        <p:tgtEl>
                                          <p:spTgt spid="42"/>
                                        </p:tgtEl>
                                        <p:attrNameLst>
                                          <p:attrName>style.visibility</p:attrName>
                                        </p:attrNameLst>
                                      </p:cBhvr>
                                      <p:to>
                                        <p:strVal val="visible"/>
                                      </p:to>
                                    </p:set>
                                    <p:anim calcmode="lin" valueType="num">
                                      <p:cBhvr>
                                        <p:cTn dur="500" fill="hold" id="100"/>
                                        <p:tgtEl>
                                          <p:spTgt spid="42"/>
                                        </p:tgtEl>
                                        <p:attrNameLst>
                                          <p:attrName>ppt_w</p:attrName>
                                        </p:attrNameLst>
                                      </p:cBhvr>
                                      <p:tavLst>
                                        <p:tav tm="0">
                                          <p:val>
                                            <p:fltVal val="0"/>
                                          </p:val>
                                        </p:tav>
                                        <p:tav tm="100000">
                                          <p:val>
                                            <p:strVal val="#ppt_w"/>
                                          </p:val>
                                        </p:tav>
                                      </p:tavLst>
                                    </p:anim>
                                    <p:anim calcmode="lin" valueType="num">
                                      <p:cBhvr>
                                        <p:cTn dur="500" fill="hold" id="101"/>
                                        <p:tgtEl>
                                          <p:spTgt spid="42"/>
                                        </p:tgtEl>
                                        <p:attrNameLst>
                                          <p:attrName>ppt_h</p:attrName>
                                        </p:attrNameLst>
                                      </p:cBhvr>
                                      <p:tavLst>
                                        <p:tav tm="0">
                                          <p:val>
                                            <p:fltVal val="0"/>
                                          </p:val>
                                        </p:tav>
                                        <p:tav tm="100000">
                                          <p:val>
                                            <p:strVal val="#ppt_h"/>
                                          </p:val>
                                        </p:tav>
                                      </p:tavLst>
                                    </p:anim>
                                    <p:animEffect filter="fade" transition="in">
                                      <p:cBhvr>
                                        <p:cTn dur="500" id="102"/>
                                        <p:tgtEl>
                                          <p:spTgt spid="42"/>
                                        </p:tgtEl>
                                      </p:cBhvr>
                                    </p:animEffect>
                                  </p:childTnLst>
                                </p:cTn>
                              </p:par>
                              <p:par>
                                <p:cTn fill="hold" grpId="0" id="103" nodeType="withEffect" presetClass="entr" presetID="53" presetSubtype="16">
                                  <p:stCondLst>
                                    <p:cond delay="0"/>
                                  </p:stCondLst>
                                  <p:childTnLst>
                                    <p:set>
                                      <p:cBhvr>
                                        <p:cTn dur="1" fill="hold" id="104">
                                          <p:stCondLst>
                                            <p:cond delay="0"/>
                                          </p:stCondLst>
                                        </p:cTn>
                                        <p:tgtEl>
                                          <p:spTgt spid="43"/>
                                        </p:tgtEl>
                                        <p:attrNameLst>
                                          <p:attrName>style.visibility</p:attrName>
                                        </p:attrNameLst>
                                      </p:cBhvr>
                                      <p:to>
                                        <p:strVal val="visible"/>
                                      </p:to>
                                    </p:set>
                                    <p:anim calcmode="lin" valueType="num">
                                      <p:cBhvr>
                                        <p:cTn dur="500" fill="hold" id="105"/>
                                        <p:tgtEl>
                                          <p:spTgt spid="43"/>
                                        </p:tgtEl>
                                        <p:attrNameLst>
                                          <p:attrName>ppt_w</p:attrName>
                                        </p:attrNameLst>
                                      </p:cBhvr>
                                      <p:tavLst>
                                        <p:tav tm="0">
                                          <p:val>
                                            <p:fltVal val="0"/>
                                          </p:val>
                                        </p:tav>
                                        <p:tav tm="100000">
                                          <p:val>
                                            <p:strVal val="#ppt_w"/>
                                          </p:val>
                                        </p:tav>
                                      </p:tavLst>
                                    </p:anim>
                                    <p:anim calcmode="lin" valueType="num">
                                      <p:cBhvr>
                                        <p:cTn dur="500" fill="hold" id="106"/>
                                        <p:tgtEl>
                                          <p:spTgt spid="43"/>
                                        </p:tgtEl>
                                        <p:attrNameLst>
                                          <p:attrName>ppt_h</p:attrName>
                                        </p:attrNameLst>
                                      </p:cBhvr>
                                      <p:tavLst>
                                        <p:tav tm="0">
                                          <p:val>
                                            <p:fltVal val="0"/>
                                          </p:val>
                                        </p:tav>
                                        <p:tav tm="100000">
                                          <p:val>
                                            <p:strVal val="#ppt_h"/>
                                          </p:val>
                                        </p:tav>
                                      </p:tavLst>
                                    </p:anim>
                                    <p:animEffect filter="fade" transition="in">
                                      <p:cBhvr>
                                        <p:cTn dur="500" id="107"/>
                                        <p:tgtEl>
                                          <p:spTgt spid="43"/>
                                        </p:tgtEl>
                                      </p:cBhvr>
                                    </p:animEffect>
                                  </p:childTnLst>
                                </p:cTn>
                              </p:par>
                              <p:par>
                                <p:cTn fill="hold" grpId="0" id="108" nodeType="withEffect" presetClass="entr" presetID="53" presetSubtype="16">
                                  <p:stCondLst>
                                    <p:cond delay="0"/>
                                  </p:stCondLst>
                                  <p:childTnLst>
                                    <p:set>
                                      <p:cBhvr>
                                        <p:cTn dur="1" fill="hold" id="109">
                                          <p:stCondLst>
                                            <p:cond delay="0"/>
                                          </p:stCondLst>
                                        </p:cTn>
                                        <p:tgtEl>
                                          <p:spTgt spid="44"/>
                                        </p:tgtEl>
                                        <p:attrNameLst>
                                          <p:attrName>style.visibility</p:attrName>
                                        </p:attrNameLst>
                                      </p:cBhvr>
                                      <p:to>
                                        <p:strVal val="visible"/>
                                      </p:to>
                                    </p:set>
                                    <p:anim calcmode="lin" valueType="num">
                                      <p:cBhvr>
                                        <p:cTn dur="500" fill="hold" id="110"/>
                                        <p:tgtEl>
                                          <p:spTgt spid="44"/>
                                        </p:tgtEl>
                                        <p:attrNameLst>
                                          <p:attrName>ppt_w</p:attrName>
                                        </p:attrNameLst>
                                      </p:cBhvr>
                                      <p:tavLst>
                                        <p:tav tm="0">
                                          <p:val>
                                            <p:fltVal val="0"/>
                                          </p:val>
                                        </p:tav>
                                        <p:tav tm="100000">
                                          <p:val>
                                            <p:strVal val="#ppt_w"/>
                                          </p:val>
                                        </p:tav>
                                      </p:tavLst>
                                    </p:anim>
                                    <p:anim calcmode="lin" valueType="num">
                                      <p:cBhvr>
                                        <p:cTn dur="500" fill="hold" id="111"/>
                                        <p:tgtEl>
                                          <p:spTgt spid="44"/>
                                        </p:tgtEl>
                                        <p:attrNameLst>
                                          <p:attrName>ppt_h</p:attrName>
                                        </p:attrNameLst>
                                      </p:cBhvr>
                                      <p:tavLst>
                                        <p:tav tm="0">
                                          <p:val>
                                            <p:fltVal val="0"/>
                                          </p:val>
                                        </p:tav>
                                        <p:tav tm="100000">
                                          <p:val>
                                            <p:strVal val="#ppt_h"/>
                                          </p:val>
                                        </p:tav>
                                      </p:tavLst>
                                    </p:anim>
                                    <p:animEffect filter="fade" transition="in">
                                      <p:cBhvr>
                                        <p:cTn dur="500" id="112"/>
                                        <p:tgtEl>
                                          <p:spTgt spid="44"/>
                                        </p:tgtEl>
                                      </p:cBhvr>
                                    </p:animEffect>
                                  </p:childTnLst>
                                </p:cTn>
                              </p:par>
                              <p:par>
                                <p:cTn fill="hold" grpId="0" id="113" nodeType="withEffect" presetClass="entr" presetID="53" presetSubtype="16">
                                  <p:stCondLst>
                                    <p:cond delay="0"/>
                                  </p:stCondLst>
                                  <p:childTnLst>
                                    <p:set>
                                      <p:cBhvr>
                                        <p:cTn dur="1" fill="hold" id="114">
                                          <p:stCondLst>
                                            <p:cond delay="0"/>
                                          </p:stCondLst>
                                        </p:cTn>
                                        <p:tgtEl>
                                          <p:spTgt spid="45"/>
                                        </p:tgtEl>
                                        <p:attrNameLst>
                                          <p:attrName>style.visibility</p:attrName>
                                        </p:attrNameLst>
                                      </p:cBhvr>
                                      <p:to>
                                        <p:strVal val="visible"/>
                                      </p:to>
                                    </p:set>
                                    <p:anim calcmode="lin" valueType="num">
                                      <p:cBhvr>
                                        <p:cTn dur="500" fill="hold" id="115"/>
                                        <p:tgtEl>
                                          <p:spTgt spid="45"/>
                                        </p:tgtEl>
                                        <p:attrNameLst>
                                          <p:attrName>ppt_w</p:attrName>
                                        </p:attrNameLst>
                                      </p:cBhvr>
                                      <p:tavLst>
                                        <p:tav tm="0">
                                          <p:val>
                                            <p:fltVal val="0"/>
                                          </p:val>
                                        </p:tav>
                                        <p:tav tm="100000">
                                          <p:val>
                                            <p:strVal val="#ppt_w"/>
                                          </p:val>
                                        </p:tav>
                                      </p:tavLst>
                                    </p:anim>
                                    <p:anim calcmode="lin" valueType="num">
                                      <p:cBhvr>
                                        <p:cTn dur="500" fill="hold" id="116"/>
                                        <p:tgtEl>
                                          <p:spTgt spid="45"/>
                                        </p:tgtEl>
                                        <p:attrNameLst>
                                          <p:attrName>ppt_h</p:attrName>
                                        </p:attrNameLst>
                                      </p:cBhvr>
                                      <p:tavLst>
                                        <p:tav tm="0">
                                          <p:val>
                                            <p:fltVal val="0"/>
                                          </p:val>
                                        </p:tav>
                                        <p:tav tm="100000">
                                          <p:val>
                                            <p:strVal val="#ppt_h"/>
                                          </p:val>
                                        </p:tav>
                                      </p:tavLst>
                                    </p:anim>
                                    <p:animEffect filter="fade" transition="in">
                                      <p:cBhvr>
                                        <p:cTn dur="500" id="117"/>
                                        <p:tgtEl>
                                          <p:spTgt spid="45"/>
                                        </p:tgtEl>
                                      </p:cBhvr>
                                    </p:animEffect>
                                  </p:childTnLst>
                                </p:cTn>
                              </p:par>
                              <p:par>
                                <p:cTn fill="hold" grpId="0" id="118" nodeType="withEffect" presetClass="entr" presetID="53" presetSubtype="16">
                                  <p:stCondLst>
                                    <p:cond delay="0"/>
                                  </p:stCondLst>
                                  <p:childTnLst>
                                    <p:set>
                                      <p:cBhvr>
                                        <p:cTn dur="1" fill="hold" id="119">
                                          <p:stCondLst>
                                            <p:cond delay="0"/>
                                          </p:stCondLst>
                                        </p:cTn>
                                        <p:tgtEl>
                                          <p:spTgt spid="47"/>
                                        </p:tgtEl>
                                        <p:attrNameLst>
                                          <p:attrName>style.visibility</p:attrName>
                                        </p:attrNameLst>
                                      </p:cBhvr>
                                      <p:to>
                                        <p:strVal val="visible"/>
                                      </p:to>
                                    </p:set>
                                    <p:anim calcmode="lin" valueType="num">
                                      <p:cBhvr>
                                        <p:cTn dur="500" fill="hold" id="120"/>
                                        <p:tgtEl>
                                          <p:spTgt spid="47"/>
                                        </p:tgtEl>
                                        <p:attrNameLst>
                                          <p:attrName>ppt_w</p:attrName>
                                        </p:attrNameLst>
                                      </p:cBhvr>
                                      <p:tavLst>
                                        <p:tav tm="0">
                                          <p:val>
                                            <p:fltVal val="0"/>
                                          </p:val>
                                        </p:tav>
                                        <p:tav tm="100000">
                                          <p:val>
                                            <p:strVal val="#ppt_w"/>
                                          </p:val>
                                        </p:tav>
                                      </p:tavLst>
                                    </p:anim>
                                    <p:anim calcmode="lin" valueType="num">
                                      <p:cBhvr>
                                        <p:cTn dur="500" fill="hold" id="121"/>
                                        <p:tgtEl>
                                          <p:spTgt spid="47"/>
                                        </p:tgtEl>
                                        <p:attrNameLst>
                                          <p:attrName>ppt_h</p:attrName>
                                        </p:attrNameLst>
                                      </p:cBhvr>
                                      <p:tavLst>
                                        <p:tav tm="0">
                                          <p:val>
                                            <p:fltVal val="0"/>
                                          </p:val>
                                        </p:tav>
                                        <p:tav tm="100000">
                                          <p:val>
                                            <p:strVal val="#ppt_h"/>
                                          </p:val>
                                        </p:tav>
                                      </p:tavLst>
                                    </p:anim>
                                    <p:animEffect filter="fade" transition="in">
                                      <p:cBhvr>
                                        <p:cTn dur="500" id="122"/>
                                        <p:tgtEl>
                                          <p:spTgt spid="47"/>
                                        </p:tgtEl>
                                      </p:cBhvr>
                                    </p:animEffect>
                                  </p:childTnLst>
                                </p:cTn>
                              </p:par>
                              <p:par>
                                <p:cTn fill="hold" grpId="0" id="123" nodeType="withEffect" presetClass="entr" presetID="53" presetSubtype="16">
                                  <p:stCondLst>
                                    <p:cond delay="0"/>
                                  </p:stCondLst>
                                  <p:childTnLst>
                                    <p:set>
                                      <p:cBhvr>
                                        <p:cTn dur="1" fill="hold" id="124">
                                          <p:stCondLst>
                                            <p:cond delay="0"/>
                                          </p:stCondLst>
                                        </p:cTn>
                                        <p:tgtEl>
                                          <p:spTgt spid="48"/>
                                        </p:tgtEl>
                                        <p:attrNameLst>
                                          <p:attrName>style.visibility</p:attrName>
                                        </p:attrNameLst>
                                      </p:cBhvr>
                                      <p:to>
                                        <p:strVal val="visible"/>
                                      </p:to>
                                    </p:set>
                                    <p:anim calcmode="lin" valueType="num">
                                      <p:cBhvr>
                                        <p:cTn dur="500" fill="hold" id="125"/>
                                        <p:tgtEl>
                                          <p:spTgt spid="48"/>
                                        </p:tgtEl>
                                        <p:attrNameLst>
                                          <p:attrName>ppt_w</p:attrName>
                                        </p:attrNameLst>
                                      </p:cBhvr>
                                      <p:tavLst>
                                        <p:tav tm="0">
                                          <p:val>
                                            <p:fltVal val="0"/>
                                          </p:val>
                                        </p:tav>
                                        <p:tav tm="100000">
                                          <p:val>
                                            <p:strVal val="#ppt_w"/>
                                          </p:val>
                                        </p:tav>
                                      </p:tavLst>
                                    </p:anim>
                                    <p:anim calcmode="lin" valueType="num">
                                      <p:cBhvr>
                                        <p:cTn dur="500" fill="hold" id="126"/>
                                        <p:tgtEl>
                                          <p:spTgt spid="48"/>
                                        </p:tgtEl>
                                        <p:attrNameLst>
                                          <p:attrName>ppt_h</p:attrName>
                                        </p:attrNameLst>
                                      </p:cBhvr>
                                      <p:tavLst>
                                        <p:tav tm="0">
                                          <p:val>
                                            <p:fltVal val="0"/>
                                          </p:val>
                                        </p:tav>
                                        <p:tav tm="100000">
                                          <p:val>
                                            <p:strVal val="#ppt_h"/>
                                          </p:val>
                                        </p:tav>
                                      </p:tavLst>
                                    </p:anim>
                                    <p:animEffect filter="fade" transition="in">
                                      <p:cBhvr>
                                        <p:cTn dur="500" id="127"/>
                                        <p:tgtEl>
                                          <p:spTgt spid="48"/>
                                        </p:tgtEl>
                                      </p:cBhvr>
                                    </p:animEffect>
                                  </p:childTnLst>
                                </p:cTn>
                              </p:par>
                              <p:par>
                                <p:cTn fill="hold" grpId="0" id="128" nodeType="withEffect" presetClass="entr" presetID="53" presetSubtype="16">
                                  <p:stCondLst>
                                    <p:cond delay="0"/>
                                  </p:stCondLst>
                                  <p:childTnLst>
                                    <p:set>
                                      <p:cBhvr>
                                        <p:cTn dur="1" fill="hold" id="129">
                                          <p:stCondLst>
                                            <p:cond delay="0"/>
                                          </p:stCondLst>
                                        </p:cTn>
                                        <p:tgtEl>
                                          <p:spTgt spid="49"/>
                                        </p:tgtEl>
                                        <p:attrNameLst>
                                          <p:attrName>style.visibility</p:attrName>
                                        </p:attrNameLst>
                                      </p:cBhvr>
                                      <p:to>
                                        <p:strVal val="visible"/>
                                      </p:to>
                                    </p:set>
                                    <p:anim calcmode="lin" valueType="num">
                                      <p:cBhvr>
                                        <p:cTn dur="500" fill="hold" id="130"/>
                                        <p:tgtEl>
                                          <p:spTgt spid="49"/>
                                        </p:tgtEl>
                                        <p:attrNameLst>
                                          <p:attrName>ppt_w</p:attrName>
                                        </p:attrNameLst>
                                      </p:cBhvr>
                                      <p:tavLst>
                                        <p:tav tm="0">
                                          <p:val>
                                            <p:fltVal val="0"/>
                                          </p:val>
                                        </p:tav>
                                        <p:tav tm="100000">
                                          <p:val>
                                            <p:strVal val="#ppt_w"/>
                                          </p:val>
                                        </p:tav>
                                      </p:tavLst>
                                    </p:anim>
                                    <p:anim calcmode="lin" valueType="num">
                                      <p:cBhvr>
                                        <p:cTn dur="500" fill="hold" id="131"/>
                                        <p:tgtEl>
                                          <p:spTgt spid="49"/>
                                        </p:tgtEl>
                                        <p:attrNameLst>
                                          <p:attrName>ppt_h</p:attrName>
                                        </p:attrNameLst>
                                      </p:cBhvr>
                                      <p:tavLst>
                                        <p:tav tm="0">
                                          <p:val>
                                            <p:fltVal val="0"/>
                                          </p:val>
                                        </p:tav>
                                        <p:tav tm="100000">
                                          <p:val>
                                            <p:strVal val="#ppt_h"/>
                                          </p:val>
                                        </p:tav>
                                      </p:tavLst>
                                    </p:anim>
                                    <p:animEffect filter="fade" transition="in">
                                      <p:cBhvr>
                                        <p:cTn dur="500" id="132"/>
                                        <p:tgtEl>
                                          <p:spTgt spid="49"/>
                                        </p:tgtEl>
                                      </p:cBhvr>
                                    </p:animEffect>
                                  </p:childTnLst>
                                </p:cTn>
                              </p:par>
                              <p:par>
                                <p:cTn fill="hold" grpId="0" id="133" nodeType="withEffect" presetClass="entr" presetID="53" presetSubtype="16">
                                  <p:stCondLst>
                                    <p:cond delay="0"/>
                                  </p:stCondLst>
                                  <p:childTnLst>
                                    <p:set>
                                      <p:cBhvr>
                                        <p:cTn dur="1" fill="hold" id="134">
                                          <p:stCondLst>
                                            <p:cond delay="0"/>
                                          </p:stCondLst>
                                        </p:cTn>
                                        <p:tgtEl>
                                          <p:spTgt spid="50"/>
                                        </p:tgtEl>
                                        <p:attrNameLst>
                                          <p:attrName>style.visibility</p:attrName>
                                        </p:attrNameLst>
                                      </p:cBhvr>
                                      <p:to>
                                        <p:strVal val="visible"/>
                                      </p:to>
                                    </p:set>
                                    <p:anim calcmode="lin" valueType="num">
                                      <p:cBhvr>
                                        <p:cTn dur="500" fill="hold" id="135"/>
                                        <p:tgtEl>
                                          <p:spTgt spid="50"/>
                                        </p:tgtEl>
                                        <p:attrNameLst>
                                          <p:attrName>ppt_w</p:attrName>
                                        </p:attrNameLst>
                                      </p:cBhvr>
                                      <p:tavLst>
                                        <p:tav tm="0">
                                          <p:val>
                                            <p:fltVal val="0"/>
                                          </p:val>
                                        </p:tav>
                                        <p:tav tm="100000">
                                          <p:val>
                                            <p:strVal val="#ppt_w"/>
                                          </p:val>
                                        </p:tav>
                                      </p:tavLst>
                                    </p:anim>
                                    <p:anim calcmode="lin" valueType="num">
                                      <p:cBhvr>
                                        <p:cTn dur="500" fill="hold" id="136"/>
                                        <p:tgtEl>
                                          <p:spTgt spid="50"/>
                                        </p:tgtEl>
                                        <p:attrNameLst>
                                          <p:attrName>ppt_h</p:attrName>
                                        </p:attrNameLst>
                                      </p:cBhvr>
                                      <p:tavLst>
                                        <p:tav tm="0">
                                          <p:val>
                                            <p:fltVal val="0"/>
                                          </p:val>
                                        </p:tav>
                                        <p:tav tm="100000">
                                          <p:val>
                                            <p:strVal val="#ppt_h"/>
                                          </p:val>
                                        </p:tav>
                                      </p:tavLst>
                                    </p:anim>
                                    <p:animEffect filter="fade" transition="in">
                                      <p:cBhvr>
                                        <p:cTn dur="500" id="137"/>
                                        <p:tgtEl>
                                          <p:spTgt spid="50"/>
                                        </p:tgtEl>
                                      </p:cBhvr>
                                    </p:animEffect>
                                  </p:childTnLst>
                                </p:cTn>
                              </p:par>
                              <p:par>
                                <p:cTn fill="hold" grpId="0" id="138" nodeType="withEffect" presetClass="entr" presetID="53" presetSubtype="16">
                                  <p:stCondLst>
                                    <p:cond delay="0"/>
                                  </p:stCondLst>
                                  <p:childTnLst>
                                    <p:set>
                                      <p:cBhvr>
                                        <p:cTn dur="1" fill="hold" id="139">
                                          <p:stCondLst>
                                            <p:cond delay="0"/>
                                          </p:stCondLst>
                                        </p:cTn>
                                        <p:tgtEl>
                                          <p:spTgt spid="51"/>
                                        </p:tgtEl>
                                        <p:attrNameLst>
                                          <p:attrName>style.visibility</p:attrName>
                                        </p:attrNameLst>
                                      </p:cBhvr>
                                      <p:to>
                                        <p:strVal val="visible"/>
                                      </p:to>
                                    </p:set>
                                    <p:anim calcmode="lin" valueType="num">
                                      <p:cBhvr>
                                        <p:cTn dur="500" fill="hold" id="140"/>
                                        <p:tgtEl>
                                          <p:spTgt spid="51"/>
                                        </p:tgtEl>
                                        <p:attrNameLst>
                                          <p:attrName>ppt_w</p:attrName>
                                        </p:attrNameLst>
                                      </p:cBhvr>
                                      <p:tavLst>
                                        <p:tav tm="0">
                                          <p:val>
                                            <p:fltVal val="0"/>
                                          </p:val>
                                        </p:tav>
                                        <p:tav tm="100000">
                                          <p:val>
                                            <p:strVal val="#ppt_w"/>
                                          </p:val>
                                        </p:tav>
                                      </p:tavLst>
                                    </p:anim>
                                    <p:anim calcmode="lin" valueType="num">
                                      <p:cBhvr>
                                        <p:cTn dur="500" fill="hold" id="141"/>
                                        <p:tgtEl>
                                          <p:spTgt spid="51"/>
                                        </p:tgtEl>
                                        <p:attrNameLst>
                                          <p:attrName>ppt_h</p:attrName>
                                        </p:attrNameLst>
                                      </p:cBhvr>
                                      <p:tavLst>
                                        <p:tav tm="0">
                                          <p:val>
                                            <p:fltVal val="0"/>
                                          </p:val>
                                        </p:tav>
                                        <p:tav tm="100000">
                                          <p:val>
                                            <p:strVal val="#ppt_h"/>
                                          </p:val>
                                        </p:tav>
                                      </p:tavLst>
                                    </p:anim>
                                    <p:animEffect filter="fade" transition="in">
                                      <p:cBhvr>
                                        <p:cTn dur="500" id="142"/>
                                        <p:tgtEl>
                                          <p:spTgt spid="51"/>
                                        </p:tgtEl>
                                      </p:cBhvr>
                                    </p:animEffect>
                                  </p:childTnLst>
                                </p:cTn>
                              </p:par>
                              <p:par>
                                <p:cTn fill="hold" grpId="0" id="143" nodeType="withEffect" presetClass="entr" presetID="53" presetSubtype="16">
                                  <p:stCondLst>
                                    <p:cond delay="0"/>
                                  </p:stCondLst>
                                  <p:childTnLst>
                                    <p:set>
                                      <p:cBhvr>
                                        <p:cTn dur="1" fill="hold" id="144">
                                          <p:stCondLst>
                                            <p:cond delay="0"/>
                                          </p:stCondLst>
                                        </p:cTn>
                                        <p:tgtEl>
                                          <p:spTgt spid="52"/>
                                        </p:tgtEl>
                                        <p:attrNameLst>
                                          <p:attrName>style.visibility</p:attrName>
                                        </p:attrNameLst>
                                      </p:cBhvr>
                                      <p:to>
                                        <p:strVal val="visible"/>
                                      </p:to>
                                    </p:set>
                                    <p:anim calcmode="lin" valueType="num">
                                      <p:cBhvr>
                                        <p:cTn dur="500" fill="hold" id="145"/>
                                        <p:tgtEl>
                                          <p:spTgt spid="52"/>
                                        </p:tgtEl>
                                        <p:attrNameLst>
                                          <p:attrName>ppt_w</p:attrName>
                                        </p:attrNameLst>
                                      </p:cBhvr>
                                      <p:tavLst>
                                        <p:tav tm="0">
                                          <p:val>
                                            <p:fltVal val="0"/>
                                          </p:val>
                                        </p:tav>
                                        <p:tav tm="100000">
                                          <p:val>
                                            <p:strVal val="#ppt_w"/>
                                          </p:val>
                                        </p:tav>
                                      </p:tavLst>
                                    </p:anim>
                                    <p:anim calcmode="lin" valueType="num">
                                      <p:cBhvr>
                                        <p:cTn dur="500" fill="hold" id="146"/>
                                        <p:tgtEl>
                                          <p:spTgt spid="52"/>
                                        </p:tgtEl>
                                        <p:attrNameLst>
                                          <p:attrName>ppt_h</p:attrName>
                                        </p:attrNameLst>
                                      </p:cBhvr>
                                      <p:tavLst>
                                        <p:tav tm="0">
                                          <p:val>
                                            <p:fltVal val="0"/>
                                          </p:val>
                                        </p:tav>
                                        <p:tav tm="100000">
                                          <p:val>
                                            <p:strVal val="#ppt_h"/>
                                          </p:val>
                                        </p:tav>
                                      </p:tavLst>
                                    </p:anim>
                                    <p:animEffect filter="fade" transition="in">
                                      <p:cBhvr>
                                        <p:cTn dur="500" id="14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41"/>
      <p:bldP grpId="0" spid="42"/>
      <p:bldP grpId="0" spid="43"/>
      <p:bldP grpId="0" spid="44"/>
      <p:bldP grpId="0" spid="45"/>
      <p:bldP grpId="0" spid="47"/>
      <p:bldP grpId="0" spid="48"/>
      <p:bldP grpId="0" spid="49"/>
      <p:bldP grpId="0" spid="50"/>
      <p:bldP grpId="0" spid="51"/>
      <p:bldP grpId="0" spid="52"/>
    </p:bld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Freeform 62"/>
          <p:cNvSpPr>
            <a:spLocks/>
          </p:cNvSpPr>
          <p:nvPr/>
        </p:nvSpPr>
        <p:spPr bwMode="auto">
          <a:xfrm>
            <a:off x="4952245" y="3009713"/>
            <a:ext cx="2371648" cy="2181384"/>
          </a:xfrm>
          <a:custGeom>
            <a:avLst/>
            <a:gdLst>
              <a:gd fmla="*/ 340 w 681" name="T0"/>
              <a:gd fmla="*/ 0 h 626" name="T1"/>
              <a:gd fmla="*/ 0 w 681" name="T2"/>
              <a:gd fmla="*/ 341 h 626" name="T3"/>
              <a:gd fmla="*/ 30 w 681" name="T4"/>
              <a:gd fmla="*/ 481 h 626" name="T5"/>
              <a:gd fmla="*/ 58 w 681" name="T6"/>
              <a:gd fmla="*/ 469 h 626" name="T7"/>
              <a:gd fmla="*/ 30 w 681" name="T8"/>
              <a:gd fmla="*/ 341 h 626" name="T9"/>
              <a:gd fmla="*/ 340 w 681" name="T10"/>
              <a:gd fmla="*/ 30 h 626" name="T11"/>
              <a:gd fmla="*/ 651 w 681" name="T12"/>
              <a:gd fmla="*/ 341 h 626" name="T13"/>
              <a:gd fmla="*/ 509 w 681" name="T14"/>
              <a:gd fmla="*/ 601 h 626" name="T15"/>
              <a:gd fmla="*/ 525 w 681" name="T16"/>
              <a:gd fmla="*/ 626 h 626" name="T17"/>
              <a:gd fmla="*/ 681 w 681" name="T18"/>
              <a:gd fmla="*/ 341 h 626" name="T19"/>
              <a:gd fmla="*/ 340 w 681" name="T20"/>
              <a:gd fmla="*/ 0 h 626"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26" w="681">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rgbClr val="4F4D50"/>
          </a:solidFill>
          <a:ln w="38100">
            <a:solidFill>
              <a:srgbClr val="4F4D50"/>
            </a:solid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3" name="Freeform 63"/>
          <p:cNvSpPr>
            <a:spLocks/>
          </p:cNvSpPr>
          <p:nvPr/>
        </p:nvSpPr>
        <p:spPr bwMode="auto">
          <a:xfrm>
            <a:off x="4807345" y="2728011"/>
            <a:ext cx="2809090" cy="2951164"/>
          </a:xfrm>
          <a:custGeom>
            <a:avLst/>
            <a:gdLst>
              <a:gd fmla="*/ 365 w 770" name="T0"/>
              <a:gd fmla="*/ 0 h 809" name="T1"/>
              <a:gd fmla="*/ 0 w 770" name="T2"/>
              <a:gd fmla="*/ 230 h 809" name="T3"/>
              <a:gd fmla="*/ 45 w 770" name="T4"/>
              <a:gd fmla="*/ 248 h 809" name="T5"/>
              <a:gd fmla="*/ 365 w 770" name="T6"/>
              <a:gd fmla="*/ 48 h 809" name="T7"/>
              <a:gd fmla="*/ 722 w 770" name="T8"/>
              <a:gd fmla="*/ 405 h 809" name="T9"/>
              <a:gd fmla="*/ 365 w 770" name="T10"/>
              <a:gd fmla="*/ 761 h 809" name="T11"/>
              <a:gd fmla="*/ 132 w 770" name="T12"/>
              <a:gd fmla="*/ 674 h 809" name="T13"/>
              <a:gd fmla="*/ 102 w 770" name="T14"/>
              <a:gd fmla="*/ 712 h 809" name="T15"/>
              <a:gd fmla="*/ 365 w 770" name="T16"/>
              <a:gd fmla="*/ 809 h 809" name="T17"/>
              <a:gd fmla="*/ 770 w 770" name="T18"/>
              <a:gd fmla="*/ 405 h 809" name="T19"/>
              <a:gd fmla="*/ 365 w 770" name="T20"/>
              <a:gd fmla="*/ 0 h 809"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09" w="770">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rgbClr val="C8B08A"/>
          </a:solidFill>
          <a:ln>
            <a:noFill/>
          </a:ln>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4" name="Freeform 64"/>
          <p:cNvSpPr>
            <a:spLocks/>
          </p:cNvSpPr>
          <p:nvPr/>
        </p:nvSpPr>
        <p:spPr bwMode="auto">
          <a:xfrm>
            <a:off x="4399758" y="2466073"/>
            <a:ext cx="3476625" cy="3476625"/>
          </a:xfrm>
          <a:custGeom>
            <a:avLst/>
            <a:gdLst>
              <a:gd fmla="*/ 463 w 927" name="T0"/>
              <a:gd fmla="*/ 0 h 927" name="T1"/>
              <a:gd fmla="*/ 259 w 927" name="T2"/>
              <a:gd fmla="*/ 48 h 927" name="T3"/>
              <a:gd fmla="*/ 279 w 927" name="T4"/>
              <a:gd fmla="*/ 87 h 927" name="T5"/>
              <a:gd fmla="*/ 463 w 927" name="T6"/>
              <a:gd fmla="*/ 45 h 927" name="T7"/>
              <a:gd fmla="*/ 882 w 927" name="T8"/>
              <a:gd fmla="*/ 464 h 927" name="T9"/>
              <a:gd fmla="*/ 463 w 927" name="T10"/>
              <a:gd fmla="*/ 883 h 927" name="T11"/>
              <a:gd fmla="*/ 44 w 927" name="T12"/>
              <a:gd fmla="*/ 464 h 927" name="T13"/>
              <a:gd fmla="*/ 48 w 927" name="T14"/>
              <a:gd fmla="*/ 411 h 927" name="T15"/>
              <a:gd fmla="*/ 3 w 927" name="T16"/>
              <a:gd fmla="*/ 409 h 927" name="T17"/>
              <a:gd fmla="*/ 0 w 927" name="T18"/>
              <a:gd fmla="*/ 464 h 927" name="T19"/>
              <a:gd fmla="*/ 463 w 927" name="T20"/>
              <a:gd fmla="*/ 927 h 927" name="T21"/>
              <a:gd fmla="*/ 927 w 927" name="T22"/>
              <a:gd fmla="*/ 464 h 927" name="T23"/>
              <a:gd fmla="*/ 463 w 927" name="T24"/>
              <a:gd fmla="*/ 0 h 927"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27" w="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rgbClr val="FCE1B0"/>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5" name="Freeform 65"/>
          <p:cNvSpPr>
            <a:spLocks/>
          </p:cNvSpPr>
          <p:nvPr/>
        </p:nvSpPr>
        <p:spPr bwMode="auto">
          <a:xfrm>
            <a:off x="7119145" y="2524810"/>
            <a:ext cx="944563" cy="357188"/>
          </a:xfrm>
          <a:custGeom>
            <a:avLst/>
            <a:gdLst>
              <a:gd fmla="*/ 0 w 595" name="T0"/>
              <a:gd fmla="*/ 225 h 225" name="T1"/>
              <a:gd fmla="*/ 208 w 595" name="T2"/>
              <a:gd fmla="*/ 0 h 225" name="T3"/>
              <a:gd fmla="*/ 595 w 595" name="T4"/>
              <a:gd fmla="*/ 0 h 225" name="T5"/>
            </a:gdLst>
            <a:ahLst/>
            <a:cxnLst>
              <a:cxn ang="0">
                <a:pos x="T0" y="T1"/>
              </a:cxn>
              <a:cxn ang="0">
                <a:pos x="T2" y="T3"/>
              </a:cxn>
              <a:cxn ang="0">
                <a:pos x="T4" y="T5"/>
              </a:cxn>
            </a:cxnLst>
            <a:rect b="b" l="0" r="r" t="0"/>
            <a:pathLst>
              <a:path h="225" w="595">
                <a:moveTo>
                  <a:pt x="0" y="225"/>
                </a:moveTo>
                <a:lnTo>
                  <a:pt x="208" y="0"/>
                </a:lnTo>
                <a:lnTo>
                  <a:pt x="595" y="0"/>
                </a:lnTo>
              </a:path>
            </a:pathLst>
          </a:custGeom>
          <a:noFill/>
          <a:ln cap="flat" w="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6" name="Line 66"/>
          <p:cNvSpPr>
            <a:spLocks noChangeShapeType="1"/>
          </p:cNvSpPr>
          <p:nvPr/>
        </p:nvSpPr>
        <p:spPr bwMode="auto">
          <a:xfrm>
            <a:off x="7812882" y="4063097"/>
            <a:ext cx="401638" cy="0"/>
          </a:xfrm>
          <a:prstGeom prst="line">
            <a:avLst/>
          </a:prstGeom>
          <a:noFill/>
          <a:ln cap="flat" w="5">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7" name="Freeform 67"/>
          <p:cNvSpPr>
            <a:spLocks/>
          </p:cNvSpPr>
          <p:nvPr/>
        </p:nvSpPr>
        <p:spPr bwMode="auto">
          <a:xfrm>
            <a:off x="6860382" y="5183872"/>
            <a:ext cx="1079500" cy="706438"/>
          </a:xfrm>
          <a:custGeom>
            <a:avLst/>
            <a:gdLst>
              <a:gd fmla="*/ 0 w 288" name="T0"/>
              <a:gd fmla="*/ 0 h 188" name="T1"/>
              <a:gd fmla="*/ 193 w 288" name="T2"/>
              <a:gd fmla="*/ 188 h 188" name="T3"/>
              <a:gd fmla="*/ 288 w 288" name="T4"/>
              <a:gd fmla="*/ 188 h 188" name="T5"/>
            </a:gdLst>
            <a:ahLst/>
            <a:cxnLst>
              <a:cxn ang="0">
                <a:pos x="T0" y="T1"/>
              </a:cxn>
              <a:cxn ang="0">
                <a:pos x="T2" y="T3"/>
              </a:cxn>
              <a:cxn ang="0">
                <a:pos x="T4" y="T5"/>
              </a:cxn>
            </a:cxnLst>
            <a:rect b="b" l="0" r="r" t="0"/>
            <a:pathLst>
              <a:path h="188" w="288">
                <a:moveTo>
                  <a:pt x="0" y="0"/>
                </a:moveTo>
                <a:cubicBezTo>
                  <a:pt x="4" y="5"/>
                  <a:pt x="193" y="188"/>
                  <a:pt x="193" y="188"/>
                </a:cubicBezTo>
                <a:cubicBezTo>
                  <a:pt x="288" y="188"/>
                  <a:pt x="288" y="188"/>
                  <a:pt x="288" y="188"/>
                </a:cubicBezTo>
              </a:path>
            </a:pathLst>
          </a:custGeom>
          <a:noFill/>
          <a:ln cap="flat" w="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8" name="Freeform 68"/>
          <p:cNvSpPr>
            <a:spLocks/>
          </p:cNvSpPr>
          <p:nvPr/>
        </p:nvSpPr>
        <p:spPr bwMode="auto">
          <a:xfrm>
            <a:off x="4196557" y="5315635"/>
            <a:ext cx="1081088" cy="604838"/>
          </a:xfrm>
          <a:custGeom>
            <a:avLst/>
            <a:gdLst>
              <a:gd fmla="*/ 681 w 681" name="T0"/>
              <a:gd fmla="*/ 0 h 381" name="T1"/>
              <a:gd fmla="*/ 277 w 681" name="T2"/>
              <a:gd fmla="*/ 381 h 381" name="T3"/>
              <a:gd fmla="*/ 0 w 681" name="T4"/>
              <a:gd fmla="*/ 381 h 381" name="T5"/>
            </a:gdLst>
            <a:ahLst/>
            <a:cxnLst>
              <a:cxn ang="0">
                <a:pos x="T0" y="T1"/>
              </a:cxn>
              <a:cxn ang="0">
                <a:pos x="T2" y="T3"/>
              </a:cxn>
              <a:cxn ang="0">
                <a:pos x="T4" y="T5"/>
              </a:cxn>
            </a:cxnLst>
            <a:rect b="b" l="0" r="r" t="0"/>
            <a:pathLst>
              <a:path h="381" w="681">
                <a:moveTo>
                  <a:pt x="681" y="0"/>
                </a:moveTo>
                <a:lnTo>
                  <a:pt x="277" y="381"/>
                </a:lnTo>
                <a:lnTo>
                  <a:pt x="0" y="381"/>
                </a:lnTo>
              </a:path>
            </a:pathLst>
          </a:custGeom>
          <a:noFill/>
          <a:ln cap="flat" w="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9" name="Freeform 71"/>
          <p:cNvSpPr>
            <a:spLocks/>
          </p:cNvSpPr>
          <p:nvPr/>
        </p:nvSpPr>
        <p:spPr bwMode="auto">
          <a:xfrm>
            <a:off x="4164033" y="3117681"/>
            <a:ext cx="696913" cy="404813"/>
          </a:xfrm>
          <a:custGeom>
            <a:avLst/>
            <a:gdLst>
              <a:gd fmla="*/ 439 w 439" name="T0"/>
              <a:gd fmla="*/ 255 h 255" name="T1"/>
              <a:gd fmla="*/ 267 w 439" name="T2"/>
              <a:gd fmla="*/ 0 h 255" name="T3"/>
              <a:gd fmla="*/ 0 w 439" name="T4"/>
              <a:gd fmla="*/ 0 h 255" name="T5"/>
            </a:gdLst>
            <a:ahLst/>
            <a:cxnLst>
              <a:cxn ang="0">
                <a:pos x="T0" y="T1"/>
              </a:cxn>
              <a:cxn ang="0">
                <a:pos x="T2" y="T3"/>
              </a:cxn>
              <a:cxn ang="0">
                <a:pos x="T4" y="T5"/>
              </a:cxn>
            </a:cxnLst>
            <a:rect b="b" l="0" r="r" t="0"/>
            <a:pathLst>
              <a:path h="255" w="439">
                <a:moveTo>
                  <a:pt x="439" y="255"/>
                </a:moveTo>
                <a:lnTo>
                  <a:pt x="267" y="0"/>
                </a:lnTo>
                <a:lnTo>
                  <a:pt x="0" y="0"/>
                </a:lnTo>
              </a:path>
            </a:pathLst>
          </a:custGeom>
          <a:noFill/>
          <a:ln cap="flat" w="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10" name="Line 72"/>
          <p:cNvSpPr>
            <a:spLocks noChangeShapeType="1"/>
          </p:cNvSpPr>
          <p:nvPr/>
        </p:nvSpPr>
        <p:spPr bwMode="auto">
          <a:xfrm flipH="1" flipV="1">
            <a:off x="5112545" y="2353360"/>
            <a:ext cx="366713" cy="374650"/>
          </a:xfrm>
          <a:prstGeom prst="line">
            <a:avLst/>
          </a:prstGeom>
          <a:noFill/>
          <a:ln cap="flat" w="5">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anchor="t" anchorCtr="0" bIns="45720" compatLnSpc="1" lIns="91440" numCol="1" rIns="91440" tIns="45720" vert="horz" wrap="square">
            <a:prstTxWarp prst="textNoShape">
              <a:avLst/>
            </a:prstTxWarp>
            <a:scene3d>
              <a:camera prst="orthographicFront"/>
              <a:lightRig dir="t" rig="threePt"/>
            </a:scene3d>
            <a:sp3d contourW="12700"/>
          </a:bodyPr>
          <a:lstStyle/>
          <a:p>
            <a:endParaRPr altLang="en-US" lang="zh-CN">
              <a:cs typeface="+mn-ea"/>
              <a:sym typeface="+mn-lt"/>
            </a:endParaRPr>
          </a:p>
        </p:txBody>
      </p:sp>
      <p:sp>
        <p:nvSpPr>
          <p:cNvPr id="11" name="TextBox 10"/>
          <p:cNvSpPr txBox="1"/>
          <p:nvPr/>
        </p:nvSpPr>
        <p:spPr>
          <a:xfrm>
            <a:off x="5331582" y="3861945"/>
            <a:ext cx="1639873" cy="738664"/>
          </a:xfrm>
          <a:prstGeom prst="rect">
            <a:avLst/>
          </a:prstGeom>
          <a:noFill/>
        </p:spPr>
        <p:txBody>
          <a:bodyPr anchor="ctr" bIns="0" lIns="0" rIns="0" rtlCol="0" tIns="0" wrap="none">
            <a:spAutoFit/>
            <a:scene3d>
              <a:camera prst="orthographicFront"/>
              <a:lightRig dir="t" rig="threePt"/>
            </a:scene3d>
            <a:sp3d contourW="12700"/>
          </a:bodyPr>
          <a:lstStyle/>
          <a:p>
            <a:pPr algn="ctr"/>
            <a:r>
              <a:rPr altLang="zh-CN" dirty="0" lang="en-US" sz="4800">
                <a:solidFill>
                  <a:schemeClr val="tx1">
                    <a:lumMod val="65000"/>
                    <a:lumOff val="35000"/>
                  </a:schemeClr>
                </a:solidFill>
                <a:cs typeface="+mn-ea"/>
                <a:sym typeface="+mn-lt"/>
              </a:rPr>
              <a:t>888</a:t>
            </a:r>
            <a:r>
              <a:rPr altLang="en-US" dirty="0" lang="zh-CN" sz="4800">
                <a:solidFill>
                  <a:schemeClr val="tx1">
                    <a:lumMod val="65000"/>
                    <a:lumOff val="35000"/>
                  </a:schemeClr>
                </a:solidFill>
                <a:cs typeface="+mn-ea"/>
                <a:sym typeface="+mn-lt"/>
              </a:rPr>
              <a:t>万</a:t>
            </a:r>
          </a:p>
        </p:txBody>
      </p:sp>
      <p:sp>
        <p:nvSpPr>
          <p:cNvPr id="13" name="TextBox 12"/>
          <p:cNvSpPr txBox="1"/>
          <p:nvPr/>
        </p:nvSpPr>
        <p:spPr>
          <a:xfrm>
            <a:off x="2757805" y="1953518"/>
            <a:ext cx="2186068" cy="46166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您的内容打在这里，或者通过复制您的文本后，在此框中选择粘贴</a:t>
            </a:r>
          </a:p>
        </p:txBody>
      </p:sp>
      <p:sp>
        <p:nvSpPr>
          <p:cNvPr id="14" name="TextBox 13"/>
          <p:cNvSpPr txBox="1"/>
          <p:nvPr/>
        </p:nvSpPr>
        <p:spPr>
          <a:xfrm>
            <a:off x="1915624" y="1705024"/>
            <a:ext cx="906017" cy="523220"/>
          </a:xfrm>
          <a:prstGeom prst="rect">
            <a:avLst/>
          </a:prstGeom>
          <a:noFill/>
        </p:spPr>
        <p:txBody>
          <a:bodyPr anchor="ctr" rtlCol="0" wrap="none">
            <a:spAutoFit/>
            <a:scene3d>
              <a:camera prst="orthographicFront"/>
              <a:lightRig dir="t" rig="threePt"/>
            </a:scene3d>
            <a:sp3d contourW="12700"/>
          </a:bodyPr>
          <a:lstStyle/>
          <a:p>
            <a:pPr algn="ctr" lvl="0"/>
            <a:r>
              <a:rPr altLang="zh-CN" dirty="0" lang="en-US" sz="2800">
                <a:solidFill>
                  <a:schemeClr val="tx1">
                    <a:lumMod val="65000"/>
                    <a:lumOff val="35000"/>
                  </a:schemeClr>
                </a:solidFill>
                <a:cs typeface="+mn-ea"/>
                <a:sym typeface="+mn-lt"/>
              </a:rPr>
              <a:t>18.4</a:t>
            </a:r>
            <a:endParaRPr altLang="en-US" dirty="0" lang="zh-CN" sz="2800">
              <a:solidFill>
                <a:schemeClr val="tx1">
                  <a:lumMod val="65000"/>
                  <a:lumOff val="35000"/>
                </a:schemeClr>
              </a:solidFill>
              <a:cs typeface="+mn-ea"/>
              <a:sym typeface="+mn-lt"/>
            </a:endParaRPr>
          </a:p>
        </p:txBody>
      </p:sp>
      <p:sp>
        <p:nvSpPr>
          <p:cNvPr id="15" name="TextBox 14"/>
          <p:cNvSpPr txBox="1"/>
          <p:nvPr/>
        </p:nvSpPr>
        <p:spPr>
          <a:xfrm>
            <a:off x="8921179" y="2196221"/>
            <a:ext cx="1486694" cy="415498"/>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dirty="0" lang="zh-CN" sz="1400">
                <a:solidFill>
                  <a:schemeClr val="tx1">
                    <a:lumMod val="65000"/>
                    <a:lumOff val="35000"/>
                  </a:schemeClr>
                </a:solidFill>
                <a:cs typeface="+mn-ea"/>
                <a:sym typeface="+mn-lt"/>
              </a:rPr>
              <a:t>添加标题</a:t>
            </a:r>
          </a:p>
        </p:txBody>
      </p:sp>
      <p:sp>
        <p:nvSpPr>
          <p:cNvPr id="16" name="TextBox 15"/>
          <p:cNvSpPr txBox="1"/>
          <p:nvPr/>
        </p:nvSpPr>
        <p:spPr>
          <a:xfrm>
            <a:off x="8916550" y="2529582"/>
            <a:ext cx="2186068" cy="46166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您的内容打在这里，或者通过复制您的文本后，在此框中选择粘贴</a:t>
            </a:r>
          </a:p>
        </p:txBody>
      </p:sp>
      <p:sp>
        <p:nvSpPr>
          <p:cNvPr id="17" name="TextBox 16"/>
          <p:cNvSpPr txBox="1"/>
          <p:nvPr/>
        </p:nvSpPr>
        <p:spPr>
          <a:xfrm>
            <a:off x="8200213" y="2279227"/>
            <a:ext cx="720070" cy="523220"/>
          </a:xfrm>
          <a:prstGeom prst="rect">
            <a:avLst/>
          </a:prstGeom>
          <a:noFill/>
        </p:spPr>
        <p:txBody>
          <a:bodyPr anchor="ctr" rtlCol="0" wrap="none">
            <a:spAutoFit/>
            <a:scene3d>
              <a:camera prst="orthographicFront"/>
              <a:lightRig dir="t" rig="threePt"/>
            </a:scene3d>
            <a:sp3d contourW="12700"/>
          </a:bodyPr>
          <a:lstStyle/>
          <a:p>
            <a:pPr algn="ctr" lvl="0"/>
            <a:r>
              <a:rPr altLang="zh-CN" dirty="0" lang="en-US" sz="2800">
                <a:solidFill>
                  <a:schemeClr val="tx1">
                    <a:lumMod val="65000"/>
                    <a:lumOff val="35000"/>
                  </a:schemeClr>
                </a:solidFill>
                <a:cs typeface="+mn-ea"/>
                <a:sym typeface="+mn-lt"/>
              </a:rPr>
              <a:t>7.9</a:t>
            </a:r>
            <a:endParaRPr altLang="en-US" dirty="0" lang="zh-CN" sz="2800">
              <a:solidFill>
                <a:schemeClr val="tx1">
                  <a:lumMod val="65000"/>
                  <a:lumOff val="35000"/>
                </a:schemeClr>
              </a:solidFill>
              <a:cs typeface="+mn-ea"/>
              <a:sym typeface="+mn-lt"/>
            </a:endParaRPr>
          </a:p>
        </p:txBody>
      </p:sp>
      <p:sp>
        <p:nvSpPr>
          <p:cNvPr id="18" name="TextBox 17"/>
          <p:cNvSpPr txBox="1"/>
          <p:nvPr/>
        </p:nvSpPr>
        <p:spPr>
          <a:xfrm>
            <a:off x="9120336" y="3736562"/>
            <a:ext cx="1486694" cy="415498"/>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dirty="0" lang="zh-CN" sz="1400">
                <a:solidFill>
                  <a:schemeClr val="tx1">
                    <a:lumMod val="65000"/>
                    <a:lumOff val="35000"/>
                  </a:schemeClr>
                </a:solidFill>
                <a:cs typeface="+mn-ea"/>
                <a:sym typeface="+mn-lt"/>
              </a:rPr>
              <a:t>添加标题</a:t>
            </a:r>
          </a:p>
        </p:txBody>
      </p:sp>
      <p:sp>
        <p:nvSpPr>
          <p:cNvPr id="19" name="TextBox 18"/>
          <p:cNvSpPr txBox="1"/>
          <p:nvPr/>
        </p:nvSpPr>
        <p:spPr>
          <a:xfrm>
            <a:off x="9115707" y="4069923"/>
            <a:ext cx="2186068" cy="46166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您的内容打在这里，或者通过复制您的文本后，在此框中选择粘贴</a:t>
            </a:r>
          </a:p>
        </p:txBody>
      </p:sp>
      <p:sp>
        <p:nvSpPr>
          <p:cNvPr id="20" name="TextBox 19"/>
          <p:cNvSpPr txBox="1"/>
          <p:nvPr/>
        </p:nvSpPr>
        <p:spPr>
          <a:xfrm>
            <a:off x="8417002" y="3819568"/>
            <a:ext cx="684803" cy="523220"/>
          </a:xfrm>
          <a:prstGeom prst="rect">
            <a:avLst/>
          </a:prstGeom>
          <a:noFill/>
        </p:spPr>
        <p:txBody>
          <a:bodyPr anchor="ctr" rtlCol="0" wrap="none">
            <a:spAutoFit/>
            <a:scene3d>
              <a:camera prst="orthographicFront"/>
              <a:lightRig dir="t" rig="threePt"/>
            </a:scene3d>
            <a:sp3d contourW="12700"/>
          </a:bodyPr>
          <a:lstStyle/>
          <a:p>
            <a:pPr algn="ctr" lvl="0"/>
            <a:r>
              <a:rPr altLang="zh-CN" dirty="0" lang="en-US" sz="2800">
                <a:solidFill>
                  <a:schemeClr val="tx1">
                    <a:lumMod val="65000"/>
                    <a:lumOff val="35000"/>
                  </a:schemeClr>
                </a:solidFill>
                <a:cs typeface="+mn-ea"/>
                <a:sym typeface="+mn-lt"/>
              </a:rPr>
              <a:t>4.1</a:t>
            </a:r>
            <a:endParaRPr altLang="en-US" dirty="0" lang="zh-CN" sz="2800">
              <a:solidFill>
                <a:schemeClr val="tx1">
                  <a:lumMod val="65000"/>
                  <a:lumOff val="35000"/>
                </a:schemeClr>
              </a:solidFill>
              <a:cs typeface="+mn-ea"/>
              <a:sym typeface="+mn-lt"/>
            </a:endParaRPr>
          </a:p>
        </p:txBody>
      </p:sp>
      <p:sp>
        <p:nvSpPr>
          <p:cNvPr id="21" name="TextBox 20"/>
          <p:cNvSpPr txBox="1"/>
          <p:nvPr/>
        </p:nvSpPr>
        <p:spPr>
          <a:xfrm>
            <a:off x="8938403" y="5526469"/>
            <a:ext cx="1486694" cy="415498"/>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dirty="0" lang="zh-CN" sz="1400">
                <a:solidFill>
                  <a:schemeClr val="tx1">
                    <a:lumMod val="65000"/>
                    <a:lumOff val="35000"/>
                  </a:schemeClr>
                </a:solidFill>
                <a:cs typeface="+mn-ea"/>
                <a:sym typeface="+mn-lt"/>
              </a:rPr>
              <a:t>添加标题</a:t>
            </a:r>
          </a:p>
        </p:txBody>
      </p:sp>
      <p:sp>
        <p:nvSpPr>
          <p:cNvPr id="22" name="TextBox 21"/>
          <p:cNvSpPr txBox="1"/>
          <p:nvPr/>
        </p:nvSpPr>
        <p:spPr>
          <a:xfrm>
            <a:off x="8933774" y="5859830"/>
            <a:ext cx="2186068" cy="46166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您的内容打在这里，或者通过复制您的文本后，在此框中选择粘贴</a:t>
            </a:r>
          </a:p>
        </p:txBody>
      </p:sp>
      <p:sp>
        <p:nvSpPr>
          <p:cNvPr id="23" name="TextBox 22"/>
          <p:cNvSpPr txBox="1"/>
          <p:nvPr/>
        </p:nvSpPr>
        <p:spPr>
          <a:xfrm>
            <a:off x="8034040" y="5609475"/>
            <a:ext cx="885179" cy="523220"/>
          </a:xfrm>
          <a:prstGeom prst="rect">
            <a:avLst/>
          </a:prstGeom>
          <a:noFill/>
        </p:spPr>
        <p:txBody>
          <a:bodyPr anchor="ctr" rtlCol="0" wrap="none">
            <a:spAutoFit/>
            <a:scene3d>
              <a:camera prst="orthographicFront"/>
              <a:lightRig dir="t" rig="threePt"/>
            </a:scene3d>
            <a:sp3d contourW="12700"/>
          </a:bodyPr>
          <a:lstStyle/>
          <a:p>
            <a:pPr algn="ctr" lvl="0"/>
            <a:r>
              <a:rPr altLang="zh-CN" dirty="0" lang="en-US" sz="2800">
                <a:solidFill>
                  <a:schemeClr val="tx1">
                    <a:lumMod val="65000"/>
                    <a:lumOff val="35000"/>
                  </a:schemeClr>
                </a:solidFill>
                <a:cs typeface="+mn-ea"/>
                <a:sym typeface="+mn-lt"/>
              </a:rPr>
              <a:t>12.2</a:t>
            </a:r>
            <a:endParaRPr altLang="en-US" dirty="0" lang="zh-CN" sz="2800">
              <a:solidFill>
                <a:schemeClr val="tx1">
                  <a:lumMod val="65000"/>
                  <a:lumOff val="35000"/>
                </a:schemeClr>
              </a:solidFill>
              <a:cs typeface="+mn-ea"/>
              <a:sym typeface="+mn-lt"/>
            </a:endParaRPr>
          </a:p>
        </p:txBody>
      </p:sp>
      <p:sp>
        <p:nvSpPr>
          <p:cNvPr id="24" name="TextBox 23"/>
          <p:cNvSpPr txBox="1"/>
          <p:nvPr/>
        </p:nvSpPr>
        <p:spPr>
          <a:xfrm>
            <a:off x="1809611" y="5108307"/>
            <a:ext cx="1486694" cy="418897"/>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dirty="0" lang="zh-CN" sz="1400">
                <a:solidFill>
                  <a:schemeClr val="tx1">
                    <a:lumMod val="65000"/>
                    <a:lumOff val="35000"/>
                  </a:schemeClr>
                </a:solidFill>
                <a:cs typeface="+mn-ea"/>
                <a:sym typeface="+mn-lt"/>
              </a:rPr>
              <a:t>添加标题</a:t>
            </a:r>
          </a:p>
        </p:txBody>
      </p:sp>
      <p:sp>
        <p:nvSpPr>
          <p:cNvPr id="25" name="TextBox 24"/>
          <p:cNvSpPr txBox="1"/>
          <p:nvPr/>
        </p:nvSpPr>
        <p:spPr>
          <a:xfrm>
            <a:off x="1804982" y="5441668"/>
            <a:ext cx="2186068" cy="46166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您的内容打在这里，或者通过复制您的文本后，在此框中选择粘贴</a:t>
            </a:r>
          </a:p>
        </p:txBody>
      </p:sp>
      <p:sp>
        <p:nvSpPr>
          <p:cNvPr id="26" name="TextBox 25"/>
          <p:cNvSpPr txBox="1"/>
          <p:nvPr/>
        </p:nvSpPr>
        <p:spPr>
          <a:xfrm>
            <a:off x="978589" y="5191313"/>
            <a:ext cx="885179" cy="523220"/>
          </a:xfrm>
          <a:prstGeom prst="rect">
            <a:avLst/>
          </a:prstGeom>
          <a:noFill/>
        </p:spPr>
        <p:txBody>
          <a:bodyPr anchor="ctr" rtlCol="0" wrap="none">
            <a:spAutoFit/>
            <a:scene3d>
              <a:camera prst="orthographicFront"/>
              <a:lightRig dir="t" rig="threePt"/>
            </a:scene3d>
            <a:sp3d contourW="12700"/>
          </a:bodyPr>
          <a:lstStyle/>
          <a:p>
            <a:pPr algn="ctr" lvl="0"/>
            <a:r>
              <a:rPr altLang="zh-CN" dirty="0" lang="en-US" sz="2800">
                <a:solidFill>
                  <a:schemeClr val="tx1">
                    <a:lumMod val="65000"/>
                    <a:lumOff val="35000"/>
                  </a:schemeClr>
                </a:solidFill>
                <a:cs typeface="+mn-ea"/>
                <a:sym typeface="+mn-lt"/>
              </a:rPr>
              <a:t>15.3</a:t>
            </a:r>
            <a:endParaRPr altLang="en-US" dirty="0" lang="zh-CN" sz="2800">
              <a:solidFill>
                <a:schemeClr val="tx1">
                  <a:lumMod val="65000"/>
                  <a:lumOff val="35000"/>
                </a:schemeClr>
              </a:solidFill>
              <a:cs typeface="+mn-ea"/>
              <a:sym typeface="+mn-lt"/>
            </a:endParaRPr>
          </a:p>
        </p:txBody>
      </p:sp>
      <p:sp>
        <p:nvSpPr>
          <p:cNvPr id="27" name="TextBox 26"/>
          <p:cNvSpPr txBox="1"/>
          <p:nvPr/>
        </p:nvSpPr>
        <p:spPr>
          <a:xfrm>
            <a:off x="1809611" y="3060317"/>
            <a:ext cx="1486694" cy="418897"/>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dirty="0" lang="zh-CN" sz="1400">
                <a:solidFill>
                  <a:schemeClr val="tx1">
                    <a:lumMod val="65000"/>
                    <a:lumOff val="35000"/>
                  </a:schemeClr>
                </a:solidFill>
                <a:cs typeface="+mn-ea"/>
                <a:sym typeface="+mn-lt"/>
              </a:rPr>
              <a:t>添加标题</a:t>
            </a:r>
          </a:p>
        </p:txBody>
      </p:sp>
      <p:sp>
        <p:nvSpPr>
          <p:cNvPr id="28" name="TextBox 27"/>
          <p:cNvSpPr txBox="1"/>
          <p:nvPr/>
        </p:nvSpPr>
        <p:spPr>
          <a:xfrm>
            <a:off x="1804982" y="3393678"/>
            <a:ext cx="2186068" cy="461665"/>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dirty="0" lang="zh-CN" sz="1000">
                <a:solidFill>
                  <a:schemeClr val="bg1">
                    <a:lumMod val="50000"/>
                  </a:schemeClr>
                </a:solidFill>
                <a:cs typeface="+mn-ea"/>
                <a:sym typeface="+mn-lt"/>
              </a:rPr>
              <a:t>您的内容打在这里，或者通过复制您的文本后，在此框中选择粘贴</a:t>
            </a:r>
          </a:p>
        </p:txBody>
      </p:sp>
      <p:sp>
        <p:nvSpPr>
          <p:cNvPr id="29" name="TextBox 28"/>
          <p:cNvSpPr txBox="1"/>
          <p:nvPr/>
        </p:nvSpPr>
        <p:spPr>
          <a:xfrm>
            <a:off x="1079027" y="3143323"/>
            <a:ext cx="739306" cy="523220"/>
          </a:xfrm>
          <a:prstGeom prst="rect">
            <a:avLst/>
          </a:prstGeom>
          <a:noFill/>
        </p:spPr>
        <p:txBody>
          <a:bodyPr anchor="ctr" rtlCol="0" wrap="none">
            <a:spAutoFit/>
            <a:scene3d>
              <a:camera prst="orthographicFront"/>
              <a:lightRig dir="t" rig="threePt"/>
            </a:scene3d>
            <a:sp3d contourW="12700"/>
          </a:bodyPr>
          <a:lstStyle/>
          <a:p>
            <a:pPr algn="ctr" lvl="0"/>
            <a:r>
              <a:rPr altLang="zh-CN" dirty="0" lang="en-US" sz="2800">
                <a:solidFill>
                  <a:schemeClr val="tx1">
                    <a:lumMod val="65000"/>
                    <a:lumOff val="35000"/>
                  </a:schemeClr>
                </a:solidFill>
                <a:cs typeface="+mn-ea"/>
                <a:sym typeface="+mn-lt"/>
              </a:rPr>
              <a:t>6.9</a:t>
            </a:r>
            <a:endParaRPr altLang="en-US" dirty="0" lang="zh-CN" sz="2800">
              <a:solidFill>
                <a:schemeClr val="tx1">
                  <a:lumMod val="65000"/>
                  <a:lumOff val="35000"/>
                </a:schemeClr>
              </a:solidFill>
              <a:cs typeface="+mn-ea"/>
              <a:sym typeface="+mn-lt"/>
            </a:endParaRPr>
          </a:p>
        </p:txBody>
      </p:sp>
      <p:sp>
        <p:nvSpPr>
          <p:cNvPr id="33"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5</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37" name="图片 36">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8"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资金预算</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2" name="TextBox 26"/>
          <p:cNvSpPr txBox="1"/>
          <p:nvPr/>
        </p:nvSpPr>
        <p:spPr>
          <a:xfrm>
            <a:off x="2757805" y="1638959"/>
            <a:ext cx="1486694" cy="415498"/>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b="1" dirty="0" lang="zh-CN" sz="1400">
                <a:solidFill>
                  <a:schemeClr val="tx1">
                    <a:lumMod val="65000"/>
                    <a:lumOff val="35000"/>
                  </a:schemeClr>
                </a:solidFill>
                <a:cs typeface="+mn-ea"/>
                <a:sym typeface="+mn-lt"/>
              </a:rPr>
              <a:t>添加标题</a:t>
            </a:r>
          </a:p>
        </p:txBody>
      </p:sp>
    </p:spTree>
    <p:extLst>
      <p:ext uri="{BB962C8B-B14F-4D97-AF65-F5344CB8AC3E}">
        <p14:creationId xmlns:p14="http://schemas.microsoft.com/office/powerpoint/2010/main" val="3148294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300" fill="hold" id="7"/>
                                        <p:tgtEl>
                                          <p:spTgt spid="37"/>
                                        </p:tgtEl>
                                        <p:attrNameLst>
                                          <p:attrName>ppt_x</p:attrName>
                                        </p:attrNameLst>
                                      </p:cBhvr>
                                      <p:tavLst>
                                        <p:tav tm="0">
                                          <p:val>
                                            <p:strVal val="0-#ppt_w/2"/>
                                          </p:val>
                                        </p:tav>
                                        <p:tav tm="100000">
                                          <p:val>
                                            <p:strVal val="#ppt_x"/>
                                          </p:val>
                                        </p:tav>
                                      </p:tavLst>
                                    </p:anim>
                                    <p:anim calcmode="lin" valueType="num">
                                      <p:cBhvr additive="base">
                                        <p:cTn dur="300" fill="hold" id="8"/>
                                        <p:tgtEl>
                                          <p:spTgt spid="3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300" fill="hold" id="11"/>
                                        <p:tgtEl>
                                          <p:spTgt spid="38"/>
                                        </p:tgtEl>
                                        <p:attrNameLst>
                                          <p:attrName>ppt_x</p:attrName>
                                        </p:attrNameLst>
                                      </p:cBhvr>
                                      <p:tavLst>
                                        <p:tav tm="0">
                                          <p:val>
                                            <p:strVal val="0-#ppt_w/2"/>
                                          </p:val>
                                        </p:tav>
                                        <p:tav tm="100000">
                                          <p:val>
                                            <p:strVal val="#ppt_x"/>
                                          </p:val>
                                        </p:tav>
                                      </p:tavLst>
                                    </p:anim>
                                    <p:anim calcmode="lin" valueType="num">
                                      <p:cBhvr additive="base">
                                        <p:cTn dur="300" fill="hold" id="12"/>
                                        <p:tgtEl>
                                          <p:spTgt spid="38"/>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33"/>
                                        </p:tgtEl>
                                        <p:attrNameLst>
                                          <p:attrName>style.visibility</p:attrName>
                                        </p:attrNameLst>
                                      </p:cBhvr>
                                      <p:to>
                                        <p:strVal val="visible"/>
                                      </p:to>
                                    </p:set>
                                    <p:anim calcmode="lin" valueType="num">
                                      <p:cBhvr additive="base">
                                        <p:cTn dur="300" fill="hold" id="15"/>
                                        <p:tgtEl>
                                          <p:spTgt spid="33"/>
                                        </p:tgtEl>
                                        <p:attrNameLst>
                                          <p:attrName>ppt_x</p:attrName>
                                        </p:attrNameLst>
                                      </p:cBhvr>
                                      <p:tavLst>
                                        <p:tav tm="0">
                                          <p:val>
                                            <p:strVal val="0-#ppt_w/2"/>
                                          </p:val>
                                        </p:tav>
                                        <p:tav tm="100000">
                                          <p:val>
                                            <p:strVal val="#ppt_x"/>
                                          </p:val>
                                        </p:tav>
                                      </p:tavLst>
                                    </p:anim>
                                    <p:anim calcmode="lin" valueType="num">
                                      <p:cBhvr additive="base">
                                        <p:cTn dur="300" fill="hold" id="16"/>
                                        <p:tgtEl>
                                          <p:spTgt spid="33"/>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5"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1000" fill="hold" id="20"/>
                                        <p:tgtEl>
                                          <p:spTgt spid="11"/>
                                        </p:tgtEl>
                                        <p:attrNameLst>
                                          <p:attrName>ppt_w</p:attrName>
                                        </p:attrNameLst>
                                      </p:cBhvr>
                                      <p:tavLst>
                                        <p:tav tm="0">
                                          <p:val>
                                            <p:strVal val="#ppt_w*0.70"/>
                                          </p:val>
                                        </p:tav>
                                        <p:tav tm="100000">
                                          <p:val>
                                            <p:strVal val="#ppt_w"/>
                                          </p:val>
                                        </p:tav>
                                      </p:tavLst>
                                    </p:anim>
                                    <p:anim calcmode="lin" valueType="num">
                                      <p:cBhvr>
                                        <p:cTn dur="1000" fill="hold" id="21"/>
                                        <p:tgtEl>
                                          <p:spTgt spid="11"/>
                                        </p:tgtEl>
                                        <p:attrNameLst>
                                          <p:attrName>ppt_h</p:attrName>
                                        </p:attrNameLst>
                                      </p:cBhvr>
                                      <p:tavLst>
                                        <p:tav tm="0">
                                          <p:val>
                                            <p:strVal val="#ppt_h"/>
                                          </p:val>
                                        </p:tav>
                                        <p:tav tm="100000">
                                          <p:val>
                                            <p:strVal val="#ppt_h"/>
                                          </p:val>
                                        </p:tav>
                                      </p:tavLst>
                                    </p:anim>
                                    <p:animEffect filter="fade" transition="in">
                                      <p:cBhvr>
                                        <p:cTn dur="1000" id="22"/>
                                        <p:tgtEl>
                                          <p:spTgt spid="11"/>
                                        </p:tgtEl>
                                      </p:cBhvr>
                                    </p:animEffect>
                                  </p:childTnLst>
                                </p:cTn>
                              </p:par>
                            </p:childTnLst>
                          </p:cTn>
                        </p:par>
                        <p:par>
                          <p:cTn fill="hold" id="23">
                            <p:stCondLst>
                              <p:cond delay="1600"/>
                            </p:stCondLst>
                            <p:childTnLst>
                              <p:par>
                                <p:cTn decel="100000" fill="hold" grpId="0" id="24" nodeType="afterEffect" presetClass="entr" presetID="49" presetSubtype="0">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p:cTn dur="500" fill="hold" id="26"/>
                                        <p:tgtEl>
                                          <p:spTgt spid="2"/>
                                        </p:tgtEl>
                                        <p:attrNameLst>
                                          <p:attrName>ppt_w</p:attrName>
                                        </p:attrNameLst>
                                      </p:cBhvr>
                                      <p:tavLst>
                                        <p:tav tm="0">
                                          <p:val>
                                            <p:fltVal val="0"/>
                                          </p:val>
                                        </p:tav>
                                        <p:tav tm="100000">
                                          <p:val>
                                            <p:strVal val="#ppt_w"/>
                                          </p:val>
                                        </p:tav>
                                      </p:tavLst>
                                    </p:anim>
                                    <p:anim calcmode="lin" valueType="num">
                                      <p:cBhvr>
                                        <p:cTn dur="500" fill="hold" id="27"/>
                                        <p:tgtEl>
                                          <p:spTgt spid="2"/>
                                        </p:tgtEl>
                                        <p:attrNameLst>
                                          <p:attrName>ppt_h</p:attrName>
                                        </p:attrNameLst>
                                      </p:cBhvr>
                                      <p:tavLst>
                                        <p:tav tm="0">
                                          <p:val>
                                            <p:fltVal val="0"/>
                                          </p:val>
                                        </p:tav>
                                        <p:tav tm="100000">
                                          <p:val>
                                            <p:strVal val="#ppt_h"/>
                                          </p:val>
                                        </p:tav>
                                      </p:tavLst>
                                    </p:anim>
                                    <p:anim calcmode="lin" valueType="num">
                                      <p:cBhvr>
                                        <p:cTn dur="500" fill="hold" id="28"/>
                                        <p:tgtEl>
                                          <p:spTgt spid="2"/>
                                        </p:tgtEl>
                                        <p:attrNameLst>
                                          <p:attrName>style.rotation</p:attrName>
                                        </p:attrNameLst>
                                      </p:cBhvr>
                                      <p:tavLst>
                                        <p:tav tm="0">
                                          <p:val>
                                            <p:fltVal val="360"/>
                                          </p:val>
                                        </p:tav>
                                        <p:tav tm="100000">
                                          <p:val>
                                            <p:fltVal val="0"/>
                                          </p:val>
                                        </p:tav>
                                      </p:tavLst>
                                    </p:anim>
                                    <p:animEffect filter="fade" transition="in">
                                      <p:cBhvr>
                                        <p:cTn dur="500" id="29"/>
                                        <p:tgtEl>
                                          <p:spTgt spid="2"/>
                                        </p:tgtEl>
                                      </p:cBhvr>
                                    </p:animEffect>
                                  </p:childTnLst>
                                </p:cTn>
                              </p:par>
                              <p:par>
                                <p:cTn decel="100000" fill="hold" grpId="0" id="30" nodeType="withEffect" presetClass="entr" presetID="49" presetSubtype="0">
                                  <p:stCondLst>
                                    <p:cond delay="200"/>
                                  </p:stCondLst>
                                  <p:childTnLst>
                                    <p:set>
                                      <p:cBhvr>
                                        <p:cTn dur="1" fill="hold" id="31">
                                          <p:stCondLst>
                                            <p:cond delay="0"/>
                                          </p:stCondLst>
                                        </p:cTn>
                                        <p:tgtEl>
                                          <p:spTgt spid="3"/>
                                        </p:tgtEl>
                                        <p:attrNameLst>
                                          <p:attrName>style.visibility</p:attrName>
                                        </p:attrNameLst>
                                      </p:cBhvr>
                                      <p:to>
                                        <p:strVal val="visible"/>
                                      </p:to>
                                    </p:set>
                                    <p:anim calcmode="lin" valueType="num">
                                      <p:cBhvr>
                                        <p:cTn dur="500" fill="hold" id="32"/>
                                        <p:tgtEl>
                                          <p:spTgt spid="3"/>
                                        </p:tgtEl>
                                        <p:attrNameLst>
                                          <p:attrName>ppt_w</p:attrName>
                                        </p:attrNameLst>
                                      </p:cBhvr>
                                      <p:tavLst>
                                        <p:tav tm="0">
                                          <p:val>
                                            <p:fltVal val="0"/>
                                          </p:val>
                                        </p:tav>
                                        <p:tav tm="100000">
                                          <p:val>
                                            <p:strVal val="#ppt_w"/>
                                          </p:val>
                                        </p:tav>
                                      </p:tavLst>
                                    </p:anim>
                                    <p:anim calcmode="lin" valueType="num">
                                      <p:cBhvr>
                                        <p:cTn dur="500" fill="hold" id="33"/>
                                        <p:tgtEl>
                                          <p:spTgt spid="3"/>
                                        </p:tgtEl>
                                        <p:attrNameLst>
                                          <p:attrName>ppt_h</p:attrName>
                                        </p:attrNameLst>
                                      </p:cBhvr>
                                      <p:tavLst>
                                        <p:tav tm="0">
                                          <p:val>
                                            <p:fltVal val="0"/>
                                          </p:val>
                                        </p:tav>
                                        <p:tav tm="100000">
                                          <p:val>
                                            <p:strVal val="#ppt_h"/>
                                          </p:val>
                                        </p:tav>
                                      </p:tavLst>
                                    </p:anim>
                                    <p:anim calcmode="lin" valueType="num">
                                      <p:cBhvr>
                                        <p:cTn dur="500" fill="hold" id="34"/>
                                        <p:tgtEl>
                                          <p:spTgt spid="3"/>
                                        </p:tgtEl>
                                        <p:attrNameLst>
                                          <p:attrName>style.rotation</p:attrName>
                                        </p:attrNameLst>
                                      </p:cBhvr>
                                      <p:tavLst>
                                        <p:tav tm="0">
                                          <p:val>
                                            <p:fltVal val="360"/>
                                          </p:val>
                                        </p:tav>
                                        <p:tav tm="100000">
                                          <p:val>
                                            <p:fltVal val="0"/>
                                          </p:val>
                                        </p:tav>
                                      </p:tavLst>
                                    </p:anim>
                                    <p:animEffect filter="fade" transition="in">
                                      <p:cBhvr>
                                        <p:cTn dur="500" id="35"/>
                                        <p:tgtEl>
                                          <p:spTgt spid="3"/>
                                        </p:tgtEl>
                                      </p:cBhvr>
                                    </p:animEffect>
                                  </p:childTnLst>
                                </p:cTn>
                              </p:par>
                              <p:par>
                                <p:cTn decel="100000" fill="hold" grpId="0" id="36" nodeType="withEffect" presetClass="entr" presetID="49" presetSubtype="0">
                                  <p:stCondLst>
                                    <p:cond delay="400"/>
                                  </p:stCondLst>
                                  <p:childTnLst>
                                    <p:set>
                                      <p:cBhvr>
                                        <p:cTn dur="1" fill="hold" id="37">
                                          <p:stCondLst>
                                            <p:cond delay="0"/>
                                          </p:stCondLst>
                                        </p:cTn>
                                        <p:tgtEl>
                                          <p:spTgt spid="4"/>
                                        </p:tgtEl>
                                        <p:attrNameLst>
                                          <p:attrName>style.visibility</p:attrName>
                                        </p:attrNameLst>
                                      </p:cBhvr>
                                      <p:to>
                                        <p:strVal val="visible"/>
                                      </p:to>
                                    </p:set>
                                    <p:anim calcmode="lin" valueType="num">
                                      <p:cBhvr>
                                        <p:cTn dur="500" fill="hold" id="38"/>
                                        <p:tgtEl>
                                          <p:spTgt spid="4"/>
                                        </p:tgtEl>
                                        <p:attrNameLst>
                                          <p:attrName>ppt_w</p:attrName>
                                        </p:attrNameLst>
                                      </p:cBhvr>
                                      <p:tavLst>
                                        <p:tav tm="0">
                                          <p:val>
                                            <p:fltVal val="0"/>
                                          </p:val>
                                        </p:tav>
                                        <p:tav tm="100000">
                                          <p:val>
                                            <p:strVal val="#ppt_w"/>
                                          </p:val>
                                        </p:tav>
                                      </p:tavLst>
                                    </p:anim>
                                    <p:anim calcmode="lin" valueType="num">
                                      <p:cBhvr>
                                        <p:cTn dur="500" fill="hold" id="39"/>
                                        <p:tgtEl>
                                          <p:spTgt spid="4"/>
                                        </p:tgtEl>
                                        <p:attrNameLst>
                                          <p:attrName>ppt_h</p:attrName>
                                        </p:attrNameLst>
                                      </p:cBhvr>
                                      <p:tavLst>
                                        <p:tav tm="0">
                                          <p:val>
                                            <p:fltVal val="0"/>
                                          </p:val>
                                        </p:tav>
                                        <p:tav tm="100000">
                                          <p:val>
                                            <p:strVal val="#ppt_h"/>
                                          </p:val>
                                        </p:tav>
                                      </p:tavLst>
                                    </p:anim>
                                    <p:anim calcmode="lin" valueType="num">
                                      <p:cBhvr>
                                        <p:cTn dur="500" fill="hold" id="40"/>
                                        <p:tgtEl>
                                          <p:spTgt spid="4"/>
                                        </p:tgtEl>
                                        <p:attrNameLst>
                                          <p:attrName>style.rotation</p:attrName>
                                        </p:attrNameLst>
                                      </p:cBhvr>
                                      <p:tavLst>
                                        <p:tav tm="0">
                                          <p:val>
                                            <p:fltVal val="360"/>
                                          </p:val>
                                        </p:tav>
                                        <p:tav tm="100000">
                                          <p:val>
                                            <p:fltVal val="0"/>
                                          </p:val>
                                        </p:tav>
                                      </p:tavLst>
                                    </p:anim>
                                    <p:animEffect filter="fade" transition="in">
                                      <p:cBhvr>
                                        <p:cTn dur="500" id="41"/>
                                        <p:tgtEl>
                                          <p:spTgt spid="4"/>
                                        </p:tgtEl>
                                      </p:cBhvr>
                                    </p:animEffect>
                                  </p:childTnLst>
                                </p:cTn>
                              </p:par>
                            </p:childTnLst>
                          </p:cTn>
                        </p:par>
                        <p:par>
                          <p:cTn fill="hold" id="42">
                            <p:stCondLst>
                              <p:cond delay="2500"/>
                            </p:stCondLst>
                            <p:childTnLst>
                              <p:par>
                                <p:cTn fill="hold" grpId="0" id="43" nodeType="afterEffect" presetClass="entr" presetID="22" presetSubtype="4">
                                  <p:stCondLst>
                                    <p:cond delay="0"/>
                                  </p:stCondLst>
                                  <p:childTnLst>
                                    <p:set>
                                      <p:cBhvr>
                                        <p:cTn dur="1" fill="hold" id="44">
                                          <p:stCondLst>
                                            <p:cond delay="0"/>
                                          </p:stCondLst>
                                        </p:cTn>
                                        <p:tgtEl>
                                          <p:spTgt spid="10"/>
                                        </p:tgtEl>
                                        <p:attrNameLst>
                                          <p:attrName>style.visibility</p:attrName>
                                        </p:attrNameLst>
                                      </p:cBhvr>
                                      <p:to>
                                        <p:strVal val="visible"/>
                                      </p:to>
                                    </p:set>
                                    <p:animEffect filter="wipe(down)" transition="in">
                                      <p:cBhvr>
                                        <p:cTn dur="500" id="45"/>
                                        <p:tgtEl>
                                          <p:spTgt spid="10"/>
                                        </p:tgtEl>
                                      </p:cBhvr>
                                    </p:animEffect>
                                  </p:childTnLst>
                                </p:cTn>
                              </p:par>
                              <p:par>
                                <p:cTn fill="hold" grpId="0" id="46" nodeType="withEffect" presetClass="entr" presetID="22" presetSubtype="2">
                                  <p:stCondLst>
                                    <p:cond delay="0"/>
                                  </p:stCondLst>
                                  <p:childTnLst>
                                    <p:set>
                                      <p:cBhvr>
                                        <p:cTn dur="1" fill="hold" id="47">
                                          <p:stCondLst>
                                            <p:cond delay="0"/>
                                          </p:stCondLst>
                                        </p:cTn>
                                        <p:tgtEl>
                                          <p:spTgt spid="9"/>
                                        </p:tgtEl>
                                        <p:attrNameLst>
                                          <p:attrName>style.visibility</p:attrName>
                                        </p:attrNameLst>
                                      </p:cBhvr>
                                      <p:to>
                                        <p:strVal val="visible"/>
                                      </p:to>
                                    </p:set>
                                    <p:animEffect filter="wipe(right)" transition="in">
                                      <p:cBhvr>
                                        <p:cTn dur="500" id="48"/>
                                        <p:tgtEl>
                                          <p:spTgt spid="9"/>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5"/>
                                        </p:tgtEl>
                                        <p:attrNameLst>
                                          <p:attrName>style.visibility</p:attrName>
                                        </p:attrNameLst>
                                      </p:cBhvr>
                                      <p:to>
                                        <p:strVal val="visible"/>
                                      </p:to>
                                    </p:set>
                                    <p:animEffect filter="wipe(left)" transition="in">
                                      <p:cBhvr>
                                        <p:cTn dur="500" id="51"/>
                                        <p:tgtEl>
                                          <p:spTgt spid="5"/>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6"/>
                                        </p:tgtEl>
                                        <p:attrNameLst>
                                          <p:attrName>style.visibility</p:attrName>
                                        </p:attrNameLst>
                                      </p:cBhvr>
                                      <p:to>
                                        <p:strVal val="visible"/>
                                      </p:to>
                                    </p:set>
                                    <p:animEffect filter="wipe(left)" transition="in">
                                      <p:cBhvr>
                                        <p:cTn dur="500" id="54"/>
                                        <p:tgtEl>
                                          <p:spTgt spid="6"/>
                                        </p:tgtEl>
                                      </p:cBhvr>
                                    </p:animEffect>
                                  </p:childTnLst>
                                </p:cTn>
                              </p:par>
                              <p:par>
                                <p:cTn fill="hold" grpId="0" id="55" nodeType="withEffect" presetClass="entr" presetID="22" presetSubtype="2">
                                  <p:stCondLst>
                                    <p:cond delay="0"/>
                                  </p:stCondLst>
                                  <p:childTnLst>
                                    <p:set>
                                      <p:cBhvr>
                                        <p:cTn dur="1" fill="hold" id="56">
                                          <p:stCondLst>
                                            <p:cond delay="0"/>
                                          </p:stCondLst>
                                        </p:cTn>
                                        <p:tgtEl>
                                          <p:spTgt spid="8"/>
                                        </p:tgtEl>
                                        <p:attrNameLst>
                                          <p:attrName>style.visibility</p:attrName>
                                        </p:attrNameLst>
                                      </p:cBhvr>
                                      <p:to>
                                        <p:strVal val="visible"/>
                                      </p:to>
                                    </p:set>
                                    <p:animEffect filter="wipe(right)" transition="in">
                                      <p:cBhvr>
                                        <p:cTn dur="500" id="57"/>
                                        <p:tgtEl>
                                          <p:spTgt spid="8"/>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7"/>
                                        </p:tgtEl>
                                        <p:attrNameLst>
                                          <p:attrName>style.visibility</p:attrName>
                                        </p:attrNameLst>
                                      </p:cBhvr>
                                      <p:to>
                                        <p:strVal val="visible"/>
                                      </p:to>
                                    </p:set>
                                    <p:animEffect filter="wipe(left)" transition="in">
                                      <p:cBhvr>
                                        <p:cTn dur="500" id="60"/>
                                        <p:tgtEl>
                                          <p:spTgt spid="7"/>
                                        </p:tgtEl>
                                      </p:cBhvr>
                                    </p:animEffect>
                                  </p:childTnLst>
                                </p:cTn>
                              </p:par>
                              <p:par>
                                <p:cTn fill="hold" grpId="0" id="61" nodeType="withEffect" presetClass="entr" presetID="12" presetSubtype="8">
                                  <p:stCondLst>
                                    <p:cond delay="0"/>
                                  </p:stCondLst>
                                  <p:childTnLst>
                                    <p:set>
                                      <p:cBhvr>
                                        <p:cTn dur="1" fill="hold" id="62">
                                          <p:stCondLst>
                                            <p:cond delay="0"/>
                                          </p:stCondLst>
                                        </p:cTn>
                                        <p:tgtEl>
                                          <p:spTgt spid="13"/>
                                        </p:tgtEl>
                                        <p:attrNameLst>
                                          <p:attrName>style.visibility</p:attrName>
                                        </p:attrNameLst>
                                      </p:cBhvr>
                                      <p:to>
                                        <p:strVal val="visible"/>
                                      </p:to>
                                    </p:set>
                                    <p:anim calcmode="lin" valueType="num">
                                      <p:cBhvr additive="base">
                                        <p:cTn dur="500" id="63"/>
                                        <p:tgtEl>
                                          <p:spTgt spid="13"/>
                                        </p:tgtEl>
                                        <p:attrNameLst>
                                          <p:attrName>ppt_x</p:attrName>
                                        </p:attrNameLst>
                                      </p:cBhvr>
                                      <p:tavLst>
                                        <p:tav tm="0">
                                          <p:val>
                                            <p:strVal val="#ppt_x-#ppt_w*1.125000"/>
                                          </p:val>
                                        </p:tav>
                                        <p:tav tm="100000">
                                          <p:val>
                                            <p:strVal val="#ppt_x"/>
                                          </p:val>
                                        </p:tav>
                                      </p:tavLst>
                                    </p:anim>
                                    <p:animEffect filter="wipe(right)" transition="in">
                                      <p:cBhvr>
                                        <p:cTn dur="500" id="64"/>
                                        <p:tgtEl>
                                          <p:spTgt spid="13"/>
                                        </p:tgtEl>
                                      </p:cBhvr>
                                    </p:animEffect>
                                  </p:childTnLst>
                                </p:cTn>
                              </p:par>
                              <p:par>
                                <p:cTn fill="hold" grpId="0" id="65" nodeType="withEffect" presetClass="entr" presetID="12" presetSubtype="4">
                                  <p:stCondLst>
                                    <p:cond delay="0"/>
                                  </p:stCondLst>
                                  <p:iterate type="lt">
                                    <p:tmPct val="40000"/>
                                  </p:iterate>
                                  <p:childTnLst>
                                    <p:set>
                                      <p:cBhvr>
                                        <p:cTn dur="1" fill="hold" id="66">
                                          <p:stCondLst>
                                            <p:cond delay="0"/>
                                          </p:stCondLst>
                                        </p:cTn>
                                        <p:tgtEl>
                                          <p:spTgt spid="14"/>
                                        </p:tgtEl>
                                        <p:attrNameLst>
                                          <p:attrName>style.visibility</p:attrName>
                                        </p:attrNameLst>
                                      </p:cBhvr>
                                      <p:to>
                                        <p:strVal val="visible"/>
                                      </p:to>
                                    </p:set>
                                    <p:anim calcmode="lin" valueType="num">
                                      <p:cBhvr additive="base">
                                        <p:cTn dur="300" id="67"/>
                                        <p:tgtEl>
                                          <p:spTgt spid="14"/>
                                        </p:tgtEl>
                                        <p:attrNameLst>
                                          <p:attrName>ppt_y</p:attrName>
                                        </p:attrNameLst>
                                      </p:cBhvr>
                                      <p:tavLst>
                                        <p:tav tm="0">
                                          <p:val>
                                            <p:strVal val="#ppt_y+#ppt_h*1.125000"/>
                                          </p:val>
                                        </p:tav>
                                        <p:tav tm="100000">
                                          <p:val>
                                            <p:strVal val="#ppt_y"/>
                                          </p:val>
                                        </p:tav>
                                      </p:tavLst>
                                    </p:anim>
                                    <p:animEffect filter="wipe(up)" transition="in">
                                      <p:cBhvr>
                                        <p:cTn dur="300" id="68"/>
                                        <p:tgtEl>
                                          <p:spTgt spid="14"/>
                                        </p:tgtEl>
                                      </p:cBhvr>
                                    </p:animEffect>
                                  </p:childTnLst>
                                </p:cTn>
                              </p:par>
                            </p:childTnLst>
                          </p:cTn>
                        </p:par>
                        <p:par>
                          <p:cTn fill="hold" id="69">
                            <p:stCondLst>
                              <p:cond delay="3160"/>
                            </p:stCondLst>
                            <p:childTnLst>
                              <p:par>
                                <p:cTn fill="hold" grpId="0" id="70" nodeType="afterEffect" presetClass="entr" presetID="12" presetSubtype="8">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additive="base">
                                        <p:cTn dur="500" id="72"/>
                                        <p:tgtEl>
                                          <p:spTgt spid="15"/>
                                        </p:tgtEl>
                                        <p:attrNameLst>
                                          <p:attrName>ppt_x</p:attrName>
                                        </p:attrNameLst>
                                      </p:cBhvr>
                                      <p:tavLst>
                                        <p:tav tm="0">
                                          <p:val>
                                            <p:strVal val="#ppt_x-#ppt_w*1.125000"/>
                                          </p:val>
                                        </p:tav>
                                        <p:tav tm="100000">
                                          <p:val>
                                            <p:strVal val="#ppt_x"/>
                                          </p:val>
                                        </p:tav>
                                      </p:tavLst>
                                    </p:anim>
                                    <p:animEffect filter="wipe(right)" transition="in">
                                      <p:cBhvr>
                                        <p:cTn dur="500" id="73"/>
                                        <p:tgtEl>
                                          <p:spTgt spid="15"/>
                                        </p:tgtEl>
                                      </p:cBhvr>
                                    </p:animEffect>
                                  </p:childTnLst>
                                </p:cTn>
                              </p:par>
                              <p:par>
                                <p:cTn fill="hold" grpId="0" id="74" nodeType="withEffect" presetClass="entr" presetID="12" presetSubtype="8">
                                  <p:stCondLst>
                                    <p:cond delay="0"/>
                                  </p:stCondLst>
                                  <p:childTnLst>
                                    <p:set>
                                      <p:cBhvr>
                                        <p:cTn dur="1" fill="hold" id="75">
                                          <p:stCondLst>
                                            <p:cond delay="0"/>
                                          </p:stCondLst>
                                        </p:cTn>
                                        <p:tgtEl>
                                          <p:spTgt spid="16"/>
                                        </p:tgtEl>
                                        <p:attrNameLst>
                                          <p:attrName>style.visibility</p:attrName>
                                        </p:attrNameLst>
                                      </p:cBhvr>
                                      <p:to>
                                        <p:strVal val="visible"/>
                                      </p:to>
                                    </p:set>
                                    <p:anim calcmode="lin" valueType="num">
                                      <p:cBhvr additive="base">
                                        <p:cTn dur="500" id="76"/>
                                        <p:tgtEl>
                                          <p:spTgt spid="16"/>
                                        </p:tgtEl>
                                        <p:attrNameLst>
                                          <p:attrName>ppt_x</p:attrName>
                                        </p:attrNameLst>
                                      </p:cBhvr>
                                      <p:tavLst>
                                        <p:tav tm="0">
                                          <p:val>
                                            <p:strVal val="#ppt_x-#ppt_w*1.125000"/>
                                          </p:val>
                                        </p:tav>
                                        <p:tav tm="100000">
                                          <p:val>
                                            <p:strVal val="#ppt_x"/>
                                          </p:val>
                                        </p:tav>
                                      </p:tavLst>
                                    </p:anim>
                                    <p:animEffect filter="wipe(right)" transition="in">
                                      <p:cBhvr>
                                        <p:cTn dur="500" id="77"/>
                                        <p:tgtEl>
                                          <p:spTgt spid="16"/>
                                        </p:tgtEl>
                                      </p:cBhvr>
                                    </p:animEffect>
                                  </p:childTnLst>
                                </p:cTn>
                              </p:par>
                              <p:par>
                                <p:cTn fill="hold" grpId="0" id="78" nodeType="withEffect" presetClass="entr" presetID="12" presetSubtype="4">
                                  <p:stCondLst>
                                    <p:cond delay="0"/>
                                  </p:stCondLst>
                                  <p:iterate type="lt">
                                    <p:tmPct val="40000"/>
                                  </p:iterate>
                                  <p:childTnLst>
                                    <p:set>
                                      <p:cBhvr>
                                        <p:cTn dur="1" fill="hold" id="79">
                                          <p:stCondLst>
                                            <p:cond delay="0"/>
                                          </p:stCondLst>
                                        </p:cTn>
                                        <p:tgtEl>
                                          <p:spTgt spid="17"/>
                                        </p:tgtEl>
                                        <p:attrNameLst>
                                          <p:attrName>style.visibility</p:attrName>
                                        </p:attrNameLst>
                                      </p:cBhvr>
                                      <p:to>
                                        <p:strVal val="visible"/>
                                      </p:to>
                                    </p:set>
                                    <p:anim calcmode="lin" valueType="num">
                                      <p:cBhvr additive="base">
                                        <p:cTn dur="300" id="80"/>
                                        <p:tgtEl>
                                          <p:spTgt spid="17"/>
                                        </p:tgtEl>
                                        <p:attrNameLst>
                                          <p:attrName>ppt_y</p:attrName>
                                        </p:attrNameLst>
                                      </p:cBhvr>
                                      <p:tavLst>
                                        <p:tav tm="0">
                                          <p:val>
                                            <p:strVal val="#ppt_y+#ppt_h*1.125000"/>
                                          </p:val>
                                        </p:tav>
                                        <p:tav tm="100000">
                                          <p:val>
                                            <p:strVal val="#ppt_y"/>
                                          </p:val>
                                        </p:tav>
                                      </p:tavLst>
                                    </p:anim>
                                    <p:animEffect filter="wipe(up)" transition="in">
                                      <p:cBhvr>
                                        <p:cTn dur="300" id="81"/>
                                        <p:tgtEl>
                                          <p:spTgt spid="17"/>
                                        </p:tgtEl>
                                      </p:cBhvr>
                                    </p:animEffect>
                                  </p:childTnLst>
                                </p:cTn>
                              </p:par>
                            </p:childTnLst>
                          </p:cTn>
                        </p:par>
                        <p:par>
                          <p:cTn fill="hold" id="82">
                            <p:stCondLst>
                              <p:cond delay="3700"/>
                            </p:stCondLst>
                            <p:childTnLst>
                              <p:par>
                                <p:cTn fill="hold" grpId="0" id="83" nodeType="afterEffect" presetClass="entr" presetID="12" presetSubtype="8">
                                  <p:stCondLst>
                                    <p:cond delay="0"/>
                                  </p:stCondLst>
                                  <p:childTnLst>
                                    <p:set>
                                      <p:cBhvr>
                                        <p:cTn dur="1" fill="hold" id="84">
                                          <p:stCondLst>
                                            <p:cond delay="0"/>
                                          </p:stCondLst>
                                        </p:cTn>
                                        <p:tgtEl>
                                          <p:spTgt spid="18"/>
                                        </p:tgtEl>
                                        <p:attrNameLst>
                                          <p:attrName>style.visibility</p:attrName>
                                        </p:attrNameLst>
                                      </p:cBhvr>
                                      <p:to>
                                        <p:strVal val="visible"/>
                                      </p:to>
                                    </p:set>
                                    <p:anim calcmode="lin" valueType="num">
                                      <p:cBhvr additive="base">
                                        <p:cTn dur="500" id="85"/>
                                        <p:tgtEl>
                                          <p:spTgt spid="18"/>
                                        </p:tgtEl>
                                        <p:attrNameLst>
                                          <p:attrName>ppt_x</p:attrName>
                                        </p:attrNameLst>
                                      </p:cBhvr>
                                      <p:tavLst>
                                        <p:tav tm="0">
                                          <p:val>
                                            <p:strVal val="#ppt_x-#ppt_w*1.125000"/>
                                          </p:val>
                                        </p:tav>
                                        <p:tav tm="100000">
                                          <p:val>
                                            <p:strVal val="#ppt_x"/>
                                          </p:val>
                                        </p:tav>
                                      </p:tavLst>
                                    </p:anim>
                                    <p:animEffect filter="wipe(right)" transition="in">
                                      <p:cBhvr>
                                        <p:cTn dur="500" id="86"/>
                                        <p:tgtEl>
                                          <p:spTgt spid="18"/>
                                        </p:tgtEl>
                                      </p:cBhvr>
                                    </p:animEffect>
                                  </p:childTnLst>
                                </p:cTn>
                              </p:par>
                              <p:par>
                                <p:cTn fill="hold" grpId="0" id="87" nodeType="withEffect" presetClass="entr" presetID="12" presetSubtype="8">
                                  <p:stCondLst>
                                    <p:cond delay="0"/>
                                  </p:stCondLst>
                                  <p:childTnLst>
                                    <p:set>
                                      <p:cBhvr>
                                        <p:cTn dur="1" fill="hold" id="88">
                                          <p:stCondLst>
                                            <p:cond delay="0"/>
                                          </p:stCondLst>
                                        </p:cTn>
                                        <p:tgtEl>
                                          <p:spTgt spid="19"/>
                                        </p:tgtEl>
                                        <p:attrNameLst>
                                          <p:attrName>style.visibility</p:attrName>
                                        </p:attrNameLst>
                                      </p:cBhvr>
                                      <p:to>
                                        <p:strVal val="visible"/>
                                      </p:to>
                                    </p:set>
                                    <p:anim calcmode="lin" valueType="num">
                                      <p:cBhvr additive="base">
                                        <p:cTn dur="500" id="89"/>
                                        <p:tgtEl>
                                          <p:spTgt spid="19"/>
                                        </p:tgtEl>
                                        <p:attrNameLst>
                                          <p:attrName>ppt_x</p:attrName>
                                        </p:attrNameLst>
                                      </p:cBhvr>
                                      <p:tavLst>
                                        <p:tav tm="0">
                                          <p:val>
                                            <p:strVal val="#ppt_x-#ppt_w*1.125000"/>
                                          </p:val>
                                        </p:tav>
                                        <p:tav tm="100000">
                                          <p:val>
                                            <p:strVal val="#ppt_x"/>
                                          </p:val>
                                        </p:tav>
                                      </p:tavLst>
                                    </p:anim>
                                    <p:animEffect filter="wipe(right)" transition="in">
                                      <p:cBhvr>
                                        <p:cTn dur="500" id="90"/>
                                        <p:tgtEl>
                                          <p:spTgt spid="19"/>
                                        </p:tgtEl>
                                      </p:cBhvr>
                                    </p:animEffect>
                                  </p:childTnLst>
                                </p:cTn>
                              </p:par>
                              <p:par>
                                <p:cTn fill="hold" grpId="0" id="91" nodeType="withEffect" presetClass="entr" presetID="12" presetSubtype="4">
                                  <p:stCondLst>
                                    <p:cond delay="0"/>
                                  </p:stCondLst>
                                  <p:iterate type="lt">
                                    <p:tmPct val="40000"/>
                                  </p:iterate>
                                  <p:childTnLst>
                                    <p:set>
                                      <p:cBhvr>
                                        <p:cTn dur="1" fill="hold" id="92">
                                          <p:stCondLst>
                                            <p:cond delay="0"/>
                                          </p:stCondLst>
                                        </p:cTn>
                                        <p:tgtEl>
                                          <p:spTgt spid="20"/>
                                        </p:tgtEl>
                                        <p:attrNameLst>
                                          <p:attrName>style.visibility</p:attrName>
                                        </p:attrNameLst>
                                      </p:cBhvr>
                                      <p:to>
                                        <p:strVal val="visible"/>
                                      </p:to>
                                    </p:set>
                                    <p:anim calcmode="lin" valueType="num">
                                      <p:cBhvr additive="base">
                                        <p:cTn dur="300" id="93"/>
                                        <p:tgtEl>
                                          <p:spTgt spid="20"/>
                                        </p:tgtEl>
                                        <p:attrNameLst>
                                          <p:attrName>ppt_y</p:attrName>
                                        </p:attrNameLst>
                                      </p:cBhvr>
                                      <p:tavLst>
                                        <p:tav tm="0">
                                          <p:val>
                                            <p:strVal val="#ppt_y+#ppt_h*1.125000"/>
                                          </p:val>
                                        </p:tav>
                                        <p:tav tm="100000">
                                          <p:val>
                                            <p:strVal val="#ppt_y"/>
                                          </p:val>
                                        </p:tav>
                                      </p:tavLst>
                                    </p:anim>
                                    <p:animEffect filter="wipe(up)" transition="in">
                                      <p:cBhvr>
                                        <p:cTn dur="300" id="94"/>
                                        <p:tgtEl>
                                          <p:spTgt spid="20"/>
                                        </p:tgtEl>
                                      </p:cBhvr>
                                    </p:animEffect>
                                  </p:childTnLst>
                                </p:cTn>
                              </p:par>
                            </p:childTnLst>
                          </p:cTn>
                        </p:par>
                        <p:par>
                          <p:cTn fill="hold" id="95">
                            <p:stCondLst>
                              <p:cond delay="4240"/>
                            </p:stCondLst>
                            <p:childTnLst>
                              <p:par>
                                <p:cTn fill="hold" grpId="0" id="96" nodeType="afterEffect" presetClass="entr" presetID="12" presetSubtype="8">
                                  <p:stCondLst>
                                    <p:cond delay="0"/>
                                  </p:stCondLst>
                                  <p:childTnLst>
                                    <p:set>
                                      <p:cBhvr>
                                        <p:cTn dur="1" fill="hold" id="97">
                                          <p:stCondLst>
                                            <p:cond delay="0"/>
                                          </p:stCondLst>
                                        </p:cTn>
                                        <p:tgtEl>
                                          <p:spTgt spid="21"/>
                                        </p:tgtEl>
                                        <p:attrNameLst>
                                          <p:attrName>style.visibility</p:attrName>
                                        </p:attrNameLst>
                                      </p:cBhvr>
                                      <p:to>
                                        <p:strVal val="visible"/>
                                      </p:to>
                                    </p:set>
                                    <p:anim calcmode="lin" valueType="num">
                                      <p:cBhvr additive="base">
                                        <p:cTn dur="500" id="98"/>
                                        <p:tgtEl>
                                          <p:spTgt spid="21"/>
                                        </p:tgtEl>
                                        <p:attrNameLst>
                                          <p:attrName>ppt_x</p:attrName>
                                        </p:attrNameLst>
                                      </p:cBhvr>
                                      <p:tavLst>
                                        <p:tav tm="0">
                                          <p:val>
                                            <p:strVal val="#ppt_x-#ppt_w*1.125000"/>
                                          </p:val>
                                        </p:tav>
                                        <p:tav tm="100000">
                                          <p:val>
                                            <p:strVal val="#ppt_x"/>
                                          </p:val>
                                        </p:tav>
                                      </p:tavLst>
                                    </p:anim>
                                    <p:animEffect filter="wipe(right)" transition="in">
                                      <p:cBhvr>
                                        <p:cTn dur="500" id="99"/>
                                        <p:tgtEl>
                                          <p:spTgt spid="21"/>
                                        </p:tgtEl>
                                      </p:cBhvr>
                                    </p:animEffect>
                                  </p:childTnLst>
                                </p:cTn>
                              </p:par>
                              <p:par>
                                <p:cTn fill="hold" grpId="0" id="100" nodeType="withEffect" presetClass="entr" presetID="12" presetSubtype="8">
                                  <p:stCondLst>
                                    <p:cond delay="0"/>
                                  </p:stCondLst>
                                  <p:childTnLst>
                                    <p:set>
                                      <p:cBhvr>
                                        <p:cTn dur="1" fill="hold" id="101">
                                          <p:stCondLst>
                                            <p:cond delay="0"/>
                                          </p:stCondLst>
                                        </p:cTn>
                                        <p:tgtEl>
                                          <p:spTgt spid="22"/>
                                        </p:tgtEl>
                                        <p:attrNameLst>
                                          <p:attrName>style.visibility</p:attrName>
                                        </p:attrNameLst>
                                      </p:cBhvr>
                                      <p:to>
                                        <p:strVal val="visible"/>
                                      </p:to>
                                    </p:set>
                                    <p:anim calcmode="lin" valueType="num">
                                      <p:cBhvr additive="base">
                                        <p:cTn dur="500" id="102"/>
                                        <p:tgtEl>
                                          <p:spTgt spid="22"/>
                                        </p:tgtEl>
                                        <p:attrNameLst>
                                          <p:attrName>ppt_x</p:attrName>
                                        </p:attrNameLst>
                                      </p:cBhvr>
                                      <p:tavLst>
                                        <p:tav tm="0">
                                          <p:val>
                                            <p:strVal val="#ppt_x-#ppt_w*1.125000"/>
                                          </p:val>
                                        </p:tav>
                                        <p:tav tm="100000">
                                          <p:val>
                                            <p:strVal val="#ppt_x"/>
                                          </p:val>
                                        </p:tav>
                                      </p:tavLst>
                                    </p:anim>
                                    <p:animEffect filter="wipe(right)" transition="in">
                                      <p:cBhvr>
                                        <p:cTn dur="500" id="103"/>
                                        <p:tgtEl>
                                          <p:spTgt spid="22"/>
                                        </p:tgtEl>
                                      </p:cBhvr>
                                    </p:animEffect>
                                  </p:childTnLst>
                                </p:cTn>
                              </p:par>
                              <p:par>
                                <p:cTn fill="hold" grpId="0" id="104" nodeType="withEffect" presetClass="entr" presetID="12" presetSubtype="4">
                                  <p:stCondLst>
                                    <p:cond delay="0"/>
                                  </p:stCondLst>
                                  <p:iterate type="lt">
                                    <p:tmPct val="40000"/>
                                  </p:iterate>
                                  <p:childTnLst>
                                    <p:set>
                                      <p:cBhvr>
                                        <p:cTn dur="1" fill="hold" id="105">
                                          <p:stCondLst>
                                            <p:cond delay="0"/>
                                          </p:stCondLst>
                                        </p:cTn>
                                        <p:tgtEl>
                                          <p:spTgt spid="23"/>
                                        </p:tgtEl>
                                        <p:attrNameLst>
                                          <p:attrName>style.visibility</p:attrName>
                                        </p:attrNameLst>
                                      </p:cBhvr>
                                      <p:to>
                                        <p:strVal val="visible"/>
                                      </p:to>
                                    </p:set>
                                    <p:anim calcmode="lin" valueType="num">
                                      <p:cBhvr additive="base">
                                        <p:cTn dur="300" id="106"/>
                                        <p:tgtEl>
                                          <p:spTgt spid="23"/>
                                        </p:tgtEl>
                                        <p:attrNameLst>
                                          <p:attrName>ppt_y</p:attrName>
                                        </p:attrNameLst>
                                      </p:cBhvr>
                                      <p:tavLst>
                                        <p:tav tm="0">
                                          <p:val>
                                            <p:strVal val="#ppt_y+#ppt_h*1.125000"/>
                                          </p:val>
                                        </p:tav>
                                        <p:tav tm="100000">
                                          <p:val>
                                            <p:strVal val="#ppt_y"/>
                                          </p:val>
                                        </p:tav>
                                      </p:tavLst>
                                    </p:anim>
                                    <p:animEffect filter="wipe(up)" transition="in">
                                      <p:cBhvr>
                                        <p:cTn dur="300" id="107"/>
                                        <p:tgtEl>
                                          <p:spTgt spid="23"/>
                                        </p:tgtEl>
                                      </p:cBhvr>
                                    </p:animEffect>
                                  </p:childTnLst>
                                </p:cTn>
                              </p:par>
                            </p:childTnLst>
                          </p:cTn>
                        </p:par>
                        <p:par>
                          <p:cTn fill="hold" id="108">
                            <p:stCondLst>
                              <p:cond delay="4900"/>
                            </p:stCondLst>
                            <p:childTnLst>
                              <p:par>
                                <p:cTn fill="hold" grpId="0" id="109" nodeType="afterEffect" presetClass="entr" presetID="12" presetSubtype="8">
                                  <p:stCondLst>
                                    <p:cond delay="0"/>
                                  </p:stCondLst>
                                  <p:childTnLst>
                                    <p:set>
                                      <p:cBhvr>
                                        <p:cTn dur="1" fill="hold" id="110">
                                          <p:stCondLst>
                                            <p:cond delay="0"/>
                                          </p:stCondLst>
                                        </p:cTn>
                                        <p:tgtEl>
                                          <p:spTgt spid="24"/>
                                        </p:tgtEl>
                                        <p:attrNameLst>
                                          <p:attrName>style.visibility</p:attrName>
                                        </p:attrNameLst>
                                      </p:cBhvr>
                                      <p:to>
                                        <p:strVal val="visible"/>
                                      </p:to>
                                    </p:set>
                                    <p:anim calcmode="lin" valueType="num">
                                      <p:cBhvr additive="base">
                                        <p:cTn dur="500" id="111"/>
                                        <p:tgtEl>
                                          <p:spTgt spid="24"/>
                                        </p:tgtEl>
                                        <p:attrNameLst>
                                          <p:attrName>ppt_x</p:attrName>
                                        </p:attrNameLst>
                                      </p:cBhvr>
                                      <p:tavLst>
                                        <p:tav tm="0">
                                          <p:val>
                                            <p:strVal val="#ppt_x-#ppt_w*1.125000"/>
                                          </p:val>
                                        </p:tav>
                                        <p:tav tm="100000">
                                          <p:val>
                                            <p:strVal val="#ppt_x"/>
                                          </p:val>
                                        </p:tav>
                                      </p:tavLst>
                                    </p:anim>
                                    <p:animEffect filter="wipe(right)" transition="in">
                                      <p:cBhvr>
                                        <p:cTn dur="500" id="112"/>
                                        <p:tgtEl>
                                          <p:spTgt spid="24"/>
                                        </p:tgtEl>
                                      </p:cBhvr>
                                    </p:animEffect>
                                  </p:childTnLst>
                                </p:cTn>
                              </p:par>
                              <p:par>
                                <p:cTn fill="hold" grpId="0" id="113" nodeType="withEffect" presetClass="entr" presetID="12" presetSubtype="8">
                                  <p:stCondLst>
                                    <p:cond delay="0"/>
                                  </p:stCondLst>
                                  <p:childTnLst>
                                    <p:set>
                                      <p:cBhvr>
                                        <p:cTn dur="1" fill="hold" id="114">
                                          <p:stCondLst>
                                            <p:cond delay="0"/>
                                          </p:stCondLst>
                                        </p:cTn>
                                        <p:tgtEl>
                                          <p:spTgt spid="25"/>
                                        </p:tgtEl>
                                        <p:attrNameLst>
                                          <p:attrName>style.visibility</p:attrName>
                                        </p:attrNameLst>
                                      </p:cBhvr>
                                      <p:to>
                                        <p:strVal val="visible"/>
                                      </p:to>
                                    </p:set>
                                    <p:anim calcmode="lin" valueType="num">
                                      <p:cBhvr additive="base">
                                        <p:cTn dur="500" id="115"/>
                                        <p:tgtEl>
                                          <p:spTgt spid="25"/>
                                        </p:tgtEl>
                                        <p:attrNameLst>
                                          <p:attrName>ppt_x</p:attrName>
                                        </p:attrNameLst>
                                      </p:cBhvr>
                                      <p:tavLst>
                                        <p:tav tm="0">
                                          <p:val>
                                            <p:strVal val="#ppt_x-#ppt_w*1.125000"/>
                                          </p:val>
                                        </p:tav>
                                        <p:tav tm="100000">
                                          <p:val>
                                            <p:strVal val="#ppt_x"/>
                                          </p:val>
                                        </p:tav>
                                      </p:tavLst>
                                    </p:anim>
                                    <p:animEffect filter="wipe(right)" transition="in">
                                      <p:cBhvr>
                                        <p:cTn dur="500" id="116"/>
                                        <p:tgtEl>
                                          <p:spTgt spid="25"/>
                                        </p:tgtEl>
                                      </p:cBhvr>
                                    </p:animEffect>
                                  </p:childTnLst>
                                </p:cTn>
                              </p:par>
                              <p:par>
                                <p:cTn fill="hold" grpId="0" id="117" nodeType="withEffect" presetClass="entr" presetID="12" presetSubtype="4">
                                  <p:stCondLst>
                                    <p:cond delay="0"/>
                                  </p:stCondLst>
                                  <p:iterate type="lt">
                                    <p:tmPct val="40000"/>
                                  </p:iterate>
                                  <p:childTnLst>
                                    <p:set>
                                      <p:cBhvr>
                                        <p:cTn dur="1" fill="hold" id="118">
                                          <p:stCondLst>
                                            <p:cond delay="0"/>
                                          </p:stCondLst>
                                        </p:cTn>
                                        <p:tgtEl>
                                          <p:spTgt spid="26"/>
                                        </p:tgtEl>
                                        <p:attrNameLst>
                                          <p:attrName>style.visibility</p:attrName>
                                        </p:attrNameLst>
                                      </p:cBhvr>
                                      <p:to>
                                        <p:strVal val="visible"/>
                                      </p:to>
                                    </p:set>
                                    <p:anim calcmode="lin" valueType="num">
                                      <p:cBhvr additive="base">
                                        <p:cTn dur="300" id="119"/>
                                        <p:tgtEl>
                                          <p:spTgt spid="26"/>
                                        </p:tgtEl>
                                        <p:attrNameLst>
                                          <p:attrName>ppt_y</p:attrName>
                                        </p:attrNameLst>
                                      </p:cBhvr>
                                      <p:tavLst>
                                        <p:tav tm="0">
                                          <p:val>
                                            <p:strVal val="#ppt_y+#ppt_h*1.125000"/>
                                          </p:val>
                                        </p:tav>
                                        <p:tav tm="100000">
                                          <p:val>
                                            <p:strVal val="#ppt_y"/>
                                          </p:val>
                                        </p:tav>
                                      </p:tavLst>
                                    </p:anim>
                                    <p:animEffect filter="wipe(up)" transition="in">
                                      <p:cBhvr>
                                        <p:cTn dur="300" id="120"/>
                                        <p:tgtEl>
                                          <p:spTgt spid="26"/>
                                        </p:tgtEl>
                                      </p:cBhvr>
                                    </p:animEffect>
                                  </p:childTnLst>
                                </p:cTn>
                              </p:par>
                            </p:childTnLst>
                          </p:cTn>
                        </p:par>
                        <p:par>
                          <p:cTn fill="hold" id="121">
                            <p:stCondLst>
                              <p:cond delay="5560"/>
                            </p:stCondLst>
                            <p:childTnLst>
                              <p:par>
                                <p:cTn fill="hold" grpId="0" id="122" nodeType="afterEffect" presetClass="entr" presetID="12" presetSubtype="8">
                                  <p:stCondLst>
                                    <p:cond delay="0"/>
                                  </p:stCondLst>
                                  <p:childTnLst>
                                    <p:set>
                                      <p:cBhvr>
                                        <p:cTn dur="1" fill="hold" id="123">
                                          <p:stCondLst>
                                            <p:cond delay="0"/>
                                          </p:stCondLst>
                                        </p:cTn>
                                        <p:tgtEl>
                                          <p:spTgt spid="27"/>
                                        </p:tgtEl>
                                        <p:attrNameLst>
                                          <p:attrName>style.visibility</p:attrName>
                                        </p:attrNameLst>
                                      </p:cBhvr>
                                      <p:to>
                                        <p:strVal val="visible"/>
                                      </p:to>
                                    </p:set>
                                    <p:anim calcmode="lin" valueType="num">
                                      <p:cBhvr additive="base">
                                        <p:cTn dur="500" id="124"/>
                                        <p:tgtEl>
                                          <p:spTgt spid="27"/>
                                        </p:tgtEl>
                                        <p:attrNameLst>
                                          <p:attrName>ppt_x</p:attrName>
                                        </p:attrNameLst>
                                      </p:cBhvr>
                                      <p:tavLst>
                                        <p:tav tm="0">
                                          <p:val>
                                            <p:strVal val="#ppt_x-#ppt_w*1.125000"/>
                                          </p:val>
                                        </p:tav>
                                        <p:tav tm="100000">
                                          <p:val>
                                            <p:strVal val="#ppt_x"/>
                                          </p:val>
                                        </p:tav>
                                      </p:tavLst>
                                    </p:anim>
                                    <p:animEffect filter="wipe(right)" transition="in">
                                      <p:cBhvr>
                                        <p:cTn dur="500" id="125"/>
                                        <p:tgtEl>
                                          <p:spTgt spid="27"/>
                                        </p:tgtEl>
                                      </p:cBhvr>
                                    </p:animEffect>
                                  </p:childTnLst>
                                </p:cTn>
                              </p:par>
                              <p:par>
                                <p:cTn fill="hold" grpId="0" id="126" nodeType="withEffect" presetClass="entr" presetID="12" presetSubtype="8">
                                  <p:stCondLst>
                                    <p:cond delay="0"/>
                                  </p:stCondLst>
                                  <p:childTnLst>
                                    <p:set>
                                      <p:cBhvr>
                                        <p:cTn dur="1" fill="hold" id="127">
                                          <p:stCondLst>
                                            <p:cond delay="0"/>
                                          </p:stCondLst>
                                        </p:cTn>
                                        <p:tgtEl>
                                          <p:spTgt spid="28"/>
                                        </p:tgtEl>
                                        <p:attrNameLst>
                                          <p:attrName>style.visibility</p:attrName>
                                        </p:attrNameLst>
                                      </p:cBhvr>
                                      <p:to>
                                        <p:strVal val="visible"/>
                                      </p:to>
                                    </p:set>
                                    <p:anim calcmode="lin" valueType="num">
                                      <p:cBhvr additive="base">
                                        <p:cTn dur="500" id="128"/>
                                        <p:tgtEl>
                                          <p:spTgt spid="28"/>
                                        </p:tgtEl>
                                        <p:attrNameLst>
                                          <p:attrName>ppt_x</p:attrName>
                                        </p:attrNameLst>
                                      </p:cBhvr>
                                      <p:tavLst>
                                        <p:tav tm="0">
                                          <p:val>
                                            <p:strVal val="#ppt_x-#ppt_w*1.125000"/>
                                          </p:val>
                                        </p:tav>
                                        <p:tav tm="100000">
                                          <p:val>
                                            <p:strVal val="#ppt_x"/>
                                          </p:val>
                                        </p:tav>
                                      </p:tavLst>
                                    </p:anim>
                                    <p:animEffect filter="wipe(right)" transition="in">
                                      <p:cBhvr>
                                        <p:cTn dur="500" id="129"/>
                                        <p:tgtEl>
                                          <p:spTgt spid="28"/>
                                        </p:tgtEl>
                                      </p:cBhvr>
                                    </p:animEffect>
                                  </p:childTnLst>
                                </p:cTn>
                              </p:par>
                              <p:par>
                                <p:cTn fill="hold" grpId="0" id="130" nodeType="withEffect" presetClass="entr" presetID="12" presetSubtype="4">
                                  <p:stCondLst>
                                    <p:cond delay="0"/>
                                  </p:stCondLst>
                                  <p:iterate type="lt">
                                    <p:tmPct val="40000"/>
                                  </p:iterate>
                                  <p:childTnLst>
                                    <p:set>
                                      <p:cBhvr>
                                        <p:cTn dur="1" fill="hold" id="131">
                                          <p:stCondLst>
                                            <p:cond delay="0"/>
                                          </p:stCondLst>
                                        </p:cTn>
                                        <p:tgtEl>
                                          <p:spTgt spid="29"/>
                                        </p:tgtEl>
                                        <p:attrNameLst>
                                          <p:attrName>style.visibility</p:attrName>
                                        </p:attrNameLst>
                                      </p:cBhvr>
                                      <p:to>
                                        <p:strVal val="visible"/>
                                      </p:to>
                                    </p:set>
                                    <p:anim calcmode="lin" valueType="num">
                                      <p:cBhvr additive="base">
                                        <p:cTn dur="300" id="132"/>
                                        <p:tgtEl>
                                          <p:spTgt spid="29"/>
                                        </p:tgtEl>
                                        <p:attrNameLst>
                                          <p:attrName>ppt_y</p:attrName>
                                        </p:attrNameLst>
                                      </p:cBhvr>
                                      <p:tavLst>
                                        <p:tav tm="0">
                                          <p:val>
                                            <p:strVal val="#ppt_y+#ppt_h*1.125000"/>
                                          </p:val>
                                        </p:tav>
                                        <p:tav tm="100000">
                                          <p:val>
                                            <p:strVal val="#ppt_y"/>
                                          </p:val>
                                        </p:tav>
                                      </p:tavLst>
                                    </p:anim>
                                    <p:animEffect filter="wipe(up)" transition="in">
                                      <p:cBhvr>
                                        <p:cTn dur="300" id="133"/>
                                        <p:tgtEl>
                                          <p:spTgt spid="29"/>
                                        </p:tgtEl>
                                      </p:cBhvr>
                                    </p:animEffect>
                                  </p:childTnLst>
                                </p:cTn>
                              </p:par>
                            </p:childTnLst>
                          </p:cTn>
                        </p:par>
                        <p:par>
                          <p:cTn fill="hold" id="134">
                            <p:stCondLst>
                              <p:cond delay="6100"/>
                            </p:stCondLst>
                            <p:childTnLst>
                              <p:par>
                                <p:cTn fill="hold" grpId="0" id="135" nodeType="afterEffect" presetClass="entr" presetID="12" presetSubtype="8">
                                  <p:stCondLst>
                                    <p:cond delay="0"/>
                                  </p:stCondLst>
                                  <p:childTnLst>
                                    <p:set>
                                      <p:cBhvr>
                                        <p:cTn dur="1" fill="hold" id="136">
                                          <p:stCondLst>
                                            <p:cond delay="0"/>
                                          </p:stCondLst>
                                        </p:cTn>
                                        <p:tgtEl>
                                          <p:spTgt spid="32"/>
                                        </p:tgtEl>
                                        <p:attrNameLst>
                                          <p:attrName>style.visibility</p:attrName>
                                        </p:attrNameLst>
                                      </p:cBhvr>
                                      <p:to>
                                        <p:strVal val="visible"/>
                                      </p:to>
                                    </p:set>
                                    <p:anim calcmode="lin" valueType="num">
                                      <p:cBhvr additive="base">
                                        <p:cTn dur="500" id="137"/>
                                        <p:tgtEl>
                                          <p:spTgt spid="32"/>
                                        </p:tgtEl>
                                        <p:attrNameLst>
                                          <p:attrName>ppt_x</p:attrName>
                                        </p:attrNameLst>
                                      </p:cBhvr>
                                      <p:tavLst>
                                        <p:tav tm="0">
                                          <p:val>
                                            <p:strVal val="#ppt_x-#ppt_w*1.125000"/>
                                          </p:val>
                                        </p:tav>
                                        <p:tav tm="100000">
                                          <p:val>
                                            <p:strVal val="#ppt_x"/>
                                          </p:val>
                                        </p:tav>
                                      </p:tavLst>
                                    </p:anim>
                                    <p:animEffect filter="wipe(right)" transition="in">
                                      <p:cBhvr>
                                        <p:cTn dur="500" id="13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3"/>
      <p:bldP animBg="1" grpId="0" spid="4"/>
      <p:bldP animBg="1" grpId="0" spid="5"/>
      <p:bldP animBg="1" grpId="0" spid="6"/>
      <p:bldP animBg="1" grpId="0" spid="7"/>
      <p:bldP animBg="1" grpId="0" spid="8"/>
      <p:bldP animBg="1" grpId="0" spid="9"/>
      <p:bldP animBg="1" grpId="0" spid="10"/>
      <p:bldP grpId="0" spid="11"/>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8"/>
      <p:bldP grpId="0" spid="32"/>
    </p:bld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组合 1"/>
          <p:cNvGrpSpPr/>
          <p:nvPr/>
        </p:nvGrpSpPr>
        <p:grpSpPr>
          <a:xfrm>
            <a:off x="1510121" y="1904403"/>
            <a:ext cx="4215070" cy="3639817"/>
            <a:chOff x="1591445" y="1943112"/>
            <a:chExt cx="4446740" cy="3839659"/>
          </a:xfrm>
        </p:grpSpPr>
        <p:sp>
          <p:nvSpPr>
            <p:cNvPr id="28674" name="MH_Other_1"/>
            <p:cNvSpPr>
              <a:spLocks/>
            </p:cNvSpPr>
            <p:nvPr/>
          </p:nvSpPr>
          <p:spPr bwMode="auto">
            <a:xfrm>
              <a:off x="1591445" y="3918013"/>
              <a:ext cx="3964564" cy="326147"/>
            </a:xfrm>
            <a:custGeom>
              <a:avLst/>
              <a:gdLst>
                <a:gd fmla="*/ 0 w 3759200" name="T0"/>
                <a:gd fmla="*/ 76116 h 179488" name="T1"/>
                <a:gd fmla="*/ 2070100 w 3759200" name="T2"/>
                <a:gd fmla="*/ 177602 h 179488" name="T3"/>
                <a:gd fmla="*/ 3759200 w 3759200" name="T4"/>
                <a:gd fmla="*/ 0 h 179488" name="T5"/>
                <a:gd fmla="*/ 0 60000 65536" name="T6"/>
                <a:gd fmla="*/ 0 60000 65536" name="T7"/>
                <a:gd fmla="*/ 0 60000 65536" name="T8"/>
              </a:gdLst>
              <a:ahLst/>
              <a:cxnLst>
                <a:cxn ang="T6">
                  <a:pos x="T0" y="T1"/>
                </a:cxn>
                <a:cxn ang="T7">
                  <a:pos x="T2" y="T3"/>
                </a:cxn>
                <a:cxn ang="T8">
                  <a:pos x="T4" y="T5"/>
                </a:cxn>
              </a:cxnLst>
              <a:rect b="b" l="0" r="r" t="0"/>
              <a:pathLst>
                <a:path h="179488" w="3759200">
                  <a:moveTo>
                    <a:pt x="0" y="76200"/>
                  </a:moveTo>
                  <a:cubicBezTo>
                    <a:pt x="921808" y="129116"/>
                    <a:pt x="1443567" y="190500"/>
                    <a:pt x="2070100" y="177800"/>
                  </a:cubicBezTo>
                  <a:cubicBezTo>
                    <a:pt x="2696633" y="165100"/>
                    <a:pt x="3440641" y="86783"/>
                    <a:pt x="3759200" y="0"/>
                  </a:cubicBezTo>
                </a:path>
              </a:pathLst>
            </a:custGeom>
            <a:noFill/>
            <a:ln cap="flat" cmpd="sng"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sp>
          <p:nvSpPr>
            <p:cNvPr id="28675" name="MH_Other_2"/>
            <p:cNvSpPr>
              <a:spLocks/>
            </p:cNvSpPr>
            <p:nvPr/>
          </p:nvSpPr>
          <p:spPr bwMode="auto">
            <a:xfrm>
              <a:off x="1591446" y="1943112"/>
              <a:ext cx="3398986" cy="2219010"/>
            </a:xfrm>
            <a:custGeom>
              <a:avLst/>
              <a:gdLst>
                <a:gd fmla="*/ 0 w 3263900" name="T0"/>
                <a:gd fmla="*/ 1778000 h 1778000" name="T1"/>
                <a:gd fmla="*/ 2070100 w 3263900" name="T2"/>
                <a:gd fmla="*/ 1016000 h 1778000" name="T3"/>
                <a:gd fmla="*/ 3263900 w 3263900" name="T4"/>
                <a:gd fmla="*/ 0 h 1778000" name="T5"/>
                <a:gd fmla="*/ 0 60000 65536" name="T6"/>
                <a:gd fmla="*/ 0 60000 65536" name="T7"/>
                <a:gd fmla="*/ 0 60000 65536" name="T8"/>
              </a:gdLst>
              <a:ahLst/>
              <a:cxnLst>
                <a:cxn ang="T6">
                  <a:pos x="T0" y="T1"/>
                </a:cxn>
                <a:cxn ang="T7">
                  <a:pos x="T2" y="T3"/>
                </a:cxn>
                <a:cxn ang="T8">
                  <a:pos x="T4" y="T5"/>
                </a:cxn>
              </a:cxnLst>
              <a:rect b="b" l="0" r="r" t="0"/>
              <a:pathLst>
                <a:path h="1778000" w="3263900">
                  <a:moveTo>
                    <a:pt x="0" y="1778000"/>
                  </a:moveTo>
                  <a:cubicBezTo>
                    <a:pt x="594783" y="1656291"/>
                    <a:pt x="1526117" y="1312333"/>
                    <a:pt x="2070100" y="1016000"/>
                  </a:cubicBezTo>
                  <a:cubicBezTo>
                    <a:pt x="2614083" y="719667"/>
                    <a:pt x="2897716" y="483658"/>
                    <a:pt x="3263900" y="0"/>
                  </a:cubicBezTo>
                </a:path>
              </a:pathLst>
            </a:custGeom>
            <a:noFill/>
            <a:ln cap="flat" cmpd="sng"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sp>
          <p:nvSpPr>
            <p:cNvPr id="28676" name="MH_Other_3"/>
            <p:cNvSpPr>
              <a:spLocks/>
            </p:cNvSpPr>
            <p:nvPr/>
          </p:nvSpPr>
          <p:spPr bwMode="auto">
            <a:xfrm>
              <a:off x="1591445" y="2971471"/>
              <a:ext cx="4140974" cy="1204045"/>
            </a:xfrm>
            <a:custGeom>
              <a:avLst/>
              <a:gdLst>
                <a:gd fmla="*/ 0 w 4203700" name="T0"/>
                <a:gd fmla="*/ 939800 h 939800" name="T1"/>
                <a:gd fmla="*/ 2387600 w 4203700" name="T2"/>
                <a:gd fmla="*/ 622300 h 939800" name="T3"/>
                <a:gd fmla="*/ 4203700 w 4203700" name="T4"/>
                <a:gd fmla="*/ 0 h 939800" name="T5"/>
                <a:gd fmla="*/ 0 60000 65536" name="T6"/>
                <a:gd fmla="*/ 0 60000 65536" name="T7"/>
                <a:gd fmla="*/ 0 60000 65536" name="T8"/>
              </a:gdLst>
              <a:ahLst/>
              <a:cxnLst>
                <a:cxn ang="T6">
                  <a:pos x="T0" y="T1"/>
                </a:cxn>
                <a:cxn ang="T7">
                  <a:pos x="T2" y="T3"/>
                </a:cxn>
                <a:cxn ang="T8">
                  <a:pos x="T4" y="T5"/>
                </a:cxn>
              </a:cxnLst>
              <a:rect b="b" l="0" r="r" t="0"/>
              <a:pathLst>
                <a:path h="939800" w="4203700">
                  <a:moveTo>
                    <a:pt x="0" y="939800"/>
                  </a:moveTo>
                  <a:cubicBezTo>
                    <a:pt x="919691" y="827616"/>
                    <a:pt x="1686983" y="778933"/>
                    <a:pt x="2387600" y="622300"/>
                  </a:cubicBezTo>
                  <a:cubicBezTo>
                    <a:pt x="3088217" y="465667"/>
                    <a:pt x="3722158" y="201083"/>
                    <a:pt x="4203700" y="0"/>
                  </a:cubicBezTo>
                </a:path>
              </a:pathLst>
            </a:custGeom>
            <a:noFill/>
            <a:ln cap="flat" cmpd="sng"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sp>
          <p:nvSpPr>
            <p:cNvPr id="28677" name="MH_Other_4"/>
            <p:cNvSpPr>
              <a:spLocks/>
            </p:cNvSpPr>
            <p:nvPr/>
          </p:nvSpPr>
          <p:spPr bwMode="auto">
            <a:xfrm>
              <a:off x="1658414" y="4162122"/>
              <a:ext cx="4379771" cy="723265"/>
            </a:xfrm>
            <a:custGeom>
              <a:avLst/>
              <a:gdLst>
                <a:gd fmla="*/ 0 w 4152900" name="T0"/>
                <a:gd fmla="*/ 0 h 685800" name="T1"/>
                <a:gd fmla="*/ 2959100 w 4152900" name="T2"/>
                <a:gd fmla="*/ 368300 h 685800" name="T3"/>
                <a:gd fmla="*/ 4152900 w 4152900" name="T4"/>
                <a:gd fmla="*/ 685800 h 685800" name="T5"/>
                <a:gd fmla="*/ 0 60000 65536" name="T6"/>
                <a:gd fmla="*/ 0 60000 65536" name="T7"/>
                <a:gd fmla="*/ 0 60000 65536" name="T8"/>
              </a:gdLst>
              <a:ahLst/>
              <a:cxnLst>
                <a:cxn ang="T6">
                  <a:pos x="T0" y="T1"/>
                </a:cxn>
                <a:cxn ang="T7">
                  <a:pos x="T2" y="T3"/>
                </a:cxn>
                <a:cxn ang="T8">
                  <a:pos x="T4" y="T5"/>
                </a:cxn>
              </a:cxnLst>
              <a:rect b="b" l="0" r="r" t="0"/>
              <a:pathLst>
                <a:path h="685800" w="4152900">
                  <a:moveTo>
                    <a:pt x="0" y="0"/>
                  </a:moveTo>
                  <a:cubicBezTo>
                    <a:pt x="1133475" y="127000"/>
                    <a:pt x="2266950" y="254000"/>
                    <a:pt x="2959100" y="368300"/>
                  </a:cubicBezTo>
                  <a:cubicBezTo>
                    <a:pt x="3651250" y="482600"/>
                    <a:pt x="3902075" y="584200"/>
                    <a:pt x="4152900" y="685800"/>
                  </a:cubicBezTo>
                </a:path>
              </a:pathLst>
            </a:custGeom>
            <a:noFill/>
            <a:ln cap="flat" cmpd="sng"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sp>
          <p:nvSpPr>
            <p:cNvPr id="28678" name="MH_Other_5"/>
            <p:cNvSpPr>
              <a:spLocks/>
            </p:cNvSpPr>
            <p:nvPr/>
          </p:nvSpPr>
          <p:spPr bwMode="auto">
            <a:xfrm>
              <a:off x="1604839" y="4162122"/>
              <a:ext cx="3428812" cy="1620649"/>
            </a:xfrm>
            <a:custGeom>
              <a:avLst/>
              <a:gdLst>
                <a:gd fmla="*/ 0 w 3251200" name="T0"/>
                <a:gd fmla="*/ 0 h 1536700" name="T1"/>
                <a:gd fmla="*/ 2235200 w 3251200" name="T2"/>
                <a:gd fmla="*/ 787400 h 1536700" name="T3"/>
                <a:gd fmla="*/ 3251200 w 3251200" name="T4"/>
                <a:gd fmla="*/ 1536700 h 1536700" name="T5"/>
                <a:gd fmla="*/ 0 60000 65536" name="T6"/>
                <a:gd fmla="*/ 0 60000 65536" name="T7"/>
                <a:gd fmla="*/ 0 60000 65536" name="T8"/>
              </a:gdLst>
              <a:ahLst/>
              <a:cxnLst>
                <a:cxn ang="T6">
                  <a:pos x="T0" y="T1"/>
                </a:cxn>
                <a:cxn ang="T7">
                  <a:pos x="T2" y="T3"/>
                </a:cxn>
                <a:cxn ang="T8">
                  <a:pos x="T4" y="T5"/>
                </a:cxn>
              </a:cxnLst>
              <a:rect b="b" l="0" r="r" t="0"/>
              <a:pathLst>
                <a:path h="1536700" w="3251200">
                  <a:moveTo>
                    <a:pt x="0" y="0"/>
                  </a:moveTo>
                  <a:cubicBezTo>
                    <a:pt x="1049866" y="208491"/>
                    <a:pt x="1693333" y="531283"/>
                    <a:pt x="2235200" y="787400"/>
                  </a:cubicBezTo>
                  <a:cubicBezTo>
                    <a:pt x="2777067" y="1043517"/>
                    <a:pt x="3141133" y="1359958"/>
                    <a:pt x="3251200" y="1536700"/>
                  </a:cubicBezTo>
                </a:path>
              </a:pathLst>
            </a:custGeom>
            <a:noFill/>
            <a:ln cap="flat" cmpd="sng"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nSpc>
                  <a:spcPct val="130000"/>
                </a:lnSpc>
              </a:pPr>
              <a:endParaRPr altLang="en-US" dirty="0" lang="zh-CN" sz="2399">
                <a:latin charset="-122" panose="02010601030101010101" pitchFamily="2" typeface="方正黑体简体"/>
                <a:ea charset="-122" panose="02010601030101010101" pitchFamily="2" typeface="方正黑体简体"/>
                <a:cs typeface="+mn-ea"/>
                <a:sym typeface="+mn-lt"/>
              </a:endParaRPr>
            </a:p>
          </p:txBody>
        </p:sp>
      </p:grpSp>
      <p:sp>
        <p:nvSpPr>
          <p:cNvPr id="28684" name="MH_Other_6"/>
          <p:cNvSpPr>
            <a:spLocks noChangeArrowheads="1"/>
          </p:cNvSpPr>
          <p:nvPr/>
        </p:nvSpPr>
        <p:spPr bwMode="auto">
          <a:xfrm>
            <a:off x="4624720" y="1368593"/>
            <a:ext cx="668127" cy="668163"/>
          </a:xfrm>
          <a:prstGeom prst="ellipse">
            <a:avLst/>
          </a:prstGeom>
          <a:solidFill>
            <a:srgbClr val="4F4D50"/>
          </a:solidFill>
          <a:ln w="28575">
            <a:noFill/>
          </a:ln>
          <a:effectLst>
            <a:outerShdw algn="tl" blurRad="254000" dir="2700000" dist="63500" rotWithShape="0">
              <a:prstClr val="black">
                <a:alpha val="30000"/>
              </a:prstClr>
            </a:outerShdw>
          </a:effectLst>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r>
              <a:rPr altLang="zh-CN" dirty="0" lang="en-US" sz="2399">
                <a:solidFill>
                  <a:srgbClr val="FFFFFF"/>
                </a:solidFill>
                <a:latin charset="-122" panose="02010601030101010101" pitchFamily="2" typeface="方正黑体简体"/>
                <a:ea charset="-122" panose="02010601030101010101" pitchFamily="2" typeface="方正黑体简体"/>
                <a:cs typeface="+mn-ea"/>
                <a:sym typeface="+mn-lt"/>
              </a:rPr>
              <a:t>01</a:t>
            </a:r>
            <a:endParaRPr altLang="en-US" dirty="0" lang="zh-CN" sz="2399">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28685" name="MH_Other_7"/>
          <p:cNvSpPr>
            <a:spLocks noChangeArrowheads="1"/>
          </p:cNvSpPr>
          <p:nvPr/>
        </p:nvSpPr>
        <p:spPr bwMode="auto">
          <a:xfrm>
            <a:off x="5378433" y="2386846"/>
            <a:ext cx="668126" cy="668163"/>
          </a:xfrm>
          <a:prstGeom prst="ellipse">
            <a:avLst/>
          </a:prstGeom>
          <a:solidFill>
            <a:srgbClr val="C8B08A"/>
          </a:solidFill>
          <a:ln w="28575">
            <a:noFill/>
          </a:ln>
          <a:effectLst>
            <a:outerShdw algn="tl" blurRad="254000" dir="2700000" dist="63500" rotWithShape="0">
              <a:prstClr val="black">
                <a:alpha val="30000"/>
              </a:prstClr>
            </a:outerShdw>
          </a:effectLst>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r>
              <a:rPr altLang="zh-CN" dirty="0" lang="en-US" sz="2399">
                <a:solidFill>
                  <a:srgbClr val="FFFFFF"/>
                </a:solidFill>
                <a:latin charset="-122" panose="02010601030101010101" pitchFamily="2" typeface="方正黑体简体"/>
                <a:ea charset="-122" panose="02010601030101010101" pitchFamily="2" typeface="方正黑体简体"/>
                <a:cs typeface="+mn-ea"/>
                <a:sym typeface="+mn-lt"/>
              </a:rPr>
              <a:t>02</a:t>
            </a:r>
            <a:endParaRPr altLang="en-US" dirty="0" lang="zh-CN" sz="2399">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28686" name="MH_Other_8"/>
          <p:cNvSpPr>
            <a:spLocks noChangeArrowheads="1"/>
          </p:cNvSpPr>
          <p:nvPr/>
        </p:nvSpPr>
        <p:spPr bwMode="auto">
          <a:xfrm>
            <a:off x="4931693" y="3405099"/>
            <a:ext cx="668127" cy="669751"/>
          </a:xfrm>
          <a:prstGeom prst="ellipse">
            <a:avLst/>
          </a:prstGeom>
          <a:solidFill>
            <a:srgbClr val="4F4D50"/>
          </a:solidFill>
          <a:ln w="28575">
            <a:noFill/>
          </a:ln>
          <a:effectLst>
            <a:outerShdw algn="tl" blurRad="254000" dir="2700000" dist="63500" rotWithShape="0">
              <a:prstClr val="black">
                <a:alpha val="30000"/>
              </a:prstClr>
            </a:outerShdw>
          </a:effectLst>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r>
              <a:rPr altLang="zh-CN" dirty="0" lang="en-US" sz="2399">
                <a:solidFill>
                  <a:srgbClr val="FFFFFF"/>
                </a:solidFill>
                <a:latin charset="-122" panose="02010601030101010101" pitchFamily="2" typeface="方正黑体简体"/>
                <a:ea charset="-122" panose="02010601030101010101" pitchFamily="2" typeface="方正黑体简体"/>
                <a:cs typeface="+mn-ea"/>
                <a:sym typeface="+mn-lt"/>
              </a:rPr>
              <a:t>03</a:t>
            </a:r>
            <a:endParaRPr altLang="en-US" dirty="0" lang="zh-CN" sz="2399">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28687" name="MH_Other_9"/>
          <p:cNvSpPr>
            <a:spLocks noChangeArrowheads="1"/>
          </p:cNvSpPr>
          <p:nvPr/>
        </p:nvSpPr>
        <p:spPr bwMode="auto">
          <a:xfrm>
            <a:off x="5403031" y="4424940"/>
            <a:ext cx="668126" cy="669751"/>
          </a:xfrm>
          <a:prstGeom prst="ellipse">
            <a:avLst/>
          </a:prstGeom>
          <a:solidFill>
            <a:srgbClr val="C8B08A"/>
          </a:solidFill>
          <a:ln w="28575">
            <a:noFill/>
          </a:ln>
          <a:effectLst>
            <a:outerShdw algn="tl" blurRad="254000" dir="2700000" dist="63500" rotWithShape="0">
              <a:prstClr val="black">
                <a:alpha val="30000"/>
              </a:prstClr>
            </a:outerShdw>
          </a:effectLst>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r>
              <a:rPr altLang="zh-CN" dirty="0" lang="en-US" sz="2399">
                <a:solidFill>
                  <a:srgbClr val="FFFFFF"/>
                </a:solidFill>
                <a:latin charset="-122" panose="02010601030101010101" pitchFamily="2" typeface="方正黑体简体"/>
                <a:ea charset="-122" panose="02010601030101010101" pitchFamily="2" typeface="方正黑体简体"/>
                <a:cs typeface="+mn-ea"/>
                <a:sym typeface="+mn-lt"/>
              </a:rPr>
              <a:t>04</a:t>
            </a:r>
            <a:endParaRPr altLang="en-US" dirty="0" lang="zh-CN" sz="2399">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28688" name="MH_Other_10"/>
          <p:cNvSpPr>
            <a:spLocks noChangeArrowheads="1"/>
          </p:cNvSpPr>
          <p:nvPr/>
        </p:nvSpPr>
        <p:spPr bwMode="auto">
          <a:xfrm>
            <a:off x="4451449" y="5444782"/>
            <a:ext cx="668127" cy="668163"/>
          </a:xfrm>
          <a:prstGeom prst="ellipse">
            <a:avLst/>
          </a:prstGeom>
          <a:solidFill>
            <a:srgbClr val="4F4D50"/>
          </a:solidFill>
          <a:ln w="28575">
            <a:noFill/>
          </a:ln>
          <a:effectLst>
            <a:outerShdw algn="tl" blurRad="254000" dir="2700000" dist="63500" rotWithShape="0">
              <a:prstClr val="black">
                <a:alpha val="30000"/>
              </a:prstClr>
            </a:outerShdw>
          </a:effectLst>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r>
              <a:rPr altLang="zh-CN" dirty="0" lang="en-US" sz="2399">
                <a:solidFill>
                  <a:srgbClr val="FFFFFF"/>
                </a:solidFill>
                <a:latin charset="-122" panose="02010601030101010101" pitchFamily="2" typeface="方正黑体简体"/>
                <a:ea charset="-122" panose="02010601030101010101" pitchFamily="2" typeface="方正黑体简体"/>
                <a:cs typeface="+mn-ea"/>
                <a:sym typeface="+mn-lt"/>
              </a:rPr>
              <a:t>05</a:t>
            </a:r>
            <a:endParaRPr altLang="en-US" dirty="0" lang="zh-CN" sz="2399">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28689" name="MH_Title_1"/>
          <p:cNvSpPr>
            <a:spLocks noChangeArrowheads="1"/>
          </p:cNvSpPr>
          <p:nvPr/>
        </p:nvSpPr>
        <p:spPr bwMode="auto">
          <a:xfrm>
            <a:off x="-21816" y="2843665"/>
            <a:ext cx="1570026" cy="2269132"/>
          </a:xfrm>
          <a:custGeom>
            <a:avLst/>
            <a:gdLst>
              <a:gd fmla="*/ 272796 w 1159484" name="T0"/>
              <a:gd fmla="*/ 1430 h 1674380" name="T1"/>
              <a:gd fmla="*/ 986253 w 1159484" name="T2"/>
              <a:gd fmla="*/ 329551 h 1674380" name="T3"/>
              <a:gd fmla="*/ 983624 w 1159484" name="T4"/>
              <a:gd fmla="*/ 1349563 h 1674380" name="T5"/>
              <a:gd fmla="*/ 0 w 1159484" name="T6"/>
              <a:gd fmla="*/ 1611015 h 1674380" name="T7"/>
              <a:gd fmla="*/ 3991 w 1159484" name="T8"/>
              <a:gd fmla="*/ 63005 h 1674380" name="T9"/>
              <a:gd fmla="*/ 272796 w 1159484" name="T10"/>
              <a:gd fmla="*/ 1430 h 1674380" name="T11"/>
              <a:gd fmla="*/ 0 60000 65536" name="T12"/>
              <a:gd fmla="*/ 0 60000 65536" name="T13"/>
              <a:gd fmla="*/ 0 60000 65536" name="T14"/>
              <a:gd fmla="*/ 0 60000 65536" name="T15"/>
              <a:gd fmla="*/ 0 60000 65536" name="T16"/>
              <a:gd fmla="*/ 0 60000 65536" name="T17"/>
              <a:gd fmla="*/ 0 w 1159484" name="T18"/>
              <a:gd fmla="*/ 0 h 1674380" name="T19"/>
              <a:gd fmla="*/ 1159484 w 1159484" name="T20"/>
              <a:gd fmla="*/ 1674380 h 1674380" name="T21"/>
            </a:gdLst>
            <a:ahLst/>
            <a:cxnLst>
              <a:cxn ang="T12">
                <a:pos x="T0" y="T1"/>
              </a:cxn>
              <a:cxn ang="T13">
                <a:pos x="T2" y="T3"/>
              </a:cxn>
              <a:cxn ang="T14">
                <a:pos x="T4" y="T5"/>
              </a:cxn>
              <a:cxn ang="T15">
                <a:pos x="T6" y="T7"/>
              </a:cxn>
              <a:cxn ang="T16">
                <a:pos x="T8" y="T9"/>
              </a:cxn>
              <a:cxn ang="T17">
                <a:pos x="T10" y="T11"/>
              </a:cxn>
            </a:cxnLst>
            <a:rect b="T21" l="T18" r="T20" t="T19"/>
            <a:pathLst>
              <a:path h="1674380" w="1159484">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C8B08A"/>
          </a:solidFill>
          <a:ln w="28575">
            <a:noFill/>
          </a:ln>
          <a:effectLst>
            <a:outerShdw algn="tl" blurRad="254000" dir="2700000" dist="63500" rotWithShape="0">
              <a:prstClr val="black">
                <a:alpha val="30000"/>
              </a:prstClr>
            </a:outerShdw>
          </a:effectLst>
        </p:spPr>
        <p:txBody>
          <a:bodyPr anchor="ctr" bIns="0" lIns="0" rIns="107897"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r>
              <a:rPr altLang="en-US" dirty="0" lang="zh-CN" sz="2266">
                <a:solidFill>
                  <a:srgbClr val="FFFFFF"/>
                </a:solidFill>
                <a:latin charset="-122" panose="02010601030101010101" pitchFamily="2" typeface="方正黑体简体"/>
                <a:ea charset="-122" panose="02010601030101010101" pitchFamily="2" typeface="方正黑体简体"/>
                <a:cs typeface="+mn-ea"/>
                <a:sym typeface="+mn-lt"/>
              </a:rPr>
              <a:t>财务规划</a:t>
            </a:r>
          </a:p>
        </p:txBody>
      </p:sp>
      <p:sp>
        <p:nvSpPr>
          <p:cNvPr id="21" name="TextBox 23"/>
          <p:cNvSpPr txBox="1"/>
          <p:nvPr/>
        </p:nvSpPr>
        <p:spPr>
          <a:xfrm>
            <a:off x="5504110" y="1498953"/>
            <a:ext cx="3903395" cy="487511"/>
          </a:xfrm>
          <a:prstGeom prst="rect">
            <a:avLst/>
          </a:prstGeom>
          <a:noFill/>
        </p:spPr>
        <p:txBody>
          <a:bodyPr bIns="43330" lIns="86660" rIns="86660" rtlCol="0" tIns="43330" wrap="square">
            <a:spAutoFit/>
          </a:bodyPr>
          <a:lstStyle>
            <a:defPPr>
              <a:defRPr lang="zh-CN"/>
            </a:defPPr>
            <a:lvl1pPr>
              <a:lnSpc>
                <a:spcPct val="120000"/>
              </a:lnSpc>
              <a:defRPr sz="1400">
                <a:solidFill>
                  <a:schemeClr val="bg1">
                    <a:lumMod val="50000"/>
                  </a:schemeClr>
                </a:solidFill>
                <a:latin charset="0" panose="020B0604020202020204" pitchFamily="34" typeface="Arial"/>
                <a:ea charset="-122" panose="020B0503020204020204" pitchFamily="34" typeface="微软雅黑"/>
                <a:cs typeface="+mn-ea"/>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sym typeface="+mn-lt"/>
              </a:rPr>
              <a:t>点击添加相关标题文字，点击添加相关标题文字，点击添加相关标题文字，点击添加相关标题文字</a:t>
            </a:r>
            <a:endParaRPr altLang="zh-CN" dirty="0" lang="en-GB" sz="1000">
              <a:solidFill>
                <a:schemeClr val="tx1">
                  <a:lumMod val="50000"/>
                  <a:lumOff val="50000"/>
                </a:schemeClr>
              </a:solidFill>
              <a:latin charset="-122" panose="02010601030101010101" pitchFamily="2" typeface="方正黑体简体"/>
              <a:ea charset="-122" panose="02010601030101010101" pitchFamily="2" typeface="方正黑体简体"/>
              <a:sym typeface="+mn-lt"/>
            </a:endParaRPr>
          </a:p>
        </p:txBody>
      </p:sp>
      <p:sp>
        <p:nvSpPr>
          <p:cNvPr id="22" name="TextBox 24"/>
          <p:cNvSpPr txBox="1"/>
          <p:nvPr/>
        </p:nvSpPr>
        <p:spPr>
          <a:xfrm>
            <a:off x="5482449" y="1239251"/>
            <a:ext cx="1431440" cy="367509"/>
          </a:xfrm>
          <a:prstGeom prst="rect">
            <a:avLst/>
          </a:prstGeom>
          <a:noFill/>
        </p:spPr>
        <p:txBody>
          <a:bodyPr bIns="43330" lIns="86660" rIns="86660" rtlCol="0" tIns="43330" wrap="none">
            <a:spAutoFit/>
          </a:bodyPr>
          <a:lstStyle/>
          <a:p>
            <a:pPr>
              <a:lnSpc>
                <a:spcPct val="130000"/>
              </a:lnSpc>
            </a:pPr>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请替换文字内容</a:t>
            </a:r>
          </a:p>
        </p:txBody>
      </p:sp>
      <p:sp>
        <p:nvSpPr>
          <p:cNvPr id="23" name="TextBox 23"/>
          <p:cNvSpPr txBox="1"/>
          <p:nvPr/>
        </p:nvSpPr>
        <p:spPr>
          <a:xfrm>
            <a:off x="6208082" y="2552316"/>
            <a:ext cx="3841151" cy="487511"/>
          </a:xfrm>
          <a:prstGeom prst="rect">
            <a:avLst/>
          </a:prstGeom>
          <a:noFill/>
        </p:spPr>
        <p:txBody>
          <a:bodyPr bIns="43330" lIns="86660" rIns="86660" rtlCol="0" tIns="43330" wrap="square">
            <a:spAutoFit/>
          </a:bodyPr>
          <a:lstStyle>
            <a:defPPr>
              <a:defRPr lang="zh-CN"/>
            </a:defPPr>
            <a:lvl1pPr>
              <a:lnSpc>
                <a:spcPct val="120000"/>
              </a:lnSpc>
              <a:defRPr sz="1400">
                <a:solidFill>
                  <a:schemeClr val="bg1">
                    <a:lumMod val="50000"/>
                  </a:schemeClr>
                </a:solidFill>
                <a:latin charset="0" panose="020B0604020202020204" pitchFamily="34" typeface="Arial"/>
                <a:ea charset="-122" panose="020B0503020204020204" pitchFamily="34" typeface="微软雅黑"/>
                <a:cs typeface="+mn-ea"/>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sym typeface="+mn-lt"/>
              </a:rPr>
              <a:t>点击添加相关标题文字，点击添加相关标题文字，点击添加相关标题文字，点击添加相关标题文字</a:t>
            </a:r>
            <a:endParaRPr altLang="zh-CN" dirty="0" lang="en-GB" sz="1000">
              <a:solidFill>
                <a:schemeClr val="tx1">
                  <a:lumMod val="50000"/>
                  <a:lumOff val="50000"/>
                </a:schemeClr>
              </a:solidFill>
              <a:latin charset="-122" panose="02010601030101010101" pitchFamily="2" typeface="方正黑体简体"/>
              <a:ea charset="-122" panose="02010601030101010101" pitchFamily="2" typeface="方正黑体简体"/>
              <a:sym typeface="+mn-lt"/>
            </a:endParaRPr>
          </a:p>
        </p:txBody>
      </p:sp>
      <p:sp>
        <p:nvSpPr>
          <p:cNvPr id="24" name="TextBox 24"/>
          <p:cNvSpPr txBox="1"/>
          <p:nvPr/>
        </p:nvSpPr>
        <p:spPr>
          <a:xfrm>
            <a:off x="6144599" y="2295389"/>
            <a:ext cx="1431440" cy="367509"/>
          </a:xfrm>
          <a:prstGeom prst="rect">
            <a:avLst/>
          </a:prstGeom>
          <a:noFill/>
        </p:spPr>
        <p:txBody>
          <a:bodyPr bIns="43330" lIns="86660" rIns="86660" rtlCol="0" tIns="43330" wrap="none">
            <a:spAutoFit/>
          </a:bodyPr>
          <a:lstStyle/>
          <a:p>
            <a:pPr>
              <a:lnSpc>
                <a:spcPct val="130000"/>
              </a:lnSpc>
            </a:pPr>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请替换文字内容</a:t>
            </a:r>
          </a:p>
        </p:txBody>
      </p:sp>
      <p:sp>
        <p:nvSpPr>
          <p:cNvPr id="25" name="TextBox 23"/>
          <p:cNvSpPr txBox="1"/>
          <p:nvPr/>
        </p:nvSpPr>
        <p:spPr>
          <a:xfrm>
            <a:off x="5837287" y="3605680"/>
            <a:ext cx="4023922" cy="487511"/>
          </a:xfrm>
          <a:prstGeom prst="rect">
            <a:avLst/>
          </a:prstGeom>
          <a:noFill/>
        </p:spPr>
        <p:txBody>
          <a:bodyPr bIns="43330" lIns="86660" rIns="86660" rtlCol="0" tIns="43330" wrap="square">
            <a:spAutoFit/>
          </a:body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点击添加相关标题文字，点击添加相关标题文字，点击添加相关标题文字，点击添加相关标题文字</a:t>
            </a:r>
            <a:endParaRPr altLang="zh-CN" dirty="0" lang="en-GB"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endParaRPr>
          </a:p>
        </p:txBody>
      </p:sp>
      <p:sp>
        <p:nvSpPr>
          <p:cNvPr id="26" name="TextBox 24"/>
          <p:cNvSpPr txBox="1"/>
          <p:nvPr/>
        </p:nvSpPr>
        <p:spPr>
          <a:xfrm>
            <a:off x="5817179" y="3351527"/>
            <a:ext cx="1431440" cy="367509"/>
          </a:xfrm>
          <a:prstGeom prst="rect">
            <a:avLst/>
          </a:prstGeom>
          <a:noFill/>
        </p:spPr>
        <p:txBody>
          <a:bodyPr bIns="43330" lIns="86660" rIns="86660" rtlCol="0" tIns="43330" wrap="none">
            <a:spAutoFit/>
          </a:bodyPr>
          <a:lstStyle/>
          <a:p>
            <a:pPr>
              <a:lnSpc>
                <a:spcPct val="130000"/>
              </a:lnSpc>
            </a:pPr>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请替换文字内容</a:t>
            </a:r>
          </a:p>
        </p:txBody>
      </p:sp>
      <p:sp>
        <p:nvSpPr>
          <p:cNvPr id="27" name="TextBox 23"/>
          <p:cNvSpPr txBox="1"/>
          <p:nvPr/>
        </p:nvSpPr>
        <p:spPr>
          <a:xfrm>
            <a:off x="6159324" y="4659044"/>
            <a:ext cx="3907566" cy="487511"/>
          </a:xfrm>
          <a:prstGeom prst="rect">
            <a:avLst/>
          </a:prstGeom>
          <a:noFill/>
        </p:spPr>
        <p:txBody>
          <a:bodyPr bIns="43330" lIns="86660" rIns="86660" rtlCol="0" tIns="43330" wrap="square">
            <a:spAutoFit/>
          </a:bodyPr>
          <a:lstStyle>
            <a:defPPr>
              <a:defRPr lang="zh-CN"/>
            </a:defPPr>
            <a:lvl1pPr>
              <a:lnSpc>
                <a:spcPct val="120000"/>
              </a:lnSpc>
              <a:defRPr sz="1400">
                <a:solidFill>
                  <a:schemeClr val="bg1">
                    <a:lumMod val="50000"/>
                  </a:schemeClr>
                </a:solidFill>
                <a:latin charset="0" panose="020B0604020202020204" pitchFamily="34" typeface="Arial"/>
                <a:ea charset="-122" panose="020B0503020204020204" pitchFamily="34" typeface="微软雅黑"/>
                <a:cs typeface="+mn-ea"/>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sym typeface="+mn-lt"/>
              </a:rPr>
              <a:t>点击添加相关标题文字，点击添加相关标题文字，点击添加相关标题文字，点击添加相关标题文字</a:t>
            </a:r>
            <a:endParaRPr altLang="zh-CN" dirty="0" lang="en-GB" sz="1000">
              <a:solidFill>
                <a:schemeClr val="tx1">
                  <a:lumMod val="50000"/>
                  <a:lumOff val="50000"/>
                </a:schemeClr>
              </a:solidFill>
              <a:latin charset="-122" panose="02010601030101010101" pitchFamily="2" typeface="方正黑体简体"/>
              <a:ea charset="-122" panose="02010601030101010101" pitchFamily="2" typeface="方正黑体简体"/>
              <a:sym typeface="+mn-lt"/>
            </a:endParaRPr>
          </a:p>
        </p:txBody>
      </p:sp>
      <p:sp>
        <p:nvSpPr>
          <p:cNvPr id="28" name="TextBox 24"/>
          <p:cNvSpPr txBox="1"/>
          <p:nvPr/>
        </p:nvSpPr>
        <p:spPr>
          <a:xfrm>
            <a:off x="6144599" y="4407665"/>
            <a:ext cx="1431440" cy="367509"/>
          </a:xfrm>
          <a:prstGeom prst="rect">
            <a:avLst/>
          </a:prstGeom>
          <a:noFill/>
        </p:spPr>
        <p:txBody>
          <a:bodyPr bIns="43330" lIns="86660" rIns="86660" rtlCol="0" tIns="43330" wrap="none">
            <a:spAutoFit/>
          </a:bodyPr>
          <a:lstStyle/>
          <a:p>
            <a:pPr>
              <a:lnSpc>
                <a:spcPct val="130000"/>
              </a:lnSpc>
            </a:pPr>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请替换文字内容</a:t>
            </a:r>
          </a:p>
        </p:txBody>
      </p:sp>
      <p:sp>
        <p:nvSpPr>
          <p:cNvPr id="29" name="TextBox 23"/>
          <p:cNvSpPr txBox="1"/>
          <p:nvPr/>
        </p:nvSpPr>
        <p:spPr>
          <a:xfrm>
            <a:off x="5498839" y="5712406"/>
            <a:ext cx="3868609" cy="487511"/>
          </a:xfrm>
          <a:prstGeom prst="rect">
            <a:avLst/>
          </a:prstGeom>
          <a:noFill/>
        </p:spPr>
        <p:txBody>
          <a:bodyPr bIns="43330" lIns="86660" rIns="86660" rtlCol="0" tIns="43330" wrap="square">
            <a:spAutoFit/>
          </a:bodyPr>
          <a:lstStyle>
            <a:defPPr>
              <a:defRPr lang="zh-CN"/>
            </a:defPPr>
            <a:lvl1pPr>
              <a:lnSpc>
                <a:spcPct val="120000"/>
              </a:lnSpc>
              <a:defRPr sz="1400">
                <a:solidFill>
                  <a:schemeClr val="bg1">
                    <a:lumMod val="50000"/>
                  </a:schemeClr>
                </a:solidFill>
                <a:latin charset="0" panose="020B0604020202020204" pitchFamily="34" typeface="Arial"/>
                <a:ea charset="-122" panose="020B0503020204020204" pitchFamily="34" typeface="微软雅黑"/>
                <a:cs typeface="+mn-ea"/>
              </a:defRPr>
            </a:lvl1pPr>
          </a:lstStyle>
          <a:p>
            <a:pPr>
              <a:lnSpc>
                <a:spcPct val="130000"/>
              </a:lnSpc>
            </a:pPr>
            <a:r>
              <a:rPr altLang="en-US" dirty="0" lang="zh-CN" sz="1000">
                <a:solidFill>
                  <a:schemeClr val="tx1">
                    <a:lumMod val="50000"/>
                    <a:lumOff val="50000"/>
                  </a:schemeClr>
                </a:solidFill>
                <a:latin charset="-122" panose="02010601030101010101" pitchFamily="2" typeface="方正黑体简体"/>
                <a:ea charset="-122" panose="02010601030101010101" pitchFamily="2" typeface="方正黑体简体"/>
                <a:sym typeface="+mn-lt"/>
              </a:rPr>
              <a:t>点击添加相关标题文字，点击添加相关标题文字，点击添加相关标题文字，点击添加相关标题文字</a:t>
            </a:r>
            <a:endParaRPr altLang="zh-CN" dirty="0" lang="en-GB" sz="1000">
              <a:solidFill>
                <a:schemeClr val="tx1">
                  <a:lumMod val="50000"/>
                  <a:lumOff val="50000"/>
                </a:schemeClr>
              </a:solidFill>
              <a:latin charset="-122" panose="02010601030101010101" pitchFamily="2" typeface="方正黑体简体"/>
              <a:ea charset="-122" panose="02010601030101010101" pitchFamily="2" typeface="方正黑体简体"/>
              <a:sym typeface="+mn-lt"/>
            </a:endParaRPr>
          </a:p>
        </p:txBody>
      </p:sp>
      <p:sp>
        <p:nvSpPr>
          <p:cNvPr id="30" name="TextBox 24"/>
          <p:cNvSpPr txBox="1"/>
          <p:nvPr/>
        </p:nvSpPr>
        <p:spPr>
          <a:xfrm>
            <a:off x="5482449" y="5463804"/>
            <a:ext cx="1431440" cy="367509"/>
          </a:xfrm>
          <a:prstGeom prst="rect">
            <a:avLst/>
          </a:prstGeom>
          <a:noFill/>
        </p:spPr>
        <p:txBody>
          <a:bodyPr bIns="43330" lIns="86660" rIns="86660" rtlCol="0" tIns="43330" wrap="none">
            <a:spAutoFit/>
          </a:bodyPr>
          <a:lstStyle/>
          <a:p>
            <a:pPr>
              <a:lnSpc>
                <a:spcPct val="130000"/>
              </a:lnSpc>
            </a:pPr>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请替换文字内容</a:t>
            </a:r>
          </a:p>
        </p:txBody>
      </p:sp>
      <p:pic>
        <p:nvPicPr>
          <p:cNvPr id="34" name="图片 33">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5"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5</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36"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财务计划</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9772784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300" fill="hold" id="7"/>
                                        <p:tgtEl>
                                          <p:spTgt spid="34"/>
                                        </p:tgtEl>
                                        <p:attrNameLst>
                                          <p:attrName>ppt_x</p:attrName>
                                        </p:attrNameLst>
                                      </p:cBhvr>
                                      <p:tavLst>
                                        <p:tav tm="0">
                                          <p:val>
                                            <p:strVal val="0-#ppt_w/2"/>
                                          </p:val>
                                        </p:tav>
                                        <p:tav tm="100000">
                                          <p:val>
                                            <p:strVal val="#ppt_x"/>
                                          </p:val>
                                        </p:tav>
                                      </p:tavLst>
                                    </p:anim>
                                    <p:anim calcmode="lin" valueType="num">
                                      <p:cBhvr additive="base">
                                        <p:cTn dur="300" fill="hold" id="8"/>
                                        <p:tgtEl>
                                          <p:spTgt spid="3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300" fill="hold" id="11"/>
                                        <p:tgtEl>
                                          <p:spTgt spid="35"/>
                                        </p:tgtEl>
                                        <p:attrNameLst>
                                          <p:attrName>ppt_x</p:attrName>
                                        </p:attrNameLst>
                                      </p:cBhvr>
                                      <p:tavLst>
                                        <p:tav tm="0">
                                          <p:val>
                                            <p:strVal val="0-#ppt_w/2"/>
                                          </p:val>
                                        </p:tav>
                                        <p:tav tm="100000">
                                          <p:val>
                                            <p:strVal val="#ppt_x"/>
                                          </p:val>
                                        </p:tav>
                                      </p:tavLst>
                                    </p:anim>
                                    <p:anim calcmode="lin" valueType="num">
                                      <p:cBhvr additive="base">
                                        <p:cTn dur="300" fill="hold" id="12"/>
                                        <p:tgtEl>
                                          <p:spTgt spid="3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36"/>
                                        </p:tgtEl>
                                        <p:attrNameLst>
                                          <p:attrName>style.visibility</p:attrName>
                                        </p:attrNameLst>
                                      </p:cBhvr>
                                      <p:to>
                                        <p:strVal val="visible"/>
                                      </p:to>
                                    </p:set>
                                    <p:anim calcmode="lin" valueType="num">
                                      <p:cBhvr additive="base">
                                        <p:cTn dur="300" fill="hold" id="15"/>
                                        <p:tgtEl>
                                          <p:spTgt spid="36"/>
                                        </p:tgtEl>
                                        <p:attrNameLst>
                                          <p:attrName>ppt_x</p:attrName>
                                        </p:attrNameLst>
                                      </p:cBhvr>
                                      <p:tavLst>
                                        <p:tav tm="0">
                                          <p:val>
                                            <p:strVal val="0-#ppt_w/2"/>
                                          </p:val>
                                        </p:tav>
                                        <p:tav tm="100000">
                                          <p:val>
                                            <p:strVal val="#ppt_x"/>
                                          </p:val>
                                        </p:tav>
                                      </p:tavLst>
                                    </p:anim>
                                    <p:anim calcmode="lin" valueType="num">
                                      <p:cBhvr additive="base">
                                        <p:cTn dur="300" fill="hold" id="16"/>
                                        <p:tgtEl>
                                          <p:spTgt spid="3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2" presetSubtype="8">
                                  <p:stCondLst>
                                    <p:cond delay="0"/>
                                  </p:stCondLst>
                                  <p:childTnLst>
                                    <p:set>
                                      <p:cBhvr>
                                        <p:cTn dur="1" fill="hold" id="19">
                                          <p:stCondLst>
                                            <p:cond delay="0"/>
                                          </p:stCondLst>
                                        </p:cTn>
                                        <p:tgtEl>
                                          <p:spTgt spid="28689"/>
                                        </p:tgtEl>
                                        <p:attrNameLst>
                                          <p:attrName>style.visibility</p:attrName>
                                        </p:attrNameLst>
                                      </p:cBhvr>
                                      <p:to>
                                        <p:strVal val="visible"/>
                                      </p:to>
                                    </p:set>
                                    <p:anim calcmode="lin" valueType="num">
                                      <p:cBhvr additive="base">
                                        <p:cTn dur="500" fill="hold" id="20"/>
                                        <p:tgtEl>
                                          <p:spTgt spid="28689"/>
                                        </p:tgtEl>
                                        <p:attrNameLst>
                                          <p:attrName>ppt_x</p:attrName>
                                        </p:attrNameLst>
                                      </p:cBhvr>
                                      <p:tavLst>
                                        <p:tav tm="0">
                                          <p:val>
                                            <p:strVal val="0-#ppt_w/2"/>
                                          </p:val>
                                        </p:tav>
                                        <p:tav tm="100000">
                                          <p:val>
                                            <p:strVal val="#ppt_x"/>
                                          </p:val>
                                        </p:tav>
                                      </p:tavLst>
                                    </p:anim>
                                    <p:anim calcmode="lin" valueType="num">
                                      <p:cBhvr additive="base">
                                        <p:cTn dur="500" fill="hold" id="21"/>
                                        <p:tgtEl>
                                          <p:spTgt spid="28689"/>
                                        </p:tgtEl>
                                        <p:attrNameLst>
                                          <p:attrName>ppt_y</p:attrName>
                                        </p:attrNameLst>
                                      </p:cBhvr>
                                      <p:tavLst>
                                        <p:tav tm="0">
                                          <p:val>
                                            <p:strVal val="#ppt_y"/>
                                          </p:val>
                                        </p:tav>
                                        <p:tav tm="100000">
                                          <p:val>
                                            <p:strVal val="#ppt_y"/>
                                          </p:val>
                                        </p:tav>
                                      </p:tavLst>
                                    </p:anim>
                                  </p:childTnLst>
                                </p:cTn>
                              </p:par>
                            </p:childTnLst>
                          </p:cTn>
                        </p:par>
                        <p:par>
                          <p:cTn fill="hold" id="22">
                            <p:stCondLst>
                              <p:cond delay="1100"/>
                            </p:stCondLst>
                            <p:childTnLst>
                              <p:par>
                                <p:cTn fill="hold" id="23" nodeType="after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par>
                          <p:cTn fill="hold" id="26">
                            <p:stCondLst>
                              <p:cond delay="1600"/>
                            </p:stCondLst>
                            <p:childTnLst>
                              <p:par>
                                <p:cTn fill="hold" grpId="0" id="27" nodeType="afterEffect" presetClass="entr" presetID="22" presetSubtype="8">
                                  <p:stCondLst>
                                    <p:cond delay="0"/>
                                  </p:stCondLst>
                                  <p:childTnLst>
                                    <p:set>
                                      <p:cBhvr>
                                        <p:cTn dur="1" fill="hold" id="28">
                                          <p:stCondLst>
                                            <p:cond delay="0"/>
                                          </p:stCondLst>
                                        </p:cTn>
                                        <p:tgtEl>
                                          <p:spTgt spid="28684"/>
                                        </p:tgtEl>
                                        <p:attrNameLst>
                                          <p:attrName>style.visibility</p:attrName>
                                        </p:attrNameLst>
                                      </p:cBhvr>
                                      <p:to>
                                        <p:strVal val="visible"/>
                                      </p:to>
                                    </p:set>
                                    <p:animEffect filter="wipe(left)" transition="in">
                                      <p:cBhvr>
                                        <p:cTn dur="500" id="29"/>
                                        <p:tgtEl>
                                          <p:spTgt spid="28684"/>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28685"/>
                                        </p:tgtEl>
                                        <p:attrNameLst>
                                          <p:attrName>style.visibility</p:attrName>
                                        </p:attrNameLst>
                                      </p:cBhvr>
                                      <p:to>
                                        <p:strVal val="visible"/>
                                      </p:to>
                                    </p:set>
                                    <p:animEffect filter="wipe(left)" transition="in">
                                      <p:cBhvr>
                                        <p:cTn dur="500" id="32"/>
                                        <p:tgtEl>
                                          <p:spTgt spid="28685"/>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28686"/>
                                        </p:tgtEl>
                                        <p:attrNameLst>
                                          <p:attrName>style.visibility</p:attrName>
                                        </p:attrNameLst>
                                      </p:cBhvr>
                                      <p:to>
                                        <p:strVal val="visible"/>
                                      </p:to>
                                    </p:set>
                                    <p:animEffect filter="wipe(left)" transition="in">
                                      <p:cBhvr>
                                        <p:cTn dur="500" id="35"/>
                                        <p:tgtEl>
                                          <p:spTgt spid="2868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28687"/>
                                        </p:tgtEl>
                                        <p:attrNameLst>
                                          <p:attrName>style.visibility</p:attrName>
                                        </p:attrNameLst>
                                      </p:cBhvr>
                                      <p:to>
                                        <p:strVal val="visible"/>
                                      </p:to>
                                    </p:set>
                                    <p:animEffect filter="wipe(left)" transition="in">
                                      <p:cBhvr>
                                        <p:cTn dur="500" id="38"/>
                                        <p:tgtEl>
                                          <p:spTgt spid="2868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8688"/>
                                        </p:tgtEl>
                                        <p:attrNameLst>
                                          <p:attrName>style.visibility</p:attrName>
                                        </p:attrNameLst>
                                      </p:cBhvr>
                                      <p:to>
                                        <p:strVal val="visible"/>
                                      </p:to>
                                    </p:set>
                                    <p:animEffect filter="wipe(left)" transition="in">
                                      <p:cBhvr>
                                        <p:cTn dur="500" id="41"/>
                                        <p:tgtEl>
                                          <p:spTgt spid="28688"/>
                                        </p:tgtEl>
                                      </p:cBhvr>
                                    </p:animEffect>
                                  </p:childTnLst>
                                </p:cTn>
                              </p:par>
                              <p:par>
                                <p:cTn fill="hold" grpId="0" id="42" nodeType="withEffect" presetClass="entr" presetID="12" presetSubtype="1">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500" id="44"/>
                                        <p:tgtEl>
                                          <p:spTgt spid="22"/>
                                        </p:tgtEl>
                                        <p:attrNameLst>
                                          <p:attrName>ppt_y</p:attrName>
                                        </p:attrNameLst>
                                      </p:cBhvr>
                                      <p:tavLst>
                                        <p:tav tm="0">
                                          <p:val>
                                            <p:strVal val="#ppt_y-#ppt_h*1.125000"/>
                                          </p:val>
                                        </p:tav>
                                        <p:tav tm="100000">
                                          <p:val>
                                            <p:strVal val="#ppt_y"/>
                                          </p:val>
                                        </p:tav>
                                      </p:tavLst>
                                    </p:anim>
                                    <p:animEffect filter="wipe(down)" transition="in">
                                      <p:cBhvr>
                                        <p:cTn dur="500" id="45"/>
                                        <p:tgtEl>
                                          <p:spTgt spid="22"/>
                                        </p:tgtEl>
                                      </p:cBhvr>
                                    </p:animEffect>
                                  </p:childTnLst>
                                </p:cTn>
                              </p:par>
                            </p:childTnLst>
                          </p:cTn>
                        </p:par>
                        <p:par>
                          <p:cTn fill="hold" id="46">
                            <p:stCondLst>
                              <p:cond delay="2100"/>
                            </p:stCondLst>
                            <p:childTnLst>
                              <p:par>
                                <p:cTn fill="hold" grpId="0" id="47" nodeType="afterEffect" presetClass="entr" presetID="12" presetSubtype="4">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additive="base">
                                        <p:cTn dur="500" id="49"/>
                                        <p:tgtEl>
                                          <p:spTgt spid="21"/>
                                        </p:tgtEl>
                                        <p:attrNameLst>
                                          <p:attrName>ppt_y</p:attrName>
                                        </p:attrNameLst>
                                      </p:cBhvr>
                                      <p:tavLst>
                                        <p:tav tm="0">
                                          <p:val>
                                            <p:strVal val="#ppt_y+#ppt_h*1.125000"/>
                                          </p:val>
                                        </p:tav>
                                        <p:tav tm="100000">
                                          <p:val>
                                            <p:strVal val="#ppt_y"/>
                                          </p:val>
                                        </p:tav>
                                      </p:tavLst>
                                    </p:anim>
                                    <p:animEffect filter="wipe(up)" transition="in">
                                      <p:cBhvr>
                                        <p:cTn dur="500" id="50"/>
                                        <p:tgtEl>
                                          <p:spTgt spid="21"/>
                                        </p:tgtEl>
                                      </p:cBhvr>
                                    </p:animEffect>
                                  </p:childTnLst>
                                </p:cTn>
                              </p:par>
                            </p:childTnLst>
                          </p:cTn>
                        </p:par>
                        <p:par>
                          <p:cTn fill="hold" id="51">
                            <p:stCondLst>
                              <p:cond delay="2600"/>
                            </p:stCondLst>
                            <p:childTnLst>
                              <p:par>
                                <p:cTn fill="hold" grpId="0" id="52" nodeType="afterEffect" presetClass="entr" presetID="12" presetSubtype="4">
                                  <p:stCondLst>
                                    <p:cond delay="0"/>
                                  </p:stCondLst>
                                  <p:childTnLst>
                                    <p:set>
                                      <p:cBhvr>
                                        <p:cTn dur="1" fill="hold" id="53">
                                          <p:stCondLst>
                                            <p:cond delay="0"/>
                                          </p:stCondLst>
                                        </p:cTn>
                                        <p:tgtEl>
                                          <p:spTgt spid="23"/>
                                        </p:tgtEl>
                                        <p:attrNameLst>
                                          <p:attrName>style.visibility</p:attrName>
                                        </p:attrNameLst>
                                      </p:cBhvr>
                                      <p:to>
                                        <p:strVal val="visible"/>
                                      </p:to>
                                    </p:set>
                                    <p:anim calcmode="lin" valueType="num">
                                      <p:cBhvr additive="base">
                                        <p:cTn dur="500" id="54"/>
                                        <p:tgtEl>
                                          <p:spTgt spid="23"/>
                                        </p:tgtEl>
                                        <p:attrNameLst>
                                          <p:attrName>ppt_y</p:attrName>
                                        </p:attrNameLst>
                                      </p:cBhvr>
                                      <p:tavLst>
                                        <p:tav tm="0">
                                          <p:val>
                                            <p:strVal val="#ppt_y+#ppt_h*1.125000"/>
                                          </p:val>
                                        </p:tav>
                                        <p:tav tm="100000">
                                          <p:val>
                                            <p:strVal val="#ppt_y"/>
                                          </p:val>
                                        </p:tav>
                                      </p:tavLst>
                                    </p:anim>
                                    <p:animEffect filter="wipe(up)" transition="in">
                                      <p:cBhvr>
                                        <p:cTn dur="500" id="55"/>
                                        <p:tgtEl>
                                          <p:spTgt spid="23"/>
                                        </p:tgtEl>
                                      </p:cBhvr>
                                    </p:animEffect>
                                  </p:childTnLst>
                                </p:cTn>
                              </p:par>
                              <p:par>
                                <p:cTn fill="hold" grpId="0" id="56" nodeType="withEffect" presetClass="entr" presetID="12" presetSubtype="1">
                                  <p:stCondLst>
                                    <p:cond delay="0"/>
                                  </p:stCondLst>
                                  <p:childTnLst>
                                    <p:set>
                                      <p:cBhvr>
                                        <p:cTn dur="1" fill="hold" id="57">
                                          <p:stCondLst>
                                            <p:cond delay="0"/>
                                          </p:stCondLst>
                                        </p:cTn>
                                        <p:tgtEl>
                                          <p:spTgt spid="24"/>
                                        </p:tgtEl>
                                        <p:attrNameLst>
                                          <p:attrName>style.visibility</p:attrName>
                                        </p:attrNameLst>
                                      </p:cBhvr>
                                      <p:to>
                                        <p:strVal val="visible"/>
                                      </p:to>
                                    </p:set>
                                    <p:anim calcmode="lin" valueType="num">
                                      <p:cBhvr additive="base">
                                        <p:cTn dur="500" id="58"/>
                                        <p:tgtEl>
                                          <p:spTgt spid="24"/>
                                        </p:tgtEl>
                                        <p:attrNameLst>
                                          <p:attrName>ppt_y</p:attrName>
                                        </p:attrNameLst>
                                      </p:cBhvr>
                                      <p:tavLst>
                                        <p:tav tm="0">
                                          <p:val>
                                            <p:strVal val="#ppt_y-#ppt_h*1.125000"/>
                                          </p:val>
                                        </p:tav>
                                        <p:tav tm="100000">
                                          <p:val>
                                            <p:strVal val="#ppt_y"/>
                                          </p:val>
                                        </p:tav>
                                      </p:tavLst>
                                    </p:anim>
                                    <p:animEffect filter="wipe(down)" transition="in">
                                      <p:cBhvr>
                                        <p:cTn dur="500" id="59"/>
                                        <p:tgtEl>
                                          <p:spTgt spid="24"/>
                                        </p:tgtEl>
                                      </p:cBhvr>
                                    </p:animEffect>
                                  </p:childTnLst>
                                </p:cTn>
                              </p:par>
                            </p:childTnLst>
                          </p:cTn>
                        </p:par>
                        <p:par>
                          <p:cTn fill="hold" id="60">
                            <p:stCondLst>
                              <p:cond delay="3100"/>
                            </p:stCondLst>
                            <p:childTnLst>
                              <p:par>
                                <p:cTn fill="hold" grpId="0" id="61" nodeType="afterEffect" presetClass="entr" presetID="12" presetSubtype="4">
                                  <p:stCondLst>
                                    <p:cond delay="0"/>
                                  </p:stCondLst>
                                  <p:childTnLst>
                                    <p:set>
                                      <p:cBhvr>
                                        <p:cTn dur="1" fill="hold" id="62">
                                          <p:stCondLst>
                                            <p:cond delay="0"/>
                                          </p:stCondLst>
                                        </p:cTn>
                                        <p:tgtEl>
                                          <p:spTgt spid="25"/>
                                        </p:tgtEl>
                                        <p:attrNameLst>
                                          <p:attrName>style.visibility</p:attrName>
                                        </p:attrNameLst>
                                      </p:cBhvr>
                                      <p:to>
                                        <p:strVal val="visible"/>
                                      </p:to>
                                    </p:set>
                                    <p:anim calcmode="lin" valueType="num">
                                      <p:cBhvr additive="base">
                                        <p:cTn dur="500" id="63"/>
                                        <p:tgtEl>
                                          <p:spTgt spid="25"/>
                                        </p:tgtEl>
                                        <p:attrNameLst>
                                          <p:attrName>ppt_y</p:attrName>
                                        </p:attrNameLst>
                                      </p:cBhvr>
                                      <p:tavLst>
                                        <p:tav tm="0">
                                          <p:val>
                                            <p:strVal val="#ppt_y+#ppt_h*1.125000"/>
                                          </p:val>
                                        </p:tav>
                                        <p:tav tm="100000">
                                          <p:val>
                                            <p:strVal val="#ppt_y"/>
                                          </p:val>
                                        </p:tav>
                                      </p:tavLst>
                                    </p:anim>
                                    <p:animEffect filter="wipe(up)" transition="in">
                                      <p:cBhvr>
                                        <p:cTn dur="500" id="64"/>
                                        <p:tgtEl>
                                          <p:spTgt spid="25"/>
                                        </p:tgtEl>
                                      </p:cBhvr>
                                    </p:animEffect>
                                  </p:childTnLst>
                                </p:cTn>
                              </p:par>
                              <p:par>
                                <p:cTn fill="hold" grpId="0" id="65" nodeType="withEffect" presetClass="entr" presetID="12" presetSubtype="1">
                                  <p:stCondLst>
                                    <p:cond delay="0"/>
                                  </p:stCondLst>
                                  <p:childTnLst>
                                    <p:set>
                                      <p:cBhvr>
                                        <p:cTn dur="1" fill="hold" id="66">
                                          <p:stCondLst>
                                            <p:cond delay="0"/>
                                          </p:stCondLst>
                                        </p:cTn>
                                        <p:tgtEl>
                                          <p:spTgt spid="26"/>
                                        </p:tgtEl>
                                        <p:attrNameLst>
                                          <p:attrName>style.visibility</p:attrName>
                                        </p:attrNameLst>
                                      </p:cBhvr>
                                      <p:to>
                                        <p:strVal val="visible"/>
                                      </p:to>
                                    </p:set>
                                    <p:anim calcmode="lin" valueType="num">
                                      <p:cBhvr additive="base">
                                        <p:cTn dur="500" id="67"/>
                                        <p:tgtEl>
                                          <p:spTgt spid="26"/>
                                        </p:tgtEl>
                                        <p:attrNameLst>
                                          <p:attrName>ppt_y</p:attrName>
                                        </p:attrNameLst>
                                      </p:cBhvr>
                                      <p:tavLst>
                                        <p:tav tm="0">
                                          <p:val>
                                            <p:strVal val="#ppt_y-#ppt_h*1.125000"/>
                                          </p:val>
                                        </p:tav>
                                        <p:tav tm="100000">
                                          <p:val>
                                            <p:strVal val="#ppt_y"/>
                                          </p:val>
                                        </p:tav>
                                      </p:tavLst>
                                    </p:anim>
                                    <p:animEffect filter="wipe(down)" transition="in">
                                      <p:cBhvr>
                                        <p:cTn dur="500" id="68"/>
                                        <p:tgtEl>
                                          <p:spTgt spid="26"/>
                                        </p:tgtEl>
                                      </p:cBhvr>
                                    </p:animEffect>
                                  </p:childTnLst>
                                </p:cTn>
                              </p:par>
                            </p:childTnLst>
                          </p:cTn>
                        </p:par>
                        <p:par>
                          <p:cTn fill="hold" id="69">
                            <p:stCondLst>
                              <p:cond delay="3600"/>
                            </p:stCondLst>
                            <p:childTnLst>
                              <p:par>
                                <p:cTn fill="hold" grpId="0" id="70" nodeType="afterEffect" presetClass="entr" presetID="12" presetSubtype="4">
                                  <p:stCondLst>
                                    <p:cond delay="0"/>
                                  </p:stCondLst>
                                  <p:childTnLst>
                                    <p:set>
                                      <p:cBhvr>
                                        <p:cTn dur="1" fill="hold" id="71">
                                          <p:stCondLst>
                                            <p:cond delay="0"/>
                                          </p:stCondLst>
                                        </p:cTn>
                                        <p:tgtEl>
                                          <p:spTgt spid="27"/>
                                        </p:tgtEl>
                                        <p:attrNameLst>
                                          <p:attrName>style.visibility</p:attrName>
                                        </p:attrNameLst>
                                      </p:cBhvr>
                                      <p:to>
                                        <p:strVal val="visible"/>
                                      </p:to>
                                    </p:set>
                                    <p:anim calcmode="lin" valueType="num">
                                      <p:cBhvr additive="base">
                                        <p:cTn dur="500" id="72"/>
                                        <p:tgtEl>
                                          <p:spTgt spid="27"/>
                                        </p:tgtEl>
                                        <p:attrNameLst>
                                          <p:attrName>ppt_y</p:attrName>
                                        </p:attrNameLst>
                                      </p:cBhvr>
                                      <p:tavLst>
                                        <p:tav tm="0">
                                          <p:val>
                                            <p:strVal val="#ppt_y+#ppt_h*1.125000"/>
                                          </p:val>
                                        </p:tav>
                                        <p:tav tm="100000">
                                          <p:val>
                                            <p:strVal val="#ppt_y"/>
                                          </p:val>
                                        </p:tav>
                                      </p:tavLst>
                                    </p:anim>
                                    <p:animEffect filter="wipe(up)" transition="in">
                                      <p:cBhvr>
                                        <p:cTn dur="500" id="73"/>
                                        <p:tgtEl>
                                          <p:spTgt spid="27"/>
                                        </p:tgtEl>
                                      </p:cBhvr>
                                    </p:animEffect>
                                  </p:childTnLst>
                                </p:cTn>
                              </p:par>
                              <p:par>
                                <p:cTn fill="hold" grpId="0" id="74" nodeType="withEffect" presetClass="entr" presetID="12" presetSubtype="1">
                                  <p:stCondLst>
                                    <p:cond delay="0"/>
                                  </p:stCondLst>
                                  <p:childTnLst>
                                    <p:set>
                                      <p:cBhvr>
                                        <p:cTn dur="1" fill="hold" id="75">
                                          <p:stCondLst>
                                            <p:cond delay="0"/>
                                          </p:stCondLst>
                                        </p:cTn>
                                        <p:tgtEl>
                                          <p:spTgt spid="28"/>
                                        </p:tgtEl>
                                        <p:attrNameLst>
                                          <p:attrName>style.visibility</p:attrName>
                                        </p:attrNameLst>
                                      </p:cBhvr>
                                      <p:to>
                                        <p:strVal val="visible"/>
                                      </p:to>
                                    </p:set>
                                    <p:anim calcmode="lin" valueType="num">
                                      <p:cBhvr additive="base">
                                        <p:cTn dur="500" id="76"/>
                                        <p:tgtEl>
                                          <p:spTgt spid="28"/>
                                        </p:tgtEl>
                                        <p:attrNameLst>
                                          <p:attrName>ppt_y</p:attrName>
                                        </p:attrNameLst>
                                      </p:cBhvr>
                                      <p:tavLst>
                                        <p:tav tm="0">
                                          <p:val>
                                            <p:strVal val="#ppt_y-#ppt_h*1.125000"/>
                                          </p:val>
                                        </p:tav>
                                        <p:tav tm="100000">
                                          <p:val>
                                            <p:strVal val="#ppt_y"/>
                                          </p:val>
                                        </p:tav>
                                      </p:tavLst>
                                    </p:anim>
                                    <p:animEffect filter="wipe(down)" transition="in">
                                      <p:cBhvr>
                                        <p:cTn dur="500" id="77"/>
                                        <p:tgtEl>
                                          <p:spTgt spid="28"/>
                                        </p:tgtEl>
                                      </p:cBhvr>
                                    </p:animEffect>
                                  </p:childTnLst>
                                </p:cTn>
                              </p:par>
                            </p:childTnLst>
                          </p:cTn>
                        </p:par>
                        <p:par>
                          <p:cTn fill="hold" id="78">
                            <p:stCondLst>
                              <p:cond delay="4100"/>
                            </p:stCondLst>
                            <p:childTnLst>
                              <p:par>
                                <p:cTn fill="hold" grpId="0" id="79" nodeType="afterEffect" presetClass="entr" presetID="12" presetSubtype="4">
                                  <p:stCondLst>
                                    <p:cond delay="0"/>
                                  </p:stCondLst>
                                  <p:childTnLst>
                                    <p:set>
                                      <p:cBhvr>
                                        <p:cTn dur="1" fill="hold" id="80">
                                          <p:stCondLst>
                                            <p:cond delay="0"/>
                                          </p:stCondLst>
                                        </p:cTn>
                                        <p:tgtEl>
                                          <p:spTgt spid="29"/>
                                        </p:tgtEl>
                                        <p:attrNameLst>
                                          <p:attrName>style.visibility</p:attrName>
                                        </p:attrNameLst>
                                      </p:cBhvr>
                                      <p:to>
                                        <p:strVal val="visible"/>
                                      </p:to>
                                    </p:set>
                                    <p:anim calcmode="lin" valueType="num">
                                      <p:cBhvr additive="base">
                                        <p:cTn dur="500" id="81"/>
                                        <p:tgtEl>
                                          <p:spTgt spid="29"/>
                                        </p:tgtEl>
                                        <p:attrNameLst>
                                          <p:attrName>ppt_y</p:attrName>
                                        </p:attrNameLst>
                                      </p:cBhvr>
                                      <p:tavLst>
                                        <p:tav tm="0">
                                          <p:val>
                                            <p:strVal val="#ppt_y+#ppt_h*1.125000"/>
                                          </p:val>
                                        </p:tav>
                                        <p:tav tm="100000">
                                          <p:val>
                                            <p:strVal val="#ppt_y"/>
                                          </p:val>
                                        </p:tav>
                                      </p:tavLst>
                                    </p:anim>
                                    <p:animEffect filter="wipe(up)" transition="in">
                                      <p:cBhvr>
                                        <p:cTn dur="500" id="82"/>
                                        <p:tgtEl>
                                          <p:spTgt spid="29"/>
                                        </p:tgtEl>
                                      </p:cBhvr>
                                    </p:animEffect>
                                  </p:childTnLst>
                                </p:cTn>
                              </p:par>
                              <p:par>
                                <p:cTn fill="hold" grpId="0" id="83" nodeType="withEffect" presetClass="entr" presetID="12" presetSubtype="1">
                                  <p:stCondLst>
                                    <p:cond delay="0"/>
                                  </p:stCondLst>
                                  <p:childTnLst>
                                    <p:set>
                                      <p:cBhvr>
                                        <p:cTn dur="1" fill="hold" id="84">
                                          <p:stCondLst>
                                            <p:cond delay="0"/>
                                          </p:stCondLst>
                                        </p:cTn>
                                        <p:tgtEl>
                                          <p:spTgt spid="30"/>
                                        </p:tgtEl>
                                        <p:attrNameLst>
                                          <p:attrName>style.visibility</p:attrName>
                                        </p:attrNameLst>
                                      </p:cBhvr>
                                      <p:to>
                                        <p:strVal val="visible"/>
                                      </p:to>
                                    </p:set>
                                    <p:anim calcmode="lin" valueType="num">
                                      <p:cBhvr additive="base">
                                        <p:cTn dur="500" id="85"/>
                                        <p:tgtEl>
                                          <p:spTgt spid="30"/>
                                        </p:tgtEl>
                                        <p:attrNameLst>
                                          <p:attrName>ppt_y</p:attrName>
                                        </p:attrNameLst>
                                      </p:cBhvr>
                                      <p:tavLst>
                                        <p:tav tm="0">
                                          <p:val>
                                            <p:strVal val="#ppt_y-#ppt_h*1.125000"/>
                                          </p:val>
                                        </p:tav>
                                        <p:tav tm="100000">
                                          <p:val>
                                            <p:strVal val="#ppt_y"/>
                                          </p:val>
                                        </p:tav>
                                      </p:tavLst>
                                    </p:anim>
                                    <p:animEffect filter="wipe(down)" transition="in">
                                      <p:cBhvr>
                                        <p:cTn dur="500" id="8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8684"/>
      <p:bldP animBg="1" grpId="0" spid="28685"/>
      <p:bldP animBg="1" grpId="0" spid="28686"/>
      <p:bldP animBg="1" grpId="0" spid="28687"/>
      <p:bldP animBg="1" grpId="0" spid="28688"/>
      <p:bldP animBg="1" grpId="0" spid="28689"/>
      <p:bldP grpId="0" spid="21"/>
      <p:bldP grpId="0" spid="22"/>
      <p:bldP grpId="0" spid="23"/>
      <p:bldP grpId="0" spid="24"/>
      <p:bldP grpId="0" spid="25"/>
      <p:bldP grpId="0" spid="26"/>
      <p:bldP grpId="0" spid="27"/>
      <p:bldP grpId="0" spid="28"/>
      <p:bldP grpId="0" spid="29"/>
      <p:bldP grpId="0" spid="30"/>
      <p:bldP grpId="0" spid="36"/>
    </p:bldLst>
  </p:timing>
</p:sld>
</file>

<file path=ppt/slides/slide48.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D0F8E64-655D-4B42-B42A-075E5B3796CA}"/>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583499" y="2411200"/>
            <a:ext cx="9025003" cy="4474184"/>
          </a:xfrm>
          <a:prstGeom prst="rect">
            <a:avLst/>
          </a:prstGeom>
        </p:spPr>
      </p:pic>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5</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资金来源方向</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2231586" y="5499127"/>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2029211" y="5702722"/>
            <a:ext cx="1728189"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12" name="文本框 11">
            <a:extLst>
              <a:ext uri="{FF2B5EF4-FFF2-40B4-BE49-F238E27FC236}">
                <a16:creationId xmlns:a16="http://schemas.microsoft.com/office/drawing/2014/main" id="{8E5F6725-7C13-4746-B0C2-436FEC25193D}"/>
              </a:ext>
            </a:extLst>
          </p:cNvPr>
          <p:cNvSpPr txBox="1"/>
          <p:nvPr/>
        </p:nvSpPr>
        <p:spPr>
          <a:xfrm>
            <a:off x="2433080" y="1600115"/>
            <a:ext cx="7296811" cy="831381"/>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解说所提炼的核心概念。点击输入简要文字解说解说文字尽量概括精炼不用多余的文字修精准的 解说所提炼的核心概念。</a:t>
            </a:r>
          </a:p>
          <a:p>
            <a:pPr algn="ctr" defTabSz="1219020">
              <a:lnSpc>
                <a:spcPct val="150000"/>
              </a:lnSpc>
            </a:pPr>
            <a:endPar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13" name="TextBox 7">
            <a:extLst>
              <a:ext uri="{FF2B5EF4-FFF2-40B4-BE49-F238E27FC236}">
                <a16:creationId xmlns:a16="http://schemas.microsoft.com/office/drawing/2014/main" id="{8C75030A-5DA3-469A-A11D-89276D6D396D}"/>
              </a:ext>
            </a:extLst>
          </p:cNvPr>
          <p:cNvSpPr txBox="1"/>
          <p:nvPr/>
        </p:nvSpPr>
        <p:spPr>
          <a:xfrm>
            <a:off x="3418055" y="3694732"/>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4" name="文本框 13">
            <a:extLst>
              <a:ext uri="{FF2B5EF4-FFF2-40B4-BE49-F238E27FC236}">
                <a16:creationId xmlns:a16="http://schemas.microsoft.com/office/drawing/2014/main" id="{AE67D66C-D612-4B8A-B253-83DC1695E375}"/>
              </a:ext>
            </a:extLst>
          </p:cNvPr>
          <p:cNvSpPr txBox="1"/>
          <p:nvPr/>
        </p:nvSpPr>
        <p:spPr>
          <a:xfrm>
            <a:off x="3215680" y="3898327"/>
            <a:ext cx="1728189"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15" name="TextBox 7">
            <a:extLst>
              <a:ext uri="{FF2B5EF4-FFF2-40B4-BE49-F238E27FC236}">
                <a16:creationId xmlns:a16="http://schemas.microsoft.com/office/drawing/2014/main" id="{DBC00830-55B2-4A6E-9DA7-15667D143BAD}"/>
              </a:ext>
            </a:extLst>
          </p:cNvPr>
          <p:cNvSpPr txBox="1"/>
          <p:nvPr/>
        </p:nvSpPr>
        <p:spPr>
          <a:xfrm>
            <a:off x="5434281" y="2928487"/>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6" name="文本框 15">
            <a:extLst>
              <a:ext uri="{FF2B5EF4-FFF2-40B4-BE49-F238E27FC236}">
                <a16:creationId xmlns:a16="http://schemas.microsoft.com/office/drawing/2014/main" id="{E93A2041-02A4-425F-A631-CCC839FBC9A7}"/>
              </a:ext>
            </a:extLst>
          </p:cNvPr>
          <p:cNvSpPr txBox="1"/>
          <p:nvPr/>
        </p:nvSpPr>
        <p:spPr>
          <a:xfrm>
            <a:off x="5231906" y="3132082"/>
            <a:ext cx="1728189"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17" name="TextBox 7">
            <a:extLst>
              <a:ext uri="{FF2B5EF4-FFF2-40B4-BE49-F238E27FC236}">
                <a16:creationId xmlns:a16="http://schemas.microsoft.com/office/drawing/2014/main" id="{DE0CC950-7BF5-4B68-B286-D0F3A5D79996}"/>
              </a:ext>
            </a:extLst>
          </p:cNvPr>
          <p:cNvSpPr txBox="1"/>
          <p:nvPr/>
        </p:nvSpPr>
        <p:spPr>
          <a:xfrm>
            <a:off x="7450509" y="3701601"/>
            <a:ext cx="1323439" cy="307777"/>
          </a:xfrm>
          <a:prstGeom prst="rect">
            <a:avLst/>
          </a:prstGeom>
          <a:noFill/>
        </p:spPr>
        <p:txBody>
          <a:bodyPr rtlCol="0" wrap="square">
            <a:spAutoFit/>
          </a:bodyPr>
          <a:lstStyle/>
          <a:p>
            <a:pPr algn="ctr" defTabSz="1219020"/>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0" name="文本框 19">
            <a:extLst>
              <a:ext uri="{FF2B5EF4-FFF2-40B4-BE49-F238E27FC236}">
                <a16:creationId xmlns:a16="http://schemas.microsoft.com/office/drawing/2014/main" id="{B6440CBF-FE3D-455E-823C-AD3307F8DDB1}"/>
              </a:ext>
            </a:extLst>
          </p:cNvPr>
          <p:cNvSpPr txBox="1"/>
          <p:nvPr/>
        </p:nvSpPr>
        <p:spPr>
          <a:xfrm>
            <a:off x="7248134" y="3905197"/>
            <a:ext cx="1728189"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21" name="TextBox 7">
            <a:extLst>
              <a:ext uri="{FF2B5EF4-FFF2-40B4-BE49-F238E27FC236}">
                <a16:creationId xmlns:a16="http://schemas.microsoft.com/office/drawing/2014/main" id="{F187DAB2-124B-4A03-AB52-54068AA1B393}"/>
              </a:ext>
            </a:extLst>
          </p:cNvPr>
          <p:cNvSpPr txBox="1"/>
          <p:nvPr/>
        </p:nvSpPr>
        <p:spPr>
          <a:xfrm>
            <a:off x="5231904" y="6200155"/>
            <a:ext cx="1728195" cy="338554"/>
          </a:xfrm>
          <a:prstGeom prst="rect">
            <a:avLst/>
          </a:prstGeom>
          <a:noFill/>
        </p:spPr>
        <p:txBody>
          <a:bodyPr rtlCol="0" wrap="square">
            <a:spAutoFit/>
          </a:bodyPr>
          <a:lstStyle/>
          <a:p>
            <a:pPr algn="ctr" defTabSz="1219020"/>
            <a:r>
              <a:rPr altLang="en-US" dirty="0" lang="zh-CN" sz="1600">
                <a:solidFill>
                  <a:prstClr val="white"/>
                </a:solidFill>
                <a:latin charset="-122" panose="02010601030101010101" pitchFamily="2" typeface="方正黑体简体"/>
                <a:ea charset="-122" panose="02010601030101010101" pitchFamily="2" typeface="方正黑体简体"/>
                <a:cs typeface="+mn-ea"/>
                <a:sym typeface="+mn-lt"/>
              </a:rPr>
              <a:t>资金来源方式</a:t>
            </a:r>
            <a:endParaRPr altLang="zh-CN" dirty="0" lang="en-US" sz="16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22" name="文本框 21">
            <a:extLst>
              <a:ext uri="{FF2B5EF4-FFF2-40B4-BE49-F238E27FC236}">
                <a16:creationId xmlns:a16="http://schemas.microsoft.com/office/drawing/2014/main" id="{668A60D3-583A-4B26-8664-195695D19A63}"/>
              </a:ext>
            </a:extLst>
          </p:cNvPr>
          <p:cNvSpPr txBox="1"/>
          <p:nvPr/>
        </p:nvSpPr>
        <p:spPr>
          <a:xfrm>
            <a:off x="8444886" y="5675339"/>
            <a:ext cx="1728189" cy="585032"/>
          </a:xfrm>
          <a:prstGeom prst="rect">
            <a:avLst/>
          </a:prstGeom>
          <a:noFill/>
        </p:spPr>
        <p:txBody>
          <a:bodyPr rtlCol="0" wrap="square">
            <a:spAutoFit/>
          </a:bodyPr>
          <a:lstStyle/>
          <a:p>
            <a:pPr algn="ct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a:t>
            </a:r>
          </a:p>
        </p:txBody>
      </p:sp>
      <p:sp>
        <p:nvSpPr>
          <p:cNvPr id="23" name="TextBox 7">
            <a:extLst>
              <a:ext uri="{FF2B5EF4-FFF2-40B4-BE49-F238E27FC236}">
                <a16:creationId xmlns:a16="http://schemas.microsoft.com/office/drawing/2014/main" id="{E43B626C-DCDA-4B98-8874-E1C689B4182A}"/>
              </a:ext>
            </a:extLst>
          </p:cNvPr>
          <p:cNvSpPr txBox="1"/>
          <p:nvPr/>
        </p:nvSpPr>
        <p:spPr>
          <a:xfrm>
            <a:off x="5231904" y="6444510"/>
            <a:ext cx="1728195" cy="256545"/>
          </a:xfrm>
          <a:prstGeom prst="rect">
            <a:avLst/>
          </a:prstGeom>
          <a:noFill/>
        </p:spPr>
        <p:txBody>
          <a:bodyPr rtlCol="0" wrap="square">
            <a:spAutoFit/>
          </a:bodyPr>
          <a:lstStyle/>
          <a:p>
            <a:pPr algn="ctr" defTabSz="1219020"/>
            <a:r>
              <a:rPr altLang="zh-CN" dirty="0" lang="en-US" sz="1067">
                <a:solidFill>
                  <a:prstClr val="white">
                    <a:lumMod val="50000"/>
                  </a:prstClr>
                </a:solidFill>
                <a:latin charset="-122" panose="02010601030101010101" pitchFamily="2" typeface="方正黑体简体"/>
                <a:ea charset="-122" panose="02010601030101010101" pitchFamily="2" typeface="方正黑体简体"/>
                <a:cs typeface="+mn-ea"/>
                <a:sym typeface="+mn-lt"/>
              </a:rPr>
              <a:t>SHICHANGKAITUO</a:t>
            </a:r>
          </a:p>
        </p:txBody>
      </p:sp>
      <p:sp>
        <p:nvSpPr>
          <p:cNvPr id="25" name="Freeform 49"/>
          <p:cNvSpPr>
            <a:spLocks noEditPoints="1"/>
          </p:cNvSpPr>
          <p:nvPr/>
        </p:nvSpPr>
        <p:spPr bwMode="auto">
          <a:xfrm>
            <a:off x="5793327" y="5665329"/>
            <a:ext cx="651015" cy="493253"/>
          </a:xfrm>
          <a:custGeom>
            <a:avLst/>
            <a:gdLst>
              <a:gd fmla="*/ 228 w 844" name="T0"/>
              <a:gd fmla="*/ 536 h 639" name="T1"/>
              <a:gd fmla="*/ 383 w 844" name="T2"/>
              <a:gd fmla="*/ 639 h 639" name="T3"/>
              <a:gd fmla="*/ 508 w 844" name="T4"/>
              <a:gd fmla="*/ 172 h 639" name="T5"/>
              <a:gd fmla="*/ 843 w 844" name="T6"/>
              <a:gd fmla="*/ 119 h 639" name="T7"/>
              <a:gd fmla="*/ 508 w 844" name="T8"/>
              <a:gd fmla="*/ 66 h 639" name="T9"/>
              <a:gd fmla="*/ 50 w 844" name="T10"/>
              <a:gd fmla="*/ 132 h 639" name="T11"/>
              <a:gd fmla="*/ 336 w 844" name="T12"/>
              <a:gd fmla="*/ 133 h 639" name="T13"/>
              <a:gd fmla="*/ 336 w 844" name="T14"/>
              <a:gd fmla="*/ 26 h 639" name="T15"/>
              <a:gd fmla="*/ 50 w 844" name="T16"/>
              <a:gd fmla="*/ 132 h 639" name="T17"/>
              <a:gd fmla="*/ 53 w 844" name="T18"/>
              <a:gd fmla="*/ 237 h 639" name="T19"/>
              <a:gd fmla="*/ 252 w 844" name="T20"/>
              <a:gd fmla="*/ 260 h 639" name="T21"/>
              <a:gd fmla="*/ 336 w 844" name="T22"/>
              <a:gd fmla="*/ 237 h 639" name="T23"/>
              <a:gd fmla="*/ 369 w 844" name="T24"/>
              <a:gd fmla="*/ 150 h 639" name="T25"/>
              <a:gd fmla="*/ 20 w 844" name="T26"/>
              <a:gd fmla="*/ 151 h 639" name="T27"/>
              <a:gd fmla="*/ 574 w 844" name="T28"/>
              <a:gd fmla="*/ 339 h 639" name="T29"/>
              <a:gd fmla="*/ 567 w 844" name="T30"/>
              <a:gd fmla="*/ 327 h 639" name="T31"/>
              <a:gd fmla="*/ 355 w 844" name="T32"/>
              <a:gd fmla="*/ 271 h 639" name="T33"/>
              <a:gd fmla="*/ 198 w 844" name="T34"/>
              <a:gd fmla="*/ 329 h 639" name="T35"/>
              <a:gd fmla="*/ 190 w 844" name="T36"/>
              <a:gd fmla="*/ 343 h 639" name="T37"/>
              <a:gd fmla="*/ 190 w 844" name="T38"/>
              <a:gd fmla="*/ 358 h 639" name="T39"/>
              <a:gd fmla="*/ 195 w 844" name="T40"/>
              <a:gd fmla="*/ 368 h 639" name="T41"/>
              <a:gd fmla="*/ 259 w 844" name="T42"/>
              <a:gd fmla="*/ 411 h 639" name="T43"/>
              <a:gd fmla="*/ 291 w 844" name="T44"/>
              <a:gd fmla="*/ 420 h 639" name="T45"/>
              <a:gd fmla="*/ 326 w 844" name="T46"/>
              <a:gd fmla="*/ 426 h 639" name="T47"/>
              <a:gd fmla="*/ 383 w 844" name="T48"/>
              <a:gd fmla="*/ 430 h 639" name="T49"/>
              <a:gd fmla="*/ 568 w 844" name="T50"/>
              <a:gd fmla="*/ 373 h 639" name="T51"/>
              <a:gd fmla="*/ 573 w 844" name="T52"/>
              <a:gd fmla="*/ 365 h 639" name="T53"/>
              <a:gd fmla="*/ 576 w 844" name="T54"/>
              <a:gd fmla="*/ 356 h 639" name="T55"/>
              <a:gd fmla="*/ 574 w 844" name="T56"/>
              <a:gd fmla="*/ 339 h 639" name="T57"/>
              <a:gd fmla="*/ 53 w 844" name="T58"/>
              <a:gd fmla="*/ 341 h 639" name="T59"/>
              <a:gd fmla="*/ 160 w 844" name="T60"/>
              <a:gd fmla="*/ 338 h 639" name="T61"/>
              <a:gd fmla="*/ 166 w 844" name="T62"/>
              <a:gd fmla="*/ 320 h 639" name="T63"/>
              <a:gd fmla="*/ 20 w 844" name="T64"/>
              <a:gd fmla="*/ 255 h 639" name="T65"/>
              <a:gd fmla="*/ 650 w 844" name="T66"/>
              <a:gd fmla="*/ 230 h 639" name="T67"/>
              <a:gd fmla="*/ 466 w 844" name="T68"/>
              <a:gd fmla="*/ 247 h 639" name="T69"/>
              <a:gd fmla="*/ 791 w 844" name="T70"/>
              <a:gd fmla="*/ 276 h 639" name="T71"/>
              <a:gd fmla="*/ 824 w 844" name="T72"/>
              <a:gd fmla="*/ 190 h 639" name="T73"/>
              <a:gd fmla="*/ 650 w 844" name="T74"/>
              <a:gd fmla="*/ 334 h 639" name="T75"/>
              <a:gd fmla="*/ 607 w 844" name="T76"/>
              <a:gd fmla="*/ 354 h 639" name="T77"/>
              <a:gd fmla="*/ 650 w 844" name="T78"/>
              <a:gd fmla="*/ 407 h 639" name="T79"/>
              <a:gd fmla="*/ 843 w 844" name="T80"/>
              <a:gd fmla="*/ 327 h 639" name="T81"/>
              <a:gd fmla="*/ 40 w 844" name="T82"/>
              <a:gd fmla="*/ 370 h 639" name="T83"/>
              <a:gd fmla="*/ 161 w 844" name="T84"/>
              <a:gd fmla="*/ 471 h 639" name="T85"/>
              <a:gd fmla="*/ 575 w 844" name="T86"/>
              <a:gd fmla="*/ 445 h 639" name="T87"/>
              <a:gd fmla="*/ 569 w 844" name="T88"/>
              <a:gd fmla="*/ 435 h 639" name="T89"/>
              <a:gd fmla="*/ 537 w 844" name="T90"/>
              <a:gd fmla="*/ 432 h 639" name="T91"/>
              <a:gd fmla="*/ 501 w 844" name="T92"/>
              <a:gd fmla="*/ 445 h 639" name="T93"/>
              <a:gd fmla="*/ 383 w 844" name="T94"/>
              <a:gd fmla="*/ 461 h 639" name="T95"/>
              <a:gd fmla="*/ 266 w 844" name="T96"/>
              <a:gd fmla="*/ 446 h 639" name="T97"/>
              <a:gd fmla="*/ 209 w 844" name="T98"/>
              <a:gd fmla="*/ 421 h 639" name="T99"/>
              <a:gd fmla="*/ 191 w 844" name="T100"/>
              <a:gd fmla="*/ 465 h 639" name="T101"/>
              <a:gd fmla="*/ 572 w 844" name="T102"/>
              <a:gd fmla="*/ 471 h 639" name="T103"/>
              <a:gd fmla="*/ 576 w 844" name="T104"/>
              <a:gd fmla="*/ 460 h 639" name="T105"/>
              <a:gd fmla="*/ 824 w 844" name="T106"/>
              <a:gd fmla="*/ 399 h 639" name="T107"/>
              <a:gd fmla="*/ 605 w 844" name="T108"/>
              <a:gd fmla="*/ 436 h 639" name="T109"/>
              <a:gd fmla="*/ 791 w 844" name="T110"/>
              <a:gd fmla="*/ 485 h 639" name="T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39" w="844">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rgbClr val="FCE1B0"/>
          </a:solidFill>
          <a:ln>
            <a:noFill/>
          </a:ln>
        </p:spPr>
        <p:txBody>
          <a:bodyPr anchor="t" anchorCtr="0" bIns="45690" compatLnSpc="1" lIns="91380" numCol="1" rIns="91380" tIns="45690" vert="horz" wrap="square"/>
          <a:lstStyle/>
          <a:p>
            <a:pPr>
              <a:lnSpc>
                <a:spcPct val="130000"/>
              </a:lnSpc>
            </a:pPr>
            <a:endParaRPr altLang="en-US" dirty="0" lang="zh-CN" sz="1798">
              <a:solidFill>
                <a:schemeClr val="accent1"/>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35996490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1000" id="25"/>
                                        <p:tgtEl>
                                          <p:spTgt spid="18"/>
                                        </p:tgtEl>
                                      </p:cBhvr>
                                    </p:animEffect>
                                    <p:anim calcmode="lin" valueType="num">
                                      <p:cBhvr>
                                        <p:cTn dur="1000" fill="hold" id="26"/>
                                        <p:tgtEl>
                                          <p:spTgt spid="18"/>
                                        </p:tgtEl>
                                        <p:attrNameLst>
                                          <p:attrName>ppt_x</p:attrName>
                                        </p:attrNameLst>
                                      </p:cBhvr>
                                      <p:tavLst>
                                        <p:tav tm="0">
                                          <p:val>
                                            <p:strVal val="#ppt_x"/>
                                          </p:val>
                                        </p:tav>
                                        <p:tav tm="100000">
                                          <p:val>
                                            <p:strVal val="#ppt_x"/>
                                          </p:val>
                                        </p:tav>
                                      </p:tavLst>
                                    </p:anim>
                                    <p:anim calcmode="lin" valueType="num">
                                      <p:cBhvr>
                                        <p:cTn dur="1000" fill="hold" id="27"/>
                                        <p:tgtEl>
                                          <p:spTgt spid="18"/>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9"/>
                                        </p:tgtEl>
                                        <p:attrNameLst>
                                          <p:attrName>style.visibility</p:attrName>
                                        </p:attrNameLst>
                                      </p:cBhvr>
                                      <p:to>
                                        <p:strVal val="visible"/>
                                      </p:to>
                                    </p:set>
                                    <p:animEffect filter="fade" transition="in">
                                      <p:cBhvr>
                                        <p:cTn dur="1000" id="30"/>
                                        <p:tgtEl>
                                          <p:spTgt spid="19"/>
                                        </p:tgtEl>
                                      </p:cBhvr>
                                    </p:animEffect>
                                    <p:anim calcmode="lin" valueType="num">
                                      <p:cBhvr>
                                        <p:cTn dur="1000" fill="hold" id="31"/>
                                        <p:tgtEl>
                                          <p:spTgt spid="19"/>
                                        </p:tgtEl>
                                        <p:attrNameLst>
                                          <p:attrName>ppt_x</p:attrName>
                                        </p:attrNameLst>
                                      </p:cBhvr>
                                      <p:tavLst>
                                        <p:tav tm="0">
                                          <p:val>
                                            <p:strVal val="#ppt_x"/>
                                          </p:val>
                                        </p:tav>
                                        <p:tav tm="100000">
                                          <p:val>
                                            <p:strVal val="#ppt_x"/>
                                          </p:val>
                                        </p:tav>
                                      </p:tavLst>
                                    </p:anim>
                                    <p:anim calcmode="lin" valueType="num">
                                      <p:cBhvr>
                                        <p:cTn dur="1000" fill="hold" id="32"/>
                                        <p:tgtEl>
                                          <p:spTgt spid="19"/>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1000" id="35"/>
                                        <p:tgtEl>
                                          <p:spTgt spid="13"/>
                                        </p:tgtEl>
                                      </p:cBhvr>
                                    </p:animEffect>
                                    <p:anim calcmode="lin" valueType="num">
                                      <p:cBhvr>
                                        <p:cTn dur="1000" fill="hold" id="36"/>
                                        <p:tgtEl>
                                          <p:spTgt spid="13"/>
                                        </p:tgtEl>
                                        <p:attrNameLst>
                                          <p:attrName>ppt_x</p:attrName>
                                        </p:attrNameLst>
                                      </p:cBhvr>
                                      <p:tavLst>
                                        <p:tav tm="0">
                                          <p:val>
                                            <p:strVal val="#ppt_x"/>
                                          </p:val>
                                        </p:tav>
                                        <p:tav tm="100000">
                                          <p:val>
                                            <p:strVal val="#ppt_x"/>
                                          </p:val>
                                        </p:tav>
                                      </p:tavLst>
                                    </p:anim>
                                    <p:anim calcmode="lin" valueType="num">
                                      <p:cBhvr>
                                        <p:cTn dur="1000" fill="hold" id="37"/>
                                        <p:tgtEl>
                                          <p:spTgt spid="1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1000" id="40"/>
                                        <p:tgtEl>
                                          <p:spTgt spid="14"/>
                                        </p:tgtEl>
                                      </p:cBhvr>
                                    </p:animEffect>
                                    <p:anim calcmode="lin" valueType="num">
                                      <p:cBhvr>
                                        <p:cTn dur="1000" fill="hold" id="41"/>
                                        <p:tgtEl>
                                          <p:spTgt spid="14"/>
                                        </p:tgtEl>
                                        <p:attrNameLst>
                                          <p:attrName>ppt_x</p:attrName>
                                        </p:attrNameLst>
                                      </p:cBhvr>
                                      <p:tavLst>
                                        <p:tav tm="0">
                                          <p:val>
                                            <p:strVal val="#ppt_x"/>
                                          </p:val>
                                        </p:tav>
                                        <p:tav tm="100000">
                                          <p:val>
                                            <p:strVal val="#ppt_x"/>
                                          </p:val>
                                        </p:tav>
                                      </p:tavLst>
                                    </p:anim>
                                    <p:anim calcmode="lin" valueType="num">
                                      <p:cBhvr>
                                        <p:cTn dur="1000" fill="hold" id="42"/>
                                        <p:tgtEl>
                                          <p:spTgt spid="14"/>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fade" transition="in">
                                      <p:cBhvr>
                                        <p:cTn dur="1000" id="45"/>
                                        <p:tgtEl>
                                          <p:spTgt spid="15"/>
                                        </p:tgtEl>
                                      </p:cBhvr>
                                    </p:animEffect>
                                    <p:anim calcmode="lin" valueType="num">
                                      <p:cBhvr>
                                        <p:cTn dur="1000" fill="hold" id="46"/>
                                        <p:tgtEl>
                                          <p:spTgt spid="15"/>
                                        </p:tgtEl>
                                        <p:attrNameLst>
                                          <p:attrName>ppt_x</p:attrName>
                                        </p:attrNameLst>
                                      </p:cBhvr>
                                      <p:tavLst>
                                        <p:tav tm="0">
                                          <p:val>
                                            <p:strVal val="#ppt_x"/>
                                          </p:val>
                                        </p:tav>
                                        <p:tav tm="100000">
                                          <p:val>
                                            <p:strVal val="#ppt_x"/>
                                          </p:val>
                                        </p:tav>
                                      </p:tavLst>
                                    </p:anim>
                                    <p:anim calcmode="lin" valueType="num">
                                      <p:cBhvr>
                                        <p:cTn dur="1000" fill="hold" id="47"/>
                                        <p:tgtEl>
                                          <p:spTgt spid="15"/>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6"/>
                                        </p:tgtEl>
                                        <p:attrNameLst>
                                          <p:attrName>style.visibility</p:attrName>
                                        </p:attrNameLst>
                                      </p:cBhvr>
                                      <p:to>
                                        <p:strVal val="visible"/>
                                      </p:to>
                                    </p:set>
                                    <p:animEffect filter="fade" transition="in">
                                      <p:cBhvr>
                                        <p:cTn dur="1000" id="50"/>
                                        <p:tgtEl>
                                          <p:spTgt spid="16"/>
                                        </p:tgtEl>
                                      </p:cBhvr>
                                    </p:animEffect>
                                    <p:anim calcmode="lin" valueType="num">
                                      <p:cBhvr>
                                        <p:cTn dur="1000" fill="hold" id="51"/>
                                        <p:tgtEl>
                                          <p:spTgt spid="16"/>
                                        </p:tgtEl>
                                        <p:attrNameLst>
                                          <p:attrName>ppt_x</p:attrName>
                                        </p:attrNameLst>
                                      </p:cBhvr>
                                      <p:tavLst>
                                        <p:tav tm="0">
                                          <p:val>
                                            <p:strVal val="#ppt_x"/>
                                          </p:val>
                                        </p:tav>
                                        <p:tav tm="100000">
                                          <p:val>
                                            <p:strVal val="#ppt_x"/>
                                          </p:val>
                                        </p:tav>
                                      </p:tavLst>
                                    </p:anim>
                                    <p:anim calcmode="lin" valueType="num">
                                      <p:cBhvr>
                                        <p:cTn dur="1000" fill="hold" id="52"/>
                                        <p:tgtEl>
                                          <p:spTgt spid="16"/>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1000" id="55"/>
                                        <p:tgtEl>
                                          <p:spTgt spid="17"/>
                                        </p:tgtEl>
                                      </p:cBhvr>
                                    </p:animEffect>
                                    <p:anim calcmode="lin" valueType="num">
                                      <p:cBhvr>
                                        <p:cTn dur="1000" fill="hold" id="56"/>
                                        <p:tgtEl>
                                          <p:spTgt spid="17"/>
                                        </p:tgtEl>
                                        <p:attrNameLst>
                                          <p:attrName>ppt_x</p:attrName>
                                        </p:attrNameLst>
                                      </p:cBhvr>
                                      <p:tavLst>
                                        <p:tav tm="0">
                                          <p:val>
                                            <p:strVal val="#ppt_x"/>
                                          </p:val>
                                        </p:tav>
                                        <p:tav tm="100000">
                                          <p:val>
                                            <p:strVal val="#ppt_x"/>
                                          </p:val>
                                        </p:tav>
                                      </p:tavLst>
                                    </p:anim>
                                    <p:anim calcmode="lin" valueType="num">
                                      <p:cBhvr>
                                        <p:cTn dur="1000" fill="hold" id="57"/>
                                        <p:tgtEl>
                                          <p:spTgt spid="17"/>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0"/>
                                        </p:tgtEl>
                                        <p:attrNameLst>
                                          <p:attrName>style.visibility</p:attrName>
                                        </p:attrNameLst>
                                      </p:cBhvr>
                                      <p:to>
                                        <p:strVal val="visible"/>
                                      </p:to>
                                    </p:set>
                                    <p:animEffect filter="fade" transition="in">
                                      <p:cBhvr>
                                        <p:cTn dur="1000" id="60"/>
                                        <p:tgtEl>
                                          <p:spTgt spid="20"/>
                                        </p:tgtEl>
                                      </p:cBhvr>
                                    </p:animEffect>
                                    <p:anim calcmode="lin" valueType="num">
                                      <p:cBhvr>
                                        <p:cTn dur="1000" fill="hold" id="61"/>
                                        <p:tgtEl>
                                          <p:spTgt spid="20"/>
                                        </p:tgtEl>
                                        <p:attrNameLst>
                                          <p:attrName>ppt_x</p:attrName>
                                        </p:attrNameLst>
                                      </p:cBhvr>
                                      <p:tavLst>
                                        <p:tav tm="0">
                                          <p:val>
                                            <p:strVal val="#ppt_x"/>
                                          </p:val>
                                        </p:tav>
                                        <p:tav tm="100000">
                                          <p:val>
                                            <p:strVal val="#ppt_x"/>
                                          </p:val>
                                        </p:tav>
                                      </p:tavLst>
                                    </p:anim>
                                    <p:anim calcmode="lin" valueType="num">
                                      <p:cBhvr>
                                        <p:cTn dur="1000" fill="hold" id="62"/>
                                        <p:tgtEl>
                                          <p:spTgt spid="20"/>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21"/>
                                        </p:tgtEl>
                                        <p:attrNameLst>
                                          <p:attrName>style.visibility</p:attrName>
                                        </p:attrNameLst>
                                      </p:cBhvr>
                                      <p:to>
                                        <p:strVal val="visible"/>
                                      </p:to>
                                    </p:set>
                                    <p:animEffect filter="fade" transition="in">
                                      <p:cBhvr>
                                        <p:cTn dur="1000" id="65"/>
                                        <p:tgtEl>
                                          <p:spTgt spid="21"/>
                                        </p:tgtEl>
                                      </p:cBhvr>
                                    </p:animEffect>
                                    <p:anim calcmode="lin" valueType="num">
                                      <p:cBhvr>
                                        <p:cTn dur="1000" fill="hold" id="66"/>
                                        <p:tgtEl>
                                          <p:spTgt spid="21"/>
                                        </p:tgtEl>
                                        <p:attrNameLst>
                                          <p:attrName>ppt_x</p:attrName>
                                        </p:attrNameLst>
                                      </p:cBhvr>
                                      <p:tavLst>
                                        <p:tav tm="0">
                                          <p:val>
                                            <p:strVal val="#ppt_x"/>
                                          </p:val>
                                        </p:tav>
                                        <p:tav tm="100000">
                                          <p:val>
                                            <p:strVal val="#ppt_x"/>
                                          </p:val>
                                        </p:tav>
                                      </p:tavLst>
                                    </p:anim>
                                    <p:anim calcmode="lin" valueType="num">
                                      <p:cBhvr>
                                        <p:cTn dur="1000" fill="hold" id="67"/>
                                        <p:tgtEl>
                                          <p:spTgt spid="21"/>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22"/>
                                        </p:tgtEl>
                                        <p:attrNameLst>
                                          <p:attrName>style.visibility</p:attrName>
                                        </p:attrNameLst>
                                      </p:cBhvr>
                                      <p:to>
                                        <p:strVal val="visible"/>
                                      </p:to>
                                    </p:set>
                                    <p:animEffect filter="fade" transition="in">
                                      <p:cBhvr>
                                        <p:cTn dur="1000" id="70"/>
                                        <p:tgtEl>
                                          <p:spTgt spid="22"/>
                                        </p:tgtEl>
                                      </p:cBhvr>
                                    </p:animEffect>
                                    <p:anim calcmode="lin" valueType="num">
                                      <p:cBhvr>
                                        <p:cTn dur="1000" fill="hold" id="71"/>
                                        <p:tgtEl>
                                          <p:spTgt spid="22"/>
                                        </p:tgtEl>
                                        <p:attrNameLst>
                                          <p:attrName>ppt_x</p:attrName>
                                        </p:attrNameLst>
                                      </p:cBhvr>
                                      <p:tavLst>
                                        <p:tav tm="0">
                                          <p:val>
                                            <p:strVal val="#ppt_x"/>
                                          </p:val>
                                        </p:tav>
                                        <p:tav tm="100000">
                                          <p:val>
                                            <p:strVal val="#ppt_x"/>
                                          </p:val>
                                        </p:tav>
                                      </p:tavLst>
                                    </p:anim>
                                    <p:anim calcmode="lin" valueType="num">
                                      <p:cBhvr>
                                        <p:cTn dur="1000" fill="hold" id="72"/>
                                        <p:tgtEl>
                                          <p:spTgt spid="22"/>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23"/>
                                        </p:tgtEl>
                                        <p:attrNameLst>
                                          <p:attrName>style.visibility</p:attrName>
                                        </p:attrNameLst>
                                      </p:cBhvr>
                                      <p:to>
                                        <p:strVal val="visible"/>
                                      </p:to>
                                    </p:set>
                                    <p:animEffect filter="fade" transition="in">
                                      <p:cBhvr>
                                        <p:cTn dur="1000" id="75"/>
                                        <p:tgtEl>
                                          <p:spTgt spid="23"/>
                                        </p:tgtEl>
                                      </p:cBhvr>
                                    </p:animEffect>
                                    <p:anim calcmode="lin" valueType="num">
                                      <p:cBhvr>
                                        <p:cTn dur="1000" fill="hold" id="76"/>
                                        <p:tgtEl>
                                          <p:spTgt spid="23"/>
                                        </p:tgtEl>
                                        <p:attrNameLst>
                                          <p:attrName>ppt_x</p:attrName>
                                        </p:attrNameLst>
                                      </p:cBhvr>
                                      <p:tavLst>
                                        <p:tav tm="0">
                                          <p:val>
                                            <p:strVal val="#ppt_x"/>
                                          </p:val>
                                        </p:tav>
                                        <p:tav tm="100000">
                                          <p:val>
                                            <p:strVal val="#ppt_x"/>
                                          </p:val>
                                        </p:tav>
                                      </p:tavLst>
                                    </p:anim>
                                    <p:anim calcmode="lin" valueType="num">
                                      <p:cBhvr>
                                        <p:cTn dur="1000" fill="hold" id="77"/>
                                        <p:tgtEl>
                                          <p:spTgt spid="23"/>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25"/>
                                        </p:tgtEl>
                                        <p:attrNameLst>
                                          <p:attrName>style.visibility</p:attrName>
                                        </p:attrNameLst>
                                      </p:cBhvr>
                                      <p:to>
                                        <p:strVal val="visible"/>
                                      </p:to>
                                    </p:set>
                                    <p:animEffect filter="fade" transition="in">
                                      <p:cBhvr>
                                        <p:cTn dur="1000" id="80"/>
                                        <p:tgtEl>
                                          <p:spTgt spid="25"/>
                                        </p:tgtEl>
                                      </p:cBhvr>
                                    </p:animEffect>
                                    <p:anim calcmode="lin" valueType="num">
                                      <p:cBhvr>
                                        <p:cTn dur="1000" fill="hold" id="81"/>
                                        <p:tgtEl>
                                          <p:spTgt spid="25"/>
                                        </p:tgtEl>
                                        <p:attrNameLst>
                                          <p:attrName>ppt_x</p:attrName>
                                        </p:attrNameLst>
                                      </p:cBhvr>
                                      <p:tavLst>
                                        <p:tav tm="0">
                                          <p:val>
                                            <p:strVal val="#ppt_x"/>
                                          </p:val>
                                        </p:tav>
                                        <p:tav tm="100000">
                                          <p:val>
                                            <p:strVal val="#ppt_x"/>
                                          </p:val>
                                        </p:tav>
                                      </p:tavLst>
                                    </p:anim>
                                    <p:anim calcmode="lin" valueType="num">
                                      <p:cBhvr>
                                        <p:cTn dur="1000" fill="hold" id="82"/>
                                        <p:tgtEl>
                                          <p:spTgt spid="25"/>
                                        </p:tgtEl>
                                        <p:attrNameLst>
                                          <p:attrName>ppt_y</p:attrName>
                                        </p:attrNameLst>
                                      </p:cBhvr>
                                      <p:tavLst>
                                        <p:tav tm="0">
                                          <p:val>
                                            <p:strVal val="#ppt_y+.1"/>
                                          </p:val>
                                        </p:tav>
                                        <p:tav tm="100000">
                                          <p:val>
                                            <p:strVal val="#ppt_y"/>
                                          </p:val>
                                        </p:tav>
                                      </p:tavLst>
                                    </p:anim>
                                  </p:childTnLst>
                                </p:cTn>
                              </p:par>
                            </p:childTnLst>
                          </p:cTn>
                        </p:par>
                        <p:par>
                          <p:cTn fill="hold" id="83">
                            <p:stCondLst>
                              <p:cond delay="1600"/>
                            </p:stCondLst>
                            <p:childTnLst>
                              <p:par>
                                <p:cTn fill="hold" grpId="0" id="84" nodeType="afterEffect" presetClass="entr" presetID="16" presetSubtype="21">
                                  <p:stCondLst>
                                    <p:cond delay="0"/>
                                  </p:stCondLst>
                                  <p:childTnLst>
                                    <p:set>
                                      <p:cBhvr>
                                        <p:cTn dur="1" fill="hold" id="85">
                                          <p:stCondLst>
                                            <p:cond delay="0"/>
                                          </p:stCondLst>
                                        </p:cTn>
                                        <p:tgtEl>
                                          <p:spTgt spid="12"/>
                                        </p:tgtEl>
                                        <p:attrNameLst>
                                          <p:attrName>style.visibility</p:attrName>
                                        </p:attrNameLst>
                                      </p:cBhvr>
                                      <p:to>
                                        <p:strVal val="visible"/>
                                      </p:to>
                                    </p:set>
                                    <p:animEffect filter="barn(inVertical)" transition="in">
                                      <p:cBhvr>
                                        <p:cTn dur="500" id="8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12"/>
      <p:bldP grpId="0" spid="13"/>
      <p:bldP grpId="0" spid="14"/>
      <p:bldP grpId="0" spid="15"/>
      <p:bldP grpId="0" spid="16"/>
      <p:bldP grpId="0" spid="17"/>
      <p:bldP grpId="0" spid="20"/>
      <p:bldP grpId="0" spid="21"/>
      <p:bldP grpId="0" spid="22"/>
      <p:bldP grpId="0" spid="23"/>
      <p:bldP animBg="1" grpId="0" spid="25"/>
    </p:bldLst>
  </p:timing>
</p:sld>
</file>

<file path=ppt/slides/slide49.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5</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融资计划</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24" name="图表 23"/>
          <p:cNvGraphicFramePr/>
          <p:nvPr>
            <p:extLst>
              <p:ext uri="{D42A27DB-BD31-4B8C-83A1-F6EECF244321}">
                <p14:modId xmlns:p14="http://schemas.microsoft.com/office/powerpoint/2010/main" val="3200586538"/>
              </p:ext>
            </p:extLst>
          </p:nvPr>
        </p:nvGraphicFramePr>
        <p:xfrm>
          <a:off x="-155085" y="1793218"/>
          <a:ext cx="6415884" cy="4277901"/>
        </p:xfrm>
        <a:graphic>
          <a:graphicData uri="http://schemas.openxmlformats.org/drawingml/2006/chart">
            <c:chart xmlns:c="http://schemas.openxmlformats.org/drawingml/2006/chart" r:id="rId4"/>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25" name="文本框 11"/>
          <p:cNvSpPr txBox="1">
            <a:spLocks noChangeArrowheads="1"/>
          </p:cNvSpPr>
          <p:nvPr/>
        </p:nvSpPr>
        <p:spPr bwMode="auto">
          <a:xfrm>
            <a:off x="922521" y="2458106"/>
            <a:ext cx="2579083" cy="707886"/>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685783" fontAlgn="base">
              <a:spcBef>
                <a:spcPct val="0"/>
              </a:spcBef>
              <a:spcAft>
                <a:spcPct val="0"/>
              </a:spcAft>
            </a:pPr>
            <a:r>
              <a:rPr altLang="zh-CN" dirty="0" lang="en-US" sz="4000">
                <a:solidFill>
                  <a:schemeClr val="bg1"/>
                </a:solidFill>
                <a:latin charset="-122" panose="02010601030101010101" pitchFamily="2" typeface="方正黑体简体"/>
                <a:ea charset="-122" panose="02010601030101010101" pitchFamily="2" typeface="方正黑体简体"/>
                <a:sym charset="0" panose="020F0502020204030204" pitchFamily="34" typeface="Calibri"/>
              </a:rPr>
              <a:t>20</a:t>
            </a:r>
            <a:r>
              <a:rPr altLang="zh-CN" dirty="0" lang="en-US" sz="2800">
                <a:solidFill>
                  <a:schemeClr val="bg1"/>
                </a:solidFill>
                <a:latin charset="-122" panose="02010601030101010101" pitchFamily="2" typeface="方正黑体简体"/>
                <a:ea charset="-122" panose="02010601030101010101" pitchFamily="2" typeface="方正黑体简体"/>
                <a:sym charset="0" panose="020F0502020204030204" pitchFamily="34" typeface="Calibri"/>
              </a:rPr>
              <a:t>%</a:t>
            </a:r>
            <a:endParaRPr altLang="zh-CN" dirty="0" lang="en-US" sz="1100">
              <a:solidFill>
                <a:schemeClr val="bg1"/>
              </a:solidFill>
              <a:latin charset="-122" panose="02010601030101010101" pitchFamily="2" typeface="方正黑体简体"/>
              <a:ea charset="-122" panose="02010601030101010101" pitchFamily="2" typeface="方正黑体简体"/>
              <a:sym charset="0" panose="020F0502020204030204" pitchFamily="34" typeface="Calibri"/>
            </a:endParaRP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26" name="矩形 25"/>
          <p:cNvSpPr/>
          <p:nvPr/>
        </p:nvSpPr>
        <p:spPr>
          <a:xfrm>
            <a:off x="7151840" y="2884309"/>
            <a:ext cx="5040161" cy="1898084"/>
          </a:xfrm>
          <a:prstGeom prst="rect">
            <a:avLst/>
          </a:prstGeom>
        </p:spPr>
        <p:txBody>
          <a:bodyPr wrap="none">
            <a:spAutoFit/>
          </a:bodyPr>
          <a:lstStyle/>
          <a:p>
            <a:pPr algn="r"/>
            <a:r>
              <a:rPr altLang="zh-CN" b="1" dirty="0" lang="en-US" sz="5867">
                <a:solidFill>
                  <a:schemeClr val="bg1">
                    <a:lumMod val="85000"/>
                  </a:schemeClr>
                </a:solidFill>
                <a:latin charset="-122" panose="02010601030101010101" pitchFamily="2" typeface="方正黑体简体"/>
                <a:ea charset="-122" panose="02010601030101010101" pitchFamily="2" typeface="方正黑体简体"/>
                <a:sym charset="0" panose="020F0502020204030204" pitchFamily="34" typeface="Calibri"/>
              </a:rPr>
              <a:t>INVESTMENT</a:t>
            </a:r>
          </a:p>
          <a:p>
            <a:pPr algn="r"/>
            <a:r>
              <a:rPr altLang="zh-CN" b="1" dirty="0" lang="en-US" sz="5867">
                <a:solidFill>
                  <a:schemeClr val="bg1">
                    <a:lumMod val="85000"/>
                  </a:schemeClr>
                </a:solidFill>
                <a:latin charset="-122" panose="02010601030101010101" pitchFamily="2" typeface="方正黑体简体"/>
                <a:ea charset="-122" panose="02010601030101010101" pitchFamily="2" typeface="方正黑体简体"/>
                <a:sym charset="0" panose="020F0502020204030204" pitchFamily="34" typeface="Calibri"/>
              </a:rPr>
              <a:t>RETURN</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27" name="矩形 26"/>
          <p:cNvSpPr/>
          <p:nvPr/>
        </p:nvSpPr>
        <p:spPr>
          <a:xfrm>
            <a:off x="5564226" y="3976109"/>
            <a:ext cx="5886729" cy="1292662"/>
          </a:xfrm>
          <a:prstGeom prst="rect">
            <a:avLst/>
          </a:prstGeom>
        </p:spPr>
        <p:txBody>
          <a:bodyPr wrap="square">
            <a:spAutoFit/>
          </a:bodyPr>
          <a:lstStyle/>
          <a:p>
            <a:pPr algn="just">
              <a:lnSpc>
                <a:spcPct val="130000"/>
              </a:lnSpc>
            </a:pPr>
            <a:r>
              <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解说所提炼的核心概念。点击输入简要文字解说，解说文字尽量概括精炼，不用多余的文字修饰，简洁精准的 解说所提炼的核心概念。</a:t>
            </a:r>
          </a:p>
          <a:p>
            <a:pPr algn="just">
              <a:lnSpc>
                <a:spcPct val="130000"/>
              </a:lnSpc>
            </a:pPr>
            <a:endPar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endParaRPr altLang="en-US" dirty="0"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28" name="文本框 5"/>
          <p:cNvSpPr txBox="1">
            <a:spLocks noChangeArrowheads="1"/>
          </p:cNvSpPr>
          <p:nvPr/>
        </p:nvSpPr>
        <p:spPr bwMode="auto">
          <a:xfrm>
            <a:off x="5587088" y="3316615"/>
            <a:ext cx="4876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dirty="0" lang="zh-CN" sz="3200">
                <a:solidFill>
                  <a:srgbClr val="4F4D50"/>
                </a:solidFill>
                <a:latin charset="-122" panose="02010601030101010101" pitchFamily="2" typeface="方正黑体简体"/>
                <a:ea charset="-122" panose="02010601030101010101" pitchFamily="2" typeface="方正黑体简体"/>
              </a:rPr>
              <a:t>融资</a:t>
            </a:r>
            <a:r>
              <a:rPr altLang="zh-CN" dirty="0" lang="en-US" sz="3200">
                <a:solidFill>
                  <a:srgbClr val="4F4D50"/>
                </a:solidFill>
                <a:latin charset="-122" panose="02010601030101010101" pitchFamily="2" typeface="方正黑体简体"/>
                <a:ea charset="-122" panose="02010601030101010101" pitchFamily="2" typeface="方正黑体简体"/>
              </a:rPr>
              <a:t>1000W </a:t>
            </a:r>
            <a:r>
              <a:rPr altLang="en-US" dirty="0" lang="zh-CN" sz="3200">
                <a:solidFill>
                  <a:srgbClr val="4F4D50"/>
                </a:solidFill>
                <a:latin charset="-122" panose="02010601030101010101" pitchFamily="2" typeface="方正黑体简体"/>
                <a:ea charset="-122" panose="02010601030101010101" pitchFamily="2" typeface="方正黑体简体"/>
              </a:rPr>
              <a:t>出让</a:t>
            </a:r>
            <a:r>
              <a:rPr altLang="zh-CN" dirty="0" lang="en-US" sz="3200">
                <a:solidFill>
                  <a:srgbClr val="4F4D50"/>
                </a:solidFill>
                <a:latin charset="-122" panose="02010601030101010101" pitchFamily="2" typeface="方正黑体简体"/>
                <a:ea charset="-122" panose="02010601030101010101" pitchFamily="2" typeface="方正黑体简体"/>
              </a:rPr>
              <a:t>20%</a:t>
            </a:r>
            <a:r>
              <a:rPr altLang="en-US" dirty="0" lang="zh-CN" sz="3200">
                <a:solidFill>
                  <a:srgbClr val="4F4D50"/>
                </a:solidFill>
                <a:latin charset="-122" panose="02010601030101010101" pitchFamily="2" typeface="方正黑体简体"/>
                <a:ea charset="-122" panose="02010601030101010101" pitchFamily="2" typeface="方正黑体简体"/>
              </a:rPr>
              <a:t>股份</a:t>
            </a:r>
          </a:p>
        </p:txBody>
      </p:sp>
      <p:cxnSp>
        <p:nvCxnSpPr>
          <p:cNvPr id="29" name="直接连接符 28"/>
          <p:cNvCxnSpPr/>
          <p:nvPr/>
        </p:nvCxnSpPr>
        <p:spPr>
          <a:xfrm>
            <a:off x="5682499" y="3971787"/>
            <a:ext cx="4135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6860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par>
                                <p:cTn fill="hold" grpId="0" id="17" nodeType="withEffect" presetClass="entr" presetID="14" presetSubtype="10">
                                  <p:stCondLst>
                                    <p:cond delay="0"/>
                                  </p:stCondLst>
                                  <p:childTnLst>
                                    <p:set>
                                      <p:cBhvr>
                                        <p:cTn dur="1" fill="hold" id="18">
                                          <p:stCondLst>
                                            <p:cond delay="0"/>
                                          </p:stCondLst>
                                        </p:cTn>
                                        <p:tgtEl>
                                          <p:spTgt spid="24"/>
                                        </p:tgtEl>
                                        <p:attrNameLst>
                                          <p:attrName>style.visibility</p:attrName>
                                        </p:attrNameLst>
                                      </p:cBhvr>
                                      <p:to>
                                        <p:strVal val="visible"/>
                                      </p:to>
                                    </p:set>
                                    <p:animEffect filter="randombar(horizontal)" transition="in">
                                      <p:cBhvr>
                                        <p:cTn dur="500" id="19"/>
                                        <p:tgtEl>
                                          <p:spTgt spid="24"/>
                                        </p:tgtEl>
                                      </p:cBhvr>
                                    </p:animEffect>
                                  </p:childTnLst>
                                </p:cTn>
                              </p:par>
                            </p:childTnLst>
                          </p:cTn>
                        </p:par>
                        <p:par>
                          <p:cTn fill="hold" id="20">
                            <p:stCondLst>
                              <p:cond delay="600"/>
                            </p:stCondLst>
                            <p:childTnLst>
                              <p:par>
                                <p:cTn fill="hold" grpId="0" id="21" nodeType="afterEffect" presetClass="entr" presetID="10"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fade" transition="in">
                                      <p:cBhvr>
                                        <p:cTn dur="500" id="23"/>
                                        <p:tgtEl>
                                          <p:spTgt spid="26"/>
                                        </p:tgtEl>
                                      </p:cBhvr>
                                    </p:animEffect>
                                  </p:childTnLst>
                                </p:cTn>
                              </p:par>
                              <p:par>
                                <p:cTn fill="hold" grpId="0" id="24" nodeType="withEffect" presetClass="entr" presetID="2" presetSubtype="2">
                                  <p:stCondLst>
                                    <p:cond delay="500"/>
                                  </p:stCondLst>
                                  <p:childTnLst>
                                    <p:set>
                                      <p:cBhvr>
                                        <p:cTn dur="1" fill="hold" id="25">
                                          <p:stCondLst>
                                            <p:cond delay="0"/>
                                          </p:stCondLst>
                                        </p:cTn>
                                        <p:tgtEl>
                                          <p:spTgt spid="27"/>
                                        </p:tgtEl>
                                        <p:attrNameLst>
                                          <p:attrName>style.visibility</p:attrName>
                                        </p:attrNameLst>
                                      </p:cBhvr>
                                      <p:to>
                                        <p:strVal val="visible"/>
                                      </p:to>
                                    </p:set>
                                    <p:anim calcmode="lin" valueType="num">
                                      <p:cBhvr additive="base">
                                        <p:cTn dur="500" fill="hold" id="26"/>
                                        <p:tgtEl>
                                          <p:spTgt spid="27"/>
                                        </p:tgtEl>
                                        <p:attrNameLst>
                                          <p:attrName>ppt_x</p:attrName>
                                        </p:attrNameLst>
                                      </p:cBhvr>
                                      <p:tavLst>
                                        <p:tav tm="0">
                                          <p:val>
                                            <p:strVal val="1+#ppt_w/2"/>
                                          </p:val>
                                        </p:tav>
                                        <p:tav tm="100000">
                                          <p:val>
                                            <p:strVal val="#ppt_x"/>
                                          </p:val>
                                        </p:tav>
                                      </p:tavLst>
                                    </p:anim>
                                    <p:anim calcmode="lin" valueType="num">
                                      <p:cBhvr additive="base">
                                        <p:cTn dur="500" fill="hold" id="27"/>
                                        <p:tgtEl>
                                          <p:spTgt spid="27"/>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500"/>
                                  </p:stCondLst>
                                  <p:childTnLst>
                                    <p:set>
                                      <p:cBhvr>
                                        <p:cTn dur="1" fill="hold" id="29">
                                          <p:stCondLst>
                                            <p:cond delay="0"/>
                                          </p:stCondLst>
                                        </p:cTn>
                                        <p:tgtEl>
                                          <p:spTgt spid="28"/>
                                        </p:tgtEl>
                                        <p:attrNameLst>
                                          <p:attrName>style.visibility</p:attrName>
                                        </p:attrNameLst>
                                      </p:cBhvr>
                                      <p:to>
                                        <p:strVal val="visible"/>
                                      </p:to>
                                    </p:set>
                                    <p:anim calcmode="lin" valueType="num">
                                      <p:cBhvr additive="base">
                                        <p:cTn dur="500" fill="hold" id="30"/>
                                        <p:tgtEl>
                                          <p:spTgt spid="28"/>
                                        </p:tgtEl>
                                        <p:attrNameLst>
                                          <p:attrName>ppt_x</p:attrName>
                                        </p:attrNameLst>
                                      </p:cBhvr>
                                      <p:tavLst>
                                        <p:tav tm="0">
                                          <p:val>
                                            <p:strVal val="1+#ppt_w/2"/>
                                          </p:val>
                                        </p:tav>
                                        <p:tav tm="100000">
                                          <p:val>
                                            <p:strVal val="#ppt_x"/>
                                          </p:val>
                                        </p:tav>
                                      </p:tavLst>
                                    </p:anim>
                                    <p:anim calcmode="lin" valueType="num">
                                      <p:cBhvr additive="base">
                                        <p:cTn dur="500" fill="hold" id="31"/>
                                        <p:tgtEl>
                                          <p:spTgt spid="28"/>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500"/>
                                  </p:stCondLst>
                                  <p:childTnLst>
                                    <p:set>
                                      <p:cBhvr>
                                        <p:cTn dur="1" fill="hold" id="33">
                                          <p:stCondLst>
                                            <p:cond delay="0"/>
                                          </p:stCondLst>
                                        </p:cTn>
                                        <p:tgtEl>
                                          <p:spTgt spid="29"/>
                                        </p:tgtEl>
                                        <p:attrNameLst>
                                          <p:attrName>style.visibility</p:attrName>
                                        </p:attrNameLst>
                                      </p:cBhvr>
                                      <p:to>
                                        <p:strVal val="visible"/>
                                      </p:to>
                                    </p:set>
                                    <p:anim calcmode="lin" valueType="num">
                                      <p:cBhvr additive="base">
                                        <p:cTn dur="500" fill="hold" id="34"/>
                                        <p:tgtEl>
                                          <p:spTgt spid="29"/>
                                        </p:tgtEl>
                                        <p:attrNameLst>
                                          <p:attrName>ppt_x</p:attrName>
                                        </p:attrNameLst>
                                      </p:cBhvr>
                                      <p:tavLst>
                                        <p:tav tm="0">
                                          <p:val>
                                            <p:strVal val="1+#ppt_w/2"/>
                                          </p:val>
                                        </p:tav>
                                        <p:tav tm="100000">
                                          <p:val>
                                            <p:strVal val="#ppt_x"/>
                                          </p:val>
                                        </p:tav>
                                      </p:tavLst>
                                    </p:anim>
                                    <p:anim calcmode="lin" valueType="num">
                                      <p:cBhvr additive="base">
                                        <p:cTn dur="500" fill="hold" id="35"/>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Graphic grpId="0" spid="24">
        <p:bldAsOne/>
      </p:bldGraphic>
      <p:bldP grpId="0" spid="26"/>
      <p:bldP grpId="0" spid="27"/>
      <p:bldP grpId="0" spid="28"/>
    </p:bld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14" name="Group 14"/>
          <p:cNvGrpSpPr/>
          <p:nvPr/>
        </p:nvGrpSpPr>
        <p:grpSpPr>
          <a:xfrm>
            <a:off x="6019800" y="1582477"/>
            <a:ext cx="3822743" cy="1202803"/>
            <a:chOff x="7531057" y="1432788"/>
            <a:chExt cx="3822743" cy="1202803"/>
          </a:xfrm>
        </p:grpSpPr>
        <p:sp>
          <p:nvSpPr>
            <p:cNvPr id="15" name="TextBox 15"/>
            <p:cNvSpPr txBox="1"/>
            <p:nvPr/>
          </p:nvSpPr>
          <p:spPr>
            <a:xfrm>
              <a:off x="7531057" y="1432788"/>
              <a:ext cx="1621204" cy="442814"/>
            </a:xfrm>
            <a:prstGeom prst="rect">
              <a:avLst/>
            </a:prstGeom>
            <a:noFill/>
          </p:spPr>
          <p:txBody>
            <a:bodyPr lIns="36000" rIns="36000" rtlCol="0" wrap="none">
              <a:spAutoFit/>
            </a:bodyPr>
            <a:lstStyle/>
            <a:p>
              <a:pPr>
                <a:lnSpc>
                  <a:spcPct val="125000"/>
                </a:lnSpc>
              </a:pPr>
              <a:r>
                <a:rPr altLang="en-US" b="1" dirty="0" lang="zh-CN" sz="2000">
                  <a:solidFill>
                    <a:srgbClr val="4F4D50"/>
                  </a:solidFill>
                  <a:cs typeface="+mn-ea"/>
                  <a:sym typeface="+mn-lt"/>
                </a:rPr>
                <a:t>企业战略目标</a:t>
              </a:r>
              <a:endParaRPr b="1" dirty="0" lang="en-US" sz="2000">
                <a:solidFill>
                  <a:srgbClr val="4F4D50"/>
                </a:solidFill>
                <a:cs typeface="+mn-ea"/>
                <a:sym typeface="+mn-lt"/>
              </a:endParaRPr>
            </a:p>
          </p:txBody>
        </p:sp>
        <p:sp>
          <p:nvSpPr>
            <p:cNvPr id="16" name="TextBox 16"/>
            <p:cNvSpPr txBox="1"/>
            <p:nvPr/>
          </p:nvSpPr>
          <p:spPr>
            <a:xfrm>
              <a:off x="7531057" y="1850761"/>
              <a:ext cx="3822743" cy="784830"/>
            </a:xfrm>
            <a:prstGeom prst="rect">
              <a:avLst/>
            </a:prstGeom>
            <a:noFill/>
          </p:spPr>
          <p:txBody>
            <a:bodyPr lIns="36000" rIns="36000" rtlCol="0" wrap="square">
              <a:spAutoFit/>
            </a:bodyPr>
            <a:lstStyle/>
            <a:p>
              <a:pPr>
                <a:lnSpc>
                  <a:spcPct val="150000"/>
                </a:lnSpc>
              </a:pPr>
              <a:r>
                <a:rPr altLang="en-US" dirty="0" lang="zh-CN" sz="1000">
                  <a:solidFill>
                    <a:schemeClr val="bg1">
                      <a:lumMod val="50000"/>
                    </a:schemeClr>
                  </a:solidFill>
                  <a:cs typeface="+mn-ea"/>
                  <a:sym typeface="+mn-lt"/>
                </a:rPr>
                <a:t>顶部“开始”面板中可以对字体、字号、颜色、行距等进行修改</a:t>
              </a:r>
              <a:r>
                <a:rPr altLang="zh-CN" dirty="0" lang="en-US" sz="1000">
                  <a:solidFill>
                    <a:schemeClr val="bg1">
                      <a:lumMod val="50000"/>
                    </a:schemeClr>
                  </a:solidFill>
                  <a:cs typeface="+mn-ea"/>
                  <a:sym typeface="+mn-lt"/>
                </a:rPr>
                <a:t>.</a:t>
              </a:r>
              <a:r>
                <a:rPr altLang="en-US" dirty="0" lang="zh-CN" sz="1000">
                  <a:solidFill>
                    <a:schemeClr val="bg1">
                      <a:lumMod val="50000"/>
                    </a:schemeClr>
                  </a:solidFill>
                  <a:cs typeface="+mn-ea"/>
                  <a:sym typeface="+mn-lt"/>
                </a:rPr>
                <a:t>顶部“开始”面板中可以对字体、字号、颜色、行距等进行修改。顶部“开始”</a:t>
              </a:r>
              <a:endParaRPr altLang="zh-CN" dirty="0" lang="en-US" sz="1000">
                <a:solidFill>
                  <a:schemeClr val="bg1">
                    <a:lumMod val="50000"/>
                  </a:schemeClr>
                </a:solidFill>
                <a:cs typeface="+mn-ea"/>
                <a:sym typeface="+mn-lt"/>
              </a:endParaRPr>
            </a:p>
          </p:txBody>
        </p:sp>
      </p:grpSp>
      <p:grpSp>
        <p:nvGrpSpPr>
          <p:cNvPr id="17" name="Group 14"/>
          <p:cNvGrpSpPr/>
          <p:nvPr/>
        </p:nvGrpSpPr>
        <p:grpSpPr>
          <a:xfrm>
            <a:off x="6019800" y="2992921"/>
            <a:ext cx="3822743" cy="1202803"/>
            <a:chOff x="7531057" y="1432788"/>
            <a:chExt cx="3822743" cy="1202803"/>
          </a:xfrm>
        </p:grpSpPr>
        <p:sp>
          <p:nvSpPr>
            <p:cNvPr id="18" name="TextBox 15"/>
            <p:cNvSpPr txBox="1"/>
            <p:nvPr/>
          </p:nvSpPr>
          <p:spPr>
            <a:xfrm>
              <a:off x="7531057" y="1432788"/>
              <a:ext cx="1611586" cy="441916"/>
            </a:xfrm>
            <a:prstGeom prst="rect">
              <a:avLst/>
            </a:prstGeom>
            <a:noFill/>
          </p:spPr>
          <p:txBody>
            <a:bodyPr lIns="36000" rIns="36000" rtlCol="0" wrap="none">
              <a:spAutoFit/>
            </a:bodyPr>
            <a:lstStyle/>
            <a:p>
              <a:pPr>
                <a:lnSpc>
                  <a:spcPct val="125000"/>
                </a:lnSpc>
              </a:pPr>
              <a:r>
                <a:rPr altLang="en-US" b="1" dirty="0" lang="zh-CN" sz="2000">
                  <a:solidFill>
                    <a:srgbClr val="4F4D50"/>
                  </a:solidFill>
                  <a:cs typeface="+mn-ea"/>
                  <a:sym typeface="+mn-lt"/>
                </a:rPr>
                <a:t>战略目标定义</a:t>
              </a:r>
              <a:endParaRPr b="1" dirty="0" lang="en-US" sz="2000">
                <a:solidFill>
                  <a:srgbClr val="4F4D50"/>
                </a:solidFill>
                <a:cs typeface="+mn-ea"/>
                <a:sym typeface="+mn-lt"/>
              </a:endParaRPr>
            </a:p>
          </p:txBody>
        </p:sp>
        <p:sp>
          <p:nvSpPr>
            <p:cNvPr id="19" name="TextBox 16"/>
            <p:cNvSpPr txBox="1"/>
            <p:nvPr/>
          </p:nvSpPr>
          <p:spPr>
            <a:xfrm>
              <a:off x="7531057" y="1850761"/>
              <a:ext cx="3822743" cy="784830"/>
            </a:xfrm>
            <a:prstGeom prst="rect">
              <a:avLst/>
            </a:prstGeom>
            <a:noFill/>
          </p:spPr>
          <p:txBody>
            <a:bodyPr lIns="36000" rIns="36000" rtlCol="0" wrap="square">
              <a:spAutoFit/>
            </a:bodyPr>
            <a:lstStyle/>
            <a:p>
              <a:pPr>
                <a:lnSpc>
                  <a:spcPct val="150000"/>
                </a:lnSpc>
              </a:pPr>
              <a:r>
                <a:rPr altLang="en-US" dirty="0" lang="zh-CN" sz="1000">
                  <a:solidFill>
                    <a:schemeClr val="bg1">
                      <a:lumMod val="50000"/>
                    </a:schemeClr>
                  </a:solidFill>
                  <a:cs typeface="+mn-ea"/>
                  <a:sym typeface="+mn-lt"/>
                </a:rPr>
                <a:t>顶部“开始”面板中可以对字体、字号、颜色、行距等进行修改</a:t>
              </a:r>
              <a:r>
                <a:rPr altLang="zh-CN" dirty="0" lang="en-US" sz="1000">
                  <a:solidFill>
                    <a:schemeClr val="bg1">
                      <a:lumMod val="50000"/>
                    </a:schemeClr>
                  </a:solidFill>
                  <a:cs typeface="+mn-ea"/>
                  <a:sym typeface="+mn-lt"/>
                </a:rPr>
                <a:t>.</a:t>
              </a:r>
              <a:r>
                <a:rPr altLang="en-US" dirty="0" lang="zh-CN" sz="1000">
                  <a:solidFill>
                    <a:schemeClr val="bg1">
                      <a:lumMod val="50000"/>
                    </a:schemeClr>
                  </a:solidFill>
                  <a:cs typeface="+mn-ea"/>
                  <a:sym typeface="+mn-lt"/>
                </a:rPr>
                <a:t>顶部“开始”面板中可以对字体、字号、颜色、行距等进行修改。顶部“开始”</a:t>
              </a:r>
              <a:endParaRPr altLang="zh-CN" dirty="0" lang="en-US" sz="1000">
                <a:solidFill>
                  <a:schemeClr val="bg1">
                    <a:lumMod val="50000"/>
                  </a:schemeClr>
                </a:solidFill>
                <a:cs typeface="+mn-ea"/>
                <a:sym typeface="+mn-lt"/>
              </a:endParaRPr>
            </a:p>
          </p:txBody>
        </p:sp>
      </p:grpSp>
      <p:sp>
        <p:nvSpPr>
          <p:cNvPr id="20" name="TextBox 16"/>
          <p:cNvSpPr txBox="1"/>
          <p:nvPr/>
        </p:nvSpPr>
        <p:spPr>
          <a:xfrm>
            <a:off x="6019799" y="4448513"/>
            <a:ext cx="5943601" cy="1938992"/>
          </a:xfrm>
          <a:prstGeom prst="rect">
            <a:avLst/>
          </a:prstGeom>
          <a:noFill/>
        </p:spPr>
        <p:txBody>
          <a:bodyPr lIns="36000" rIns="36000" rtlCol="0" wrap="square">
            <a:spAutoFit/>
          </a:bodyPr>
          <a:lstStyle/>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盈利能力： </a:t>
            </a:r>
            <a:r>
              <a:rPr altLang="en-US" dirty="0" lang="zh-CN" sz="1000">
                <a:solidFill>
                  <a:schemeClr val="bg1">
                    <a:lumMod val="50000"/>
                  </a:schemeClr>
                </a:solidFill>
                <a:cs typeface="+mn-ea"/>
                <a:sym typeface="+mn-lt"/>
              </a:rPr>
              <a:t>用利润，投资收益率，每股平均收益 销售利润来标识</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市       场：</a:t>
            </a:r>
            <a:r>
              <a:rPr altLang="en-US" dirty="0" lang="zh-CN" sz="1000">
                <a:solidFill>
                  <a:schemeClr val="bg1">
                    <a:lumMod val="50000"/>
                  </a:schemeClr>
                </a:solidFill>
                <a:cs typeface="+mn-ea"/>
                <a:sym typeface="+mn-lt"/>
              </a:rPr>
              <a:t>用市场占有率、销售额或销售量来表示</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产品比率：</a:t>
            </a:r>
            <a:r>
              <a:rPr altLang="en-US" dirty="0" lang="zh-CN" sz="1000">
                <a:solidFill>
                  <a:schemeClr val="bg1">
                    <a:lumMod val="50000"/>
                  </a:schemeClr>
                </a:solidFill>
                <a:cs typeface="+mn-ea"/>
                <a:sym typeface="+mn-lt"/>
              </a:rPr>
              <a:t>用投入产比例或单位成本来表示</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产       品：</a:t>
            </a:r>
            <a:r>
              <a:rPr altLang="en-US" dirty="0" lang="zh-CN" sz="1000">
                <a:solidFill>
                  <a:schemeClr val="bg1">
                    <a:lumMod val="50000"/>
                  </a:schemeClr>
                </a:solidFill>
                <a:cs typeface="+mn-ea"/>
                <a:sym typeface="+mn-lt"/>
              </a:rPr>
              <a:t>用产品线或产品销售额和盈利能力，开发新产品的完成期来表示</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资       金：</a:t>
            </a:r>
            <a:r>
              <a:rPr altLang="en-US" dirty="0" lang="zh-CN" sz="1000">
                <a:solidFill>
                  <a:schemeClr val="bg1">
                    <a:lumMod val="50000"/>
                  </a:schemeClr>
                </a:solidFill>
                <a:cs typeface="+mn-ea"/>
                <a:sym typeface="+mn-lt"/>
              </a:rPr>
              <a:t>用资本的构成，新增的普通股，现金流量，流动资本，回收期来表示</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生       产：</a:t>
            </a:r>
            <a:r>
              <a:rPr altLang="en-US" dirty="0" lang="zh-CN" sz="1000">
                <a:solidFill>
                  <a:schemeClr val="bg1">
                    <a:lumMod val="50000"/>
                  </a:schemeClr>
                </a:solidFill>
                <a:cs typeface="+mn-ea"/>
                <a:sym typeface="+mn-lt"/>
              </a:rPr>
              <a:t>用工作面积，固定费用来表示</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研究开发：</a:t>
            </a:r>
            <a:r>
              <a:rPr altLang="en-US" dirty="0" lang="zh-CN" sz="1000">
                <a:solidFill>
                  <a:schemeClr val="bg1">
                    <a:lumMod val="50000"/>
                  </a:schemeClr>
                </a:solidFill>
                <a:cs typeface="+mn-ea"/>
                <a:sym typeface="+mn-lt"/>
              </a:rPr>
              <a:t>用花费的货币量或完成量来表示</a:t>
            </a:r>
            <a:endParaRPr altLang="zh-CN" dirty="0" lang="en-US" sz="1000">
              <a:solidFill>
                <a:schemeClr val="bg1">
                  <a:lumMod val="50000"/>
                </a:schemeClr>
              </a:solidFill>
              <a:cs typeface="+mn-ea"/>
              <a:sym typeface="+mn-lt"/>
            </a:endParaRPr>
          </a:p>
          <a:p>
            <a:pPr indent="-171450" marL="171450">
              <a:lnSpc>
                <a:spcPct val="150000"/>
              </a:lnSpc>
              <a:buFont charset="2" panose="05000000000000000000" pitchFamily="2" typeface="Wingdings"/>
              <a:buChar char="l"/>
            </a:pPr>
            <a:r>
              <a:rPr altLang="en-US" dirty="0" lang="zh-CN" sz="1000">
                <a:solidFill>
                  <a:srgbClr val="88745B"/>
                </a:solidFill>
                <a:cs typeface="+mn-ea"/>
                <a:sym typeface="+mn-lt"/>
              </a:rPr>
              <a:t>组       织：</a:t>
            </a:r>
            <a:r>
              <a:rPr altLang="en-US" dirty="0" lang="zh-CN" sz="1000">
                <a:solidFill>
                  <a:schemeClr val="bg1">
                    <a:lumMod val="50000"/>
                  </a:schemeClr>
                </a:solidFill>
                <a:cs typeface="+mn-ea"/>
                <a:sym typeface="+mn-lt"/>
              </a:rPr>
              <a:t>用将变革或获奖承担的项目来表示</a:t>
            </a:r>
            <a:endParaRPr altLang="zh-CN" dirty="0" lang="en-US" sz="1000">
              <a:solidFill>
                <a:schemeClr val="bg1">
                  <a:lumMod val="50000"/>
                </a:schemeClr>
              </a:solidFill>
              <a:cs typeface="+mn-ea"/>
              <a:sym typeface="+mn-lt"/>
            </a:endParaRPr>
          </a:p>
        </p:txBody>
      </p:sp>
      <p:grpSp>
        <p:nvGrpSpPr>
          <p:cNvPr id="21" name="组合 20"/>
          <p:cNvGrpSpPr/>
          <p:nvPr/>
        </p:nvGrpSpPr>
        <p:grpSpPr>
          <a:xfrm>
            <a:off x="-38101" y="0"/>
            <a:ext cx="4800601" cy="6858002"/>
            <a:chOff x="-1" y="0"/>
            <a:chExt cx="4800601" cy="6858002"/>
          </a:xfrm>
        </p:grpSpPr>
        <p:sp>
          <p:nvSpPr>
            <p:cNvPr id="22" name="Rechteck 1"/>
            <p:cNvSpPr/>
            <p:nvPr/>
          </p:nvSpPr>
          <p:spPr>
            <a:xfrm>
              <a:off x="-1" y="2094"/>
              <a:ext cx="4800601" cy="6855908"/>
            </a:xfrm>
            <a:prstGeom prst="rect">
              <a:avLst/>
            </a:prstGeom>
            <a:blipFill>
              <a:blip r:embed="rId3"/>
              <a:srcRect/>
              <a:stretch>
                <a:fillRect b="-4863" l="-88888" r="-159084" t="-95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228600"/>
              <a:endParaRPr lang="de-DE" sz="900">
                <a:solidFill>
                  <a:srgbClr val="F9F9F9"/>
                </a:solidFill>
                <a:latin panose="020F0502020204030204" typeface="Calibri"/>
              </a:endParaRPr>
            </a:p>
          </p:txBody>
        </p:sp>
        <p:sp>
          <p:nvSpPr>
            <p:cNvPr id="23" name="Rectangle 8"/>
            <p:cNvSpPr/>
            <p:nvPr/>
          </p:nvSpPr>
          <p:spPr>
            <a:xfrm>
              <a:off x="0" y="0"/>
              <a:ext cx="4800600" cy="6858000"/>
            </a:xfrm>
            <a:prstGeom prst="rect">
              <a:avLst/>
            </a:prstGeom>
            <a:gradFill flip="none" rotWithShape="1">
              <a:gsLst>
                <a:gs pos="0">
                  <a:srgbClr val="4F4D50">
                    <a:alpha val="50000"/>
                  </a:srgbClr>
                </a:gs>
                <a:gs pos="100000">
                  <a:srgbClr val="C8B08A">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24" name="Title 1"/>
          <p:cNvSpPr txBox="1">
            <a:spLocks/>
          </p:cNvSpPr>
          <p:nvPr/>
        </p:nvSpPr>
        <p:spPr>
          <a:xfrm>
            <a:off x="4953000" y="3380692"/>
            <a:ext cx="486695" cy="2142824"/>
          </a:xfrm>
          <a:prstGeom prst="rect">
            <a:avLst/>
          </a:prstGeom>
        </p:spPr>
        <p:txBody>
          <a:bodyPr lIns="36000" vert="horz"/>
          <a:lstStyle>
            <a:lvl1pPr algn="l" defTabSz="914400" eaLnBrk="1" hangingPunct="1" latinLnBrk="0" rtl="0">
              <a:lnSpc>
                <a:spcPct val="90000"/>
              </a:lnSpc>
              <a:spcBef>
                <a:spcPct val="0"/>
              </a:spcBef>
              <a:buNone/>
              <a:defRPr kern="1200" sz="3200">
                <a:solidFill>
                  <a:schemeClr val="bg2">
                    <a:lumMod val="50000"/>
                  </a:schemeClr>
                </a:solidFill>
                <a:latin typeface="+mj-lt"/>
                <a:ea typeface="+mj-ea"/>
                <a:cs typeface="+mj-cs"/>
              </a:defRPr>
            </a:lvl1pPr>
          </a:lstStyle>
          <a:p>
            <a:pPr>
              <a:lnSpc>
                <a:spcPct val="100000"/>
              </a:lnSpc>
            </a:pPr>
            <a:r>
              <a:rPr altLang="en-US" b="1" dirty="0" lang="zh-CN" sz="3600">
                <a:solidFill>
                  <a:srgbClr val="88745B"/>
                </a:solidFill>
                <a:ea typeface="+mn-ea"/>
                <a:cs typeface="+mn-ea"/>
                <a:sym typeface="+mn-lt"/>
              </a:rPr>
              <a:t>企</a:t>
            </a:r>
            <a:endParaRPr altLang="zh-CN" b="1" dirty="0" lang="en-US" sz="3600">
              <a:solidFill>
                <a:srgbClr val="88745B"/>
              </a:solidFill>
              <a:ea typeface="+mn-ea"/>
              <a:cs typeface="+mn-ea"/>
              <a:sym typeface="+mn-lt"/>
            </a:endParaRPr>
          </a:p>
          <a:p>
            <a:pPr>
              <a:lnSpc>
                <a:spcPct val="100000"/>
              </a:lnSpc>
            </a:pPr>
            <a:r>
              <a:rPr altLang="en-US" b="1" dirty="0" lang="zh-CN" sz="3600">
                <a:solidFill>
                  <a:srgbClr val="88745B"/>
                </a:solidFill>
                <a:ea typeface="+mn-ea"/>
                <a:cs typeface="+mn-ea"/>
                <a:sym typeface="+mn-lt"/>
              </a:rPr>
              <a:t>业</a:t>
            </a:r>
            <a:endParaRPr altLang="zh-CN" b="1" dirty="0" lang="en-US" sz="3600">
              <a:solidFill>
                <a:srgbClr val="88745B"/>
              </a:solidFill>
              <a:ea typeface="+mn-ea"/>
              <a:cs typeface="+mn-ea"/>
              <a:sym typeface="+mn-lt"/>
            </a:endParaRPr>
          </a:p>
          <a:p>
            <a:pPr>
              <a:lnSpc>
                <a:spcPct val="100000"/>
              </a:lnSpc>
            </a:pPr>
            <a:r>
              <a:rPr altLang="en-US" b="1" dirty="0" lang="zh-CN" sz="3600">
                <a:solidFill>
                  <a:srgbClr val="88745B"/>
                </a:solidFill>
                <a:ea typeface="+mn-ea"/>
                <a:cs typeface="+mn-ea"/>
                <a:sym typeface="+mn-lt"/>
              </a:rPr>
              <a:t>文</a:t>
            </a:r>
            <a:endParaRPr altLang="zh-CN" b="1" dirty="0" lang="en-US" sz="3600">
              <a:solidFill>
                <a:srgbClr val="88745B"/>
              </a:solidFill>
              <a:ea typeface="+mn-ea"/>
              <a:cs typeface="+mn-ea"/>
              <a:sym typeface="+mn-lt"/>
            </a:endParaRPr>
          </a:p>
          <a:p>
            <a:pPr>
              <a:lnSpc>
                <a:spcPct val="100000"/>
              </a:lnSpc>
            </a:pPr>
            <a:r>
              <a:rPr altLang="en-US" b="1" dirty="0" lang="zh-CN" sz="3600">
                <a:solidFill>
                  <a:srgbClr val="88745B"/>
                </a:solidFill>
                <a:ea typeface="+mn-ea"/>
                <a:cs typeface="+mn-ea"/>
                <a:sym typeface="+mn-lt"/>
              </a:rPr>
              <a:t>化</a:t>
            </a:r>
            <a:endParaRPr altLang="zh-CN" b="1" dirty="0" lang="en-US" sz="3600">
              <a:solidFill>
                <a:srgbClr val="88745B"/>
              </a:solidFill>
              <a:ea typeface="+mn-ea"/>
              <a:cs typeface="+mn-ea"/>
              <a:sym typeface="+mn-lt"/>
            </a:endParaRPr>
          </a:p>
        </p:txBody>
      </p:sp>
      <p:sp>
        <p:nvSpPr>
          <p:cNvPr id="25" name="等腰三角形 24"/>
          <p:cNvSpPr/>
          <p:nvPr/>
        </p:nvSpPr>
        <p:spPr bwMode="auto">
          <a:xfrm rot="5400000">
            <a:off x="2760966" y="5004982"/>
            <a:ext cx="186616" cy="235052"/>
          </a:xfrm>
          <a:prstGeom prst="triangle">
            <a:avLst/>
          </a:prstGeom>
          <a:solidFill>
            <a:schemeClr val="bg1"/>
          </a:solidFill>
          <a:ln>
            <a:noFill/>
          </a:ln>
        </p:spPr>
        <p:txBody>
          <a:bodyPr anchor="t" anchorCtr="0" bIns="45720" compatLnSpc="1" lIns="91440" numCol="1" rIns="91440" rtlCol="0" tIns="45720" vert="horz" wrap="square">
            <a:prstTxWarp prst="textNoShape">
              <a:avLst/>
            </a:prstTxWarp>
          </a:bodyPr>
          <a:lstStyle/>
          <a:p>
            <a:pPr algn="ctr"/>
            <a:endParaRPr altLang="en-US" lang="zh-CN">
              <a:cs typeface="+mn-ea"/>
              <a:sym typeface="+mn-lt"/>
            </a:endParaRPr>
          </a:p>
        </p:txBody>
      </p:sp>
      <p:sp>
        <p:nvSpPr>
          <p:cNvPr id="27" name="TextBox 15"/>
          <p:cNvSpPr txBox="1"/>
          <p:nvPr/>
        </p:nvSpPr>
        <p:spPr>
          <a:xfrm>
            <a:off x="2663499" y="5215816"/>
            <a:ext cx="2061646" cy="406971"/>
          </a:xfrm>
          <a:prstGeom prst="rect">
            <a:avLst/>
          </a:prstGeom>
          <a:noFill/>
        </p:spPr>
        <p:txBody>
          <a:bodyPr lIns="36000" rIns="36000" rtlCol="0" wrap="none">
            <a:spAutoFit/>
          </a:bodyPr>
          <a:lstStyle/>
          <a:p>
            <a:pPr>
              <a:lnSpc>
                <a:spcPct val="125000"/>
              </a:lnSpc>
            </a:pPr>
            <a:r>
              <a:rPr altLang="zh-CN" dirty="0" lang="en-US">
                <a:solidFill>
                  <a:schemeClr val="bg1"/>
                </a:solidFill>
                <a:cs typeface="+mn-ea"/>
                <a:sym typeface="+mn-lt"/>
              </a:rPr>
              <a:t>Corporate Culture</a:t>
            </a:r>
            <a:endParaRPr dirty="0" lang="en-US">
              <a:solidFill>
                <a:schemeClr val="bg1"/>
              </a:solidFill>
              <a:cs typeface="+mn-ea"/>
              <a:sym typeface="+mn-lt"/>
            </a:endParaRPr>
          </a:p>
        </p:txBody>
      </p:sp>
      <p:sp>
        <p:nvSpPr>
          <p:cNvPr id="28" name="Title 1"/>
          <p:cNvSpPr txBox="1">
            <a:spLocks/>
          </p:cNvSpPr>
          <p:nvPr/>
        </p:nvSpPr>
        <p:spPr>
          <a:xfrm>
            <a:off x="11325922" y="609600"/>
            <a:ext cx="486695" cy="653439"/>
          </a:xfrm>
          <a:prstGeom prst="rect">
            <a:avLst/>
          </a:prstGeom>
        </p:spPr>
        <p:txBody>
          <a:bodyPr lIns="36000" vert="horz"/>
          <a:lstStyle>
            <a:lvl1pPr algn="l" defTabSz="914400" eaLnBrk="1" hangingPunct="1" latinLnBrk="0" rtl="0">
              <a:lnSpc>
                <a:spcPct val="90000"/>
              </a:lnSpc>
              <a:spcBef>
                <a:spcPct val="0"/>
              </a:spcBef>
              <a:buNone/>
              <a:defRPr kern="1200" sz="3200">
                <a:solidFill>
                  <a:schemeClr val="bg2">
                    <a:lumMod val="50000"/>
                  </a:schemeClr>
                </a:solidFill>
                <a:latin typeface="+mj-lt"/>
                <a:ea typeface="+mj-ea"/>
                <a:cs typeface="+mj-cs"/>
              </a:defRPr>
            </a:lvl1pPr>
          </a:lstStyle>
          <a:p>
            <a:pPr>
              <a:lnSpc>
                <a:spcPct val="100000"/>
              </a:lnSpc>
            </a:pPr>
            <a:r>
              <a:rPr altLang="zh-CN" b="1" dirty="0" lang="en-US" sz="4400">
                <a:solidFill>
                  <a:srgbClr val="C8B08A"/>
                </a:solidFill>
                <a:ea typeface="+mn-ea"/>
                <a:cs typeface="+mn-ea"/>
                <a:sym typeface="+mn-lt"/>
              </a:rPr>
              <a:t>+</a:t>
            </a:r>
          </a:p>
        </p:txBody>
      </p:sp>
      <p:sp>
        <p:nvSpPr>
          <p:cNvPr id="26" name="矩形 25"/>
          <p:cNvSpPr/>
          <p:nvPr/>
        </p:nvSpPr>
        <p:spPr bwMode="auto">
          <a:xfrm>
            <a:off x="2362200" y="3200401"/>
            <a:ext cx="3267230" cy="2492170"/>
          </a:xfrm>
          <a:prstGeom prst="rect">
            <a:avLst/>
          </a:prstGeom>
          <a:noFill/>
          <a:ln w="101600">
            <a:solidFill>
              <a:srgbClr val="4F4D50"/>
            </a:solidFill>
            <a:miter lim="800000"/>
            <a:headEnd/>
            <a:tailEnd/>
          </a:ln>
          <a:effectLst>
            <a:outerShdw algn="tl" blurRad="254000" dir="2700000" dist="63500" rotWithShape="0">
              <a:prstClr val="black">
                <a:alpha val="30000"/>
              </a:prstClr>
            </a:outerShdw>
          </a:effectLst>
        </p:spPr>
        <p:txBody>
          <a:bodyPr anchor="t" anchorCtr="0" bIns="45720" compatLnSpc="1" lIns="91440" numCol="1" rIns="91440" rtlCol="0" tIns="45720" vert="horz" wrap="square">
            <a:prstTxWarp prst="textNoShape">
              <a:avLst/>
            </a:prstTxWarp>
          </a:bodyPr>
          <a:lstStyle/>
          <a:p>
            <a:pPr algn="ctr"/>
            <a:endParaRPr altLang="zh-CN" dirty="0" lang="en-US">
              <a:cs typeface="+mn-ea"/>
              <a:sym typeface="+mn-lt"/>
            </a:endParaRPr>
          </a:p>
          <a:p>
            <a:pPr algn="ctr"/>
            <a:endParaRPr altLang="en-US" dirty="0" lang="zh-CN">
              <a:cs typeface="+mn-ea"/>
              <a:sym typeface="+mn-lt"/>
            </a:endParaRPr>
          </a:p>
        </p:txBody>
      </p:sp>
    </p:spTree>
    <p:extLst>
      <p:ext uri="{BB962C8B-B14F-4D97-AF65-F5344CB8AC3E}">
        <p14:creationId xmlns:p14="http://schemas.microsoft.com/office/powerpoint/2010/main" val="2365725521"/>
      </p:ext>
    </p:extLst>
  </p:cSld>
  <p:clrMapOvr>
    <a:masterClrMapping/>
  </p:clrMapOvr>
  <mc:AlternateContent xmlns:mc="http://schemas.openxmlformats.org/markup-compatibility/2006">
    <mc:Choice xmlns:p14="http://schemas.microsoft.com/office/powerpoint/2010/main"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4" presetSubtype="10">
                                  <p:stCondLst>
                                    <p:cond delay="0"/>
                                  </p:stCondLst>
                                  <p:childTnLst>
                                    <p:set>
                                      <p:cBhvr>
                                        <p:cTn dur="1" fill="hold" id="6">
                                          <p:stCondLst>
                                            <p:cond delay="0"/>
                                          </p:stCondLst>
                                        </p:cTn>
                                        <p:tgtEl>
                                          <p:spTgt spid="21"/>
                                        </p:tgtEl>
                                        <p:attrNameLst>
                                          <p:attrName>style.visibility</p:attrName>
                                        </p:attrNameLst>
                                      </p:cBhvr>
                                      <p:to>
                                        <p:strVal val="visible"/>
                                      </p:to>
                                    </p:set>
                                    <p:animEffect filter="randombar(horizontal)" transition="in">
                                      <p:cBhvr>
                                        <p:cTn dur="500" id="7"/>
                                        <p:tgtEl>
                                          <p:spTgt spid="21"/>
                                        </p:tgtEl>
                                      </p:cBhvr>
                                    </p:animEffect>
                                  </p:childTnLst>
                                </p:cTn>
                              </p:par>
                              <p:par>
                                <p:cTn fill="hold" grpId="0" id="8" nodeType="withEffect" presetClass="entr" presetID="21" presetSubtype="1">
                                  <p:stCondLst>
                                    <p:cond delay="250"/>
                                  </p:stCondLst>
                                  <p:childTnLst>
                                    <p:set>
                                      <p:cBhvr>
                                        <p:cTn dur="1" fill="hold" id="9">
                                          <p:stCondLst>
                                            <p:cond delay="0"/>
                                          </p:stCondLst>
                                        </p:cTn>
                                        <p:tgtEl>
                                          <p:spTgt spid="26"/>
                                        </p:tgtEl>
                                        <p:attrNameLst>
                                          <p:attrName>style.visibility</p:attrName>
                                        </p:attrNameLst>
                                      </p:cBhvr>
                                      <p:to>
                                        <p:strVal val="visible"/>
                                      </p:to>
                                    </p:set>
                                    <p:animEffect filter="wheel(1)" transition="in">
                                      <p:cBhvr>
                                        <p:cTn dur="1000" id="10"/>
                                        <p:tgtEl>
                                          <p:spTgt spid="26"/>
                                        </p:tgtEl>
                                      </p:cBhvr>
                                    </p:animEffect>
                                  </p:childTnLst>
                                </p:cTn>
                              </p:par>
                            </p:childTnLst>
                          </p:cTn>
                        </p:par>
                        <p:par>
                          <p:cTn fill="hold" id="11">
                            <p:stCondLst>
                              <p:cond delay="1250"/>
                            </p:stCondLst>
                            <p:childTnLst>
                              <p:par>
                                <p:cTn fill="hold" grpId="0" id="12" nodeType="afterEffect" presetClass="entr" presetID="10" presetSubtype="0">
                                  <p:stCondLst>
                                    <p:cond delay="0"/>
                                  </p:stCondLst>
                                  <p:childTnLst>
                                    <p:set>
                                      <p:cBhvr>
                                        <p:cTn dur="1" fill="hold" id="13">
                                          <p:stCondLst>
                                            <p:cond delay="0"/>
                                          </p:stCondLst>
                                        </p:cTn>
                                        <p:tgtEl>
                                          <p:spTgt spid="25"/>
                                        </p:tgtEl>
                                        <p:attrNameLst>
                                          <p:attrName>style.visibility</p:attrName>
                                        </p:attrNameLst>
                                      </p:cBhvr>
                                      <p:to>
                                        <p:strVal val="visible"/>
                                      </p:to>
                                    </p:set>
                                    <p:animEffect filter="fade" transition="in">
                                      <p:cBhvr>
                                        <p:cTn dur="500" id="14"/>
                                        <p:tgtEl>
                                          <p:spTgt spid="25"/>
                                        </p:tgtEl>
                                      </p:cBhvr>
                                    </p:animEffect>
                                  </p:childTnLst>
                                </p:cTn>
                              </p:par>
                            </p:childTnLst>
                          </p:cTn>
                        </p:par>
                        <p:par>
                          <p:cTn fill="hold" id="15">
                            <p:stCondLst>
                              <p:cond delay="1750"/>
                            </p:stCondLst>
                            <p:childTnLst>
                              <p:par>
                                <p:cTn fill="hold" grpId="0" id="16" nodeType="afterEffect" presetClass="entr" presetID="2" presetSubtype="8">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fill="hold" id="18"/>
                                        <p:tgtEl>
                                          <p:spTgt spid="27"/>
                                        </p:tgtEl>
                                        <p:attrNameLst>
                                          <p:attrName>ppt_x</p:attrName>
                                        </p:attrNameLst>
                                      </p:cBhvr>
                                      <p:tavLst>
                                        <p:tav tm="0">
                                          <p:val>
                                            <p:strVal val="0-#ppt_w/2"/>
                                          </p:val>
                                        </p:tav>
                                        <p:tav tm="100000">
                                          <p:val>
                                            <p:strVal val="#ppt_x"/>
                                          </p:val>
                                        </p:tav>
                                      </p:tavLst>
                                    </p:anim>
                                    <p:anim calcmode="lin" valueType="num">
                                      <p:cBhvr additive="base">
                                        <p:cTn dur="500" fill="hold" id="19"/>
                                        <p:tgtEl>
                                          <p:spTgt spid="27"/>
                                        </p:tgtEl>
                                        <p:attrNameLst>
                                          <p:attrName>ppt_y</p:attrName>
                                        </p:attrNameLst>
                                      </p:cBhvr>
                                      <p:tavLst>
                                        <p:tav tm="0">
                                          <p:val>
                                            <p:strVal val="#ppt_y"/>
                                          </p:val>
                                        </p:tav>
                                        <p:tav tm="100000">
                                          <p:val>
                                            <p:strVal val="#ppt_y"/>
                                          </p:val>
                                        </p:tav>
                                      </p:tavLst>
                                    </p:anim>
                                  </p:childTnLst>
                                </p:cTn>
                              </p:par>
                              <p:par>
                                <p:cTn fill="hold" grpId="0" id="20" nodeType="withEffect" presetClass="entr" presetID="22" presetSubtype="8">
                                  <p:stCondLst>
                                    <p:cond delay="400"/>
                                  </p:stCondLst>
                                  <p:childTnLst>
                                    <p:set>
                                      <p:cBhvr>
                                        <p:cTn dur="1" fill="hold" id="21">
                                          <p:stCondLst>
                                            <p:cond delay="0"/>
                                          </p:stCondLst>
                                        </p:cTn>
                                        <p:tgtEl>
                                          <p:spTgt spid="24"/>
                                        </p:tgtEl>
                                        <p:attrNameLst>
                                          <p:attrName>style.visibility</p:attrName>
                                        </p:attrNameLst>
                                      </p:cBhvr>
                                      <p:to>
                                        <p:strVal val="visible"/>
                                      </p:to>
                                    </p:set>
                                    <p:animEffect filter="wipe(left)" transition="in">
                                      <p:cBhvr>
                                        <p:cTn dur="500" id="22"/>
                                        <p:tgtEl>
                                          <p:spTgt spid="24"/>
                                        </p:tgtEl>
                                      </p:cBhvr>
                                    </p:animEffect>
                                  </p:childTnLst>
                                </p:cTn>
                              </p:par>
                              <p:par>
                                <p:cTn fill="hold" id="23" nodeType="withEffect" presetClass="entr" presetID="12" presetSubtype="8">
                                  <p:stCondLst>
                                    <p:cond delay="60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id="25"/>
                                        <p:tgtEl>
                                          <p:spTgt spid="14"/>
                                        </p:tgtEl>
                                        <p:attrNameLst>
                                          <p:attrName>ppt_x</p:attrName>
                                        </p:attrNameLst>
                                      </p:cBhvr>
                                      <p:tavLst>
                                        <p:tav tm="0">
                                          <p:val>
                                            <p:strVal val="#ppt_x-#ppt_w*1.125000"/>
                                          </p:val>
                                        </p:tav>
                                        <p:tav tm="100000">
                                          <p:val>
                                            <p:strVal val="#ppt_x"/>
                                          </p:val>
                                        </p:tav>
                                      </p:tavLst>
                                    </p:anim>
                                    <p:animEffect filter="wipe(right)" transition="in">
                                      <p:cBhvr>
                                        <p:cTn dur="500" id="26"/>
                                        <p:tgtEl>
                                          <p:spTgt spid="14"/>
                                        </p:tgtEl>
                                      </p:cBhvr>
                                    </p:animEffect>
                                  </p:childTnLst>
                                </p:cTn>
                              </p:par>
                              <p:par>
                                <p:cTn fill="hold" id="27" nodeType="withEffect" presetClass="entr" presetID="12" presetSubtype="8">
                                  <p:stCondLst>
                                    <p:cond delay="110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id="29"/>
                                        <p:tgtEl>
                                          <p:spTgt spid="17"/>
                                        </p:tgtEl>
                                        <p:attrNameLst>
                                          <p:attrName>ppt_x</p:attrName>
                                        </p:attrNameLst>
                                      </p:cBhvr>
                                      <p:tavLst>
                                        <p:tav tm="0">
                                          <p:val>
                                            <p:strVal val="#ppt_x-#ppt_w*1.125000"/>
                                          </p:val>
                                        </p:tav>
                                        <p:tav tm="100000">
                                          <p:val>
                                            <p:strVal val="#ppt_x"/>
                                          </p:val>
                                        </p:tav>
                                      </p:tavLst>
                                    </p:anim>
                                    <p:animEffect filter="wipe(right)" transition="in">
                                      <p:cBhvr>
                                        <p:cTn dur="500" id="30"/>
                                        <p:tgtEl>
                                          <p:spTgt spid="17"/>
                                        </p:tgtEl>
                                      </p:cBhvr>
                                    </p:animEffect>
                                  </p:childTnLst>
                                </p:cTn>
                              </p:par>
                              <p:par>
                                <p:cTn fill="hold" grpId="0" id="31" nodeType="withEffect" presetClass="entr" presetID="42" presetSubtype="0">
                                  <p:stCondLst>
                                    <p:cond delay="1500"/>
                                  </p:stCondLst>
                                  <p:childTnLst>
                                    <p:set>
                                      <p:cBhvr>
                                        <p:cTn dur="1" fill="hold" id="32">
                                          <p:stCondLst>
                                            <p:cond delay="0"/>
                                          </p:stCondLst>
                                        </p:cTn>
                                        <p:tgtEl>
                                          <p:spTgt spid="20"/>
                                        </p:tgtEl>
                                        <p:attrNameLst>
                                          <p:attrName>style.visibility</p:attrName>
                                        </p:attrNameLst>
                                      </p:cBhvr>
                                      <p:to>
                                        <p:strVal val="visible"/>
                                      </p:to>
                                    </p:set>
                                    <p:animEffect filter="fade" transition="in">
                                      <p:cBhvr>
                                        <p:cTn dur="1000" id="33"/>
                                        <p:tgtEl>
                                          <p:spTgt spid="20"/>
                                        </p:tgtEl>
                                      </p:cBhvr>
                                    </p:animEffect>
                                    <p:anim calcmode="lin" valueType="num">
                                      <p:cBhvr>
                                        <p:cTn dur="1000" fill="hold" id="34"/>
                                        <p:tgtEl>
                                          <p:spTgt spid="20"/>
                                        </p:tgtEl>
                                        <p:attrNameLst>
                                          <p:attrName>ppt_x</p:attrName>
                                        </p:attrNameLst>
                                      </p:cBhvr>
                                      <p:tavLst>
                                        <p:tav tm="0">
                                          <p:val>
                                            <p:strVal val="#ppt_x"/>
                                          </p:val>
                                        </p:tav>
                                        <p:tav tm="100000">
                                          <p:val>
                                            <p:strVal val="#ppt_x"/>
                                          </p:val>
                                        </p:tav>
                                      </p:tavLst>
                                    </p:anim>
                                    <p:anim calcmode="lin" valueType="num">
                                      <p:cBhvr>
                                        <p:cTn dur="1000" fill="hold" id="35"/>
                                        <p:tgtEl>
                                          <p:spTgt spid="20"/>
                                        </p:tgtEl>
                                        <p:attrNameLst>
                                          <p:attrName>ppt_y</p:attrName>
                                        </p:attrNameLst>
                                      </p:cBhvr>
                                      <p:tavLst>
                                        <p:tav tm="0">
                                          <p:val>
                                            <p:strVal val="#ppt_y+.1"/>
                                          </p:val>
                                        </p:tav>
                                        <p:tav tm="100000">
                                          <p:val>
                                            <p:strVal val="#ppt_y"/>
                                          </p:val>
                                        </p:tav>
                                      </p:tavLst>
                                    </p:anim>
                                  </p:childTnLst>
                                </p:cTn>
                              </p:par>
                            </p:childTnLst>
                          </p:cTn>
                        </p:par>
                        <p:par>
                          <p:cTn fill="hold" id="36">
                            <p:stCondLst>
                              <p:cond delay="4250"/>
                            </p:stCondLst>
                            <p:childTnLst>
                              <p:par>
                                <p:cTn fill="hold" grpId="0" id="37" nodeType="afterEffect" presetClass="entr" presetID="14" presetSubtype="10">
                                  <p:stCondLst>
                                    <p:cond delay="0"/>
                                  </p:stCondLst>
                                  <p:childTnLst>
                                    <p:set>
                                      <p:cBhvr>
                                        <p:cTn dur="1" fill="hold" id="38">
                                          <p:stCondLst>
                                            <p:cond delay="0"/>
                                          </p:stCondLst>
                                        </p:cTn>
                                        <p:tgtEl>
                                          <p:spTgt spid="28"/>
                                        </p:tgtEl>
                                        <p:attrNameLst>
                                          <p:attrName>style.visibility</p:attrName>
                                        </p:attrNameLst>
                                      </p:cBhvr>
                                      <p:to>
                                        <p:strVal val="visible"/>
                                      </p:to>
                                    </p:set>
                                    <p:animEffect filter="randombar(horizontal)" transition="in">
                                      <p:cBhvr>
                                        <p:cTn dur="500" id="3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animBg="1" grpId="0" spid="25"/>
      <p:bldP grpId="0" spid="27"/>
      <p:bldP grpId="0" spid="28"/>
      <p:bldP animBg="1" grpId="0" spid="26"/>
    </p:bldLst>
  </p:timing>
</p:sld>
</file>

<file path=ppt/slides/slide50.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63F6583-FC68-4C1D-A80F-9E9E237520F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330949" y="0"/>
            <a:ext cx="5861051" cy="6858000"/>
          </a:xfrm>
          <a:prstGeom prst="rect">
            <a:avLst/>
          </a:prstGeom>
        </p:spPr>
      </p:pic>
      <p:pic>
        <p:nvPicPr>
          <p:cNvPr id="3" name="图片 2">
            <a:extLst>
              <a:ext uri="{FF2B5EF4-FFF2-40B4-BE49-F238E27FC236}">
                <a16:creationId xmlns:a16="http://schemas.microsoft.com/office/drawing/2014/main" id="{5D405D4A-9CEE-4F04-838A-B4FD713D04D4}"/>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211968" y="635721"/>
            <a:ext cx="4980032" cy="5915832"/>
          </a:xfrm>
          <a:prstGeom prst="rect">
            <a:avLst/>
          </a:prstGeom>
        </p:spPr>
      </p:pic>
      <p:sp>
        <p:nvSpPr>
          <p:cNvPr id="10" name="TextBox 6">
            <a:extLst>
              <a:ext uri="{FF2B5EF4-FFF2-40B4-BE49-F238E27FC236}">
                <a16:creationId xmlns:a16="http://schemas.microsoft.com/office/drawing/2014/main" id="{723E779C-3F67-4C55-AD01-F5B7C72092FC}"/>
              </a:ext>
            </a:extLst>
          </p:cNvPr>
          <p:cNvSpPr txBox="1"/>
          <p:nvPr/>
        </p:nvSpPr>
        <p:spPr>
          <a:xfrm>
            <a:off x="1007435" y="1892830"/>
            <a:ext cx="4330032" cy="1323439"/>
          </a:xfrm>
          <a:prstGeom prst="rect">
            <a:avLst/>
          </a:prstGeom>
          <a:noFill/>
        </p:spPr>
        <p:txBody>
          <a:bodyPr rtlCol="0" wrap="none">
            <a:spAutoFit/>
          </a:bodyPr>
          <a:lstStyle/>
          <a:p>
            <a:pPr defTabSz="1219020"/>
            <a:r>
              <a:rPr altLang="zh-CN" dirty="0" lang="en-US" sz="8000">
                <a:solidFill>
                  <a:srgbClr val="E1E0D8"/>
                </a:solidFill>
                <a:latin charset="-122" panose="02010601030101010101" pitchFamily="2" typeface="方正黑体简体"/>
                <a:ea charset="-122" panose="02010601030101010101" pitchFamily="2" typeface="方正黑体简体"/>
                <a:cs typeface="+mn-ea"/>
                <a:sym typeface="+mn-lt"/>
              </a:rPr>
              <a:t>PART 06</a:t>
            </a:r>
            <a:endParaRPr altLang="en-US" dirty="0" lang="zh-CN" sz="8000">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09FD52BB-F97A-424A-9BEA-B4FAD72885EE}"/>
              </a:ext>
            </a:extLst>
          </p:cNvPr>
          <p:cNvSpPr txBox="1"/>
          <p:nvPr/>
        </p:nvSpPr>
        <p:spPr>
          <a:xfrm>
            <a:off x="2351584" y="2660915"/>
            <a:ext cx="2646878" cy="830997"/>
          </a:xfrm>
          <a:prstGeom prst="rect">
            <a:avLst/>
          </a:prstGeom>
          <a:noFill/>
        </p:spPr>
        <p:txBody>
          <a:bodyPr rtlCol="0" wrap="none">
            <a:spAutoFit/>
          </a:bodyPr>
          <a:lstStyle/>
          <a:p>
            <a:pPr defTabSz="1219020"/>
            <a:r>
              <a:rPr altLang="en-US" dirty="0" lang="zh-CN" sz="4800">
                <a:solidFill>
                  <a:srgbClr val="4F4D50"/>
                </a:solidFill>
                <a:latin charset="-122" panose="02010601030101010101" pitchFamily="2" typeface="方正黑体简体"/>
                <a:ea charset="-122" panose="02010601030101010101" pitchFamily="2" typeface="方正黑体简体"/>
                <a:cs typeface="+mn-ea"/>
                <a:sym typeface="+mn-lt"/>
              </a:rPr>
              <a:t>企业规划</a:t>
            </a:r>
            <a:endParaRPr altLang="zh-CN" dirty="0" lang="en-US" sz="48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7D5594D6-5E42-446D-AAD6-259A55A3FF09}"/>
              </a:ext>
            </a:extLst>
          </p:cNvPr>
          <p:cNvSpPr txBox="1"/>
          <p:nvPr/>
        </p:nvSpPr>
        <p:spPr>
          <a:xfrm>
            <a:off x="2620874" y="3567458"/>
            <a:ext cx="1497526" cy="318100"/>
          </a:xfrm>
          <a:prstGeom prst="rect">
            <a:avLst/>
          </a:prstGeom>
          <a:noFill/>
        </p:spPr>
        <p:txBody>
          <a:bodyPr rtlCol="0" wrap="none">
            <a:spAutoFit/>
          </a:bodyPr>
          <a:lstStyle/>
          <a:p>
            <a:pPr defTabSz="1219020"/>
            <a:r>
              <a:rPr altLang="en-US" dirty="0" lang="zh-CN" sz="1467">
                <a:solidFill>
                  <a:prstClr val="white">
                    <a:lumMod val="50000"/>
                  </a:prstClr>
                </a:solidFill>
                <a:latin charset="-122" panose="02010601030101010101" pitchFamily="2" typeface="方正黑体简体"/>
                <a:ea charset="-122" panose="02010601030101010101" pitchFamily="2" typeface="方正黑体简体"/>
                <a:cs typeface="+mn-ea"/>
                <a:sym typeface="+mn-lt"/>
              </a:rPr>
              <a:t>明年打算做什么</a:t>
            </a:r>
            <a:endParaRPr altLang="zh-CN" dirty="0" lang="en-US" sz="1467">
              <a:solidFill>
                <a:prstClr val="white">
                  <a:lumMod val="50000"/>
                </a:prstClr>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4A2F89D-5A50-47A0-857E-1F7C7905063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479152" y="3657338"/>
            <a:ext cx="176243" cy="119389"/>
          </a:xfrm>
          <a:prstGeom prst="rect">
            <a:avLst/>
          </a:prstGeom>
        </p:spPr>
      </p:pic>
      <p:pic>
        <p:nvPicPr>
          <p:cNvPr id="16" name="图片 15">
            <a:extLst>
              <a:ext uri="{FF2B5EF4-FFF2-40B4-BE49-F238E27FC236}">
                <a16:creationId xmlns:a16="http://schemas.microsoft.com/office/drawing/2014/main" id="{2D4D39E1-B2C2-480A-B252-707598CA5966}"/>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4095555" y="3717032"/>
            <a:ext cx="176243" cy="119389"/>
          </a:xfrm>
          <a:prstGeom prst="rect">
            <a:avLst/>
          </a:prstGeom>
        </p:spPr>
      </p:pic>
      <p:sp>
        <p:nvSpPr>
          <p:cNvPr id="13" name="TextBox 6">
            <a:extLst>
              <a:ext uri="{FF2B5EF4-FFF2-40B4-BE49-F238E27FC236}">
                <a16:creationId xmlns:a16="http://schemas.microsoft.com/office/drawing/2014/main" id="{723E779C-3F67-4C55-AD01-F5B7C72092FC}"/>
              </a:ext>
            </a:extLst>
          </p:cNvPr>
          <p:cNvSpPr txBox="1"/>
          <p:nvPr/>
        </p:nvSpPr>
        <p:spPr>
          <a:xfrm>
            <a:off x="9388833" y="2168473"/>
            <a:ext cx="2164375" cy="2646878"/>
          </a:xfrm>
          <a:prstGeom prst="rect">
            <a:avLst/>
          </a:prstGeom>
          <a:noFill/>
        </p:spPr>
        <p:txBody>
          <a:bodyPr rtlCol="0" wrap="none">
            <a:spAutoFit/>
          </a:bodyPr>
          <a:lstStyle/>
          <a:p>
            <a:pPr defTabSz="1219020"/>
            <a:r>
              <a:rPr altLang="zh-CN" dirty="0" lang="en-US"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rPr>
              <a:t>06</a:t>
            </a:r>
            <a:endParaRPr altLang="en-US" dirty="0" lang="zh-CN" spc="600" sz="16600">
              <a:gradFill>
                <a:gsLst>
                  <a:gs pos="0">
                    <a:srgbClr val="F7DCAC"/>
                  </a:gs>
                  <a:gs pos="100000">
                    <a:srgbClr val="88745B"/>
                  </a:gs>
                </a:gsLst>
                <a:lin ang="1800000" scaled="0"/>
              </a:gradFill>
              <a:effectLst>
                <a:outerShdw algn="tl" blurRad="190500" dir="2700000" dist="63500">
                  <a:srgbClr val="000000">
                    <a:alpha val="30000"/>
                  </a:srgbClr>
                </a:outerShdw>
              </a:effectLst>
              <a:latin charset="0" panose="020B0503020202020204" pitchFamily="34" typeface="Agency FB"/>
              <a:ea charset="-122" panose="02010601030101010101" pitchFamily="2" typeface="方正黑体简体"/>
              <a:cs typeface="+mn-ea"/>
              <a:sym typeface="+mn-lt"/>
            </a:endParaRPr>
          </a:p>
        </p:txBody>
      </p:sp>
    </p:spTree>
    <p:extLst>
      <p:ext uri="{BB962C8B-B14F-4D97-AF65-F5344CB8AC3E}">
        <p14:creationId xmlns:p14="http://schemas.microsoft.com/office/powerpoint/2010/main" val="1917586188"/>
      </p:ext>
    </p:extLst>
  </p:cSld>
  <p:clrMapOvr>
    <a:masterClrMapping/>
  </p:clrMapOvr>
  <mc:AlternateContent xmlns:mc="http://schemas.openxmlformats.org/markup-compatibility/2006">
    <mc:Choice xmlns:p14="http://schemas.microsoft.com/office/powerpoint/2010/main"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3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10" presetSubtype="0">
                                  <p:stCondLst>
                                    <p:cond delay="4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7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id="30" nodeType="withEffect" presetClass="entr" presetID="2" presetSubtype="8">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0-#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51.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460566E-E3EE-4284-8AF0-8680E9C0781A}"/>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910267" y="0"/>
            <a:ext cx="7277100" cy="6858000"/>
          </a:xfrm>
          <a:prstGeom prst="rect">
            <a:avLst/>
          </a:prstGeom>
        </p:spPr>
      </p:pic>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未来规划</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7428390" y="2135267"/>
            <a:ext cx="2257208" cy="338554"/>
          </a:xfrm>
          <a:prstGeom prst="rect">
            <a:avLst/>
          </a:prstGeom>
          <a:noFill/>
        </p:spPr>
        <p:txBody>
          <a:bodyPr rtlCol="0" wrap="square">
            <a:spAutoFit/>
          </a:bodyPr>
          <a:lstStyle/>
          <a:p>
            <a:pPr defTabSz="1219020"/>
            <a:r>
              <a:rPr altLang="en-US" b="1" dirty="0" lang="zh-CN" sz="1600">
                <a:solidFill>
                  <a:srgbClr val="4F4D50"/>
                </a:solidFill>
                <a:latin charset="-122" panose="02010601030101010101" pitchFamily="2" typeface="方正黑体简体"/>
                <a:ea charset="-122" panose="02010601030101010101" pitchFamily="2" typeface="方正黑体简体"/>
                <a:cs typeface="+mn-ea"/>
                <a:sym typeface="+mn-lt"/>
              </a:rPr>
              <a:t>企业未来时间规划</a:t>
            </a:r>
            <a:endParaRPr altLang="zh-CN" b="1" dirty="0" lang="en-US" sz="16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7428390" y="2531887"/>
            <a:ext cx="3772119" cy="2802177"/>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altLang="zh-CN" dirty="0" lang="en-US" sz="1067">
              <a:solidFill>
                <a:srgbClr val="686769"/>
              </a:solidFill>
              <a:latin charset="-122" panose="02010601030101010101" pitchFamily="2" typeface="方正黑体简体"/>
              <a:ea charset="-122" panose="02010601030101010101" pitchFamily="2" typeface="方正黑体简体"/>
              <a:cs typeface="+mn-ea"/>
              <a:sym typeface="+mn-lt"/>
            </a:endParaRPr>
          </a:p>
          <a:p>
            <a:pPr defTabSz="1219020">
              <a:lnSpc>
                <a:spcPct val="150000"/>
              </a:lnSpc>
            </a:pPr>
            <a:endPar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endParaRPr>
          </a:p>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pic>
        <p:nvPicPr>
          <p:cNvPr id="7" name="图片 6">
            <a:extLst>
              <a:ext uri="{FF2B5EF4-FFF2-40B4-BE49-F238E27FC236}">
                <a16:creationId xmlns:a16="http://schemas.microsoft.com/office/drawing/2014/main" id="{4D5BC093-90A3-4F1D-9FFA-8C5515061369}"/>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744605" y="1796819"/>
            <a:ext cx="4775331" cy="3671939"/>
          </a:xfrm>
          <a:prstGeom prst="rect">
            <a:avLst/>
          </a:prstGeom>
        </p:spPr>
      </p:pic>
      <p:sp>
        <p:nvSpPr>
          <p:cNvPr id="11" name="TextBox 7">
            <a:extLst>
              <a:ext uri="{FF2B5EF4-FFF2-40B4-BE49-F238E27FC236}">
                <a16:creationId xmlns:a16="http://schemas.microsoft.com/office/drawing/2014/main" id="{12911C95-7832-4074-931B-81CE9181D2BB}"/>
              </a:ext>
            </a:extLst>
          </p:cNvPr>
          <p:cNvSpPr txBox="1"/>
          <p:nvPr/>
        </p:nvSpPr>
        <p:spPr>
          <a:xfrm>
            <a:off x="3402113" y="1458264"/>
            <a:ext cx="1536171"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成立子公司</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2" name="TextBox 7">
            <a:extLst>
              <a:ext uri="{FF2B5EF4-FFF2-40B4-BE49-F238E27FC236}">
                <a16:creationId xmlns:a16="http://schemas.microsoft.com/office/drawing/2014/main" id="{F7FAC3AC-4142-4548-8EB7-F74EAC4D20E8}"/>
              </a:ext>
            </a:extLst>
          </p:cNvPr>
          <p:cNvSpPr txBox="1"/>
          <p:nvPr/>
        </p:nvSpPr>
        <p:spPr>
          <a:xfrm>
            <a:off x="4094898" y="2287440"/>
            <a:ext cx="1641105"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成立子公司</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3" name="TextBox 7">
            <a:extLst>
              <a:ext uri="{FF2B5EF4-FFF2-40B4-BE49-F238E27FC236}">
                <a16:creationId xmlns:a16="http://schemas.microsoft.com/office/drawing/2014/main" id="{C4932FD4-C3AC-4BFE-AF13-4D73260FFE3C}"/>
              </a:ext>
            </a:extLst>
          </p:cNvPr>
          <p:cNvSpPr txBox="1"/>
          <p:nvPr/>
        </p:nvSpPr>
        <p:spPr>
          <a:xfrm>
            <a:off x="4120539" y="3332989"/>
            <a:ext cx="1641105"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成立子公司</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4" name="TextBox 7">
            <a:extLst>
              <a:ext uri="{FF2B5EF4-FFF2-40B4-BE49-F238E27FC236}">
                <a16:creationId xmlns:a16="http://schemas.microsoft.com/office/drawing/2014/main" id="{9D78EC45-B528-4BB5-96AF-8D67F53C096B}"/>
              </a:ext>
            </a:extLst>
          </p:cNvPr>
          <p:cNvSpPr txBox="1"/>
          <p:nvPr/>
        </p:nvSpPr>
        <p:spPr>
          <a:xfrm>
            <a:off x="4178014" y="4253536"/>
            <a:ext cx="1641105"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成立子公司</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5" name="TextBox 7">
            <a:extLst>
              <a:ext uri="{FF2B5EF4-FFF2-40B4-BE49-F238E27FC236}">
                <a16:creationId xmlns:a16="http://schemas.microsoft.com/office/drawing/2014/main" id="{1647ACDD-6B42-4FFB-B225-B61FBD5D2509}"/>
              </a:ext>
            </a:extLst>
          </p:cNvPr>
          <p:cNvSpPr txBox="1"/>
          <p:nvPr/>
        </p:nvSpPr>
        <p:spPr>
          <a:xfrm>
            <a:off x="3614845" y="5095495"/>
            <a:ext cx="1641105" cy="307777"/>
          </a:xfrm>
          <a:prstGeom prst="rect">
            <a:avLst/>
          </a:prstGeom>
          <a:noFill/>
        </p:spPr>
        <p:txBody>
          <a:bodyPr rtlCol="0" wrap="square">
            <a:spAutoFit/>
          </a:bodyPr>
          <a:lstStyle/>
          <a:p>
            <a:pPr defTabSz="1219020"/>
            <a:r>
              <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rPr>
              <a:t>2020.</a:t>
            </a:r>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成立子公司</a:t>
            </a:r>
            <a:endParaRPr altLang="zh-CN"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1333714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16" presetSubtype="21">
                                  <p:stCondLst>
                                    <p:cond delay="0"/>
                                  </p:stCondLst>
                                  <p:childTnLst>
                                    <p:set>
                                      <p:cBhvr>
                                        <p:cTn dur="1" fill="hold" id="19">
                                          <p:stCondLst>
                                            <p:cond delay="0"/>
                                          </p:stCondLst>
                                        </p:cTn>
                                        <p:tgtEl>
                                          <p:spTgt spid="5"/>
                                        </p:tgtEl>
                                        <p:attrNameLst>
                                          <p:attrName>style.visibility</p:attrName>
                                        </p:attrNameLst>
                                      </p:cBhvr>
                                      <p:to>
                                        <p:strVal val="visible"/>
                                      </p:to>
                                    </p:set>
                                    <p:animEffect filter="barn(inVertical)" transition="in">
                                      <p:cBhvr>
                                        <p:cTn dur="500" id="20"/>
                                        <p:tgtEl>
                                          <p:spTgt spid="5"/>
                                        </p:tgtEl>
                                      </p:cBhvr>
                                    </p:animEffect>
                                  </p:childTnLst>
                                </p:cTn>
                              </p:par>
                            </p:childTnLst>
                          </p:cTn>
                        </p:par>
                        <p:par>
                          <p:cTn fill="hold" id="21">
                            <p:stCondLst>
                              <p:cond delay="1100"/>
                            </p:stCondLst>
                            <p:childTnLst>
                              <p:par>
                                <p:cTn fill="hold" grpId="0" id="22" nodeType="afterEffect" presetClass="entr" presetID="42"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1000" id="24"/>
                                        <p:tgtEl>
                                          <p:spTgt spid="18"/>
                                        </p:tgtEl>
                                      </p:cBhvr>
                                    </p:animEffect>
                                    <p:anim calcmode="lin" valueType="num">
                                      <p:cBhvr>
                                        <p:cTn dur="1000" fill="hold" id="25"/>
                                        <p:tgtEl>
                                          <p:spTgt spid="18"/>
                                        </p:tgtEl>
                                        <p:attrNameLst>
                                          <p:attrName>ppt_x</p:attrName>
                                        </p:attrNameLst>
                                      </p:cBhvr>
                                      <p:tavLst>
                                        <p:tav tm="0">
                                          <p:val>
                                            <p:strVal val="#ppt_x"/>
                                          </p:val>
                                        </p:tav>
                                        <p:tav tm="100000">
                                          <p:val>
                                            <p:strVal val="#ppt_x"/>
                                          </p:val>
                                        </p:tav>
                                      </p:tavLst>
                                    </p:anim>
                                    <p:anim calcmode="lin" valueType="num">
                                      <p:cBhvr>
                                        <p:cTn dur="1000" fill="hold" id="26"/>
                                        <p:tgtEl>
                                          <p:spTgt spid="18"/>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9"/>
                                        </p:tgtEl>
                                        <p:attrNameLst>
                                          <p:attrName>style.visibility</p:attrName>
                                        </p:attrNameLst>
                                      </p:cBhvr>
                                      <p:to>
                                        <p:strVal val="visible"/>
                                      </p:to>
                                    </p:set>
                                    <p:animEffect filter="fade" transition="in">
                                      <p:cBhvr>
                                        <p:cTn dur="1000" id="29"/>
                                        <p:tgtEl>
                                          <p:spTgt spid="19"/>
                                        </p:tgtEl>
                                      </p:cBhvr>
                                    </p:animEffect>
                                    <p:anim calcmode="lin" valueType="num">
                                      <p:cBhvr>
                                        <p:cTn dur="1000" fill="hold" id="30"/>
                                        <p:tgtEl>
                                          <p:spTgt spid="19"/>
                                        </p:tgtEl>
                                        <p:attrNameLst>
                                          <p:attrName>ppt_x</p:attrName>
                                        </p:attrNameLst>
                                      </p:cBhvr>
                                      <p:tavLst>
                                        <p:tav tm="0">
                                          <p:val>
                                            <p:strVal val="#ppt_x"/>
                                          </p:val>
                                        </p:tav>
                                        <p:tav tm="100000">
                                          <p:val>
                                            <p:strVal val="#ppt_x"/>
                                          </p:val>
                                        </p:tav>
                                      </p:tavLst>
                                    </p:anim>
                                    <p:anim calcmode="lin" valueType="num">
                                      <p:cBhvr>
                                        <p:cTn dur="1000" fill="hold" id="31"/>
                                        <p:tgtEl>
                                          <p:spTgt spid="19"/>
                                        </p:tgtEl>
                                        <p:attrNameLst>
                                          <p:attrName>ppt_y</p:attrName>
                                        </p:attrNameLst>
                                      </p:cBhvr>
                                      <p:tavLst>
                                        <p:tav tm="0">
                                          <p:val>
                                            <p:strVal val="#ppt_y+.1"/>
                                          </p:val>
                                        </p:tav>
                                        <p:tav tm="100000">
                                          <p:val>
                                            <p:strVal val="#ppt_y"/>
                                          </p:val>
                                        </p:tav>
                                      </p:tavLst>
                                    </p:anim>
                                  </p:childTnLst>
                                </p:cTn>
                              </p:par>
                              <p:par>
                                <p:cTn fill="hold" id="32" nodeType="withEffect" presetClass="entr" presetID="2" presetSubtype="8">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additive="base">
                                        <p:cTn dur="500" fill="hold" id="34"/>
                                        <p:tgtEl>
                                          <p:spTgt spid="7"/>
                                        </p:tgtEl>
                                        <p:attrNameLst>
                                          <p:attrName>ppt_x</p:attrName>
                                        </p:attrNameLst>
                                      </p:cBhvr>
                                      <p:tavLst>
                                        <p:tav tm="0">
                                          <p:val>
                                            <p:strVal val="0-#ppt_w/2"/>
                                          </p:val>
                                        </p:tav>
                                        <p:tav tm="100000">
                                          <p:val>
                                            <p:strVal val="#ppt_x"/>
                                          </p:val>
                                        </p:tav>
                                      </p:tavLst>
                                    </p:anim>
                                    <p:anim calcmode="lin" valueType="num">
                                      <p:cBhvr additive="base">
                                        <p:cTn dur="500" fill="hold" id="35"/>
                                        <p:tgtEl>
                                          <p:spTgt spid="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0-#ppt_w/2"/>
                                          </p:val>
                                        </p:tav>
                                        <p:tav tm="100000">
                                          <p:val>
                                            <p:strVal val="#ppt_x"/>
                                          </p:val>
                                        </p:tav>
                                      </p:tavLst>
                                    </p:anim>
                                    <p:anim calcmode="lin" valueType="num">
                                      <p:cBhvr additive="base">
                                        <p:cTn dur="500" fill="hold" id="39"/>
                                        <p:tgtEl>
                                          <p:spTgt spid="1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500" fill="hold" id="42"/>
                                        <p:tgtEl>
                                          <p:spTgt spid="12"/>
                                        </p:tgtEl>
                                        <p:attrNameLst>
                                          <p:attrName>ppt_x</p:attrName>
                                        </p:attrNameLst>
                                      </p:cBhvr>
                                      <p:tavLst>
                                        <p:tav tm="0">
                                          <p:val>
                                            <p:strVal val="0-#ppt_w/2"/>
                                          </p:val>
                                        </p:tav>
                                        <p:tav tm="100000">
                                          <p:val>
                                            <p:strVal val="#ppt_x"/>
                                          </p:val>
                                        </p:tav>
                                      </p:tavLst>
                                    </p:anim>
                                    <p:anim calcmode="lin" valueType="num">
                                      <p:cBhvr additive="base">
                                        <p:cTn dur="500" fill="hold" id="43"/>
                                        <p:tgtEl>
                                          <p:spTgt spid="12"/>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additive="base">
                                        <p:cTn dur="500" fill="hold" id="46"/>
                                        <p:tgtEl>
                                          <p:spTgt spid="13"/>
                                        </p:tgtEl>
                                        <p:attrNameLst>
                                          <p:attrName>ppt_x</p:attrName>
                                        </p:attrNameLst>
                                      </p:cBhvr>
                                      <p:tavLst>
                                        <p:tav tm="0">
                                          <p:val>
                                            <p:strVal val="0-#ppt_w/2"/>
                                          </p:val>
                                        </p:tav>
                                        <p:tav tm="100000">
                                          <p:val>
                                            <p:strVal val="#ppt_x"/>
                                          </p:val>
                                        </p:tav>
                                      </p:tavLst>
                                    </p:anim>
                                    <p:anim calcmode="lin" valueType="num">
                                      <p:cBhvr additive="base">
                                        <p:cTn dur="500" fill="hold" id="47"/>
                                        <p:tgtEl>
                                          <p:spTgt spid="13"/>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500" fill="hold" id="50"/>
                                        <p:tgtEl>
                                          <p:spTgt spid="14"/>
                                        </p:tgtEl>
                                        <p:attrNameLst>
                                          <p:attrName>ppt_x</p:attrName>
                                        </p:attrNameLst>
                                      </p:cBhvr>
                                      <p:tavLst>
                                        <p:tav tm="0">
                                          <p:val>
                                            <p:strVal val="0-#ppt_w/2"/>
                                          </p:val>
                                        </p:tav>
                                        <p:tav tm="100000">
                                          <p:val>
                                            <p:strVal val="#ppt_x"/>
                                          </p:val>
                                        </p:tav>
                                      </p:tavLst>
                                    </p:anim>
                                    <p:anim calcmode="lin" valueType="num">
                                      <p:cBhvr additive="base">
                                        <p:cTn dur="500" fill="hold" id="51"/>
                                        <p:tgtEl>
                                          <p:spTgt spid="14"/>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500" fill="hold" id="54"/>
                                        <p:tgtEl>
                                          <p:spTgt spid="15"/>
                                        </p:tgtEl>
                                        <p:attrNameLst>
                                          <p:attrName>ppt_x</p:attrName>
                                        </p:attrNameLst>
                                      </p:cBhvr>
                                      <p:tavLst>
                                        <p:tav tm="0">
                                          <p:val>
                                            <p:strVal val="0-#ppt_w/2"/>
                                          </p:val>
                                        </p:tav>
                                        <p:tav tm="100000">
                                          <p:val>
                                            <p:strVal val="#ppt_x"/>
                                          </p:val>
                                        </p:tav>
                                      </p:tavLst>
                                    </p:anim>
                                    <p:anim calcmode="lin" valueType="num">
                                      <p:cBhvr additive="base">
                                        <p:cTn dur="500" fill="hold" id="55"/>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19"/>
      <p:bldP grpId="0" spid="11"/>
      <p:bldP grpId="0" spid="12"/>
      <p:bldP grpId="0" spid="13"/>
      <p:bldP grpId="0" spid="14"/>
      <p:bldP grpId="0" spid="15"/>
    </p:bldLst>
  </p:timing>
</p:sld>
</file>

<file path=ppt/slides/slide52.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EF671B6-A7FE-4243-9BBD-18F559E92377}"/>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90970" y="1892829"/>
            <a:ext cx="2470271" cy="3589611"/>
          </a:xfrm>
          <a:prstGeom prst="rect">
            <a:avLst/>
          </a:prstGeom>
        </p:spPr>
      </p:pic>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4</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业务拓展</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954730" y="3036493"/>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954731" y="3347747"/>
            <a:ext cx="1632181" cy="1324080"/>
          </a:xfrm>
          <a:prstGeom prst="rect">
            <a:avLst/>
          </a:prstGeom>
          <a:noFill/>
        </p:spPr>
        <p:txBody>
          <a:bodyPr rtlCol="0" wrap="square">
            <a:spAutoFit/>
          </a:bodyPr>
          <a:lstStyle/>
          <a:p>
            <a:pPr defTabSz="1219020">
              <a:lnSpc>
                <a:spcPct val="150000"/>
              </a:lnSpc>
            </a:pPr>
            <a:r>
              <a:rPr altLang="en-US" dirty="0" lang="zh-CN" sz="1050">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9" name="TextBox 6">
            <a:extLst>
              <a:ext uri="{FF2B5EF4-FFF2-40B4-BE49-F238E27FC236}">
                <a16:creationId xmlns:a16="http://schemas.microsoft.com/office/drawing/2014/main" id="{4D20F316-CD7E-4B0D-95EA-B9BA5D7A17E7}"/>
              </a:ext>
            </a:extLst>
          </p:cNvPr>
          <p:cNvSpPr txBox="1"/>
          <p:nvPr/>
        </p:nvSpPr>
        <p:spPr>
          <a:xfrm>
            <a:off x="928497" y="2195619"/>
            <a:ext cx="1880643" cy="666786"/>
          </a:xfrm>
          <a:prstGeom prst="rect">
            <a:avLst/>
          </a:prstGeom>
          <a:noFill/>
        </p:spPr>
        <p:txBody>
          <a:bodyPr rtlCol="0" wrap="none">
            <a:spAutoFit/>
          </a:bodyPr>
          <a:lstStyle/>
          <a:p>
            <a:pPr defTabSz="1219020"/>
            <a:r>
              <a:rPr altLang="zh-CN" dirty="0" lang="en-US" sz="3733">
                <a:solidFill>
                  <a:srgbClr val="646464"/>
                </a:solidFill>
                <a:latin charset="-122" panose="02010601030101010101" pitchFamily="2" typeface="方正黑体简体"/>
                <a:ea charset="-122" panose="02010601030101010101" pitchFamily="2" typeface="方正黑体简体"/>
                <a:cs typeface="+mn-ea"/>
                <a:sym typeface="+mn-lt"/>
              </a:rPr>
              <a:t>PLAN A</a:t>
            </a:r>
            <a:endParaRPr altLang="en-US" dirty="0" lang="zh-CN" sz="3733">
              <a:solidFill>
                <a:srgbClr val="646464"/>
              </a:solidFill>
              <a:latin charset="-122" panose="02010601030101010101" pitchFamily="2" typeface="方正黑体简体"/>
              <a:ea charset="-122" panose="02010601030101010101" pitchFamily="2" typeface="方正黑体简体"/>
              <a:cs typeface="+mn-ea"/>
              <a:sym typeface="+mn-lt"/>
            </a:endParaRPr>
          </a:p>
        </p:txBody>
      </p:sp>
      <p:pic>
        <p:nvPicPr>
          <p:cNvPr id="10" name="图片 9">
            <a:extLst>
              <a:ext uri="{FF2B5EF4-FFF2-40B4-BE49-F238E27FC236}">
                <a16:creationId xmlns:a16="http://schemas.microsoft.com/office/drawing/2014/main" id="{F5C25266-4444-4A7D-B79A-C9F3820B9FD5}"/>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3360093" y="1892829"/>
            <a:ext cx="2470271" cy="3589611"/>
          </a:xfrm>
          <a:prstGeom prst="rect">
            <a:avLst/>
          </a:prstGeom>
        </p:spPr>
      </p:pic>
      <p:sp>
        <p:nvSpPr>
          <p:cNvPr id="11" name="TextBox 7">
            <a:extLst>
              <a:ext uri="{FF2B5EF4-FFF2-40B4-BE49-F238E27FC236}">
                <a16:creationId xmlns:a16="http://schemas.microsoft.com/office/drawing/2014/main" id="{4E7A66C6-805D-4B9E-9BB3-0967CDF4630B}"/>
              </a:ext>
            </a:extLst>
          </p:cNvPr>
          <p:cNvSpPr txBox="1"/>
          <p:nvPr/>
        </p:nvSpPr>
        <p:spPr>
          <a:xfrm>
            <a:off x="3823853" y="3036493"/>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12" name="文本框 11">
            <a:extLst>
              <a:ext uri="{FF2B5EF4-FFF2-40B4-BE49-F238E27FC236}">
                <a16:creationId xmlns:a16="http://schemas.microsoft.com/office/drawing/2014/main" id="{899D1CBB-65BB-40F0-BFCC-53B1C7A8E2E4}"/>
              </a:ext>
            </a:extLst>
          </p:cNvPr>
          <p:cNvSpPr txBox="1"/>
          <p:nvPr/>
        </p:nvSpPr>
        <p:spPr>
          <a:xfrm>
            <a:off x="3823854" y="3347747"/>
            <a:ext cx="1632181" cy="1324080"/>
          </a:xfrm>
          <a:prstGeom prst="rect">
            <a:avLst/>
          </a:prstGeom>
          <a:noFill/>
        </p:spPr>
        <p:txBody>
          <a:bodyPr rtlCol="0" wrap="square">
            <a:spAutoFit/>
          </a:bodyPr>
          <a:lstStyle/>
          <a:p>
            <a:pPr defTabSz="1219020">
              <a:lnSpc>
                <a:spcPct val="150000"/>
              </a:lnSpc>
            </a:pPr>
            <a:r>
              <a:rPr altLang="en-US" dirty="0" lang="zh-CN" sz="1050">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13" name="TextBox 6">
            <a:extLst>
              <a:ext uri="{FF2B5EF4-FFF2-40B4-BE49-F238E27FC236}">
                <a16:creationId xmlns:a16="http://schemas.microsoft.com/office/drawing/2014/main" id="{99190131-8532-4E73-BCC3-074CEC4C3165}"/>
              </a:ext>
            </a:extLst>
          </p:cNvPr>
          <p:cNvSpPr txBox="1"/>
          <p:nvPr/>
        </p:nvSpPr>
        <p:spPr>
          <a:xfrm>
            <a:off x="3797619" y="2195619"/>
            <a:ext cx="1880643" cy="666786"/>
          </a:xfrm>
          <a:prstGeom prst="rect">
            <a:avLst/>
          </a:prstGeom>
          <a:noFill/>
        </p:spPr>
        <p:txBody>
          <a:bodyPr rtlCol="0" wrap="none">
            <a:spAutoFit/>
          </a:bodyPr>
          <a:lstStyle/>
          <a:p>
            <a:pPr defTabSz="1219020"/>
            <a:r>
              <a:rPr altLang="zh-CN" dirty="0" lang="en-US" sz="3733">
                <a:solidFill>
                  <a:srgbClr val="646464"/>
                </a:solidFill>
                <a:latin charset="-122" panose="02010601030101010101" pitchFamily="2" typeface="方正黑体简体"/>
                <a:ea charset="-122" panose="02010601030101010101" pitchFamily="2" typeface="方正黑体简体"/>
                <a:cs typeface="+mn-ea"/>
                <a:sym typeface="+mn-lt"/>
              </a:rPr>
              <a:t>PLAN B</a:t>
            </a:r>
            <a:endParaRPr altLang="en-US" dirty="0" lang="zh-CN" sz="3733">
              <a:solidFill>
                <a:srgbClr val="646464"/>
              </a:solidFill>
              <a:latin charset="-122" panose="02010601030101010101" pitchFamily="2" typeface="方正黑体简体"/>
              <a:ea charset="-122" panose="02010601030101010101" pitchFamily="2" typeface="方正黑体简体"/>
              <a:cs typeface="+mn-ea"/>
              <a:sym typeface="+mn-lt"/>
            </a:endParaRPr>
          </a:p>
        </p:txBody>
      </p:sp>
      <p:pic>
        <p:nvPicPr>
          <p:cNvPr id="14" name="图片 13">
            <a:extLst>
              <a:ext uri="{FF2B5EF4-FFF2-40B4-BE49-F238E27FC236}">
                <a16:creationId xmlns:a16="http://schemas.microsoft.com/office/drawing/2014/main" id="{000D1383-277B-469D-AB18-7CAC10A9652A}"/>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229215" y="1892829"/>
            <a:ext cx="2470271" cy="3589611"/>
          </a:xfrm>
          <a:prstGeom prst="rect">
            <a:avLst/>
          </a:prstGeom>
        </p:spPr>
      </p:pic>
      <p:sp>
        <p:nvSpPr>
          <p:cNvPr id="15" name="TextBox 7">
            <a:extLst>
              <a:ext uri="{FF2B5EF4-FFF2-40B4-BE49-F238E27FC236}">
                <a16:creationId xmlns:a16="http://schemas.microsoft.com/office/drawing/2014/main" id="{CE030178-41EC-4D91-A892-9945843B3BE4}"/>
              </a:ext>
            </a:extLst>
          </p:cNvPr>
          <p:cNvSpPr txBox="1"/>
          <p:nvPr/>
        </p:nvSpPr>
        <p:spPr>
          <a:xfrm>
            <a:off x="6692975" y="3036493"/>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16" name="文本框 15">
            <a:extLst>
              <a:ext uri="{FF2B5EF4-FFF2-40B4-BE49-F238E27FC236}">
                <a16:creationId xmlns:a16="http://schemas.microsoft.com/office/drawing/2014/main" id="{03528067-8F3A-4AEB-9D47-ED0DB393CBCE}"/>
              </a:ext>
            </a:extLst>
          </p:cNvPr>
          <p:cNvSpPr txBox="1"/>
          <p:nvPr/>
        </p:nvSpPr>
        <p:spPr>
          <a:xfrm>
            <a:off x="6692976" y="3347747"/>
            <a:ext cx="1632181" cy="1324080"/>
          </a:xfrm>
          <a:prstGeom prst="rect">
            <a:avLst/>
          </a:prstGeom>
          <a:noFill/>
        </p:spPr>
        <p:txBody>
          <a:bodyPr rtlCol="0" wrap="square">
            <a:spAutoFit/>
          </a:bodyPr>
          <a:lstStyle/>
          <a:p>
            <a:pPr defTabSz="1219020">
              <a:lnSpc>
                <a:spcPct val="150000"/>
              </a:lnSpc>
            </a:pPr>
            <a:r>
              <a:rPr altLang="en-US" dirty="0" lang="zh-CN" sz="1050">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17" name="TextBox 6">
            <a:extLst>
              <a:ext uri="{FF2B5EF4-FFF2-40B4-BE49-F238E27FC236}">
                <a16:creationId xmlns:a16="http://schemas.microsoft.com/office/drawing/2014/main" id="{AF16A597-AE93-4482-B37E-7FB86A04A0C3}"/>
              </a:ext>
            </a:extLst>
          </p:cNvPr>
          <p:cNvSpPr txBox="1"/>
          <p:nvPr/>
        </p:nvSpPr>
        <p:spPr>
          <a:xfrm>
            <a:off x="6666742" y="2195619"/>
            <a:ext cx="1907895" cy="666786"/>
          </a:xfrm>
          <a:prstGeom prst="rect">
            <a:avLst/>
          </a:prstGeom>
          <a:noFill/>
        </p:spPr>
        <p:txBody>
          <a:bodyPr rtlCol="0" wrap="none">
            <a:spAutoFit/>
          </a:bodyPr>
          <a:lstStyle/>
          <a:p>
            <a:pPr defTabSz="1219020"/>
            <a:r>
              <a:rPr altLang="zh-CN" dirty="0" lang="en-US" sz="3733">
                <a:solidFill>
                  <a:srgbClr val="646464"/>
                </a:solidFill>
                <a:latin charset="-122" panose="02010601030101010101" pitchFamily="2" typeface="方正黑体简体"/>
                <a:ea charset="-122" panose="02010601030101010101" pitchFamily="2" typeface="方正黑体简体"/>
                <a:cs typeface="+mn-ea"/>
                <a:sym typeface="+mn-lt"/>
              </a:rPr>
              <a:t>PLAN C</a:t>
            </a:r>
            <a:endParaRPr altLang="en-US" dirty="0" lang="zh-CN" sz="3733">
              <a:solidFill>
                <a:srgbClr val="646464"/>
              </a:solidFill>
              <a:latin charset="-122" panose="02010601030101010101" pitchFamily="2" typeface="方正黑体简体"/>
              <a:ea charset="-122" panose="02010601030101010101" pitchFamily="2" typeface="方正黑体简体"/>
              <a:cs typeface="+mn-ea"/>
              <a:sym typeface="+mn-lt"/>
            </a:endParaRPr>
          </a:p>
        </p:txBody>
      </p:sp>
      <p:pic>
        <p:nvPicPr>
          <p:cNvPr id="20" name="图片 19">
            <a:extLst>
              <a:ext uri="{FF2B5EF4-FFF2-40B4-BE49-F238E27FC236}">
                <a16:creationId xmlns:a16="http://schemas.microsoft.com/office/drawing/2014/main" id="{757644BD-20C2-49BF-BC80-19D3B4358BE4}"/>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9098338" y="1892829"/>
            <a:ext cx="2470271" cy="3589611"/>
          </a:xfrm>
          <a:prstGeom prst="rect">
            <a:avLst/>
          </a:prstGeom>
        </p:spPr>
      </p:pic>
      <p:sp>
        <p:nvSpPr>
          <p:cNvPr id="21" name="TextBox 7">
            <a:extLst>
              <a:ext uri="{FF2B5EF4-FFF2-40B4-BE49-F238E27FC236}">
                <a16:creationId xmlns:a16="http://schemas.microsoft.com/office/drawing/2014/main" id="{FFF6096F-7EE2-4591-8B71-D41110E44326}"/>
              </a:ext>
            </a:extLst>
          </p:cNvPr>
          <p:cNvSpPr txBox="1"/>
          <p:nvPr/>
        </p:nvSpPr>
        <p:spPr>
          <a:xfrm>
            <a:off x="9562098" y="3036493"/>
            <a:ext cx="1323439" cy="307777"/>
          </a:xfrm>
          <a:prstGeom prst="rect">
            <a:avLst/>
          </a:prstGeom>
          <a:noFill/>
        </p:spPr>
        <p:txBody>
          <a:bodyPr rtlCol="0" wrap="square">
            <a:spAutoFit/>
          </a:bodyPr>
          <a:lstStyle/>
          <a:p>
            <a:pPr defTabSz="1219020"/>
            <a:r>
              <a:rPr altLang="en-US" dirty="0" lang="zh-CN" sz="1400">
                <a:solidFill>
                  <a:prstClr val="white"/>
                </a:solidFill>
                <a:latin charset="-122" panose="02010601030101010101" pitchFamily="2" typeface="方正黑体简体"/>
                <a:ea charset="-122" panose="02010601030101010101" pitchFamily="2" typeface="方正黑体简体"/>
                <a:cs typeface="+mn-ea"/>
                <a:sym typeface="+mn-lt"/>
              </a:rPr>
              <a:t>点击添加标题</a:t>
            </a:r>
            <a:endParaRPr altLang="zh-CN" dirty="0" lang="en-US" sz="1400">
              <a:solidFill>
                <a:prstClr val="white"/>
              </a:solidFill>
              <a:latin charset="-122" panose="02010601030101010101" pitchFamily="2" typeface="方正黑体简体"/>
              <a:ea charset="-122" panose="02010601030101010101" pitchFamily="2" typeface="方正黑体简体"/>
              <a:cs typeface="+mn-ea"/>
              <a:sym typeface="+mn-lt"/>
            </a:endParaRPr>
          </a:p>
        </p:txBody>
      </p:sp>
      <p:sp>
        <p:nvSpPr>
          <p:cNvPr id="22" name="文本框 21">
            <a:extLst>
              <a:ext uri="{FF2B5EF4-FFF2-40B4-BE49-F238E27FC236}">
                <a16:creationId xmlns:a16="http://schemas.microsoft.com/office/drawing/2014/main" id="{6DDCB1C9-BD5A-4489-AE49-EF564DCB2102}"/>
              </a:ext>
            </a:extLst>
          </p:cNvPr>
          <p:cNvSpPr txBox="1"/>
          <p:nvPr/>
        </p:nvSpPr>
        <p:spPr>
          <a:xfrm>
            <a:off x="9562099" y="3347747"/>
            <a:ext cx="1632181" cy="1324080"/>
          </a:xfrm>
          <a:prstGeom prst="rect">
            <a:avLst/>
          </a:prstGeom>
          <a:noFill/>
        </p:spPr>
        <p:txBody>
          <a:bodyPr rtlCol="0" wrap="square">
            <a:spAutoFit/>
          </a:bodyPr>
          <a:lstStyle/>
          <a:p>
            <a:pPr defTabSz="1219020">
              <a:lnSpc>
                <a:spcPct val="150000"/>
              </a:lnSpc>
            </a:pPr>
            <a:r>
              <a:rPr altLang="en-US" dirty="0" lang="zh-CN" sz="1050">
                <a:solidFill>
                  <a:prstClr val="white"/>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23" name="TextBox 6">
            <a:extLst>
              <a:ext uri="{FF2B5EF4-FFF2-40B4-BE49-F238E27FC236}">
                <a16:creationId xmlns:a16="http://schemas.microsoft.com/office/drawing/2014/main" id="{2EB9BC95-EB22-47E4-9FF7-1DC478E11992}"/>
              </a:ext>
            </a:extLst>
          </p:cNvPr>
          <p:cNvSpPr txBox="1"/>
          <p:nvPr/>
        </p:nvSpPr>
        <p:spPr>
          <a:xfrm>
            <a:off x="9535865" y="2195619"/>
            <a:ext cx="1907895" cy="666786"/>
          </a:xfrm>
          <a:prstGeom prst="rect">
            <a:avLst/>
          </a:prstGeom>
          <a:noFill/>
        </p:spPr>
        <p:txBody>
          <a:bodyPr rtlCol="0" wrap="none">
            <a:spAutoFit/>
          </a:bodyPr>
          <a:lstStyle/>
          <a:p>
            <a:pPr defTabSz="1219020"/>
            <a:r>
              <a:rPr altLang="zh-CN" dirty="0" lang="en-US" sz="3733">
                <a:solidFill>
                  <a:srgbClr val="646464"/>
                </a:solidFill>
                <a:latin charset="-122" panose="02010601030101010101" pitchFamily="2" typeface="方正黑体简体"/>
                <a:ea charset="-122" panose="02010601030101010101" pitchFamily="2" typeface="方正黑体简体"/>
                <a:cs typeface="+mn-ea"/>
                <a:sym typeface="+mn-lt"/>
              </a:rPr>
              <a:t>PLAN D</a:t>
            </a:r>
            <a:endParaRPr altLang="en-US" dirty="0" lang="zh-CN" sz="3733">
              <a:solidFill>
                <a:srgbClr val="646464"/>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4070360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par>
                                <p:cTn fill="hold" grpId="0" id="17" nodeType="withEffect" presetClass="entr" presetID="14" presetSubtype="10">
                                  <p:stCondLst>
                                    <p:cond delay="300"/>
                                  </p:stCondLst>
                                  <p:childTnLst>
                                    <p:set>
                                      <p:cBhvr>
                                        <p:cTn dur="1" fill="hold" id="18">
                                          <p:stCondLst>
                                            <p:cond delay="0"/>
                                          </p:stCondLst>
                                        </p:cTn>
                                        <p:tgtEl>
                                          <p:spTgt spid="9"/>
                                        </p:tgtEl>
                                        <p:attrNameLst>
                                          <p:attrName>style.visibility</p:attrName>
                                        </p:attrNameLst>
                                      </p:cBhvr>
                                      <p:to>
                                        <p:strVal val="visible"/>
                                      </p:to>
                                    </p:set>
                                    <p:animEffect filter="randombar(horizontal)" transition="in">
                                      <p:cBhvr>
                                        <p:cTn dur="500" id="19"/>
                                        <p:tgtEl>
                                          <p:spTgt spid="9"/>
                                        </p:tgtEl>
                                      </p:cBhvr>
                                    </p:animEffect>
                                  </p:childTnLst>
                                </p:cTn>
                              </p:par>
                              <p:par>
                                <p:cTn fill="hold" grpId="0" id="20" nodeType="withEffect" presetClass="entr" presetID="14" presetSubtype="10">
                                  <p:stCondLst>
                                    <p:cond delay="300"/>
                                  </p:stCondLst>
                                  <p:childTnLst>
                                    <p:set>
                                      <p:cBhvr>
                                        <p:cTn dur="1" fill="hold" id="21">
                                          <p:stCondLst>
                                            <p:cond delay="0"/>
                                          </p:stCondLst>
                                        </p:cTn>
                                        <p:tgtEl>
                                          <p:spTgt spid="13"/>
                                        </p:tgtEl>
                                        <p:attrNameLst>
                                          <p:attrName>style.visibility</p:attrName>
                                        </p:attrNameLst>
                                      </p:cBhvr>
                                      <p:to>
                                        <p:strVal val="visible"/>
                                      </p:to>
                                    </p:set>
                                    <p:animEffect filter="randombar(horizontal)" transition="in">
                                      <p:cBhvr>
                                        <p:cTn dur="500" id="22"/>
                                        <p:tgtEl>
                                          <p:spTgt spid="13"/>
                                        </p:tgtEl>
                                      </p:cBhvr>
                                    </p:animEffect>
                                  </p:childTnLst>
                                </p:cTn>
                              </p:par>
                              <p:par>
                                <p:cTn fill="hold" grpId="0" id="23" nodeType="withEffect" presetClass="entr" presetID="14" presetSubtype="10">
                                  <p:stCondLst>
                                    <p:cond delay="300"/>
                                  </p:stCondLst>
                                  <p:childTnLst>
                                    <p:set>
                                      <p:cBhvr>
                                        <p:cTn dur="1" fill="hold" id="24">
                                          <p:stCondLst>
                                            <p:cond delay="0"/>
                                          </p:stCondLst>
                                        </p:cTn>
                                        <p:tgtEl>
                                          <p:spTgt spid="17"/>
                                        </p:tgtEl>
                                        <p:attrNameLst>
                                          <p:attrName>style.visibility</p:attrName>
                                        </p:attrNameLst>
                                      </p:cBhvr>
                                      <p:to>
                                        <p:strVal val="visible"/>
                                      </p:to>
                                    </p:set>
                                    <p:animEffect filter="randombar(horizontal)" transition="in">
                                      <p:cBhvr>
                                        <p:cTn dur="500" id="25"/>
                                        <p:tgtEl>
                                          <p:spTgt spid="17"/>
                                        </p:tgtEl>
                                      </p:cBhvr>
                                    </p:animEffect>
                                  </p:childTnLst>
                                </p:cTn>
                              </p:par>
                              <p:par>
                                <p:cTn fill="hold" grpId="0" id="26" nodeType="withEffect" presetClass="entr" presetID="14" presetSubtype="10">
                                  <p:stCondLst>
                                    <p:cond delay="300"/>
                                  </p:stCondLst>
                                  <p:childTnLst>
                                    <p:set>
                                      <p:cBhvr>
                                        <p:cTn dur="1" fill="hold" id="27">
                                          <p:stCondLst>
                                            <p:cond delay="0"/>
                                          </p:stCondLst>
                                        </p:cTn>
                                        <p:tgtEl>
                                          <p:spTgt spid="23"/>
                                        </p:tgtEl>
                                        <p:attrNameLst>
                                          <p:attrName>style.visibility</p:attrName>
                                        </p:attrNameLst>
                                      </p:cBhvr>
                                      <p:to>
                                        <p:strVal val="visible"/>
                                      </p:to>
                                    </p:set>
                                    <p:animEffect filter="randombar(horizontal)" transition="in">
                                      <p:cBhvr>
                                        <p:cTn dur="500" id="28"/>
                                        <p:tgtEl>
                                          <p:spTgt spid="23"/>
                                        </p:tgtEl>
                                      </p:cBhvr>
                                    </p:animEffect>
                                  </p:childTnLst>
                                </p:cTn>
                              </p:par>
                            </p:childTnLst>
                          </p:cTn>
                        </p:par>
                        <p:par>
                          <p:cTn fill="hold" id="29">
                            <p:stCondLst>
                              <p:cond delay="800"/>
                            </p:stCondLst>
                            <p:childTnLst>
                              <p:par>
                                <p:cTn fill="hold" id="30" nodeType="afterEffect" presetClass="entr" presetID="10"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500" id="32"/>
                                        <p:tgtEl>
                                          <p:spTgt spid="5"/>
                                        </p:tgtEl>
                                      </p:cBhvr>
                                    </p:animEffect>
                                  </p:childTnLst>
                                </p:cTn>
                              </p:par>
                            </p:childTnLst>
                          </p:cTn>
                        </p:par>
                        <p:par>
                          <p:cTn fill="hold" id="33">
                            <p:stCondLst>
                              <p:cond delay="1300"/>
                            </p:stCondLst>
                            <p:childTnLst>
                              <p:par>
                                <p:cTn fill="hold" id="34" nodeType="afterEffect" presetClass="entr" presetID="10" presetSubtype="0">
                                  <p:stCondLst>
                                    <p:cond delay="0"/>
                                  </p:stCondLst>
                                  <p:childTnLst>
                                    <p:set>
                                      <p:cBhvr>
                                        <p:cTn dur="1" fill="hold" id="35">
                                          <p:stCondLst>
                                            <p:cond delay="0"/>
                                          </p:stCondLst>
                                        </p:cTn>
                                        <p:tgtEl>
                                          <p:spTgt spid="10"/>
                                        </p:tgtEl>
                                        <p:attrNameLst>
                                          <p:attrName>style.visibility</p:attrName>
                                        </p:attrNameLst>
                                      </p:cBhvr>
                                      <p:to>
                                        <p:strVal val="visible"/>
                                      </p:to>
                                    </p:set>
                                    <p:animEffect filter="fade" transition="in">
                                      <p:cBhvr>
                                        <p:cTn dur="500" id="36"/>
                                        <p:tgtEl>
                                          <p:spTgt spid="10"/>
                                        </p:tgtEl>
                                      </p:cBhvr>
                                    </p:animEffect>
                                  </p:childTnLst>
                                </p:cTn>
                              </p:par>
                            </p:childTnLst>
                          </p:cTn>
                        </p:par>
                        <p:par>
                          <p:cTn fill="hold" id="37">
                            <p:stCondLst>
                              <p:cond delay="1800"/>
                            </p:stCondLst>
                            <p:childTnLst>
                              <p:par>
                                <p:cTn fill="hold" id="38" nodeType="afterEffect" presetClass="entr" presetID="10"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500" id="40"/>
                                        <p:tgtEl>
                                          <p:spTgt spid="14"/>
                                        </p:tgtEl>
                                      </p:cBhvr>
                                    </p:animEffect>
                                  </p:childTnLst>
                                </p:cTn>
                              </p:par>
                            </p:childTnLst>
                          </p:cTn>
                        </p:par>
                        <p:par>
                          <p:cTn fill="hold" id="41">
                            <p:stCondLst>
                              <p:cond delay="2300"/>
                            </p:stCondLst>
                            <p:childTnLst>
                              <p:par>
                                <p:cTn fill="hold" id="42" nodeType="after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3"/>
      <p:bldP grpId="0" spid="17"/>
      <p:bldP grpId="0" spid="23"/>
    </p:bldLst>
  </p:timing>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677e7699-796b-4d01-8ca6-cc8e0d365d10"/>
          <p:cNvGrpSpPr>
            <a:grpSpLocks noChangeAspect="1"/>
          </p:cNvGrpSpPr>
          <p:nvPr/>
        </p:nvGrpSpPr>
        <p:grpSpPr>
          <a:xfrm>
            <a:off x="1356560" y="2987246"/>
            <a:ext cx="9478883" cy="1350906"/>
            <a:chOff x="1526035" y="2987131"/>
            <a:chExt cx="9481351" cy="1351258"/>
          </a:xfrm>
          <a:effectLst>
            <a:outerShdw algn="tl" blurRad="254000" dir="2700000" dist="63500" rotWithShape="0">
              <a:prstClr val="black">
                <a:alpha val="30000"/>
              </a:prstClr>
            </a:outerShdw>
          </a:effectLst>
        </p:grpSpPr>
        <p:sp>
          <p:nvSpPr>
            <p:cNvPr id="4" name="Rectangle 2"/>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fmla="val 8881062" name="adj1"/>
                    <a:gd fmla="val 7061138" name="adj2"/>
                    <a:gd fmla="val 7218" name="adj3"/>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42" name="Oval 5"/>
                <p:cNvSpPr/>
                <p:nvPr/>
              </p:nvSpPr>
              <p:spPr>
                <a:xfrm>
                  <a:off x="2150177" y="3064576"/>
                  <a:ext cx="777674" cy="777674"/>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sp>
            <p:nvSpPr>
              <p:cNvPr id="40" name="Freeform: Shape 6"/>
              <p:cNvSpPr/>
              <p:nvPr/>
            </p:nvSpPr>
            <p:spPr>
              <a:xfrm>
                <a:off x="4811471" y="3534536"/>
                <a:ext cx="351157" cy="350504"/>
              </a:xfrm>
              <a:custGeom>
                <a:avLst/>
                <a:gdLst>
                  <a:gd fmla="*/ 0 w 1826018" name="connsiteX0"/>
                  <a:gd fmla="*/ 1 h 1683350" name="connsiteY0"/>
                  <a:gd fmla="*/ 838286 w 1826018" name="connsiteX1"/>
                  <a:gd fmla="*/ 1 h 1683350" name="connsiteY1"/>
                  <a:gd fmla="*/ 833465 w 1826018" name="connsiteX2"/>
                  <a:gd fmla="*/ 36530 h 1683350" name="connsiteY2"/>
                  <a:gd fmla="*/ 386449 w 1826018" name="connsiteX3"/>
                  <a:gd fmla="*/ 780061 h 1683350" name="connsiteY3"/>
                  <a:gd fmla="*/ 310221 w 1826018" name="connsiteX4"/>
                  <a:gd fmla="*/ 834538 h 1683350" name="connsiteY4"/>
                  <a:gd fmla="*/ 1494538 w 1826018" name="connsiteX5"/>
                  <a:gd fmla="*/ 0 h 1683350" name="connsiteY5"/>
                  <a:gd fmla="*/ 1826018 w 1826018" name="connsiteX6"/>
                  <a:gd fmla="*/ 0 h 1683350" name="connsiteY6"/>
                  <a:gd fmla="*/ 625749 w 1826018" name="connsiteX7"/>
                  <a:gd fmla="*/ 1683350 h 1683350" name="connsiteY7"/>
                  <a:gd fmla="*/ 516809 w 1826018" name="connsiteX8"/>
                  <a:gd fmla="*/ 1390285 h 1683350" name="connsiteY8"/>
                  <a:gd fmla="*/ 607661 w 1826018" name="connsiteX9"/>
                  <a:gd fmla="*/ 1357828 h 1683350" name="connsiteY9"/>
                  <a:gd fmla="*/ 1495218 w 1826018" name="connsiteX10"/>
                  <a:gd fmla="*/ 87840 h 1683350" name="connsiteY10"/>
                  <a:gd fmla="*/ 1026236 w 1826018" name="connsiteX11"/>
                  <a:gd fmla="*/ 0 h 1683350" name="connsiteY11"/>
                  <a:gd fmla="*/ 1308197 w 1826018" name="connsiteX12"/>
                  <a:gd fmla="*/ 0 h 1683350" name="connsiteY12"/>
                  <a:gd fmla="*/ 1308788 w 1826018" name="connsiteX13"/>
                  <a:gd fmla="*/ 76317 h 1683350" name="connsiteY13"/>
                  <a:gd fmla="*/ 532761 w 1826018" name="connsiteX14"/>
                  <a:gd fmla="*/ 1186719 h 1683350" name="connsiteY14"/>
                  <a:gd fmla="*/ 451878 w 1826018" name="connsiteX15"/>
                  <a:gd fmla="*/ 1215614 h 1683350" name="connsiteY15"/>
                  <a:gd fmla="*/ 377492 w 1826018" name="connsiteX16"/>
                  <a:gd fmla="*/ 1015506 h 1683350" name="connsiteY16"/>
                  <a:gd fmla="*/ 505232 w 1826018" name="connsiteX17"/>
                  <a:gd fmla="*/ 924217 h 1683350" name="connsiteY17"/>
                  <a:gd fmla="*/ 1016493 w 1826018" name="connsiteX18"/>
                  <a:gd fmla="*/ 73826 h 1683350" name="connsiteY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683350" w="1826018">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fmla="val 8964929" name="adj1"/>
                    <a:gd fmla="val 7324230" name="adj2"/>
                    <a:gd fmla="val 7594" name="adj3"/>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8" name="Oval 15"/>
                <p:cNvSpPr/>
                <p:nvPr/>
              </p:nvSpPr>
              <p:spPr>
                <a:xfrm>
                  <a:off x="2150177" y="3064576"/>
                  <a:ext cx="777674" cy="777674"/>
                </a:xfrm>
                <a:prstGeom prst="ellipse">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flipV="1" rot="10800000">
                  <a:off x="7108030" y="2440377"/>
                  <a:ext cx="239318" cy="243151"/>
                </a:xfrm>
                <a:custGeom>
                  <a:avLst/>
                  <a:gdLst>
                    <a:gd fmla="*/ 160364 w 239318" name="connsiteX0"/>
                    <a:gd fmla="*/ 0 h 243151" name="connsiteY0"/>
                    <a:gd fmla="*/ 139093 w 239318" name="connsiteX1"/>
                    <a:gd fmla="*/ 40447 h 243151" name="connsiteY1"/>
                    <a:gd fmla="*/ 141529 w 239318" name="connsiteX2"/>
                    <a:gd fmla="*/ 51630 h 243151" name="connsiteY2"/>
                    <a:gd fmla="*/ 88884 w 239318" name="connsiteX3"/>
                    <a:gd fmla="*/ 51630 h 243151" name="connsiteY3"/>
                    <a:gd fmla="*/ 91176 w 239318" name="connsiteX4"/>
                    <a:gd fmla="*/ 41110 h 243151" name="connsiteY4"/>
                    <a:gd fmla="*/ 69905 w 239318" name="connsiteX5"/>
                    <a:gd fmla="*/ 663 h 243151" name="connsiteY5"/>
                    <a:gd fmla="*/ 48634 w 239318" name="connsiteX6"/>
                    <a:gd fmla="*/ 41110 h 243151" name="connsiteY6"/>
                    <a:gd fmla="*/ 50925 w 239318" name="connsiteX7"/>
                    <a:gd fmla="*/ 51630 h 243151" name="connsiteY7"/>
                    <a:gd fmla="*/ 0 w 239318" name="connsiteX8"/>
                    <a:gd fmla="*/ 51630 h 243151" name="connsiteY8"/>
                    <a:gd fmla="*/ 0 w 239318" name="connsiteX9"/>
                    <a:gd fmla="*/ 243151 h 243151" name="connsiteY9"/>
                    <a:gd fmla="*/ 239318 w 239318" name="connsiteX10"/>
                    <a:gd fmla="*/ 243151 h 243151" name="connsiteY10"/>
                    <a:gd fmla="*/ 239318 w 239318" name="connsiteX11"/>
                    <a:gd fmla="*/ 51630 h 243151" name="connsiteY11"/>
                    <a:gd fmla="*/ 179199 w 239318" name="connsiteX12"/>
                    <a:gd fmla="*/ 51630 h 243151" name="connsiteY12"/>
                    <a:gd fmla="*/ 181635 w 239318" name="connsiteX13"/>
                    <a:gd fmla="*/ 40447 h 243151" name="connsiteY13"/>
                    <a:gd fmla="*/ 160364 w 239318" name="connsiteX14"/>
                    <a:gd fmla="*/ 0 h 243151"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3151" w="239318">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fmla="val 9149185" name="adj1"/>
                    <a:gd fmla="val 7405758" name="adj2"/>
                    <a:gd fmla="val 6986" name="adj3"/>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2" name="Oval 12"/>
                <p:cNvSpPr/>
                <p:nvPr/>
              </p:nvSpPr>
              <p:spPr>
                <a:xfrm>
                  <a:off x="2150177" y="3064576"/>
                  <a:ext cx="777674" cy="777674"/>
                </a:xfrm>
                <a:prstGeom prst="ellipse">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flipH="1" rot="10800000">
                  <a:off x="5359135" y="2382008"/>
                  <a:ext cx="216999" cy="249735"/>
                </a:xfrm>
                <a:custGeom>
                  <a:avLst/>
                  <a:gdLst>
                    <a:gd fmla="*/ 0 w 999747" name="connsiteX0"/>
                    <a:gd fmla="*/ 0 h 1605837" name="connsiteY0"/>
                    <a:gd fmla="*/ 999747 w 999747" name="connsiteX1"/>
                    <a:gd fmla="*/ 0 h 1605837" name="connsiteY1"/>
                    <a:gd fmla="*/ 999747 w 999747" name="connsiteX2"/>
                    <a:gd fmla="*/ 0 h 1605837" name="connsiteY2"/>
                    <a:gd fmla="*/ 0 w 999747" name="connsiteX3"/>
                    <a:gd fmla="*/ 0 h 1605837" name="connsiteY3"/>
                    <a:gd fmla="*/ 0 w 999747" name="connsiteX4"/>
                    <a:gd fmla="*/ 1605837 h 1605837" name="connsiteY4"/>
                    <a:gd fmla="*/ 0 w 999747" name="connsiteX5"/>
                    <a:gd fmla="*/ 1605837 h 1605837" name="connsiteY5"/>
                    <a:gd fmla="*/ 0 w 999747" name="connsiteX6"/>
                    <a:gd fmla="*/ 0 h 1605837" name="connsiteY6"/>
                    <a:gd fmla="*/ 0 w 999747" name="connsiteX0"/>
                    <a:gd fmla="*/ 8964 h 1614801" name="connsiteY0"/>
                    <a:gd fmla="*/ 999747 w 999747" name="connsiteX1"/>
                    <a:gd fmla="*/ 8964 h 1614801" name="connsiteY1"/>
                    <a:gd fmla="*/ 703911 w 999747" name="connsiteX2"/>
                    <a:gd fmla="*/ 0 h 1614801" name="connsiteY2"/>
                    <a:gd fmla="*/ 0 w 999747" name="connsiteX3"/>
                    <a:gd fmla="*/ 8964 h 1614801" name="connsiteY3"/>
                    <a:gd fmla="*/ 0 w 999747" name="connsiteX4"/>
                    <a:gd fmla="*/ 1614801 h 1614801" name="connsiteY4"/>
                    <a:gd fmla="*/ 0 w 999747" name="connsiteX5"/>
                    <a:gd fmla="*/ 1614801 h 1614801" name="connsiteY5"/>
                    <a:gd fmla="*/ 0 w 999747" name="connsiteX6"/>
                    <a:gd fmla="*/ 8964 h 1614801" name="connsiteY6"/>
                    <a:gd fmla="*/ 0 w 703911" name="connsiteX0"/>
                    <a:gd fmla="*/ 8964 h 1614801" name="connsiteY0"/>
                    <a:gd fmla="*/ 703911 w 703911" name="connsiteX1"/>
                    <a:gd fmla="*/ 0 h 1614801" name="connsiteY1"/>
                    <a:gd fmla="*/ 0 w 703911" name="connsiteX2"/>
                    <a:gd fmla="*/ 8964 h 1614801" name="connsiteY2"/>
                    <a:gd fmla="*/ 0 w 703911" name="connsiteX3"/>
                    <a:gd fmla="*/ 1614801 h 1614801" name="connsiteY3"/>
                    <a:gd fmla="*/ 0 w 703911" name="connsiteX4"/>
                    <a:gd fmla="*/ 1614801 h 1614801" name="connsiteY4"/>
                    <a:gd fmla="*/ 0 w 703911" name="connsiteX5"/>
                    <a:gd fmla="*/ 8964 h 1614801" name="connsiteY5"/>
                    <a:gd fmla="*/ 0 w 703911" name="connsiteX0"/>
                    <a:gd fmla="*/ 8964 h 1614801" name="connsiteY0"/>
                    <a:gd fmla="*/ 703911 w 703911" name="connsiteX1"/>
                    <a:gd fmla="*/ 0 h 1614801" name="connsiteY1"/>
                    <a:gd fmla="*/ 0 w 703911" name="connsiteX2"/>
                    <a:gd fmla="*/ 8964 h 1614801" name="connsiteY2"/>
                    <a:gd fmla="*/ 0 w 703911" name="connsiteX3"/>
                    <a:gd fmla="*/ 1614801 h 1614801" name="connsiteY3"/>
                    <a:gd fmla="*/ 0 w 703911" name="connsiteX4"/>
                    <a:gd fmla="*/ 1614801 h 1614801" name="connsiteY4"/>
                    <a:gd fmla="*/ 0 w 703911" name="connsiteX5"/>
                    <a:gd fmla="*/ 8964 h 1614801" name="connsiteY5"/>
                    <a:gd fmla="*/ 0 w 703911" name="connsiteX0"/>
                    <a:gd fmla="*/ 0 h 1605837" name="connsiteY0"/>
                    <a:gd fmla="*/ 703911 w 703911" name="connsiteX1"/>
                    <a:gd fmla="*/ 8965 h 1605837" name="connsiteY1"/>
                    <a:gd fmla="*/ 0 w 703911" name="connsiteX2"/>
                    <a:gd fmla="*/ 0 h 1605837" name="connsiteY2"/>
                    <a:gd fmla="*/ 0 w 703911" name="connsiteX3"/>
                    <a:gd fmla="*/ 1605837 h 1605837" name="connsiteY3"/>
                    <a:gd fmla="*/ 0 w 703911" name="connsiteX4"/>
                    <a:gd fmla="*/ 1605837 h 1605837" name="connsiteY4"/>
                    <a:gd fmla="*/ 0 w 703911" name="connsiteX5"/>
                    <a:gd fmla="*/ 0 h 1605837" name="connsiteY5"/>
                    <a:gd fmla="*/ 0 w 506687" name="connsiteX0"/>
                    <a:gd fmla="*/ 0 h 1605837" name="connsiteY0"/>
                    <a:gd fmla="*/ 506687 w 506687" name="connsiteX1"/>
                    <a:gd fmla="*/ 1 h 1605837" name="connsiteY1"/>
                    <a:gd fmla="*/ 0 w 506687" name="connsiteX2"/>
                    <a:gd fmla="*/ 0 h 1605837" name="connsiteY2"/>
                    <a:gd fmla="*/ 0 w 506687" name="connsiteX3"/>
                    <a:gd fmla="*/ 1605837 h 1605837" name="connsiteY3"/>
                    <a:gd fmla="*/ 0 w 506687" name="connsiteX4"/>
                    <a:gd fmla="*/ 1605837 h 1605837" name="connsiteY4"/>
                    <a:gd fmla="*/ 0 w 506687" name="connsiteX5"/>
                    <a:gd fmla="*/ 0 h 1605837"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5837" w="50668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fmla="val 8662853" name="adj1"/>
                    <a:gd fmla="val 7046337" name="adj2"/>
                    <a:gd fmla="val 7147" name="adj3"/>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sp>
              <p:nvSpPr>
                <p:cNvPr id="24" name="Oval 9"/>
                <p:cNvSpPr/>
                <p:nvPr/>
              </p:nvSpPr>
              <p:spPr>
                <a:xfrm>
                  <a:off x="2150177" y="3064576"/>
                  <a:ext cx="777674" cy="777674"/>
                </a:xfrm>
                <a:prstGeom prst="ellipse">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sp>
            <p:nvSpPr>
              <p:cNvPr id="22" name="Freeform: Shape 24"/>
              <p:cNvSpPr/>
              <p:nvPr/>
            </p:nvSpPr>
            <p:spPr>
              <a:xfrm rot="1825674">
                <a:off x="2361469" y="3519073"/>
                <a:ext cx="596956" cy="243924"/>
              </a:xfrm>
              <a:custGeom>
                <a:avLst/>
                <a:gdLst>
                  <a:gd fmla="*/ 0 w 447717" name="connsiteX0"/>
                  <a:gd fmla="*/ 83672 h 182943" name="connsiteY0"/>
                  <a:gd fmla="*/ 447717 w 447717" name="connsiteX1"/>
                  <a:gd fmla="*/ 0 h 182943" name="connsiteY1"/>
                  <a:gd fmla="*/ 436560 w 447717" name="connsiteX2"/>
                  <a:gd fmla="*/ 10954 h 182943" name="connsiteY2"/>
                  <a:gd fmla="*/ 364472 w 447717" name="connsiteX3"/>
                  <a:gd fmla="*/ 79417 h 182943" name="connsiteY3"/>
                  <a:gd fmla="*/ 364562 w 447717" name="connsiteX4"/>
                  <a:gd fmla="*/ 79469 h 182943" name="connsiteY4"/>
                  <a:gd fmla="*/ 1124 w 447717" name="connsiteX5"/>
                  <a:gd fmla="*/ 83672 h 182943" name="connsiteY5"/>
                  <a:gd fmla="*/ 26359 w 447717" name="connsiteX6"/>
                  <a:gd fmla="*/ 85077 h 182943" name="connsiteY6"/>
                  <a:gd fmla="*/ 363099 w 447717" name="connsiteX7"/>
                  <a:gd fmla="*/ 81143 h 182943" name="connsiteY7"/>
                  <a:gd fmla="*/ 435344 w 447717" name="connsiteX8"/>
                  <a:gd fmla="*/ 122958 h 182943" name="connsiteY8"/>
                  <a:gd fmla="*/ 439783 w 447717" name="connsiteX9"/>
                  <a:gd fmla="*/ 123964 h 182943" name="connsiteY9"/>
                  <a:gd fmla="*/ 363358 w 447717" name="connsiteX10"/>
                  <a:gd fmla="*/ 80387 h 182943" name="connsiteY10"/>
                  <a:gd fmla="*/ 367904 w 447717" name="connsiteX11"/>
                  <a:gd fmla="*/ 80335 h 182943" name="connsiteY11"/>
                  <a:gd fmla="*/ 389531 w 447717" name="connsiteX12"/>
                  <a:gd fmla="*/ 58746 h 182943" name="connsiteY12"/>
                  <a:gd fmla="*/ 442102 w 447717" name="connsiteX13"/>
                  <a:gd fmla="*/ 124691 h 182943" name="connsiteY13"/>
                  <a:gd fmla="*/ 435720 w 447717" name="connsiteX14"/>
                  <a:gd fmla="*/ 123176 h 182943" name="connsiteY14"/>
                  <a:gd fmla="*/ 436516 w 447717" name="connsiteX15"/>
                  <a:gd fmla="*/ 123637 h 182943" name="connsiteY15"/>
                  <a:gd fmla="*/ 420832 w 447717" name="connsiteX16"/>
                  <a:gd fmla="*/ 120031 h 182943" name="connsiteY16"/>
                  <a:gd fmla="*/ 358631 w 447717" name="connsiteX17"/>
                  <a:gd fmla="*/ 105046 h 182943" name="connsiteY17"/>
                  <a:gd fmla="*/ 390347 w 447717" name="connsiteX18"/>
                  <a:gd fmla="*/ 182943 h 182943" name="connsiteY18"/>
                  <a:gd fmla="*/ 7521 w 447717" name="connsiteX19"/>
                  <a:gd fmla="*/ 85585 h 182943" name="connsiteY19"/>
                  <a:gd fmla="*/ 3283 w 447717" name="connsiteX20"/>
                  <a:gd fmla="*/ 85346 h 182943" name="connsiteY20"/>
                  <a:gd fmla="*/ 6439 w 447717" name="connsiteX21"/>
                  <a:gd fmla="*/ 85310 h 182943" name="connsiteY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82943" w="447717">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1799">
                  <a:cs typeface="+mn-ea"/>
                  <a:sym typeface="+mn-lt"/>
                </a:endParaRPr>
              </a:p>
            </p:txBody>
          </p:sp>
        </p:grpSp>
      </p:grpSp>
      <p:grpSp>
        <p:nvGrpSpPr>
          <p:cNvPr id="50" name="组合 49"/>
          <p:cNvGrpSpPr/>
          <p:nvPr/>
        </p:nvGrpSpPr>
        <p:grpSpPr>
          <a:xfrm>
            <a:off x="1858539" y="2007854"/>
            <a:ext cx="2858346" cy="740027"/>
            <a:chOff x="6736921" y="2180774"/>
            <a:chExt cx="4167434" cy="740220"/>
          </a:xfrm>
        </p:grpSpPr>
        <p:sp>
          <p:nvSpPr>
            <p:cNvPr id="51" name="TextBox 11"/>
            <p:cNvSpPr txBox="1"/>
            <p:nvPr/>
          </p:nvSpPr>
          <p:spPr>
            <a:xfrm>
              <a:off x="6736921" y="2520884"/>
              <a:ext cx="4167434" cy="400110"/>
            </a:xfrm>
            <a:prstGeom prst="rect">
              <a:avLst/>
            </a:prstGeom>
            <a:noFill/>
          </p:spPr>
          <p:txBody>
            <a:bodyPr bIns="0" lIns="0" rIns="0" rtlCol="0" tIns="0" wrap="square">
              <a:spAutoFit/>
              <a:scene3d>
                <a:camera prst="orthographicFront"/>
                <a:lightRig dir="t" rig="threePt"/>
              </a:scene3d>
              <a:sp3d contourW="12700"/>
            </a:bodyPr>
            <a:lstStyle/>
            <a:p>
              <a:pPr>
                <a:lnSpc>
                  <a:spcPct val="130000"/>
                </a:lnSpc>
              </a:pPr>
              <a:r>
                <a:rPr altLang="en-US" b="1"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a:t>
              </a:r>
            </a:p>
          </p:txBody>
        </p:sp>
        <p:sp>
          <p:nvSpPr>
            <p:cNvPr id="52" name="TextBox 11"/>
            <p:cNvSpPr txBox="1"/>
            <p:nvPr/>
          </p:nvSpPr>
          <p:spPr>
            <a:xfrm>
              <a:off x="6736921" y="2180774"/>
              <a:ext cx="2449035" cy="253469"/>
            </a:xfrm>
            <a:prstGeom prst="rect">
              <a:avLst/>
            </a:prstGeom>
            <a:noFill/>
          </p:spPr>
          <p:txBody>
            <a:bodyPr bIns="0" lIns="0" rIns="0" rtlCol="0" tIns="0" wrap="square">
              <a:spAutoFit/>
              <a:scene3d>
                <a:camera prst="orthographicFront"/>
                <a:lightRig dir="t" rig="threePt"/>
              </a:scene3d>
              <a:sp3d contourW="12700"/>
            </a:bodyPr>
            <a:lstStyle/>
            <a:p>
              <a:pPr>
                <a:lnSpc>
                  <a:spcPct val="130000"/>
                </a:lnSpc>
              </a:pPr>
              <a:r>
                <a:rPr altLang="en-US" b="1" dirty="0" lang="zh-CN" sz="1400">
                  <a:solidFill>
                    <a:srgbClr val="404040"/>
                  </a:solidFill>
                  <a:latin charset="-122" panose="02010601030101010101" pitchFamily="2" typeface="方正黑体简体"/>
                  <a:ea charset="-122" panose="02010601030101010101" pitchFamily="2" typeface="方正黑体简体"/>
                  <a:cs typeface="+mn-ea"/>
                  <a:sym typeface="+mn-lt"/>
                </a:rPr>
                <a:t>计划实施一</a:t>
              </a:r>
              <a:endParaRPr b="1" dirty="0" lang="en-US" sz="1400">
                <a:solidFill>
                  <a:srgbClr val="404040"/>
                </a:solidFill>
                <a:latin charset="-122" panose="02010601030101010101" pitchFamily="2" typeface="方正黑体简体"/>
                <a:ea charset="-122" panose="02010601030101010101" pitchFamily="2" typeface="方正黑体简体"/>
                <a:cs typeface="+mn-ea"/>
                <a:sym typeface="+mn-lt"/>
              </a:endParaRPr>
            </a:p>
          </p:txBody>
        </p:sp>
      </p:grpSp>
      <p:grpSp>
        <p:nvGrpSpPr>
          <p:cNvPr id="53" name="组合 52"/>
          <p:cNvGrpSpPr/>
          <p:nvPr/>
        </p:nvGrpSpPr>
        <p:grpSpPr>
          <a:xfrm>
            <a:off x="6512020" y="2007854"/>
            <a:ext cx="2858346" cy="740027"/>
            <a:chOff x="6736921" y="2180774"/>
            <a:chExt cx="4167434" cy="740220"/>
          </a:xfrm>
        </p:grpSpPr>
        <p:sp>
          <p:nvSpPr>
            <p:cNvPr id="54" name="TextBox 11"/>
            <p:cNvSpPr txBox="1"/>
            <p:nvPr/>
          </p:nvSpPr>
          <p:spPr>
            <a:xfrm>
              <a:off x="6736921" y="2520884"/>
              <a:ext cx="4167434" cy="400110"/>
            </a:xfrm>
            <a:prstGeom prst="rect">
              <a:avLst/>
            </a:prstGeom>
            <a:noFill/>
          </p:spPr>
          <p:txBody>
            <a:bodyPr bIns="0" lIns="0" rIns="0" rtlCol="0" tIns="0" wrap="square">
              <a:spAutoFit/>
              <a:scene3d>
                <a:camera prst="orthographicFront"/>
                <a:lightRig dir="t" rig="threePt"/>
              </a:scene3d>
              <a:sp3d contourW="12700"/>
            </a:bodyPr>
            <a:lstStyle/>
            <a:p>
              <a:pPr>
                <a:lnSpc>
                  <a:spcPct val="130000"/>
                </a:lnSpc>
              </a:pPr>
              <a:r>
                <a:rPr altLang="en-US" b="1"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a:t>
              </a:r>
            </a:p>
          </p:txBody>
        </p:sp>
        <p:sp>
          <p:nvSpPr>
            <p:cNvPr id="55" name="TextBox 11"/>
            <p:cNvSpPr txBox="1"/>
            <p:nvPr/>
          </p:nvSpPr>
          <p:spPr>
            <a:xfrm>
              <a:off x="6736921" y="2180774"/>
              <a:ext cx="2449035" cy="253469"/>
            </a:xfrm>
            <a:prstGeom prst="rect">
              <a:avLst/>
            </a:prstGeom>
            <a:noFill/>
          </p:spPr>
          <p:txBody>
            <a:bodyPr bIns="0" lIns="0" rIns="0" rtlCol="0" tIns="0" wrap="square">
              <a:spAutoFit/>
              <a:scene3d>
                <a:camera prst="orthographicFront"/>
                <a:lightRig dir="t" rig="threePt"/>
              </a:scene3d>
              <a:sp3d contourW="12700"/>
            </a:bodyPr>
            <a:lstStyle/>
            <a:p>
              <a:pPr>
                <a:lnSpc>
                  <a:spcPct val="130000"/>
                </a:lnSpc>
              </a:pPr>
              <a:r>
                <a:rPr altLang="en-US" b="1" dirty="0" lang="zh-CN" sz="1400">
                  <a:solidFill>
                    <a:srgbClr val="404040"/>
                  </a:solidFill>
                  <a:latin charset="-122" panose="02010601030101010101" pitchFamily="2" typeface="方正黑体简体"/>
                  <a:ea charset="-122" panose="02010601030101010101" pitchFamily="2" typeface="方正黑体简体"/>
                  <a:cs typeface="+mn-ea"/>
                  <a:sym typeface="+mn-lt"/>
                </a:rPr>
                <a:t>计划实施三</a:t>
              </a:r>
              <a:endParaRPr altLang="zh-CN" b="1" dirty="0" lang="en-US" sz="1400">
                <a:solidFill>
                  <a:srgbClr val="404040"/>
                </a:solidFill>
                <a:latin charset="-122" panose="02010601030101010101" pitchFamily="2" typeface="方正黑体简体"/>
                <a:ea charset="-122" panose="02010601030101010101" pitchFamily="2" typeface="方正黑体简体"/>
                <a:cs typeface="+mn-ea"/>
                <a:sym typeface="+mn-lt"/>
              </a:endParaRPr>
            </a:p>
          </p:txBody>
        </p:sp>
      </p:grpSp>
      <p:grpSp>
        <p:nvGrpSpPr>
          <p:cNvPr id="59" name="组合 58"/>
          <p:cNvGrpSpPr/>
          <p:nvPr/>
        </p:nvGrpSpPr>
        <p:grpSpPr>
          <a:xfrm>
            <a:off x="2568527" y="4802894"/>
            <a:ext cx="2910404" cy="740027"/>
            <a:chOff x="6736921" y="2180774"/>
            <a:chExt cx="4167434" cy="740220"/>
          </a:xfrm>
        </p:grpSpPr>
        <p:sp>
          <p:nvSpPr>
            <p:cNvPr id="60" name="TextBox 11"/>
            <p:cNvSpPr txBox="1"/>
            <p:nvPr/>
          </p:nvSpPr>
          <p:spPr>
            <a:xfrm>
              <a:off x="6736921" y="2520884"/>
              <a:ext cx="4167434" cy="400110"/>
            </a:xfrm>
            <a:prstGeom prst="rect">
              <a:avLst/>
            </a:prstGeom>
            <a:noFill/>
          </p:spPr>
          <p:txBody>
            <a:bodyPr bIns="0" lIns="0" rIns="0" rtlCol="0" tIns="0" wrap="square">
              <a:spAutoFit/>
              <a:scene3d>
                <a:camera prst="orthographicFront"/>
                <a:lightRig dir="t" rig="threePt"/>
              </a:scene3d>
              <a:sp3d contourW="12700"/>
            </a:bodyPr>
            <a:lstStyle/>
            <a:p>
              <a:pPr algn="r">
                <a:lnSpc>
                  <a:spcPct val="130000"/>
                </a:lnSpc>
              </a:pPr>
              <a:r>
                <a:rPr altLang="en-US" b="1" dirty="0" lang="zh-CN" sz="1000">
                  <a:solidFill>
                    <a:schemeClr val="tx1">
                      <a:lumMod val="50000"/>
                      <a:lumOff val="50000"/>
                    </a:schemeClr>
                  </a:solidFill>
                  <a:cs typeface="+mn-ea"/>
                  <a:sym typeface="+mn-lt"/>
                </a:rPr>
                <a:t>用户可以在投影仪或者计算机上进行演示也可以将演示文稿打印出来制作成胶片以便应用到更</a:t>
              </a:r>
            </a:p>
          </p:txBody>
        </p:sp>
        <p:sp>
          <p:nvSpPr>
            <p:cNvPr id="61" name="TextBox 11"/>
            <p:cNvSpPr txBox="1"/>
            <p:nvPr/>
          </p:nvSpPr>
          <p:spPr>
            <a:xfrm>
              <a:off x="8455319" y="2180774"/>
              <a:ext cx="2449036" cy="253469"/>
            </a:xfrm>
            <a:prstGeom prst="rect">
              <a:avLst/>
            </a:prstGeom>
            <a:noFill/>
          </p:spPr>
          <p:txBody>
            <a:bodyPr bIns="0" lIns="0" rIns="0" rtlCol="0" tIns="0" wrap="square">
              <a:spAutoFit/>
              <a:scene3d>
                <a:camera prst="orthographicFront"/>
                <a:lightRig dir="t" rig="threePt"/>
              </a:scene3d>
              <a:sp3d contourW="12700"/>
            </a:bodyPr>
            <a:lstStyle/>
            <a:p>
              <a:pPr algn="r">
                <a:lnSpc>
                  <a:spcPct val="130000"/>
                </a:lnSpc>
              </a:pPr>
              <a:r>
                <a:rPr altLang="en-US" b="1" dirty="0" lang="zh-CN" sz="1400">
                  <a:solidFill>
                    <a:srgbClr val="404040"/>
                  </a:solidFill>
                  <a:latin charset="-122" panose="02010601030101010101" pitchFamily="2" typeface="方正黑体简体"/>
                  <a:ea charset="-122" panose="02010601030101010101" pitchFamily="2" typeface="方正黑体简体"/>
                  <a:cs typeface="+mn-ea"/>
                  <a:sym typeface="+mn-lt"/>
                </a:rPr>
                <a:t>计划实施二</a:t>
              </a:r>
              <a:endParaRPr altLang="zh-CN" b="1" dirty="0" lang="en-US" sz="1400">
                <a:solidFill>
                  <a:srgbClr val="404040"/>
                </a:solidFill>
                <a:latin charset="-122" panose="02010601030101010101" pitchFamily="2" typeface="方正黑体简体"/>
                <a:ea charset="-122" panose="02010601030101010101" pitchFamily="2" typeface="方正黑体简体"/>
                <a:cs typeface="+mn-ea"/>
                <a:sym typeface="+mn-lt"/>
              </a:endParaRPr>
            </a:p>
          </p:txBody>
        </p:sp>
      </p:grpSp>
      <p:grpSp>
        <p:nvGrpSpPr>
          <p:cNvPr id="62" name="组合 61"/>
          <p:cNvGrpSpPr/>
          <p:nvPr/>
        </p:nvGrpSpPr>
        <p:grpSpPr>
          <a:xfrm>
            <a:off x="7222008" y="4802894"/>
            <a:ext cx="2910404" cy="740027"/>
            <a:chOff x="6736921" y="2180774"/>
            <a:chExt cx="4167434" cy="740220"/>
          </a:xfrm>
        </p:grpSpPr>
        <p:sp>
          <p:nvSpPr>
            <p:cNvPr id="63" name="TextBox 11"/>
            <p:cNvSpPr txBox="1"/>
            <p:nvPr/>
          </p:nvSpPr>
          <p:spPr>
            <a:xfrm>
              <a:off x="6736921" y="2520884"/>
              <a:ext cx="4167434" cy="400110"/>
            </a:xfrm>
            <a:prstGeom prst="rect">
              <a:avLst/>
            </a:prstGeom>
            <a:noFill/>
          </p:spPr>
          <p:txBody>
            <a:bodyPr bIns="0" lIns="0" rIns="0" rtlCol="0" tIns="0" wrap="square">
              <a:spAutoFit/>
              <a:scene3d>
                <a:camera prst="orthographicFront"/>
                <a:lightRig dir="t" rig="threePt"/>
              </a:scene3d>
              <a:sp3d contourW="12700"/>
            </a:bodyPr>
            <a:lstStyle/>
            <a:p>
              <a:pPr algn="r">
                <a:lnSpc>
                  <a:spcPct val="130000"/>
                </a:lnSpc>
              </a:pPr>
              <a:r>
                <a:rPr altLang="en-US" b="1" dirty="0" lang="zh-CN" sz="10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用户可以在投影仪或者计算机上进行演示也可以将演示文稿打印出来制作成胶片以便应用到更</a:t>
              </a:r>
            </a:p>
          </p:txBody>
        </p:sp>
        <p:sp>
          <p:nvSpPr>
            <p:cNvPr id="64" name="TextBox 11"/>
            <p:cNvSpPr txBox="1"/>
            <p:nvPr/>
          </p:nvSpPr>
          <p:spPr>
            <a:xfrm>
              <a:off x="8455319" y="2180774"/>
              <a:ext cx="2449036" cy="253469"/>
            </a:xfrm>
            <a:prstGeom prst="rect">
              <a:avLst/>
            </a:prstGeom>
            <a:noFill/>
          </p:spPr>
          <p:txBody>
            <a:bodyPr bIns="0" lIns="0" rIns="0" rtlCol="0" tIns="0" wrap="square">
              <a:spAutoFit/>
              <a:scene3d>
                <a:camera prst="orthographicFront"/>
                <a:lightRig dir="t" rig="threePt"/>
              </a:scene3d>
              <a:sp3d contourW="12700"/>
            </a:bodyPr>
            <a:lstStyle/>
            <a:p>
              <a:pPr algn="r">
                <a:lnSpc>
                  <a:spcPct val="130000"/>
                </a:lnSpc>
              </a:pPr>
              <a:r>
                <a:rPr altLang="en-US" b="1" dirty="0" lang="zh-CN" sz="1400">
                  <a:solidFill>
                    <a:srgbClr val="404040"/>
                  </a:solidFill>
                  <a:latin charset="-122" panose="02010601030101010101" pitchFamily="2" typeface="方正黑体简体"/>
                  <a:ea charset="-122" panose="02010601030101010101" pitchFamily="2" typeface="方正黑体简体"/>
                  <a:cs typeface="+mn-ea"/>
                  <a:sym typeface="+mn-lt"/>
                </a:rPr>
                <a:t>计划实施四</a:t>
              </a:r>
              <a:endParaRPr altLang="zh-CN" b="1" dirty="0" lang="en-US" sz="1400">
                <a:solidFill>
                  <a:srgbClr val="404040"/>
                </a:solidFill>
                <a:latin charset="-122" panose="02010601030101010101" pitchFamily="2" typeface="方正黑体简体"/>
                <a:ea charset="-122" panose="02010601030101010101" pitchFamily="2" typeface="方正黑体简体"/>
                <a:cs typeface="+mn-ea"/>
                <a:sym typeface="+mn-lt"/>
              </a:endParaRPr>
            </a:p>
          </p:txBody>
        </p:sp>
      </p:grpSp>
      <p:pic>
        <p:nvPicPr>
          <p:cNvPr id="45" name="图片 44">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6" name="TextBox 6">
            <a:extLst>
              <a:ext uri="{FF2B5EF4-FFF2-40B4-BE49-F238E27FC236}">
                <a16:creationId xmlns:a16="http://schemas.microsoft.com/office/drawing/2014/main" id="{A7E18EC8-5BD1-4C84-BBA5-E835145B4F3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47" name="TextBox 7">
            <a:extLst>
              <a:ext uri="{FF2B5EF4-FFF2-40B4-BE49-F238E27FC236}">
                <a16:creationId xmlns:a16="http://schemas.microsoft.com/office/drawing/2014/main" id="{E85550B3-3070-4D72-8FA2-A190686442CB}"/>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计划实施步骤</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9428611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300" fill="hold" id="7"/>
                                        <p:tgtEl>
                                          <p:spTgt spid="45"/>
                                        </p:tgtEl>
                                        <p:attrNameLst>
                                          <p:attrName>ppt_x</p:attrName>
                                        </p:attrNameLst>
                                      </p:cBhvr>
                                      <p:tavLst>
                                        <p:tav tm="0">
                                          <p:val>
                                            <p:strVal val="0-#ppt_w/2"/>
                                          </p:val>
                                        </p:tav>
                                        <p:tav tm="100000">
                                          <p:val>
                                            <p:strVal val="#ppt_x"/>
                                          </p:val>
                                        </p:tav>
                                      </p:tavLst>
                                    </p:anim>
                                    <p:anim calcmode="lin" valueType="num">
                                      <p:cBhvr additive="base">
                                        <p:cTn dur="300" fill="hold" id="8"/>
                                        <p:tgtEl>
                                          <p:spTgt spid="45"/>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additive="base">
                                        <p:cTn dur="300" fill="hold" id="11"/>
                                        <p:tgtEl>
                                          <p:spTgt spid="46"/>
                                        </p:tgtEl>
                                        <p:attrNameLst>
                                          <p:attrName>ppt_x</p:attrName>
                                        </p:attrNameLst>
                                      </p:cBhvr>
                                      <p:tavLst>
                                        <p:tav tm="0">
                                          <p:val>
                                            <p:strVal val="0-#ppt_w/2"/>
                                          </p:val>
                                        </p:tav>
                                        <p:tav tm="100000">
                                          <p:val>
                                            <p:strVal val="#ppt_x"/>
                                          </p:val>
                                        </p:tav>
                                      </p:tavLst>
                                    </p:anim>
                                    <p:anim calcmode="lin" valueType="num">
                                      <p:cBhvr additive="base">
                                        <p:cTn dur="300" fill="hold" id="12"/>
                                        <p:tgtEl>
                                          <p:spTgt spid="4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47"/>
                                        </p:tgtEl>
                                        <p:attrNameLst>
                                          <p:attrName>style.visibility</p:attrName>
                                        </p:attrNameLst>
                                      </p:cBhvr>
                                      <p:to>
                                        <p:strVal val="visible"/>
                                      </p:to>
                                    </p:set>
                                    <p:anim calcmode="lin" valueType="num">
                                      <p:cBhvr additive="base">
                                        <p:cTn dur="300" fill="hold" id="15"/>
                                        <p:tgtEl>
                                          <p:spTgt spid="47"/>
                                        </p:tgtEl>
                                        <p:attrNameLst>
                                          <p:attrName>ppt_x</p:attrName>
                                        </p:attrNameLst>
                                      </p:cBhvr>
                                      <p:tavLst>
                                        <p:tav tm="0">
                                          <p:val>
                                            <p:strVal val="0-#ppt_w/2"/>
                                          </p:val>
                                        </p:tav>
                                        <p:tav tm="100000">
                                          <p:val>
                                            <p:strVal val="#ppt_x"/>
                                          </p:val>
                                        </p:tav>
                                      </p:tavLst>
                                    </p:anim>
                                    <p:anim calcmode="lin" valueType="num">
                                      <p:cBhvr additive="base">
                                        <p:cTn dur="300" fill="hold" id="16"/>
                                        <p:tgtEl>
                                          <p:spTgt spid="4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2" presetSubtype="2">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1+#ppt_w/2"/>
                                          </p:val>
                                        </p:tav>
                                        <p:tav tm="100000">
                                          <p:val>
                                            <p:strVal val="#ppt_x"/>
                                          </p:val>
                                        </p:tav>
                                      </p:tavLst>
                                    </p:anim>
                                    <p:anim calcmode="lin" valueType="num">
                                      <p:cBhvr additive="base">
                                        <p:cTn dur="500" fill="hold" id="21"/>
                                        <p:tgtEl>
                                          <p:spTgt spid="3"/>
                                        </p:tgtEl>
                                        <p:attrNameLst>
                                          <p:attrName>ppt_y</p:attrName>
                                        </p:attrNameLst>
                                      </p:cBhvr>
                                      <p:tavLst>
                                        <p:tav tm="0">
                                          <p:val>
                                            <p:strVal val="#ppt_y"/>
                                          </p:val>
                                        </p:tav>
                                        <p:tav tm="100000">
                                          <p:val>
                                            <p:strVal val="#ppt_y"/>
                                          </p:val>
                                        </p:tav>
                                      </p:tavLst>
                                    </p:anim>
                                  </p:childTnLst>
                                </p:cTn>
                              </p:par>
                            </p:childTnLst>
                          </p:cTn>
                        </p:par>
                        <p:par>
                          <p:cTn fill="hold" id="22">
                            <p:stCondLst>
                              <p:cond delay="1100"/>
                            </p:stCondLst>
                            <p:childTnLst>
                              <p:par>
                                <p:cTn fill="hold" id="23" nodeType="afterEffect" presetClass="entr" presetID="2" presetSubtype="8">
                                  <p:stCondLst>
                                    <p:cond delay="0"/>
                                  </p:stCondLst>
                                  <p:childTnLst>
                                    <p:set>
                                      <p:cBhvr>
                                        <p:cTn dur="1" fill="hold" id="24">
                                          <p:stCondLst>
                                            <p:cond delay="0"/>
                                          </p:stCondLst>
                                        </p:cTn>
                                        <p:tgtEl>
                                          <p:spTgt spid="53"/>
                                        </p:tgtEl>
                                        <p:attrNameLst>
                                          <p:attrName>style.visibility</p:attrName>
                                        </p:attrNameLst>
                                      </p:cBhvr>
                                      <p:to>
                                        <p:strVal val="visible"/>
                                      </p:to>
                                    </p:set>
                                    <p:anim calcmode="lin" valueType="num">
                                      <p:cBhvr additive="base">
                                        <p:cTn dur="500" fill="hold" id="25"/>
                                        <p:tgtEl>
                                          <p:spTgt spid="53"/>
                                        </p:tgtEl>
                                        <p:attrNameLst>
                                          <p:attrName>ppt_x</p:attrName>
                                        </p:attrNameLst>
                                      </p:cBhvr>
                                      <p:tavLst>
                                        <p:tav tm="0">
                                          <p:val>
                                            <p:strVal val="0-#ppt_w/2"/>
                                          </p:val>
                                        </p:tav>
                                        <p:tav tm="100000">
                                          <p:val>
                                            <p:strVal val="#ppt_x"/>
                                          </p:val>
                                        </p:tav>
                                      </p:tavLst>
                                    </p:anim>
                                    <p:anim calcmode="lin" valueType="num">
                                      <p:cBhvr additive="base">
                                        <p:cTn dur="500" fill="hold" id="26"/>
                                        <p:tgtEl>
                                          <p:spTgt spid="53"/>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62"/>
                                        </p:tgtEl>
                                        <p:attrNameLst>
                                          <p:attrName>style.visibility</p:attrName>
                                        </p:attrNameLst>
                                      </p:cBhvr>
                                      <p:to>
                                        <p:strVal val="visible"/>
                                      </p:to>
                                    </p:set>
                                    <p:anim calcmode="lin" valueType="num">
                                      <p:cBhvr additive="base">
                                        <p:cTn dur="500" fill="hold" id="29"/>
                                        <p:tgtEl>
                                          <p:spTgt spid="62"/>
                                        </p:tgtEl>
                                        <p:attrNameLst>
                                          <p:attrName>ppt_x</p:attrName>
                                        </p:attrNameLst>
                                      </p:cBhvr>
                                      <p:tavLst>
                                        <p:tav tm="0">
                                          <p:val>
                                            <p:strVal val="0-#ppt_w/2"/>
                                          </p:val>
                                        </p:tav>
                                        <p:tav tm="100000">
                                          <p:val>
                                            <p:strVal val="#ppt_x"/>
                                          </p:val>
                                        </p:tav>
                                      </p:tavLst>
                                    </p:anim>
                                    <p:anim calcmode="lin" valueType="num">
                                      <p:cBhvr additive="base">
                                        <p:cTn dur="500" fill="hold" id="30"/>
                                        <p:tgtEl>
                                          <p:spTgt spid="62"/>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additive="base">
                                        <p:cTn dur="500" fill="hold" id="33"/>
                                        <p:tgtEl>
                                          <p:spTgt spid="50"/>
                                        </p:tgtEl>
                                        <p:attrNameLst>
                                          <p:attrName>ppt_x</p:attrName>
                                        </p:attrNameLst>
                                      </p:cBhvr>
                                      <p:tavLst>
                                        <p:tav tm="0">
                                          <p:val>
                                            <p:strVal val="0-#ppt_w/2"/>
                                          </p:val>
                                        </p:tav>
                                        <p:tav tm="100000">
                                          <p:val>
                                            <p:strVal val="#ppt_x"/>
                                          </p:val>
                                        </p:tav>
                                      </p:tavLst>
                                    </p:anim>
                                    <p:anim calcmode="lin" valueType="num">
                                      <p:cBhvr additive="base">
                                        <p:cTn dur="500" fill="hold" id="34"/>
                                        <p:tgtEl>
                                          <p:spTgt spid="50"/>
                                        </p:tgtEl>
                                        <p:attrNameLst>
                                          <p:attrName>ppt_y</p:attrName>
                                        </p:attrNameLst>
                                      </p:cBhvr>
                                      <p:tavLst>
                                        <p:tav tm="0">
                                          <p:val>
                                            <p:strVal val="#ppt_y"/>
                                          </p:val>
                                        </p:tav>
                                        <p:tav tm="100000">
                                          <p:val>
                                            <p:strVal val="#ppt_y"/>
                                          </p:val>
                                        </p:tav>
                                      </p:tavLst>
                                    </p:anim>
                                  </p:childTnLst>
                                </p:cTn>
                              </p:par>
                              <p:par>
                                <p:cTn fill="hold" id="35" nodeType="withEffect" presetClass="entr" presetID="2" presetSubtype="8">
                                  <p:stCondLst>
                                    <p:cond delay="0"/>
                                  </p:stCondLst>
                                  <p:childTnLst>
                                    <p:set>
                                      <p:cBhvr>
                                        <p:cTn dur="1" fill="hold" id="36">
                                          <p:stCondLst>
                                            <p:cond delay="0"/>
                                          </p:stCondLst>
                                        </p:cTn>
                                        <p:tgtEl>
                                          <p:spTgt spid="59"/>
                                        </p:tgtEl>
                                        <p:attrNameLst>
                                          <p:attrName>style.visibility</p:attrName>
                                        </p:attrNameLst>
                                      </p:cBhvr>
                                      <p:to>
                                        <p:strVal val="visible"/>
                                      </p:to>
                                    </p:set>
                                    <p:anim calcmode="lin" valueType="num">
                                      <p:cBhvr additive="base">
                                        <p:cTn dur="500" fill="hold" id="37"/>
                                        <p:tgtEl>
                                          <p:spTgt spid="59"/>
                                        </p:tgtEl>
                                        <p:attrNameLst>
                                          <p:attrName>ppt_x</p:attrName>
                                        </p:attrNameLst>
                                      </p:cBhvr>
                                      <p:tavLst>
                                        <p:tav tm="0">
                                          <p:val>
                                            <p:strVal val="0-#ppt_w/2"/>
                                          </p:val>
                                        </p:tav>
                                        <p:tav tm="100000">
                                          <p:val>
                                            <p:strVal val="#ppt_x"/>
                                          </p:val>
                                        </p:tav>
                                      </p:tavLst>
                                    </p:anim>
                                    <p:anim calcmode="lin" valueType="num">
                                      <p:cBhvr additive="base">
                                        <p:cTn dur="500" fill="hold" id="38"/>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54.xml><?xml version="1.0" encoding="utf-8"?>
<p:sld xmlns:a="http://schemas.openxmlformats.org/drawingml/2006/main" xmlns:p="http://schemas.openxmlformats.org/presentationml/2006/main" xmlns:r="http://schemas.openxmlformats.org/officeDocument/2006/relationships">
  <p:cSld>
    <p:bg>
      <p:bgPr>
        <a:solidFill>
          <a:srgbClr val="FEFCF0"/>
        </a:solid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F84167B0-F680-4FB4-9682-19C3AD382395}"/>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3529798" y="0"/>
            <a:ext cx="8693151" cy="6858000"/>
          </a:xfrm>
          <a:prstGeom prst="rect">
            <a:avLst/>
          </a:prstGeom>
        </p:spPr>
      </p:pic>
      <p:sp>
        <p:nvSpPr>
          <p:cNvPr id="4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 name="图片 1">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4" name="TextBox 7">
            <a:extLst>
              <a:ext uri="{FF2B5EF4-FFF2-40B4-BE49-F238E27FC236}">
                <a16:creationId xmlns:a16="http://schemas.microsoft.com/office/drawing/2014/main" id="{E85550B3-3070-4D72-8FA2-A190686442CB}"/>
              </a:ext>
            </a:extLst>
          </p:cNvPr>
          <p:cNvSpPr txBox="1"/>
          <p:nvPr/>
        </p:nvSpPr>
        <p:spPr>
          <a:xfrm>
            <a:off x="539983" y="440281"/>
            <a:ext cx="2031325"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企业计划方向</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pic>
        <p:nvPicPr>
          <p:cNvPr id="6" name="图片 5">
            <a:extLst>
              <a:ext uri="{FF2B5EF4-FFF2-40B4-BE49-F238E27FC236}">
                <a16:creationId xmlns:a16="http://schemas.microsoft.com/office/drawing/2014/main" id="{4C9CB0F8-15BD-46E4-9C81-3ED5ACAD3EE5}"/>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189097" y="1865445"/>
            <a:ext cx="4920128" cy="4005064"/>
          </a:xfrm>
          <a:prstGeom prst="rect">
            <a:avLst/>
          </a:prstGeom>
        </p:spPr>
      </p:pic>
      <p:sp>
        <p:nvSpPr>
          <p:cNvPr id="22" name="TextBox 6">
            <a:extLst>
              <a:ext uri="{FF2B5EF4-FFF2-40B4-BE49-F238E27FC236}">
                <a16:creationId xmlns:a16="http://schemas.microsoft.com/office/drawing/2014/main" id="{79935FD6-21AA-44AB-808D-FE21A51BB650}"/>
              </a:ext>
            </a:extLst>
          </p:cNvPr>
          <p:cNvSpPr txBox="1"/>
          <p:nvPr/>
        </p:nvSpPr>
        <p:spPr>
          <a:xfrm>
            <a:off x="7248129" y="1404294"/>
            <a:ext cx="934871" cy="1446550"/>
          </a:xfrm>
          <a:prstGeom prst="rect">
            <a:avLst/>
          </a:prstGeom>
          <a:noFill/>
        </p:spPr>
        <p:txBody>
          <a:bodyPr rtlCol="0" wrap="none">
            <a:spAutoFit/>
          </a:bodyPr>
          <a:lstStyle/>
          <a:p>
            <a:pPr defTabSz="1219020"/>
            <a:r>
              <a:rPr altLang="zh-CN" dirty="0" lang="en-US" sz="8800">
                <a:solidFill>
                  <a:srgbClr val="B49F80"/>
                </a:solidFill>
                <a:latin charset="-122" panose="02010601030101010101" pitchFamily="2" typeface="方正黑体简体"/>
                <a:ea charset="-122" panose="02010601030101010101" pitchFamily="2" typeface="方正黑体简体"/>
                <a:cs typeface="+mn-ea"/>
                <a:sym typeface="+mn-lt"/>
              </a:rPr>
              <a:t>A</a:t>
            </a:r>
            <a:endParaRPr altLang="en-US" dirty="0" lang="zh-CN" sz="8800">
              <a:solidFill>
                <a:srgbClr val="B49F80"/>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8DE6CD62-A5CF-42EF-B6BB-0447C20B7252}"/>
              </a:ext>
            </a:extLst>
          </p:cNvPr>
          <p:cNvSpPr txBox="1"/>
          <p:nvPr/>
        </p:nvSpPr>
        <p:spPr>
          <a:xfrm>
            <a:off x="7591471" y="1914772"/>
            <a:ext cx="1323439" cy="307777"/>
          </a:xfrm>
          <a:prstGeom prst="rect">
            <a:avLst/>
          </a:prstGeom>
          <a:noFill/>
        </p:spPr>
        <p:txBody>
          <a:bodyPr rtlCol="0" wrap="square">
            <a:spAutoFit/>
          </a:bodyPr>
          <a:lstStyle/>
          <a:p>
            <a:pP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计划方向一</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9" name="文本框 18">
            <a:extLst>
              <a:ext uri="{FF2B5EF4-FFF2-40B4-BE49-F238E27FC236}">
                <a16:creationId xmlns:a16="http://schemas.microsoft.com/office/drawing/2014/main" id="{503E0C68-DA60-417A-94AF-3E2A39D1D51A}"/>
              </a:ext>
            </a:extLst>
          </p:cNvPr>
          <p:cNvSpPr txBox="1"/>
          <p:nvPr/>
        </p:nvSpPr>
        <p:spPr>
          <a:xfrm>
            <a:off x="7591471" y="2118367"/>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2" name="TextBox 6">
            <a:extLst>
              <a:ext uri="{FF2B5EF4-FFF2-40B4-BE49-F238E27FC236}">
                <a16:creationId xmlns:a16="http://schemas.microsoft.com/office/drawing/2014/main" id="{E2E8CC4E-3A76-46C7-A094-8820C3BD6E33}"/>
              </a:ext>
            </a:extLst>
          </p:cNvPr>
          <p:cNvSpPr txBox="1"/>
          <p:nvPr/>
        </p:nvSpPr>
        <p:spPr>
          <a:xfrm>
            <a:off x="7248129" y="2802455"/>
            <a:ext cx="934871" cy="1446550"/>
          </a:xfrm>
          <a:prstGeom prst="rect">
            <a:avLst/>
          </a:prstGeom>
          <a:noFill/>
        </p:spPr>
        <p:txBody>
          <a:bodyPr rtlCol="0" wrap="none">
            <a:spAutoFit/>
          </a:bodyPr>
          <a:lstStyle/>
          <a:p>
            <a:pPr defTabSz="1219020"/>
            <a:r>
              <a:rPr altLang="zh-CN" dirty="0" lang="en-US" sz="8800">
                <a:solidFill>
                  <a:srgbClr val="B49F80"/>
                </a:solidFill>
                <a:latin charset="-122" panose="02010601030101010101" pitchFamily="2" typeface="方正黑体简体"/>
                <a:ea charset="-122" panose="02010601030101010101" pitchFamily="2" typeface="方正黑体简体"/>
                <a:cs typeface="+mn-ea"/>
                <a:sym typeface="+mn-lt"/>
              </a:rPr>
              <a:t>B</a:t>
            </a:r>
            <a:endParaRPr altLang="en-US" dirty="0" lang="zh-CN" sz="8800">
              <a:solidFill>
                <a:srgbClr val="B49F80"/>
              </a:solidFill>
              <a:latin charset="-122" panose="02010601030101010101" pitchFamily="2" typeface="方正黑体简体"/>
              <a:ea charset="-122" panose="02010601030101010101" pitchFamily="2" typeface="方正黑体简体"/>
              <a:cs typeface="+mn-ea"/>
              <a:sym typeface="+mn-lt"/>
            </a:endParaRPr>
          </a:p>
        </p:txBody>
      </p:sp>
      <p:sp>
        <p:nvSpPr>
          <p:cNvPr id="33" name="TextBox 7">
            <a:extLst>
              <a:ext uri="{FF2B5EF4-FFF2-40B4-BE49-F238E27FC236}">
                <a16:creationId xmlns:a16="http://schemas.microsoft.com/office/drawing/2014/main" id="{67930D34-E4BE-47DB-BB8C-34869415DE42}"/>
              </a:ext>
            </a:extLst>
          </p:cNvPr>
          <p:cNvSpPr txBox="1"/>
          <p:nvPr/>
        </p:nvSpPr>
        <p:spPr>
          <a:xfrm>
            <a:off x="7591471" y="3312933"/>
            <a:ext cx="1323439" cy="307777"/>
          </a:xfrm>
          <a:prstGeom prst="rect">
            <a:avLst/>
          </a:prstGeom>
          <a:noFill/>
        </p:spPr>
        <p:txBody>
          <a:bodyPr rtlCol="0" wrap="square">
            <a:spAutoFit/>
          </a:bodyPr>
          <a:lstStyle/>
          <a:p>
            <a:pP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计划方向二</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4" name="文本框 33">
            <a:extLst>
              <a:ext uri="{FF2B5EF4-FFF2-40B4-BE49-F238E27FC236}">
                <a16:creationId xmlns:a16="http://schemas.microsoft.com/office/drawing/2014/main" id="{81B2F7A9-B86C-4AB7-86AF-67F7823E930D}"/>
              </a:ext>
            </a:extLst>
          </p:cNvPr>
          <p:cNvSpPr txBox="1"/>
          <p:nvPr/>
        </p:nvSpPr>
        <p:spPr>
          <a:xfrm>
            <a:off x="7591471" y="3516529"/>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35" name="TextBox 6">
            <a:extLst>
              <a:ext uri="{FF2B5EF4-FFF2-40B4-BE49-F238E27FC236}">
                <a16:creationId xmlns:a16="http://schemas.microsoft.com/office/drawing/2014/main" id="{8C648AE3-266B-42DE-8C70-E2387E998A98}"/>
              </a:ext>
            </a:extLst>
          </p:cNvPr>
          <p:cNvSpPr txBox="1"/>
          <p:nvPr/>
        </p:nvSpPr>
        <p:spPr>
          <a:xfrm>
            <a:off x="7248129" y="4159918"/>
            <a:ext cx="995785" cy="1446550"/>
          </a:xfrm>
          <a:prstGeom prst="rect">
            <a:avLst/>
          </a:prstGeom>
          <a:noFill/>
        </p:spPr>
        <p:txBody>
          <a:bodyPr rtlCol="0" wrap="none">
            <a:spAutoFit/>
          </a:bodyPr>
          <a:lstStyle/>
          <a:p>
            <a:pPr defTabSz="1219020"/>
            <a:r>
              <a:rPr altLang="zh-CN" dirty="0" lang="en-US" sz="8800">
                <a:solidFill>
                  <a:srgbClr val="B49F80"/>
                </a:solidFill>
                <a:latin charset="-122" panose="02010601030101010101" pitchFamily="2" typeface="方正黑体简体"/>
                <a:ea charset="-122" panose="02010601030101010101" pitchFamily="2" typeface="方正黑体简体"/>
                <a:cs typeface="+mn-ea"/>
                <a:sym typeface="+mn-lt"/>
              </a:rPr>
              <a:t>C</a:t>
            </a:r>
            <a:endParaRPr altLang="en-US" dirty="0" lang="zh-CN" sz="8800">
              <a:solidFill>
                <a:srgbClr val="B49F80"/>
              </a:solidFill>
              <a:latin charset="-122" panose="02010601030101010101" pitchFamily="2" typeface="方正黑体简体"/>
              <a:ea charset="-122" panose="02010601030101010101" pitchFamily="2" typeface="方正黑体简体"/>
              <a:cs typeface="+mn-ea"/>
              <a:sym typeface="+mn-lt"/>
            </a:endParaRPr>
          </a:p>
        </p:txBody>
      </p:sp>
      <p:sp>
        <p:nvSpPr>
          <p:cNvPr id="36" name="TextBox 7">
            <a:extLst>
              <a:ext uri="{FF2B5EF4-FFF2-40B4-BE49-F238E27FC236}">
                <a16:creationId xmlns:a16="http://schemas.microsoft.com/office/drawing/2014/main" id="{FE1C495C-BEA2-4F61-AF29-F3C7CF9845CC}"/>
              </a:ext>
            </a:extLst>
          </p:cNvPr>
          <p:cNvSpPr txBox="1"/>
          <p:nvPr/>
        </p:nvSpPr>
        <p:spPr>
          <a:xfrm>
            <a:off x="7591471" y="4670396"/>
            <a:ext cx="1323439" cy="307777"/>
          </a:xfrm>
          <a:prstGeom prst="rect">
            <a:avLst/>
          </a:prstGeom>
          <a:noFill/>
        </p:spPr>
        <p:txBody>
          <a:bodyPr rtlCol="0" wrap="square">
            <a:spAutoFit/>
          </a:bodyPr>
          <a:lstStyle/>
          <a:p>
            <a:pPr defTabSz="1219020"/>
            <a:r>
              <a:rPr altLang="en-US" b="1" dirty="0" lang="zh-CN" sz="1400">
                <a:solidFill>
                  <a:srgbClr val="4F4D50"/>
                </a:solidFill>
                <a:latin charset="-122" panose="02010601030101010101" pitchFamily="2" typeface="方正黑体简体"/>
                <a:ea charset="-122" panose="02010601030101010101" pitchFamily="2" typeface="方正黑体简体"/>
                <a:cs typeface="+mn-ea"/>
                <a:sym typeface="+mn-lt"/>
              </a:rPr>
              <a:t>计划方向三</a:t>
            </a:r>
            <a:endParaRPr altLang="zh-CN" b="1" dirty="0" lang="en-US"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7" name="文本框 36">
            <a:extLst>
              <a:ext uri="{FF2B5EF4-FFF2-40B4-BE49-F238E27FC236}">
                <a16:creationId xmlns:a16="http://schemas.microsoft.com/office/drawing/2014/main" id="{3DB20FF1-FA13-443F-8856-4094845D0111}"/>
              </a:ext>
            </a:extLst>
          </p:cNvPr>
          <p:cNvSpPr txBox="1"/>
          <p:nvPr/>
        </p:nvSpPr>
        <p:spPr>
          <a:xfrm>
            <a:off x="7591471" y="4873991"/>
            <a:ext cx="3772119" cy="585032"/>
          </a:xfrm>
          <a:prstGeom prst="rect">
            <a:avLst/>
          </a:prstGeom>
          <a:noFill/>
        </p:spPr>
        <p:txBody>
          <a:bodyPr rtlCol="0" wrap="square">
            <a:spAutoFit/>
          </a:bodyPr>
          <a:lstStyle/>
          <a:p>
            <a:pPr defTabSz="1219020">
              <a:lnSpc>
                <a:spcPct val="150000"/>
              </a:lnSpc>
            </a:pPr>
            <a:r>
              <a:rPr altLang="en-US" dirty="0"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Tree>
    <p:extLst>
      <p:ext uri="{BB962C8B-B14F-4D97-AF65-F5344CB8AC3E}">
        <p14:creationId xmlns:p14="http://schemas.microsoft.com/office/powerpoint/2010/main" val="8754627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300" fill="hold" id="7"/>
                                        <p:tgtEl>
                                          <p:spTgt spid="2"/>
                                        </p:tgtEl>
                                        <p:attrNameLst>
                                          <p:attrName>ppt_x</p:attrName>
                                        </p:attrNameLst>
                                      </p:cBhvr>
                                      <p:tavLst>
                                        <p:tav tm="0">
                                          <p:val>
                                            <p:strVal val="0-#ppt_w/2"/>
                                          </p:val>
                                        </p:tav>
                                        <p:tav tm="100000">
                                          <p:val>
                                            <p:strVal val="#ppt_x"/>
                                          </p:val>
                                        </p:tav>
                                      </p:tavLst>
                                    </p:anim>
                                    <p:anim calcmode="lin" valueType="num">
                                      <p:cBhvr additive="base">
                                        <p:cTn dur="3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300" fill="hold" id="11"/>
                                        <p:tgtEl>
                                          <p:spTgt spid="4"/>
                                        </p:tgtEl>
                                        <p:attrNameLst>
                                          <p:attrName>ppt_x</p:attrName>
                                        </p:attrNameLst>
                                      </p:cBhvr>
                                      <p:tavLst>
                                        <p:tav tm="0">
                                          <p:val>
                                            <p:strVal val="0-#ppt_w/2"/>
                                          </p:val>
                                        </p:tav>
                                        <p:tav tm="100000">
                                          <p:val>
                                            <p:strVal val="#ppt_x"/>
                                          </p:val>
                                        </p:tav>
                                      </p:tavLst>
                                    </p:anim>
                                    <p:anim calcmode="lin" valueType="num">
                                      <p:cBhvr additive="base">
                                        <p:cTn dur="300" fill="hold" id="12"/>
                                        <p:tgtEl>
                                          <p:spTgt spid="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300" fill="hold" id="15"/>
                                        <p:tgtEl>
                                          <p:spTgt spid="46"/>
                                        </p:tgtEl>
                                        <p:attrNameLst>
                                          <p:attrName>ppt_x</p:attrName>
                                        </p:attrNameLst>
                                      </p:cBhvr>
                                      <p:tavLst>
                                        <p:tav tm="0">
                                          <p:val>
                                            <p:strVal val="0-#ppt_w/2"/>
                                          </p:val>
                                        </p:tav>
                                        <p:tav tm="100000">
                                          <p:val>
                                            <p:strVal val="#ppt_x"/>
                                          </p:val>
                                        </p:tav>
                                      </p:tavLst>
                                    </p:anim>
                                    <p:anim calcmode="lin" valueType="num">
                                      <p:cBhvr additive="base">
                                        <p:cTn dur="300" fill="hold" id="16"/>
                                        <p:tgtEl>
                                          <p:spTgt spid="4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2" presetSubtype="2">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additive="base">
                                        <p:cTn dur="500" fill="hold" id="20"/>
                                        <p:tgtEl>
                                          <p:spTgt spid="22"/>
                                        </p:tgtEl>
                                        <p:attrNameLst>
                                          <p:attrName>ppt_x</p:attrName>
                                        </p:attrNameLst>
                                      </p:cBhvr>
                                      <p:tavLst>
                                        <p:tav tm="0">
                                          <p:val>
                                            <p:strVal val="1+#ppt_w/2"/>
                                          </p:val>
                                        </p:tav>
                                        <p:tav tm="100000">
                                          <p:val>
                                            <p:strVal val="#ppt_x"/>
                                          </p:val>
                                        </p:tav>
                                      </p:tavLst>
                                    </p:anim>
                                    <p:anim calcmode="lin" valueType="num">
                                      <p:cBhvr additive="base">
                                        <p:cTn dur="500" fill="hold" id="21"/>
                                        <p:tgtEl>
                                          <p:spTgt spid="22"/>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500" fill="hold" id="24"/>
                                        <p:tgtEl>
                                          <p:spTgt spid="32"/>
                                        </p:tgtEl>
                                        <p:attrNameLst>
                                          <p:attrName>ppt_x</p:attrName>
                                        </p:attrNameLst>
                                      </p:cBhvr>
                                      <p:tavLst>
                                        <p:tav tm="0">
                                          <p:val>
                                            <p:strVal val="1+#ppt_w/2"/>
                                          </p:val>
                                        </p:tav>
                                        <p:tav tm="100000">
                                          <p:val>
                                            <p:strVal val="#ppt_x"/>
                                          </p:val>
                                        </p:tav>
                                      </p:tavLst>
                                    </p:anim>
                                    <p:anim calcmode="lin" valueType="num">
                                      <p:cBhvr additive="base">
                                        <p:cTn dur="500" fill="hold" id="25"/>
                                        <p:tgtEl>
                                          <p:spTgt spid="32"/>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35"/>
                                        </p:tgtEl>
                                        <p:attrNameLst>
                                          <p:attrName>style.visibility</p:attrName>
                                        </p:attrNameLst>
                                      </p:cBhvr>
                                      <p:to>
                                        <p:strVal val="visible"/>
                                      </p:to>
                                    </p:set>
                                    <p:anim calcmode="lin" valueType="num">
                                      <p:cBhvr additive="base">
                                        <p:cTn dur="500" fill="hold" id="28"/>
                                        <p:tgtEl>
                                          <p:spTgt spid="35"/>
                                        </p:tgtEl>
                                        <p:attrNameLst>
                                          <p:attrName>ppt_x</p:attrName>
                                        </p:attrNameLst>
                                      </p:cBhvr>
                                      <p:tavLst>
                                        <p:tav tm="0">
                                          <p:val>
                                            <p:strVal val="1+#ppt_w/2"/>
                                          </p:val>
                                        </p:tav>
                                        <p:tav tm="100000">
                                          <p:val>
                                            <p:strVal val="#ppt_x"/>
                                          </p:val>
                                        </p:tav>
                                      </p:tavLst>
                                    </p:anim>
                                    <p:anim calcmode="lin" valueType="num">
                                      <p:cBhvr additive="base">
                                        <p:cTn dur="500" fill="hold" id="29"/>
                                        <p:tgtEl>
                                          <p:spTgt spid="35"/>
                                        </p:tgtEl>
                                        <p:attrNameLst>
                                          <p:attrName>ppt_y</p:attrName>
                                        </p:attrNameLst>
                                      </p:cBhvr>
                                      <p:tavLst>
                                        <p:tav tm="0">
                                          <p:val>
                                            <p:strVal val="#ppt_y"/>
                                          </p:val>
                                        </p:tav>
                                        <p:tav tm="100000">
                                          <p:val>
                                            <p:strVal val="#ppt_y"/>
                                          </p:val>
                                        </p:tav>
                                      </p:tavLst>
                                    </p:anim>
                                  </p:childTnLst>
                                </p:cTn>
                              </p:par>
                            </p:childTnLst>
                          </p:cTn>
                        </p:par>
                        <p:par>
                          <p:cTn fill="hold" id="30">
                            <p:stCondLst>
                              <p:cond delay="1100"/>
                            </p:stCondLst>
                            <p:childTnLst>
                              <p:par>
                                <p:cTn fill="hold" id="31" nodeType="afterEffect" presetClass="entr" presetID="16" presetSubtype="21">
                                  <p:stCondLst>
                                    <p:cond delay="0"/>
                                  </p:stCondLst>
                                  <p:childTnLst>
                                    <p:set>
                                      <p:cBhvr>
                                        <p:cTn dur="1" fill="hold" id="32">
                                          <p:stCondLst>
                                            <p:cond delay="0"/>
                                          </p:stCondLst>
                                        </p:cTn>
                                        <p:tgtEl>
                                          <p:spTgt spid="10"/>
                                        </p:tgtEl>
                                        <p:attrNameLst>
                                          <p:attrName>style.visibility</p:attrName>
                                        </p:attrNameLst>
                                      </p:cBhvr>
                                      <p:to>
                                        <p:strVal val="visible"/>
                                      </p:to>
                                    </p:set>
                                    <p:animEffect filter="barn(inVertical)" transition="in">
                                      <p:cBhvr>
                                        <p:cTn dur="500" id="33"/>
                                        <p:tgtEl>
                                          <p:spTgt spid="10"/>
                                        </p:tgtEl>
                                      </p:cBhvr>
                                    </p:animEffect>
                                  </p:childTnLst>
                                </p:cTn>
                              </p:par>
                              <p:par>
                                <p:cTn fill="hold" grpId="0" id="34" nodeType="withEffect" presetClass="entr" presetID="2" presetSubtype="2">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fill="hold" id="36"/>
                                        <p:tgtEl>
                                          <p:spTgt spid="18"/>
                                        </p:tgtEl>
                                        <p:attrNameLst>
                                          <p:attrName>ppt_x</p:attrName>
                                        </p:attrNameLst>
                                      </p:cBhvr>
                                      <p:tavLst>
                                        <p:tav tm="0">
                                          <p:val>
                                            <p:strVal val="1+#ppt_w/2"/>
                                          </p:val>
                                        </p:tav>
                                        <p:tav tm="100000">
                                          <p:val>
                                            <p:strVal val="#ppt_x"/>
                                          </p:val>
                                        </p:tav>
                                      </p:tavLst>
                                    </p:anim>
                                    <p:anim calcmode="lin" valueType="num">
                                      <p:cBhvr additive="base">
                                        <p:cTn dur="500" fill="hold" id="37"/>
                                        <p:tgtEl>
                                          <p:spTgt spid="18"/>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1+#ppt_w/2"/>
                                          </p:val>
                                        </p:tav>
                                        <p:tav tm="100000">
                                          <p:val>
                                            <p:strVal val="#ppt_x"/>
                                          </p:val>
                                        </p:tav>
                                      </p:tavLst>
                                    </p:anim>
                                    <p:anim calcmode="lin" valueType="num">
                                      <p:cBhvr additive="base">
                                        <p:cTn dur="500" fill="hold" id="41"/>
                                        <p:tgtEl>
                                          <p:spTgt spid="19"/>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33"/>
                                        </p:tgtEl>
                                        <p:attrNameLst>
                                          <p:attrName>style.visibility</p:attrName>
                                        </p:attrNameLst>
                                      </p:cBhvr>
                                      <p:to>
                                        <p:strVal val="visible"/>
                                      </p:to>
                                    </p:set>
                                    <p:anim calcmode="lin" valueType="num">
                                      <p:cBhvr additive="base">
                                        <p:cTn dur="500" fill="hold" id="44"/>
                                        <p:tgtEl>
                                          <p:spTgt spid="33"/>
                                        </p:tgtEl>
                                        <p:attrNameLst>
                                          <p:attrName>ppt_x</p:attrName>
                                        </p:attrNameLst>
                                      </p:cBhvr>
                                      <p:tavLst>
                                        <p:tav tm="0">
                                          <p:val>
                                            <p:strVal val="1+#ppt_w/2"/>
                                          </p:val>
                                        </p:tav>
                                        <p:tav tm="100000">
                                          <p:val>
                                            <p:strVal val="#ppt_x"/>
                                          </p:val>
                                        </p:tav>
                                      </p:tavLst>
                                    </p:anim>
                                    <p:anim calcmode="lin" valueType="num">
                                      <p:cBhvr additive="base">
                                        <p:cTn dur="500" fill="hold" id="45"/>
                                        <p:tgtEl>
                                          <p:spTgt spid="33"/>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0"/>
                                  </p:stCondLst>
                                  <p:childTnLst>
                                    <p:set>
                                      <p:cBhvr>
                                        <p:cTn dur="1" fill="hold" id="47">
                                          <p:stCondLst>
                                            <p:cond delay="0"/>
                                          </p:stCondLst>
                                        </p:cTn>
                                        <p:tgtEl>
                                          <p:spTgt spid="34"/>
                                        </p:tgtEl>
                                        <p:attrNameLst>
                                          <p:attrName>style.visibility</p:attrName>
                                        </p:attrNameLst>
                                      </p:cBhvr>
                                      <p:to>
                                        <p:strVal val="visible"/>
                                      </p:to>
                                    </p:set>
                                    <p:anim calcmode="lin" valueType="num">
                                      <p:cBhvr additive="base">
                                        <p:cTn dur="500" fill="hold" id="48"/>
                                        <p:tgtEl>
                                          <p:spTgt spid="34"/>
                                        </p:tgtEl>
                                        <p:attrNameLst>
                                          <p:attrName>ppt_x</p:attrName>
                                        </p:attrNameLst>
                                      </p:cBhvr>
                                      <p:tavLst>
                                        <p:tav tm="0">
                                          <p:val>
                                            <p:strVal val="1+#ppt_w/2"/>
                                          </p:val>
                                        </p:tav>
                                        <p:tav tm="100000">
                                          <p:val>
                                            <p:strVal val="#ppt_x"/>
                                          </p:val>
                                        </p:tav>
                                      </p:tavLst>
                                    </p:anim>
                                    <p:anim calcmode="lin" valueType="num">
                                      <p:cBhvr additive="base">
                                        <p:cTn dur="500" fill="hold" id="49"/>
                                        <p:tgtEl>
                                          <p:spTgt spid="34"/>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0"/>
                                  </p:stCondLst>
                                  <p:childTnLst>
                                    <p:set>
                                      <p:cBhvr>
                                        <p:cTn dur="1" fill="hold" id="51">
                                          <p:stCondLst>
                                            <p:cond delay="0"/>
                                          </p:stCondLst>
                                        </p:cTn>
                                        <p:tgtEl>
                                          <p:spTgt spid="36"/>
                                        </p:tgtEl>
                                        <p:attrNameLst>
                                          <p:attrName>style.visibility</p:attrName>
                                        </p:attrNameLst>
                                      </p:cBhvr>
                                      <p:to>
                                        <p:strVal val="visible"/>
                                      </p:to>
                                    </p:set>
                                    <p:anim calcmode="lin" valueType="num">
                                      <p:cBhvr additive="base">
                                        <p:cTn dur="500" fill="hold" id="52"/>
                                        <p:tgtEl>
                                          <p:spTgt spid="36"/>
                                        </p:tgtEl>
                                        <p:attrNameLst>
                                          <p:attrName>ppt_x</p:attrName>
                                        </p:attrNameLst>
                                      </p:cBhvr>
                                      <p:tavLst>
                                        <p:tav tm="0">
                                          <p:val>
                                            <p:strVal val="1+#ppt_w/2"/>
                                          </p:val>
                                        </p:tav>
                                        <p:tav tm="100000">
                                          <p:val>
                                            <p:strVal val="#ppt_x"/>
                                          </p:val>
                                        </p:tav>
                                      </p:tavLst>
                                    </p:anim>
                                    <p:anim calcmode="lin" valueType="num">
                                      <p:cBhvr additive="base">
                                        <p:cTn dur="500" fill="hold" id="53"/>
                                        <p:tgtEl>
                                          <p:spTgt spid="36"/>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37"/>
                                        </p:tgtEl>
                                        <p:attrNameLst>
                                          <p:attrName>style.visibility</p:attrName>
                                        </p:attrNameLst>
                                      </p:cBhvr>
                                      <p:to>
                                        <p:strVal val="visible"/>
                                      </p:to>
                                    </p:set>
                                    <p:anim calcmode="lin" valueType="num">
                                      <p:cBhvr additive="base">
                                        <p:cTn dur="500" fill="hold" id="56"/>
                                        <p:tgtEl>
                                          <p:spTgt spid="37"/>
                                        </p:tgtEl>
                                        <p:attrNameLst>
                                          <p:attrName>ppt_x</p:attrName>
                                        </p:attrNameLst>
                                      </p:cBhvr>
                                      <p:tavLst>
                                        <p:tav tm="0">
                                          <p:val>
                                            <p:strVal val="1+#ppt_w/2"/>
                                          </p:val>
                                        </p:tav>
                                        <p:tav tm="100000">
                                          <p:val>
                                            <p:strVal val="#ppt_x"/>
                                          </p:val>
                                        </p:tav>
                                      </p:tavLst>
                                    </p:anim>
                                    <p:anim calcmode="lin" valueType="num">
                                      <p:cBhvr additive="base">
                                        <p:cTn dur="500" fill="hold" id="57"/>
                                        <p:tgtEl>
                                          <p:spTgt spid="37"/>
                                        </p:tgtEl>
                                        <p:attrNameLst>
                                          <p:attrName>ppt_y</p:attrName>
                                        </p:attrNameLst>
                                      </p:cBhvr>
                                      <p:tavLst>
                                        <p:tav tm="0">
                                          <p:val>
                                            <p:strVal val="#ppt_y"/>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6"/>
                                        </p:tgtEl>
                                        <p:attrNameLst>
                                          <p:attrName>style.visibility</p:attrName>
                                        </p:attrNameLst>
                                      </p:cBhvr>
                                      <p:to>
                                        <p:strVal val="visible"/>
                                      </p:to>
                                    </p:set>
                                    <p:animEffect filter="fade" transition="in">
                                      <p:cBhvr>
                                        <p:cTn dur="1000" id="60"/>
                                        <p:tgtEl>
                                          <p:spTgt spid="6"/>
                                        </p:tgtEl>
                                      </p:cBhvr>
                                    </p:animEffect>
                                    <p:anim calcmode="lin" valueType="num">
                                      <p:cBhvr>
                                        <p:cTn dur="1000" fill="hold" id="61"/>
                                        <p:tgtEl>
                                          <p:spTgt spid="6"/>
                                        </p:tgtEl>
                                        <p:attrNameLst>
                                          <p:attrName>ppt_x</p:attrName>
                                        </p:attrNameLst>
                                      </p:cBhvr>
                                      <p:tavLst>
                                        <p:tav tm="0">
                                          <p:val>
                                            <p:strVal val="#ppt_x"/>
                                          </p:val>
                                        </p:tav>
                                        <p:tav tm="100000">
                                          <p:val>
                                            <p:strVal val="#ppt_x"/>
                                          </p:val>
                                        </p:tav>
                                      </p:tavLst>
                                    </p:anim>
                                    <p:anim calcmode="lin" valueType="num">
                                      <p:cBhvr>
                                        <p:cTn dur="1000" fill="hold" id="62"/>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18"/>
      <p:bldP grpId="0" spid="19"/>
      <p:bldP grpId="0" spid="32"/>
      <p:bldP grpId="0" spid="33"/>
      <p:bldP grpId="0" spid="34"/>
      <p:bldP grpId="0" spid="35"/>
      <p:bldP grpId="0" spid="36"/>
      <p:bldP grpId="0" spid="37"/>
    </p:bld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Freeform 6"/>
          <p:cNvSpPr>
            <a:spLocks noEditPoints="1"/>
          </p:cNvSpPr>
          <p:nvPr/>
        </p:nvSpPr>
        <p:spPr bwMode="auto">
          <a:xfrm>
            <a:off x="2231891" y="2566844"/>
            <a:ext cx="828000" cy="828000"/>
          </a:xfrm>
          <a:prstGeom prst="ellipse">
            <a:avLst/>
          </a:prstGeom>
          <a:solidFill>
            <a:srgbClr val="C8B08A"/>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4" name="Freeform 11"/>
          <p:cNvSpPr>
            <a:spLocks noEditPoints="1"/>
          </p:cNvSpPr>
          <p:nvPr/>
        </p:nvSpPr>
        <p:spPr bwMode="auto">
          <a:xfrm>
            <a:off x="6654528" y="2566844"/>
            <a:ext cx="828000" cy="828000"/>
          </a:xfrm>
          <a:prstGeom prst="ellipse">
            <a:avLst/>
          </a:prstGeom>
          <a:solidFill>
            <a:srgbClr val="4F4D50"/>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5" name="Freeform 6"/>
          <p:cNvSpPr>
            <a:spLocks noEditPoints="1"/>
          </p:cNvSpPr>
          <p:nvPr/>
        </p:nvSpPr>
        <p:spPr bwMode="auto">
          <a:xfrm>
            <a:off x="2103631" y="2150559"/>
            <a:ext cx="180000" cy="180000"/>
          </a:xfrm>
          <a:prstGeom prst="ellipse">
            <a:avLst/>
          </a:prstGeom>
          <a:solidFill>
            <a:srgbClr val="C8B08A"/>
          </a:solidFill>
          <a:ln>
            <a:noFill/>
          </a:ln>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6" name="Freeform 11"/>
          <p:cNvSpPr>
            <a:spLocks noEditPoints="1"/>
          </p:cNvSpPr>
          <p:nvPr/>
        </p:nvSpPr>
        <p:spPr bwMode="auto">
          <a:xfrm>
            <a:off x="6526268" y="2150559"/>
            <a:ext cx="180000" cy="180000"/>
          </a:xfrm>
          <a:prstGeom prst="ellipse">
            <a:avLst/>
          </a:prstGeom>
          <a:solidFill>
            <a:srgbClr val="4F4D50"/>
          </a:solidFill>
          <a:ln>
            <a:noFill/>
          </a:ln>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7" name="TextBox 6"/>
          <p:cNvSpPr txBox="1"/>
          <p:nvPr/>
        </p:nvSpPr>
        <p:spPr>
          <a:xfrm>
            <a:off x="2334980" y="2090666"/>
            <a:ext cx="1261884" cy="307777"/>
          </a:xfrm>
          <a:prstGeom prst="rect">
            <a:avLst/>
          </a:prstGeom>
          <a:noFill/>
        </p:spPr>
        <p:txBody>
          <a:bodyPr bIns="45720" lIns="91440" rIns="91440" rtlCol="0" tIns="45720" wrap="none">
            <a:spAutoFit/>
          </a:bodyPr>
          <a:lstStyle/>
          <a:p>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endParaRPr dirty="0" lang="id-ID"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9" name="TextBox 8"/>
          <p:cNvSpPr txBox="1"/>
          <p:nvPr/>
        </p:nvSpPr>
        <p:spPr>
          <a:xfrm>
            <a:off x="6757618" y="2090666"/>
            <a:ext cx="1261884" cy="307777"/>
          </a:xfrm>
          <a:prstGeom prst="rect">
            <a:avLst/>
          </a:prstGeom>
          <a:noFill/>
        </p:spPr>
        <p:txBody>
          <a:bodyPr bIns="45720" lIns="91440" rIns="91440" rtlCol="0" tIns="45720" wrap="none">
            <a:spAutoFit/>
          </a:bodyPr>
          <a:lstStyle/>
          <a:p>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endParaRPr dirty="0" lang="id-ID"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1" name="Freeform 96"/>
          <p:cNvSpPr>
            <a:spLocks noEditPoints="1"/>
          </p:cNvSpPr>
          <p:nvPr/>
        </p:nvSpPr>
        <p:spPr bwMode="auto">
          <a:xfrm>
            <a:off x="2480706" y="2766033"/>
            <a:ext cx="398079" cy="464763"/>
          </a:xfrm>
          <a:custGeom>
            <a:avLst/>
            <a:gdLst>
              <a:gd fmla="*/ 46 w 55" name="T0"/>
              <a:gd fmla="*/ 24 h 64" name="T1"/>
              <a:gd fmla="*/ 36 w 55" name="T2"/>
              <a:gd fmla="*/ 28 h 64" name="T3"/>
              <a:gd fmla="*/ 36 w 55" name="T4"/>
              <a:gd fmla="*/ 27 h 64" name="T5"/>
              <a:gd fmla="*/ 38 w 55" name="T6"/>
              <a:gd fmla="*/ 12 h 64" name="T7"/>
              <a:gd fmla="*/ 30 w 55" name="T8"/>
              <a:gd fmla="*/ 18 h 64" name="T9"/>
              <a:gd fmla="*/ 30 w 55" name="T10"/>
              <a:gd fmla="*/ 0 h 64" name="T11"/>
              <a:gd fmla="*/ 2 w 55" name="T12"/>
              <a:gd fmla="*/ 42 h 64" name="T13"/>
              <a:gd fmla="*/ 22 w 55" name="T14"/>
              <a:gd fmla="*/ 64 h 64" name="T15"/>
              <a:gd fmla="*/ 46 w 55" name="T16"/>
              <a:gd fmla="*/ 24 h 64" name="T17"/>
              <a:gd fmla="*/ 24 w 55" name="T18"/>
              <a:gd fmla="*/ 58 h 64" name="T19"/>
              <a:gd fmla="*/ 13 w 55" name="T20"/>
              <a:gd fmla="*/ 40 h 64" name="T21"/>
              <a:gd fmla="*/ 20 w 55" name="T22"/>
              <a:gd fmla="*/ 50 h 64" name="T23"/>
              <a:gd fmla="*/ 26 w 55" name="T24"/>
              <a:gd fmla="*/ 36 h 64" name="T25"/>
              <a:gd fmla="*/ 29 w 55" name="T26"/>
              <a:gd fmla="*/ 50 h 64" name="T27"/>
              <a:gd fmla="*/ 37 w 55" name="T28"/>
              <a:gd fmla="*/ 37 h 64" name="T29"/>
              <a:gd fmla="*/ 24 w 55" name="T30"/>
              <a:gd fmla="*/ 58 h 64" name="T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4" w="55">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12" name="Rectangle 11"/>
          <p:cNvSpPr/>
          <p:nvPr/>
        </p:nvSpPr>
        <p:spPr>
          <a:xfrm>
            <a:off x="2315563" y="3830574"/>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3" name="Rectangle 12"/>
          <p:cNvSpPr/>
          <p:nvPr/>
        </p:nvSpPr>
        <p:spPr>
          <a:xfrm>
            <a:off x="2315564" y="3830574"/>
            <a:ext cx="1652299"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4" name="Content Placeholder 2"/>
          <p:cNvSpPr txBox="1">
            <a:spLocks/>
          </p:cNvSpPr>
          <p:nvPr/>
        </p:nvSpPr>
        <p:spPr>
          <a:xfrm>
            <a:off x="2300703" y="3820927"/>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50%</a:t>
            </a:r>
          </a:p>
        </p:txBody>
      </p:sp>
      <p:sp>
        <p:nvSpPr>
          <p:cNvPr id="15" name="Freeform 5"/>
          <p:cNvSpPr>
            <a:spLocks/>
          </p:cNvSpPr>
          <p:nvPr/>
        </p:nvSpPr>
        <p:spPr bwMode="auto">
          <a:xfrm>
            <a:off x="2044102" y="3944039"/>
            <a:ext cx="107049" cy="96887"/>
          </a:xfrm>
          <a:custGeom>
            <a:avLst/>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6" name="Freeform 6"/>
          <p:cNvSpPr>
            <a:spLocks noEditPoints="1"/>
          </p:cNvSpPr>
          <p:nvPr/>
        </p:nvSpPr>
        <p:spPr bwMode="auto">
          <a:xfrm>
            <a:off x="2024454" y="3885773"/>
            <a:ext cx="146345" cy="48783"/>
          </a:xfrm>
          <a:custGeom>
            <a:avLst/>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7" name="Rectangle 16"/>
          <p:cNvSpPr/>
          <p:nvPr/>
        </p:nvSpPr>
        <p:spPr>
          <a:xfrm>
            <a:off x="2315563" y="4229046"/>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8" name="Rectangle 17"/>
          <p:cNvSpPr/>
          <p:nvPr/>
        </p:nvSpPr>
        <p:spPr>
          <a:xfrm>
            <a:off x="2315563" y="4229046"/>
            <a:ext cx="1943883" cy="26775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9" name="Content Placeholder 2"/>
          <p:cNvSpPr txBox="1">
            <a:spLocks/>
          </p:cNvSpPr>
          <p:nvPr/>
        </p:nvSpPr>
        <p:spPr>
          <a:xfrm>
            <a:off x="2300703" y="4219401"/>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62%</a:t>
            </a:r>
          </a:p>
        </p:txBody>
      </p:sp>
      <p:sp>
        <p:nvSpPr>
          <p:cNvPr id="20" name="Freeform 7"/>
          <p:cNvSpPr>
            <a:spLocks/>
          </p:cNvSpPr>
          <p:nvPr/>
        </p:nvSpPr>
        <p:spPr bwMode="auto">
          <a:xfrm>
            <a:off x="2044101" y="4311794"/>
            <a:ext cx="107049" cy="136183"/>
          </a:xfrm>
          <a:custGeom>
            <a:avLst/>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1" name="Rectangle 20"/>
          <p:cNvSpPr/>
          <p:nvPr/>
        </p:nvSpPr>
        <p:spPr>
          <a:xfrm>
            <a:off x="2315563" y="4650229"/>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2" name="Rectangle 21"/>
          <p:cNvSpPr/>
          <p:nvPr/>
        </p:nvSpPr>
        <p:spPr>
          <a:xfrm>
            <a:off x="2315564" y="4650229"/>
            <a:ext cx="826149"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3" name="Content Placeholder 2"/>
          <p:cNvSpPr txBox="1">
            <a:spLocks/>
          </p:cNvSpPr>
          <p:nvPr/>
        </p:nvSpPr>
        <p:spPr>
          <a:xfrm>
            <a:off x="2300703" y="4640582"/>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25%</a:t>
            </a:r>
          </a:p>
        </p:txBody>
      </p:sp>
      <p:grpSp>
        <p:nvGrpSpPr>
          <p:cNvPr id="24" name="Group 23"/>
          <p:cNvGrpSpPr/>
          <p:nvPr/>
        </p:nvGrpSpPr>
        <p:grpSpPr>
          <a:xfrm>
            <a:off x="2029574" y="4718845"/>
            <a:ext cx="148377" cy="145668"/>
            <a:chOff x="3294063" y="1474788"/>
            <a:chExt cx="347662" cy="341313"/>
          </a:xfrm>
          <a:solidFill>
            <a:schemeClr val="tx1">
              <a:lumMod val="60000"/>
              <a:lumOff val="40000"/>
            </a:schemeClr>
          </a:solidFill>
        </p:grpSpPr>
        <p:sp>
          <p:nvSpPr>
            <p:cNvPr id="25" name="Freeform 8"/>
            <p:cNvSpPr>
              <a:spLocks/>
            </p:cNvSpPr>
            <p:nvPr/>
          </p:nvSpPr>
          <p:spPr bwMode="auto">
            <a:xfrm>
              <a:off x="3294063" y="1701801"/>
              <a:ext cx="112712" cy="114300"/>
            </a:xfrm>
            <a:custGeom>
              <a:avLst/>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ah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6" name="Freeform 9"/>
            <p:cNvSpPr>
              <a:spLocks/>
            </p:cNvSpPr>
            <p:nvPr/>
          </p:nvSpPr>
          <p:spPr bwMode="auto">
            <a:xfrm>
              <a:off x="3327400" y="1525588"/>
              <a:ext cx="250825" cy="257175"/>
            </a:xfrm>
            <a:custGeom>
              <a:avLst/>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7" name="Freeform 10"/>
            <p:cNvSpPr>
              <a:spLocks/>
            </p:cNvSpPr>
            <p:nvPr/>
          </p:nvSpPr>
          <p:spPr bwMode="auto">
            <a:xfrm>
              <a:off x="3503613" y="1474788"/>
              <a:ext cx="138112" cy="136525"/>
            </a:xfrm>
            <a:custGeom>
              <a:avLst/>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28" name="Rectangle 27"/>
          <p:cNvSpPr/>
          <p:nvPr/>
        </p:nvSpPr>
        <p:spPr>
          <a:xfrm>
            <a:off x="2315563" y="5055445"/>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9" name="Rectangle 28"/>
          <p:cNvSpPr/>
          <p:nvPr/>
        </p:nvSpPr>
        <p:spPr>
          <a:xfrm>
            <a:off x="2315565" y="5055445"/>
            <a:ext cx="2462249" cy="26775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0" name="Content Placeholder 2"/>
          <p:cNvSpPr txBox="1">
            <a:spLocks/>
          </p:cNvSpPr>
          <p:nvPr/>
        </p:nvSpPr>
        <p:spPr>
          <a:xfrm>
            <a:off x="2300703" y="5045798"/>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75%</a:t>
            </a:r>
          </a:p>
        </p:txBody>
      </p:sp>
      <p:sp>
        <p:nvSpPr>
          <p:cNvPr id="31" name="Freeform 11"/>
          <p:cNvSpPr>
            <a:spLocks/>
          </p:cNvSpPr>
          <p:nvPr/>
        </p:nvSpPr>
        <p:spPr bwMode="auto">
          <a:xfrm>
            <a:off x="2024453" y="5158078"/>
            <a:ext cx="172768" cy="148377"/>
          </a:xfrm>
          <a:custGeom>
            <a:avLst/>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2" name="Rectangle 31"/>
          <p:cNvSpPr/>
          <p:nvPr/>
        </p:nvSpPr>
        <p:spPr>
          <a:xfrm>
            <a:off x="2315563" y="5460660"/>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3" name="Rectangle 32"/>
          <p:cNvSpPr/>
          <p:nvPr/>
        </p:nvSpPr>
        <p:spPr>
          <a:xfrm>
            <a:off x="2315563" y="5460660"/>
            <a:ext cx="1360716"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4" name="Content Placeholder 2"/>
          <p:cNvSpPr txBox="1">
            <a:spLocks/>
          </p:cNvSpPr>
          <p:nvPr/>
        </p:nvSpPr>
        <p:spPr>
          <a:xfrm>
            <a:off x="2300703" y="5452113"/>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45%</a:t>
            </a:r>
          </a:p>
        </p:txBody>
      </p:sp>
      <p:grpSp>
        <p:nvGrpSpPr>
          <p:cNvPr id="35" name="Group 34"/>
          <p:cNvGrpSpPr/>
          <p:nvPr/>
        </p:nvGrpSpPr>
        <p:grpSpPr>
          <a:xfrm>
            <a:off x="2024453" y="5562757"/>
            <a:ext cx="153120" cy="153120"/>
            <a:chOff x="1839913" y="1474788"/>
            <a:chExt cx="358775" cy="358775"/>
          </a:xfrm>
          <a:solidFill>
            <a:schemeClr val="tx1">
              <a:lumMod val="60000"/>
              <a:lumOff val="40000"/>
            </a:schemeClr>
          </a:solidFill>
        </p:grpSpPr>
        <p:sp>
          <p:nvSpPr>
            <p:cNvPr id="36" name="Freeform 12"/>
            <p:cNvSpPr>
              <a:spLocks/>
            </p:cNvSpPr>
            <p:nvPr/>
          </p:nvSpPr>
          <p:spPr bwMode="auto">
            <a:xfrm>
              <a:off x="1930400" y="1565276"/>
              <a:ext cx="138112" cy="136525"/>
            </a:xfrm>
            <a:custGeom>
              <a:avLst/>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7" name="Freeform 13"/>
            <p:cNvSpPr>
              <a:spLocks noEditPoints="1"/>
            </p:cNvSpPr>
            <p:nvPr/>
          </p:nvSpPr>
          <p:spPr bwMode="auto">
            <a:xfrm>
              <a:off x="1839913" y="1474788"/>
              <a:ext cx="358775" cy="358775"/>
            </a:xfrm>
            <a:custGeom>
              <a:avLst/>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3" w="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38" name="Rectangle 37"/>
          <p:cNvSpPr/>
          <p:nvPr/>
        </p:nvSpPr>
        <p:spPr>
          <a:xfrm>
            <a:off x="6862950" y="3830574"/>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9" name="Rectangle 38"/>
          <p:cNvSpPr/>
          <p:nvPr/>
        </p:nvSpPr>
        <p:spPr>
          <a:xfrm>
            <a:off x="6862949" y="3830574"/>
            <a:ext cx="1652299" cy="26775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0" name="Content Placeholder 2"/>
          <p:cNvSpPr txBox="1">
            <a:spLocks/>
          </p:cNvSpPr>
          <p:nvPr/>
        </p:nvSpPr>
        <p:spPr>
          <a:xfrm>
            <a:off x="6848090" y="3820927"/>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50%</a:t>
            </a:r>
          </a:p>
        </p:txBody>
      </p:sp>
      <p:grpSp>
        <p:nvGrpSpPr>
          <p:cNvPr id="41" name="Group 40"/>
          <p:cNvGrpSpPr/>
          <p:nvPr/>
        </p:nvGrpSpPr>
        <p:grpSpPr>
          <a:xfrm>
            <a:off x="6537478" y="3885773"/>
            <a:ext cx="146345" cy="155153"/>
            <a:chOff x="4775200" y="1474788"/>
            <a:chExt cx="342900" cy="363538"/>
          </a:xfrm>
          <a:solidFill>
            <a:schemeClr val="tx1">
              <a:lumMod val="60000"/>
              <a:lumOff val="40000"/>
            </a:schemeClr>
          </a:solidFill>
        </p:grpSpPr>
        <p:sp>
          <p:nvSpPr>
            <p:cNvPr id="42" name="Freeform 5"/>
            <p:cNvSpPr>
              <a:spLocks/>
            </p:cNvSpPr>
            <p:nvPr/>
          </p:nvSpPr>
          <p:spPr bwMode="auto">
            <a:xfrm>
              <a:off x="4821238" y="1611313"/>
              <a:ext cx="250825" cy="227013"/>
            </a:xfrm>
            <a:custGeom>
              <a:avLst/>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3" name="Freeform 6"/>
            <p:cNvSpPr>
              <a:spLocks noEditPoints="1"/>
            </p:cNvSpPr>
            <p:nvPr/>
          </p:nvSpPr>
          <p:spPr bwMode="auto">
            <a:xfrm>
              <a:off x="4775200" y="1474788"/>
              <a:ext cx="342900" cy="114300"/>
            </a:xfrm>
            <a:custGeom>
              <a:avLst/>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44" name="Rectangle 43"/>
          <p:cNvSpPr/>
          <p:nvPr/>
        </p:nvSpPr>
        <p:spPr>
          <a:xfrm>
            <a:off x="6862950" y="4229046"/>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5" name="Rectangle 44"/>
          <p:cNvSpPr/>
          <p:nvPr/>
        </p:nvSpPr>
        <p:spPr>
          <a:xfrm>
            <a:off x="6862949" y="4229046"/>
            <a:ext cx="1943883"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6" name="Content Placeholder 2"/>
          <p:cNvSpPr txBox="1">
            <a:spLocks/>
          </p:cNvSpPr>
          <p:nvPr/>
        </p:nvSpPr>
        <p:spPr>
          <a:xfrm>
            <a:off x="6848090" y="4219401"/>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62%</a:t>
            </a:r>
          </a:p>
        </p:txBody>
      </p:sp>
      <p:sp>
        <p:nvSpPr>
          <p:cNvPr id="47" name="Freeform 7"/>
          <p:cNvSpPr>
            <a:spLocks/>
          </p:cNvSpPr>
          <p:nvPr/>
        </p:nvSpPr>
        <p:spPr bwMode="auto">
          <a:xfrm>
            <a:off x="6557125" y="4311794"/>
            <a:ext cx="107049" cy="136183"/>
          </a:xfrm>
          <a:custGeom>
            <a:avLst/>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8" name="Rectangle 47"/>
          <p:cNvSpPr/>
          <p:nvPr/>
        </p:nvSpPr>
        <p:spPr>
          <a:xfrm>
            <a:off x="6862950" y="4650229"/>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9" name="Rectangle 48"/>
          <p:cNvSpPr/>
          <p:nvPr/>
        </p:nvSpPr>
        <p:spPr>
          <a:xfrm>
            <a:off x="6862950" y="4650229"/>
            <a:ext cx="826149" cy="26775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0" name="Content Placeholder 2"/>
          <p:cNvSpPr txBox="1">
            <a:spLocks/>
          </p:cNvSpPr>
          <p:nvPr/>
        </p:nvSpPr>
        <p:spPr>
          <a:xfrm>
            <a:off x="6848090" y="4640582"/>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25%</a:t>
            </a:r>
          </a:p>
        </p:txBody>
      </p:sp>
      <p:grpSp>
        <p:nvGrpSpPr>
          <p:cNvPr id="51" name="Group 50"/>
          <p:cNvGrpSpPr/>
          <p:nvPr/>
        </p:nvGrpSpPr>
        <p:grpSpPr>
          <a:xfrm>
            <a:off x="6542598" y="4718845"/>
            <a:ext cx="148377" cy="145668"/>
            <a:chOff x="3294063" y="1474788"/>
            <a:chExt cx="347662" cy="341313"/>
          </a:xfrm>
          <a:solidFill>
            <a:schemeClr val="tx1">
              <a:lumMod val="60000"/>
              <a:lumOff val="40000"/>
            </a:schemeClr>
          </a:solidFill>
        </p:grpSpPr>
        <p:sp>
          <p:nvSpPr>
            <p:cNvPr id="52" name="Freeform 8"/>
            <p:cNvSpPr>
              <a:spLocks/>
            </p:cNvSpPr>
            <p:nvPr/>
          </p:nvSpPr>
          <p:spPr bwMode="auto">
            <a:xfrm>
              <a:off x="3294063" y="1701801"/>
              <a:ext cx="112712" cy="114300"/>
            </a:xfrm>
            <a:custGeom>
              <a:avLst/>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ah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3" name="Freeform 9"/>
            <p:cNvSpPr>
              <a:spLocks/>
            </p:cNvSpPr>
            <p:nvPr/>
          </p:nvSpPr>
          <p:spPr bwMode="auto">
            <a:xfrm>
              <a:off x="3327400" y="1525588"/>
              <a:ext cx="250825" cy="257175"/>
            </a:xfrm>
            <a:custGeom>
              <a:avLst/>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4" name="Freeform 10"/>
            <p:cNvSpPr>
              <a:spLocks/>
            </p:cNvSpPr>
            <p:nvPr/>
          </p:nvSpPr>
          <p:spPr bwMode="auto">
            <a:xfrm>
              <a:off x="3503613" y="1474788"/>
              <a:ext cx="138112" cy="136525"/>
            </a:xfrm>
            <a:custGeom>
              <a:avLst/>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55" name="Rectangle 54"/>
          <p:cNvSpPr/>
          <p:nvPr/>
        </p:nvSpPr>
        <p:spPr>
          <a:xfrm>
            <a:off x="6862950" y="5055445"/>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6" name="Rectangle 55"/>
          <p:cNvSpPr/>
          <p:nvPr/>
        </p:nvSpPr>
        <p:spPr>
          <a:xfrm>
            <a:off x="6862950" y="5055445"/>
            <a:ext cx="2462249"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7" name="Content Placeholder 2"/>
          <p:cNvSpPr txBox="1">
            <a:spLocks/>
          </p:cNvSpPr>
          <p:nvPr/>
        </p:nvSpPr>
        <p:spPr>
          <a:xfrm>
            <a:off x="6848090" y="5045798"/>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75%</a:t>
            </a:r>
          </a:p>
        </p:txBody>
      </p:sp>
      <p:sp>
        <p:nvSpPr>
          <p:cNvPr id="58" name="Freeform 11"/>
          <p:cNvSpPr>
            <a:spLocks/>
          </p:cNvSpPr>
          <p:nvPr/>
        </p:nvSpPr>
        <p:spPr bwMode="auto">
          <a:xfrm>
            <a:off x="6537477" y="5158078"/>
            <a:ext cx="172768" cy="148377"/>
          </a:xfrm>
          <a:custGeom>
            <a:avLst/>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9" name="Rectangle 58"/>
          <p:cNvSpPr/>
          <p:nvPr/>
        </p:nvSpPr>
        <p:spPr>
          <a:xfrm>
            <a:off x="6862950" y="5460660"/>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60" name="Rectangle 59"/>
          <p:cNvSpPr/>
          <p:nvPr/>
        </p:nvSpPr>
        <p:spPr>
          <a:xfrm>
            <a:off x="6862950" y="5460660"/>
            <a:ext cx="1360716" cy="267753"/>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dirty="0"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61" name="Content Placeholder 2"/>
          <p:cNvSpPr txBox="1">
            <a:spLocks/>
          </p:cNvSpPr>
          <p:nvPr/>
        </p:nvSpPr>
        <p:spPr>
          <a:xfrm>
            <a:off x="6848090" y="5452113"/>
            <a:ext cx="469708" cy="246221"/>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b="1" dirty="0" lang="en-US" sz="1000">
                <a:solidFill>
                  <a:schemeClr val="bg2"/>
                </a:solidFill>
                <a:latin charset="-122" panose="02010601030101010101" pitchFamily="2" typeface="方正黑体简体"/>
                <a:ea charset="-122" panose="02010601030101010101" pitchFamily="2" typeface="方正黑体简体"/>
                <a:cs typeface="+mn-ea"/>
                <a:sym typeface="+mn-lt"/>
              </a:rPr>
              <a:t>45%</a:t>
            </a:r>
          </a:p>
        </p:txBody>
      </p:sp>
      <p:grpSp>
        <p:nvGrpSpPr>
          <p:cNvPr id="62" name="Group 61"/>
          <p:cNvGrpSpPr/>
          <p:nvPr/>
        </p:nvGrpSpPr>
        <p:grpSpPr>
          <a:xfrm>
            <a:off x="6537477" y="5562757"/>
            <a:ext cx="153120" cy="153120"/>
            <a:chOff x="1839913" y="1474788"/>
            <a:chExt cx="358775" cy="358775"/>
          </a:xfrm>
          <a:solidFill>
            <a:schemeClr val="tx1">
              <a:lumMod val="60000"/>
              <a:lumOff val="40000"/>
            </a:schemeClr>
          </a:solidFill>
        </p:grpSpPr>
        <p:sp>
          <p:nvSpPr>
            <p:cNvPr id="63" name="Freeform 12"/>
            <p:cNvSpPr>
              <a:spLocks/>
            </p:cNvSpPr>
            <p:nvPr/>
          </p:nvSpPr>
          <p:spPr bwMode="auto">
            <a:xfrm>
              <a:off x="1930400" y="1565276"/>
              <a:ext cx="138112" cy="136525"/>
            </a:xfrm>
            <a:custGeom>
              <a:avLst/>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64" name="Freeform 13"/>
            <p:cNvSpPr>
              <a:spLocks noEditPoints="1"/>
            </p:cNvSpPr>
            <p:nvPr/>
          </p:nvSpPr>
          <p:spPr bwMode="auto">
            <a:xfrm>
              <a:off x="1839913" y="1474788"/>
              <a:ext cx="358775" cy="358775"/>
            </a:xfrm>
            <a:custGeom>
              <a:avLst/>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3" w="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cxnSp>
        <p:nvCxnSpPr>
          <p:cNvPr id="65" name="Straight Connector 64"/>
          <p:cNvCxnSpPr/>
          <p:nvPr/>
        </p:nvCxnSpPr>
        <p:spPr>
          <a:xfrm>
            <a:off x="6108857" y="1994590"/>
            <a:ext cx="0" cy="3898900"/>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873407" y="2807165"/>
            <a:ext cx="400024" cy="374940"/>
            <a:chOff x="4836122" y="1968640"/>
            <a:chExt cx="400024" cy="374940"/>
          </a:xfrm>
          <a:solidFill>
            <a:schemeClr val="bg2"/>
          </a:solidFill>
        </p:grpSpPr>
        <p:sp>
          <p:nvSpPr>
            <p:cNvPr id="67" name="Freeform 111"/>
            <p:cNvSpPr>
              <a:spLocks noEditPoints="1"/>
            </p:cNvSpPr>
            <p:nvPr/>
          </p:nvSpPr>
          <p:spPr bwMode="auto">
            <a:xfrm>
              <a:off x="4886290" y="2018808"/>
              <a:ext cx="301008" cy="199352"/>
            </a:xfrm>
            <a:custGeom>
              <a:avLst/>
              <a:gdLst>
                <a:gd fmla="*/ 92 w 96" name="T0"/>
                <a:gd fmla="*/ 0 h 64" name="T1"/>
                <a:gd fmla="*/ 4 w 96" name="T2"/>
                <a:gd fmla="*/ 0 h 64" name="T3"/>
                <a:gd fmla="*/ 0 w 96" name="T4"/>
                <a:gd fmla="*/ 4 h 64" name="T5"/>
                <a:gd fmla="*/ 0 w 96" name="T6"/>
                <a:gd fmla="*/ 60 h 64" name="T7"/>
                <a:gd fmla="*/ 4 w 96" name="T8"/>
                <a:gd fmla="*/ 64 h 64" name="T9"/>
                <a:gd fmla="*/ 92 w 96" name="T10"/>
                <a:gd fmla="*/ 64 h 64" name="T11"/>
                <a:gd fmla="*/ 96 w 96" name="T12"/>
                <a:gd fmla="*/ 60 h 64" name="T13"/>
                <a:gd fmla="*/ 96 w 96" name="T14"/>
                <a:gd fmla="*/ 4 h 64" name="T15"/>
                <a:gd fmla="*/ 92 w 96" name="T16"/>
                <a:gd fmla="*/ 0 h 64" name="T17"/>
                <a:gd fmla="*/ 92 w 96" name="T18"/>
                <a:gd fmla="*/ 60 h 64" name="T19"/>
                <a:gd fmla="*/ 4 w 96" name="T20"/>
                <a:gd fmla="*/ 60 h 64" name="T21"/>
                <a:gd fmla="*/ 4 w 96" name="T22"/>
                <a:gd fmla="*/ 4 h 64" name="T23"/>
                <a:gd fmla="*/ 92 w 96" name="T24"/>
                <a:gd fmla="*/ 4 h 64" name="T25"/>
                <a:gd fmla="*/ 92 w 96" name="T26"/>
                <a:gd fmla="*/ 60 h 64"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68" name="Freeform 112"/>
            <p:cNvSpPr>
              <a:spLocks noEditPoints="1"/>
            </p:cNvSpPr>
            <p:nvPr/>
          </p:nvSpPr>
          <p:spPr bwMode="auto">
            <a:xfrm>
              <a:off x="4836122" y="1968640"/>
              <a:ext cx="400024" cy="374940"/>
            </a:xfrm>
            <a:custGeom>
              <a:avLst/>
              <a:gdLst>
                <a:gd fmla="*/ 116 w 128" name="T0"/>
                <a:gd fmla="*/ 0 h 120" name="T1"/>
                <a:gd fmla="*/ 12 w 128" name="T2"/>
                <a:gd fmla="*/ 0 h 120" name="T3"/>
                <a:gd fmla="*/ 0 w 128" name="T4"/>
                <a:gd fmla="*/ 12 h 120" name="T5"/>
                <a:gd fmla="*/ 0 w 128" name="T6"/>
                <a:gd fmla="*/ 92 h 120" name="T7"/>
                <a:gd fmla="*/ 12 w 128" name="T8"/>
                <a:gd fmla="*/ 104 h 120" name="T9"/>
                <a:gd fmla="*/ 52 w 128" name="T10"/>
                <a:gd fmla="*/ 104 h 120" name="T11"/>
                <a:gd fmla="*/ 52 w 128" name="T12"/>
                <a:gd fmla="*/ 109 h 120" name="T13"/>
                <a:gd fmla="*/ 27 w 128" name="T14"/>
                <a:gd fmla="*/ 112 h 120" name="T15"/>
                <a:gd fmla="*/ 24 w 128" name="T16"/>
                <a:gd fmla="*/ 116 h 120" name="T17"/>
                <a:gd fmla="*/ 28 w 128" name="T18"/>
                <a:gd fmla="*/ 120 h 120" name="T19"/>
                <a:gd fmla="*/ 100 w 128" name="T20"/>
                <a:gd fmla="*/ 120 h 120" name="T21"/>
                <a:gd fmla="*/ 104 w 128" name="T22"/>
                <a:gd fmla="*/ 116 h 120" name="T23"/>
                <a:gd fmla="*/ 101 w 128" name="T24"/>
                <a:gd fmla="*/ 112 h 120" name="T25"/>
                <a:gd fmla="*/ 76 w 128" name="T26"/>
                <a:gd fmla="*/ 109 h 120" name="T27"/>
                <a:gd fmla="*/ 76 w 128" name="T28"/>
                <a:gd fmla="*/ 104 h 120" name="T29"/>
                <a:gd fmla="*/ 116 w 128" name="T30"/>
                <a:gd fmla="*/ 104 h 120" name="T31"/>
                <a:gd fmla="*/ 128 w 128" name="T32"/>
                <a:gd fmla="*/ 92 h 120" name="T33"/>
                <a:gd fmla="*/ 128 w 128" name="T34"/>
                <a:gd fmla="*/ 12 h 120" name="T35"/>
                <a:gd fmla="*/ 116 w 128" name="T36"/>
                <a:gd fmla="*/ 0 h 120" name="T37"/>
                <a:gd fmla="*/ 120 w 128" name="T38"/>
                <a:gd fmla="*/ 92 h 120" name="T39"/>
                <a:gd fmla="*/ 116 w 128" name="T40"/>
                <a:gd fmla="*/ 96 h 120" name="T41"/>
                <a:gd fmla="*/ 80 w 128" name="T42"/>
                <a:gd fmla="*/ 96 h 120" name="T43"/>
                <a:gd fmla="*/ 48 w 128" name="T44"/>
                <a:gd fmla="*/ 96 h 120" name="T45"/>
                <a:gd fmla="*/ 12 w 128" name="T46"/>
                <a:gd fmla="*/ 96 h 120" name="T47"/>
                <a:gd fmla="*/ 8 w 128" name="T48"/>
                <a:gd fmla="*/ 92 h 120" name="T49"/>
                <a:gd fmla="*/ 8 w 128" name="T50"/>
                <a:gd fmla="*/ 12 h 120" name="T51"/>
                <a:gd fmla="*/ 12 w 128" name="T52"/>
                <a:gd fmla="*/ 8 h 120" name="T53"/>
                <a:gd fmla="*/ 116 w 128" name="T54"/>
                <a:gd fmla="*/ 8 h 120" name="T55"/>
                <a:gd fmla="*/ 120 w 128" name="T56"/>
                <a:gd fmla="*/ 12 h 120" name="T57"/>
                <a:gd fmla="*/ 120 w 128" name="T58"/>
                <a:gd fmla="*/ 92 h 120" name="T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grpSp>
      <p:sp>
        <p:nvSpPr>
          <p:cNvPr id="76" name="Text Placeholder 8">
            <a:extLst>
              <a:ext uri="{FF2B5EF4-FFF2-40B4-BE49-F238E27FC236}">
                <a16:creationId xmlns:a16="http://schemas.microsoft.com/office/drawing/2014/main" id="{20446F65-6CBD-4DFD-8692-8220C9E5BD1B}"/>
              </a:ext>
            </a:extLst>
          </p:cNvPr>
          <p:cNvSpPr txBox="1">
            <a:spLocks/>
          </p:cNvSpPr>
          <p:nvPr/>
        </p:nvSpPr>
        <p:spPr>
          <a:xfrm>
            <a:off x="3141087" y="255297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77" name="Text Placeholder 9">
            <a:extLst>
              <a:ext uri="{FF2B5EF4-FFF2-40B4-BE49-F238E27FC236}">
                <a16:creationId xmlns:a16="http://schemas.microsoft.com/office/drawing/2014/main" id="{791CAC1C-33C5-4BF9-B850-16B996824FA5}"/>
              </a:ext>
            </a:extLst>
          </p:cNvPr>
          <p:cNvSpPr txBox="1">
            <a:spLocks/>
          </p:cNvSpPr>
          <p:nvPr/>
        </p:nvSpPr>
        <p:spPr>
          <a:xfrm>
            <a:off x="3141087" y="287788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78" name="Text Placeholder 8">
            <a:extLst>
              <a:ext uri="{FF2B5EF4-FFF2-40B4-BE49-F238E27FC236}">
                <a16:creationId xmlns:a16="http://schemas.microsoft.com/office/drawing/2014/main" id="{3A5322DC-DEFE-4220-B33B-0411E952D15E}"/>
              </a:ext>
            </a:extLst>
          </p:cNvPr>
          <p:cNvSpPr txBox="1">
            <a:spLocks/>
          </p:cNvSpPr>
          <p:nvPr/>
        </p:nvSpPr>
        <p:spPr>
          <a:xfrm>
            <a:off x="7689099" y="255297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79" name="Text Placeholder 9">
            <a:extLst>
              <a:ext uri="{FF2B5EF4-FFF2-40B4-BE49-F238E27FC236}">
                <a16:creationId xmlns:a16="http://schemas.microsoft.com/office/drawing/2014/main" id="{40BAA05B-0E7E-48E3-895A-72ED1A52F0D1}"/>
              </a:ext>
            </a:extLst>
          </p:cNvPr>
          <p:cNvSpPr txBox="1">
            <a:spLocks/>
          </p:cNvSpPr>
          <p:nvPr/>
        </p:nvSpPr>
        <p:spPr>
          <a:xfrm>
            <a:off x="7689099" y="287788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74"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75" name="图片 74">
            <a:extLst>
              <a:ext uri="{FF2B5EF4-FFF2-40B4-BE49-F238E27FC236}">
                <a16:creationId xmlns:a16="http://schemas.microsoft.com/office/drawing/2014/main" id="{AB57C0F8-B204-4584-AB17-3A4B98923880}"/>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80"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8586993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75"/>
                                        </p:tgtEl>
                                        <p:attrNameLst>
                                          <p:attrName>style.visibility</p:attrName>
                                        </p:attrNameLst>
                                      </p:cBhvr>
                                      <p:to>
                                        <p:strVal val="visible"/>
                                      </p:to>
                                    </p:set>
                                    <p:anim calcmode="lin" valueType="num">
                                      <p:cBhvr additive="base">
                                        <p:cTn dur="300" fill="hold" id="7"/>
                                        <p:tgtEl>
                                          <p:spTgt spid="75"/>
                                        </p:tgtEl>
                                        <p:attrNameLst>
                                          <p:attrName>ppt_x</p:attrName>
                                        </p:attrNameLst>
                                      </p:cBhvr>
                                      <p:tavLst>
                                        <p:tav tm="0">
                                          <p:val>
                                            <p:strVal val="0-#ppt_w/2"/>
                                          </p:val>
                                        </p:tav>
                                        <p:tav tm="100000">
                                          <p:val>
                                            <p:strVal val="#ppt_x"/>
                                          </p:val>
                                        </p:tav>
                                      </p:tavLst>
                                    </p:anim>
                                    <p:anim calcmode="lin" valueType="num">
                                      <p:cBhvr additive="base">
                                        <p:cTn dur="300" fill="hold" id="8"/>
                                        <p:tgtEl>
                                          <p:spTgt spid="7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80"/>
                                        </p:tgtEl>
                                        <p:attrNameLst>
                                          <p:attrName>style.visibility</p:attrName>
                                        </p:attrNameLst>
                                      </p:cBhvr>
                                      <p:to>
                                        <p:strVal val="visible"/>
                                      </p:to>
                                    </p:set>
                                    <p:anim calcmode="lin" valueType="num">
                                      <p:cBhvr additive="base">
                                        <p:cTn dur="300" fill="hold" id="11"/>
                                        <p:tgtEl>
                                          <p:spTgt spid="80"/>
                                        </p:tgtEl>
                                        <p:attrNameLst>
                                          <p:attrName>ppt_x</p:attrName>
                                        </p:attrNameLst>
                                      </p:cBhvr>
                                      <p:tavLst>
                                        <p:tav tm="0">
                                          <p:val>
                                            <p:strVal val="0-#ppt_w/2"/>
                                          </p:val>
                                        </p:tav>
                                        <p:tav tm="100000">
                                          <p:val>
                                            <p:strVal val="#ppt_x"/>
                                          </p:val>
                                        </p:tav>
                                      </p:tavLst>
                                    </p:anim>
                                    <p:anim calcmode="lin" valueType="num">
                                      <p:cBhvr additive="base">
                                        <p:cTn dur="300" fill="hold" id="12"/>
                                        <p:tgtEl>
                                          <p:spTgt spid="80"/>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74"/>
                                        </p:tgtEl>
                                        <p:attrNameLst>
                                          <p:attrName>style.visibility</p:attrName>
                                        </p:attrNameLst>
                                      </p:cBhvr>
                                      <p:to>
                                        <p:strVal val="visible"/>
                                      </p:to>
                                    </p:set>
                                    <p:anim calcmode="lin" valueType="num">
                                      <p:cBhvr additive="base">
                                        <p:cTn dur="300" fill="hold" id="15"/>
                                        <p:tgtEl>
                                          <p:spTgt spid="74"/>
                                        </p:tgtEl>
                                        <p:attrNameLst>
                                          <p:attrName>ppt_x</p:attrName>
                                        </p:attrNameLst>
                                      </p:cBhvr>
                                      <p:tavLst>
                                        <p:tav tm="0">
                                          <p:val>
                                            <p:strVal val="0-#ppt_w/2"/>
                                          </p:val>
                                        </p:tav>
                                        <p:tav tm="100000">
                                          <p:val>
                                            <p:strVal val="#ppt_x"/>
                                          </p:val>
                                        </p:tav>
                                      </p:tavLst>
                                    </p:anim>
                                    <p:anim calcmode="lin" valueType="num">
                                      <p:cBhvr additive="base">
                                        <p:cTn dur="300" fill="hold" id="16"/>
                                        <p:tgtEl>
                                          <p:spTgt spid="74"/>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16" presetSubtype="42">
                                  <p:stCondLst>
                                    <p:cond delay="0"/>
                                  </p:stCondLst>
                                  <p:childTnLst>
                                    <p:set>
                                      <p:cBhvr>
                                        <p:cTn dur="1" fill="hold" id="19">
                                          <p:stCondLst>
                                            <p:cond delay="0"/>
                                          </p:stCondLst>
                                        </p:cTn>
                                        <p:tgtEl>
                                          <p:spTgt spid="65"/>
                                        </p:tgtEl>
                                        <p:attrNameLst>
                                          <p:attrName>style.visibility</p:attrName>
                                        </p:attrNameLst>
                                      </p:cBhvr>
                                      <p:to>
                                        <p:strVal val="visible"/>
                                      </p:to>
                                    </p:set>
                                    <p:animEffect filter="barn(outHorizontal)" transition="in">
                                      <p:cBhvr>
                                        <p:cTn dur="500" id="20"/>
                                        <p:tgtEl>
                                          <p:spTgt spid="65"/>
                                        </p:tgtEl>
                                      </p:cBhvr>
                                    </p:animEffect>
                                  </p:childTnLst>
                                </p:cTn>
                              </p:par>
                            </p:childTnLst>
                          </p:cTn>
                        </p:par>
                        <p:par>
                          <p:cTn fill="hold" id="21">
                            <p:stCondLst>
                              <p:cond delay="1100"/>
                            </p:stCondLst>
                            <p:childTnLst>
                              <p:par>
                                <p:cTn fill="hold" grpId="0" id="22" nodeType="afterEffect" presetClass="entr" presetID="53" presetSubtype="16">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p:cTn dur="500" fill="hold" id="24"/>
                                        <p:tgtEl>
                                          <p:spTgt spid="5"/>
                                        </p:tgtEl>
                                        <p:attrNameLst>
                                          <p:attrName>ppt_w</p:attrName>
                                        </p:attrNameLst>
                                      </p:cBhvr>
                                      <p:tavLst>
                                        <p:tav tm="0">
                                          <p:val>
                                            <p:fltVal val="0"/>
                                          </p:val>
                                        </p:tav>
                                        <p:tav tm="100000">
                                          <p:val>
                                            <p:strVal val="#ppt_w"/>
                                          </p:val>
                                        </p:tav>
                                      </p:tavLst>
                                    </p:anim>
                                    <p:anim calcmode="lin" valueType="num">
                                      <p:cBhvr>
                                        <p:cTn dur="500" fill="hold" id="25"/>
                                        <p:tgtEl>
                                          <p:spTgt spid="5"/>
                                        </p:tgtEl>
                                        <p:attrNameLst>
                                          <p:attrName>ppt_h</p:attrName>
                                        </p:attrNameLst>
                                      </p:cBhvr>
                                      <p:tavLst>
                                        <p:tav tm="0">
                                          <p:val>
                                            <p:fltVal val="0"/>
                                          </p:val>
                                        </p:tav>
                                        <p:tav tm="100000">
                                          <p:val>
                                            <p:strVal val="#ppt_h"/>
                                          </p:val>
                                        </p:tav>
                                      </p:tavLst>
                                    </p:anim>
                                    <p:animEffect filter="fade" transition="in">
                                      <p:cBhvr>
                                        <p:cTn dur="500" id="26"/>
                                        <p:tgtEl>
                                          <p:spTgt spid="5"/>
                                        </p:tgtEl>
                                      </p:cBhvr>
                                    </p:animEffect>
                                  </p:childTnLst>
                                </p:cTn>
                              </p:par>
                              <p:par>
                                <p:cTn fill="hold" grpId="0" id="27" nodeType="withEffect" presetClass="entr" presetID="53" presetSubtype="16">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childTnLst>
                          </p:cTn>
                        </p:par>
                        <p:par>
                          <p:cTn fill="hold" id="32">
                            <p:stCondLst>
                              <p:cond delay="1600"/>
                            </p:stCondLst>
                            <p:childTnLst>
                              <p:par>
                                <p:cTn fill="hold" grpId="0" id="33" nodeType="afterEffect" presetClass="entr" presetID="10" presetSubtype="0">
                                  <p:stCondLst>
                                    <p:cond delay="0"/>
                                  </p:stCondLst>
                                  <p:childTnLst>
                                    <p:set>
                                      <p:cBhvr>
                                        <p:cTn dur="1" fill="hold" id="34">
                                          <p:stCondLst>
                                            <p:cond delay="0"/>
                                          </p:stCondLst>
                                        </p:cTn>
                                        <p:tgtEl>
                                          <p:spTgt spid="7"/>
                                        </p:tgtEl>
                                        <p:attrNameLst>
                                          <p:attrName>style.visibility</p:attrName>
                                        </p:attrNameLst>
                                      </p:cBhvr>
                                      <p:to>
                                        <p:strVal val="visible"/>
                                      </p:to>
                                    </p:set>
                                    <p:animEffect filter="fade" transition="in">
                                      <p:cBhvr>
                                        <p:cTn dur="500" id="35"/>
                                        <p:tgtEl>
                                          <p:spTgt spid="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500" id="38"/>
                                        <p:tgtEl>
                                          <p:spTgt spid="9"/>
                                        </p:tgtEl>
                                      </p:cBhvr>
                                    </p:animEffect>
                                  </p:childTnLst>
                                </p:cTn>
                              </p:par>
                            </p:childTnLst>
                          </p:cTn>
                        </p:par>
                        <p:par>
                          <p:cTn fill="hold" id="39">
                            <p:stCondLst>
                              <p:cond delay="2100"/>
                            </p:stCondLst>
                            <p:childTnLst>
                              <p:par>
                                <p:cTn fill="hold" grpId="0" id="40" nodeType="afterEffect" presetClass="entr" presetID="53" presetSubtype="16">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p:cTn dur="500" fill="hold" id="42"/>
                                        <p:tgtEl>
                                          <p:spTgt spid="3"/>
                                        </p:tgtEl>
                                        <p:attrNameLst>
                                          <p:attrName>ppt_w</p:attrName>
                                        </p:attrNameLst>
                                      </p:cBhvr>
                                      <p:tavLst>
                                        <p:tav tm="0">
                                          <p:val>
                                            <p:fltVal val="0"/>
                                          </p:val>
                                        </p:tav>
                                        <p:tav tm="100000">
                                          <p:val>
                                            <p:strVal val="#ppt_w"/>
                                          </p:val>
                                        </p:tav>
                                      </p:tavLst>
                                    </p:anim>
                                    <p:anim calcmode="lin" valueType="num">
                                      <p:cBhvr>
                                        <p:cTn dur="500" fill="hold" id="43"/>
                                        <p:tgtEl>
                                          <p:spTgt spid="3"/>
                                        </p:tgtEl>
                                        <p:attrNameLst>
                                          <p:attrName>ppt_h</p:attrName>
                                        </p:attrNameLst>
                                      </p:cBhvr>
                                      <p:tavLst>
                                        <p:tav tm="0">
                                          <p:val>
                                            <p:fltVal val="0"/>
                                          </p:val>
                                        </p:tav>
                                        <p:tav tm="100000">
                                          <p:val>
                                            <p:strVal val="#ppt_h"/>
                                          </p:val>
                                        </p:tav>
                                      </p:tavLst>
                                    </p:anim>
                                    <p:animEffect filter="fade" transition="in">
                                      <p:cBhvr>
                                        <p:cTn dur="500" id="44"/>
                                        <p:tgtEl>
                                          <p:spTgt spid="3"/>
                                        </p:tgtEl>
                                      </p:cBhvr>
                                    </p:animEffect>
                                  </p:childTnLst>
                                </p:cTn>
                              </p:par>
                              <p:par>
                                <p:cTn fill="hold" grpId="0" id="45" nodeType="withEffect" presetClass="entr" presetID="53" presetSubtype="16">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p:cTn dur="500" fill="hold" id="47"/>
                                        <p:tgtEl>
                                          <p:spTgt spid="11"/>
                                        </p:tgtEl>
                                        <p:attrNameLst>
                                          <p:attrName>ppt_w</p:attrName>
                                        </p:attrNameLst>
                                      </p:cBhvr>
                                      <p:tavLst>
                                        <p:tav tm="0">
                                          <p:val>
                                            <p:fltVal val="0"/>
                                          </p:val>
                                        </p:tav>
                                        <p:tav tm="100000">
                                          <p:val>
                                            <p:strVal val="#ppt_w"/>
                                          </p:val>
                                        </p:tav>
                                      </p:tavLst>
                                    </p:anim>
                                    <p:anim calcmode="lin" valueType="num">
                                      <p:cBhvr>
                                        <p:cTn dur="500" fill="hold" id="48"/>
                                        <p:tgtEl>
                                          <p:spTgt spid="11"/>
                                        </p:tgtEl>
                                        <p:attrNameLst>
                                          <p:attrName>ppt_h</p:attrName>
                                        </p:attrNameLst>
                                      </p:cBhvr>
                                      <p:tavLst>
                                        <p:tav tm="0">
                                          <p:val>
                                            <p:fltVal val="0"/>
                                          </p:val>
                                        </p:tav>
                                        <p:tav tm="100000">
                                          <p:val>
                                            <p:strVal val="#ppt_h"/>
                                          </p:val>
                                        </p:tav>
                                      </p:tavLst>
                                    </p:anim>
                                    <p:animEffect filter="fade" transition="in">
                                      <p:cBhvr>
                                        <p:cTn dur="500" id="49"/>
                                        <p:tgtEl>
                                          <p:spTgt spid="11"/>
                                        </p:tgtEl>
                                      </p:cBhvr>
                                    </p:animEffect>
                                  </p:childTnLst>
                                </p:cTn>
                              </p:par>
                              <p:par>
                                <p:cTn fill="hold" grpId="0" id="50" nodeType="withEffect" presetClass="entr" presetID="53" presetSubtype="16">
                                  <p:stCondLst>
                                    <p:cond delay="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fill="hold" id="55" nodeType="withEffect" presetClass="entr" presetID="53" presetSubtype="16">
                                  <p:stCondLst>
                                    <p:cond delay="0"/>
                                  </p:stCondLst>
                                  <p:childTnLst>
                                    <p:set>
                                      <p:cBhvr>
                                        <p:cTn dur="1" fill="hold" id="56">
                                          <p:stCondLst>
                                            <p:cond delay="0"/>
                                          </p:stCondLst>
                                        </p:cTn>
                                        <p:tgtEl>
                                          <p:spTgt spid="66"/>
                                        </p:tgtEl>
                                        <p:attrNameLst>
                                          <p:attrName>style.visibility</p:attrName>
                                        </p:attrNameLst>
                                      </p:cBhvr>
                                      <p:to>
                                        <p:strVal val="visible"/>
                                      </p:to>
                                    </p:set>
                                    <p:anim calcmode="lin" valueType="num">
                                      <p:cBhvr>
                                        <p:cTn dur="500" fill="hold" id="57"/>
                                        <p:tgtEl>
                                          <p:spTgt spid="66"/>
                                        </p:tgtEl>
                                        <p:attrNameLst>
                                          <p:attrName>ppt_w</p:attrName>
                                        </p:attrNameLst>
                                      </p:cBhvr>
                                      <p:tavLst>
                                        <p:tav tm="0">
                                          <p:val>
                                            <p:fltVal val="0"/>
                                          </p:val>
                                        </p:tav>
                                        <p:tav tm="100000">
                                          <p:val>
                                            <p:strVal val="#ppt_w"/>
                                          </p:val>
                                        </p:tav>
                                      </p:tavLst>
                                    </p:anim>
                                    <p:anim calcmode="lin" valueType="num">
                                      <p:cBhvr>
                                        <p:cTn dur="500" fill="hold" id="58"/>
                                        <p:tgtEl>
                                          <p:spTgt spid="66"/>
                                        </p:tgtEl>
                                        <p:attrNameLst>
                                          <p:attrName>ppt_h</p:attrName>
                                        </p:attrNameLst>
                                      </p:cBhvr>
                                      <p:tavLst>
                                        <p:tav tm="0">
                                          <p:val>
                                            <p:fltVal val="0"/>
                                          </p:val>
                                        </p:tav>
                                        <p:tav tm="100000">
                                          <p:val>
                                            <p:strVal val="#ppt_h"/>
                                          </p:val>
                                        </p:tav>
                                      </p:tavLst>
                                    </p:anim>
                                    <p:animEffect filter="fade" transition="in">
                                      <p:cBhvr>
                                        <p:cTn dur="500" id="59"/>
                                        <p:tgtEl>
                                          <p:spTgt spid="66"/>
                                        </p:tgtEl>
                                      </p:cBhvr>
                                    </p:animEffect>
                                  </p:childTnLst>
                                </p:cTn>
                              </p:par>
                            </p:childTnLst>
                          </p:cTn>
                        </p:par>
                        <p:par>
                          <p:cTn fill="hold" id="60">
                            <p:stCondLst>
                              <p:cond delay="2600"/>
                            </p:stCondLst>
                            <p:childTnLst>
                              <p:par>
                                <p:cTn fill="hold" grpId="0" id="61" nodeType="afterEffect" presetClass="entr" presetID="53" presetSubtype="16">
                                  <p:stCondLst>
                                    <p:cond delay="0"/>
                                  </p:stCondLst>
                                  <p:childTnLst>
                                    <p:set>
                                      <p:cBhvr>
                                        <p:cTn dur="1" fill="hold" id="62">
                                          <p:stCondLst>
                                            <p:cond delay="0"/>
                                          </p:stCondLst>
                                        </p:cTn>
                                        <p:tgtEl>
                                          <p:spTgt spid="15"/>
                                        </p:tgtEl>
                                        <p:attrNameLst>
                                          <p:attrName>style.visibility</p:attrName>
                                        </p:attrNameLst>
                                      </p:cBhvr>
                                      <p:to>
                                        <p:strVal val="visible"/>
                                      </p:to>
                                    </p:set>
                                    <p:anim calcmode="lin" valueType="num">
                                      <p:cBhvr>
                                        <p:cTn dur="500" fill="hold" id="63"/>
                                        <p:tgtEl>
                                          <p:spTgt spid="15"/>
                                        </p:tgtEl>
                                        <p:attrNameLst>
                                          <p:attrName>ppt_w</p:attrName>
                                        </p:attrNameLst>
                                      </p:cBhvr>
                                      <p:tavLst>
                                        <p:tav tm="0">
                                          <p:val>
                                            <p:fltVal val="0"/>
                                          </p:val>
                                        </p:tav>
                                        <p:tav tm="100000">
                                          <p:val>
                                            <p:strVal val="#ppt_w"/>
                                          </p:val>
                                        </p:tav>
                                      </p:tavLst>
                                    </p:anim>
                                    <p:anim calcmode="lin" valueType="num">
                                      <p:cBhvr>
                                        <p:cTn dur="500" fill="hold" id="64"/>
                                        <p:tgtEl>
                                          <p:spTgt spid="15"/>
                                        </p:tgtEl>
                                        <p:attrNameLst>
                                          <p:attrName>ppt_h</p:attrName>
                                        </p:attrNameLst>
                                      </p:cBhvr>
                                      <p:tavLst>
                                        <p:tav tm="0">
                                          <p:val>
                                            <p:fltVal val="0"/>
                                          </p:val>
                                        </p:tav>
                                        <p:tav tm="100000">
                                          <p:val>
                                            <p:strVal val="#ppt_h"/>
                                          </p:val>
                                        </p:tav>
                                      </p:tavLst>
                                    </p:anim>
                                    <p:animEffect filter="fade" transition="in">
                                      <p:cBhvr>
                                        <p:cTn dur="500" id="65"/>
                                        <p:tgtEl>
                                          <p:spTgt spid="15"/>
                                        </p:tgtEl>
                                      </p:cBhvr>
                                    </p:animEffect>
                                  </p:childTnLst>
                                </p:cTn>
                              </p:par>
                              <p:par>
                                <p:cTn fill="hold" grpId="0" id="66" nodeType="withEffect" presetClass="entr" presetID="53" presetSubtype="16">
                                  <p:stCondLst>
                                    <p:cond delay="0"/>
                                  </p:stCondLst>
                                  <p:childTnLst>
                                    <p:set>
                                      <p:cBhvr>
                                        <p:cTn dur="1" fill="hold" id="67">
                                          <p:stCondLst>
                                            <p:cond delay="0"/>
                                          </p:stCondLst>
                                        </p:cTn>
                                        <p:tgtEl>
                                          <p:spTgt spid="16"/>
                                        </p:tgtEl>
                                        <p:attrNameLst>
                                          <p:attrName>style.visibility</p:attrName>
                                        </p:attrNameLst>
                                      </p:cBhvr>
                                      <p:to>
                                        <p:strVal val="visible"/>
                                      </p:to>
                                    </p:set>
                                    <p:anim calcmode="lin" valueType="num">
                                      <p:cBhvr>
                                        <p:cTn dur="500" fill="hold" id="68"/>
                                        <p:tgtEl>
                                          <p:spTgt spid="16"/>
                                        </p:tgtEl>
                                        <p:attrNameLst>
                                          <p:attrName>ppt_w</p:attrName>
                                        </p:attrNameLst>
                                      </p:cBhvr>
                                      <p:tavLst>
                                        <p:tav tm="0">
                                          <p:val>
                                            <p:fltVal val="0"/>
                                          </p:val>
                                        </p:tav>
                                        <p:tav tm="100000">
                                          <p:val>
                                            <p:strVal val="#ppt_w"/>
                                          </p:val>
                                        </p:tav>
                                      </p:tavLst>
                                    </p:anim>
                                    <p:anim calcmode="lin" valueType="num">
                                      <p:cBhvr>
                                        <p:cTn dur="500" fill="hold" id="69"/>
                                        <p:tgtEl>
                                          <p:spTgt spid="16"/>
                                        </p:tgtEl>
                                        <p:attrNameLst>
                                          <p:attrName>ppt_h</p:attrName>
                                        </p:attrNameLst>
                                      </p:cBhvr>
                                      <p:tavLst>
                                        <p:tav tm="0">
                                          <p:val>
                                            <p:fltVal val="0"/>
                                          </p:val>
                                        </p:tav>
                                        <p:tav tm="100000">
                                          <p:val>
                                            <p:strVal val="#ppt_h"/>
                                          </p:val>
                                        </p:tav>
                                      </p:tavLst>
                                    </p:anim>
                                    <p:animEffect filter="fade" transition="in">
                                      <p:cBhvr>
                                        <p:cTn dur="500" id="70"/>
                                        <p:tgtEl>
                                          <p:spTgt spid="16"/>
                                        </p:tgtEl>
                                      </p:cBhvr>
                                    </p:animEffect>
                                  </p:childTnLst>
                                </p:cTn>
                              </p:par>
                              <p:par>
                                <p:cTn fill="hold" grpId="0" id="71" nodeType="withEffect" presetClass="entr" presetID="53" presetSubtype="16">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p:cTn dur="500" fill="hold" id="73"/>
                                        <p:tgtEl>
                                          <p:spTgt spid="20"/>
                                        </p:tgtEl>
                                        <p:attrNameLst>
                                          <p:attrName>ppt_w</p:attrName>
                                        </p:attrNameLst>
                                      </p:cBhvr>
                                      <p:tavLst>
                                        <p:tav tm="0">
                                          <p:val>
                                            <p:fltVal val="0"/>
                                          </p:val>
                                        </p:tav>
                                        <p:tav tm="100000">
                                          <p:val>
                                            <p:strVal val="#ppt_w"/>
                                          </p:val>
                                        </p:tav>
                                      </p:tavLst>
                                    </p:anim>
                                    <p:anim calcmode="lin" valueType="num">
                                      <p:cBhvr>
                                        <p:cTn dur="500" fill="hold" id="74"/>
                                        <p:tgtEl>
                                          <p:spTgt spid="20"/>
                                        </p:tgtEl>
                                        <p:attrNameLst>
                                          <p:attrName>ppt_h</p:attrName>
                                        </p:attrNameLst>
                                      </p:cBhvr>
                                      <p:tavLst>
                                        <p:tav tm="0">
                                          <p:val>
                                            <p:fltVal val="0"/>
                                          </p:val>
                                        </p:tav>
                                        <p:tav tm="100000">
                                          <p:val>
                                            <p:strVal val="#ppt_h"/>
                                          </p:val>
                                        </p:tav>
                                      </p:tavLst>
                                    </p:anim>
                                    <p:animEffect filter="fade" transition="in">
                                      <p:cBhvr>
                                        <p:cTn dur="500" id="75"/>
                                        <p:tgtEl>
                                          <p:spTgt spid="20"/>
                                        </p:tgtEl>
                                      </p:cBhvr>
                                    </p:animEffect>
                                  </p:childTnLst>
                                </p:cTn>
                              </p:par>
                              <p:par>
                                <p:cTn fill="hold" id="76" nodeType="withEffect" presetClass="entr" presetID="53" presetSubtype="16">
                                  <p:stCondLst>
                                    <p:cond delay="0"/>
                                  </p:stCondLst>
                                  <p:childTnLst>
                                    <p:set>
                                      <p:cBhvr>
                                        <p:cTn dur="1" fill="hold" id="77">
                                          <p:stCondLst>
                                            <p:cond delay="0"/>
                                          </p:stCondLst>
                                        </p:cTn>
                                        <p:tgtEl>
                                          <p:spTgt spid="24"/>
                                        </p:tgtEl>
                                        <p:attrNameLst>
                                          <p:attrName>style.visibility</p:attrName>
                                        </p:attrNameLst>
                                      </p:cBhvr>
                                      <p:to>
                                        <p:strVal val="visible"/>
                                      </p:to>
                                    </p:set>
                                    <p:anim calcmode="lin" valueType="num">
                                      <p:cBhvr>
                                        <p:cTn dur="500" fill="hold" id="78"/>
                                        <p:tgtEl>
                                          <p:spTgt spid="24"/>
                                        </p:tgtEl>
                                        <p:attrNameLst>
                                          <p:attrName>ppt_w</p:attrName>
                                        </p:attrNameLst>
                                      </p:cBhvr>
                                      <p:tavLst>
                                        <p:tav tm="0">
                                          <p:val>
                                            <p:fltVal val="0"/>
                                          </p:val>
                                        </p:tav>
                                        <p:tav tm="100000">
                                          <p:val>
                                            <p:strVal val="#ppt_w"/>
                                          </p:val>
                                        </p:tav>
                                      </p:tavLst>
                                    </p:anim>
                                    <p:anim calcmode="lin" valueType="num">
                                      <p:cBhvr>
                                        <p:cTn dur="500" fill="hold" id="79"/>
                                        <p:tgtEl>
                                          <p:spTgt spid="24"/>
                                        </p:tgtEl>
                                        <p:attrNameLst>
                                          <p:attrName>ppt_h</p:attrName>
                                        </p:attrNameLst>
                                      </p:cBhvr>
                                      <p:tavLst>
                                        <p:tav tm="0">
                                          <p:val>
                                            <p:fltVal val="0"/>
                                          </p:val>
                                        </p:tav>
                                        <p:tav tm="100000">
                                          <p:val>
                                            <p:strVal val="#ppt_h"/>
                                          </p:val>
                                        </p:tav>
                                      </p:tavLst>
                                    </p:anim>
                                    <p:animEffect filter="fade" transition="in">
                                      <p:cBhvr>
                                        <p:cTn dur="500" id="80"/>
                                        <p:tgtEl>
                                          <p:spTgt spid="24"/>
                                        </p:tgtEl>
                                      </p:cBhvr>
                                    </p:animEffect>
                                  </p:childTnLst>
                                </p:cTn>
                              </p:par>
                              <p:par>
                                <p:cTn fill="hold" grpId="0" id="81" nodeType="withEffect" presetClass="entr" presetID="53" presetSubtype="16">
                                  <p:stCondLst>
                                    <p:cond delay="0"/>
                                  </p:stCondLst>
                                  <p:childTnLst>
                                    <p:set>
                                      <p:cBhvr>
                                        <p:cTn dur="1" fill="hold" id="82">
                                          <p:stCondLst>
                                            <p:cond delay="0"/>
                                          </p:stCondLst>
                                        </p:cTn>
                                        <p:tgtEl>
                                          <p:spTgt spid="31"/>
                                        </p:tgtEl>
                                        <p:attrNameLst>
                                          <p:attrName>style.visibility</p:attrName>
                                        </p:attrNameLst>
                                      </p:cBhvr>
                                      <p:to>
                                        <p:strVal val="visible"/>
                                      </p:to>
                                    </p:set>
                                    <p:anim calcmode="lin" valueType="num">
                                      <p:cBhvr>
                                        <p:cTn dur="500" fill="hold" id="83"/>
                                        <p:tgtEl>
                                          <p:spTgt spid="31"/>
                                        </p:tgtEl>
                                        <p:attrNameLst>
                                          <p:attrName>ppt_w</p:attrName>
                                        </p:attrNameLst>
                                      </p:cBhvr>
                                      <p:tavLst>
                                        <p:tav tm="0">
                                          <p:val>
                                            <p:fltVal val="0"/>
                                          </p:val>
                                        </p:tav>
                                        <p:tav tm="100000">
                                          <p:val>
                                            <p:strVal val="#ppt_w"/>
                                          </p:val>
                                        </p:tav>
                                      </p:tavLst>
                                    </p:anim>
                                    <p:anim calcmode="lin" valueType="num">
                                      <p:cBhvr>
                                        <p:cTn dur="500" fill="hold" id="84"/>
                                        <p:tgtEl>
                                          <p:spTgt spid="31"/>
                                        </p:tgtEl>
                                        <p:attrNameLst>
                                          <p:attrName>ppt_h</p:attrName>
                                        </p:attrNameLst>
                                      </p:cBhvr>
                                      <p:tavLst>
                                        <p:tav tm="0">
                                          <p:val>
                                            <p:fltVal val="0"/>
                                          </p:val>
                                        </p:tav>
                                        <p:tav tm="100000">
                                          <p:val>
                                            <p:strVal val="#ppt_h"/>
                                          </p:val>
                                        </p:tav>
                                      </p:tavLst>
                                    </p:anim>
                                    <p:animEffect filter="fade" transition="in">
                                      <p:cBhvr>
                                        <p:cTn dur="500" id="85"/>
                                        <p:tgtEl>
                                          <p:spTgt spid="31"/>
                                        </p:tgtEl>
                                      </p:cBhvr>
                                    </p:animEffect>
                                  </p:childTnLst>
                                </p:cTn>
                              </p:par>
                              <p:par>
                                <p:cTn fill="hold" id="86" nodeType="withEffect" presetClass="entr" presetID="53" presetSubtype="16">
                                  <p:stCondLst>
                                    <p:cond delay="0"/>
                                  </p:stCondLst>
                                  <p:childTnLst>
                                    <p:set>
                                      <p:cBhvr>
                                        <p:cTn dur="1" fill="hold" id="87">
                                          <p:stCondLst>
                                            <p:cond delay="0"/>
                                          </p:stCondLst>
                                        </p:cTn>
                                        <p:tgtEl>
                                          <p:spTgt spid="35"/>
                                        </p:tgtEl>
                                        <p:attrNameLst>
                                          <p:attrName>style.visibility</p:attrName>
                                        </p:attrNameLst>
                                      </p:cBhvr>
                                      <p:to>
                                        <p:strVal val="visible"/>
                                      </p:to>
                                    </p:set>
                                    <p:anim calcmode="lin" valueType="num">
                                      <p:cBhvr>
                                        <p:cTn dur="500" fill="hold" id="88"/>
                                        <p:tgtEl>
                                          <p:spTgt spid="35"/>
                                        </p:tgtEl>
                                        <p:attrNameLst>
                                          <p:attrName>ppt_w</p:attrName>
                                        </p:attrNameLst>
                                      </p:cBhvr>
                                      <p:tavLst>
                                        <p:tav tm="0">
                                          <p:val>
                                            <p:fltVal val="0"/>
                                          </p:val>
                                        </p:tav>
                                        <p:tav tm="100000">
                                          <p:val>
                                            <p:strVal val="#ppt_w"/>
                                          </p:val>
                                        </p:tav>
                                      </p:tavLst>
                                    </p:anim>
                                    <p:anim calcmode="lin" valueType="num">
                                      <p:cBhvr>
                                        <p:cTn dur="500" fill="hold" id="89"/>
                                        <p:tgtEl>
                                          <p:spTgt spid="35"/>
                                        </p:tgtEl>
                                        <p:attrNameLst>
                                          <p:attrName>ppt_h</p:attrName>
                                        </p:attrNameLst>
                                      </p:cBhvr>
                                      <p:tavLst>
                                        <p:tav tm="0">
                                          <p:val>
                                            <p:fltVal val="0"/>
                                          </p:val>
                                        </p:tav>
                                        <p:tav tm="100000">
                                          <p:val>
                                            <p:strVal val="#ppt_h"/>
                                          </p:val>
                                        </p:tav>
                                      </p:tavLst>
                                    </p:anim>
                                    <p:animEffect filter="fade" transition="in">
                                      <p:cBhvr>
                                        <p:cTn dur="500" id="90"/>
                                        <p:tgtEl>
                                          <p:spTgt spid="35"/>
                                        </p:tgtEl>
                                      </p:cBhvr>
                                    </p:animEffect>
                                  </p:childTnLst>
                                </p:cTn>
                              </p:par>
                              <p:par>
                                <p:cTn fill="hold" id="91" nodeType="withEffect" presetClass="entr" presetID="53" presetSubtype="16">
                                  <p:stCondLst>
                                    <p:cond delay="0"/>
                                  </p:stCondLst>
                                  <p:childTnLst>
                                    <p:set>
                                      <p:cBhvr>
                                        <p:cTn dur="1" fill="hold" id="92">
                                          <p:stCondLst>
                                            <p:cond delay="0"/>
                                          </p:stCondLst>
                                        </p:cTn>
                                        <p:tgtEl>
                                          <p:spTgt spid="41"/>
                                        </p:tgtEl>
                                        <p:attrNameLst>
                                          <p:attrName>style.visibility</p:attrName>
                                        </p:attrNameLst>
                                      </p:cBhvr>
                                      <p:to>
                                        <p:strVal val="visible"/>
                                      </p:to>
                                    </p:set>
                                    <p:anim calcmode="lin" valueType="num">
                                      <p:cBhvr>
                                        <p:cTn dur="500" fill="hold" id="93"/>
                                        <p:tgtEl>
                                          <p:spTgt spid="41"/>
                                        </p:tgtEl>
                                        <p:attrNameLst>
                                          <p:attrName>ppt_w</p:attrName>
                                        </p:attrNameLst>
                                      </p:cBhvr>
                                      <p:tavLst>
                                        <p:tav tm="0">
                                          <p:val>
                                            <p:fltVal val="0"/>
                                          </p:val>
                                        </p:tav>
                                        <p:tav tm="100000">
                                          <p:val>
                                            <p:strVal val="#ppt_w"/>
                                          </p:val>
                                        </p:tav>
                                      </p:tavLst>
                                    </p:anim>
                                    <p:anim calcmode="lin" valueType="num">
                                      <p:cBhvr>
                                        <p:cTn dur="500" fill="hold" id="94"/>
                                        <p:tgtEl>
                                          <p:spTgt spid="41"/>
                                        </p:tgtEl>
                                        <p:attrNameLst>
                                          <p:attrName>ppt_h</p:attrName>
                                        </p:attrNameLst>
                                      </p:cBhvr>
                                      <p:tavLst>
                                        <p:tav tm="0">
                                          <p:val>
                                            <p:fltVal val="0"/>
                                          </p:val>
                                        </p:tav>
                                        <p:tav tm="100000">
                                          <p:val>
                                            <p:strVal val="#ppt_h"/>
                                          </p:val>
                                        </p:tav>
                                      </p:tavLst>
                                    </p:anim>
                                    <p:animEffect filter="fade" transition="in">
                                      <p:cBhvr>
                                        <p:cTn dur="500" id="95"/>
                                        <p:tgtEl>
                                          <p:spTgt spid="41"/>
                                        </p:tgtEl>
                                      </p:cBhvr>
                                    </p:animEffect>
                                  </p:childTnLst>
                                </p:cTn>
                              </p:par>
                              <p:par>
                                <p:cTn fill="hold" grpId="0" id="96" nodeType="withEffect" presetClass="entr" presetID="53" presetSubtype="16">
                                  <p:stCondLst>
                                    <p:cond delay="0"/>
                                  </p:stCondLst>
                                  <p:childTnLst>
                                    <p:set>
                                      <p:cBhvr>
                                        <p:cTn dur="1" fill="hold" id="97">
                                          <p:stCondLst>
                                            <p:cond delay="0"/>
                                          </p:stCondLst>
                                        </p:cTn>
                                        <p:tgtEl>
                                          <p:spTgt spid="47"/>
                                        </p:tgtEl>
                                        <p:attrNameLst>
                                          <p:attrName>style.visibility</p:attrName>
                                        </p:attrNameLst>
                                      </p:cBhvr>
                                      <p:to>
                                        <p:strVal val="visible"/>
                                      </p:to>
                                    </p:set>
                                    <p:anim calcmode="lin" valueType="num">
                                      <p:cBhvr>
                                        <p:cTn dur="500" fill="hold" id="98"/>
                                        <p:tgtEl>
                                          <p:spTgt spid="47"/>
                                        </p:tgtEl>
                                        <p:attrNameLst>
                                          <p:attrName>ppt_w</p:attrName>
                                        </p:attrNameLst>
                                      </p:cBhvr>
                                      <p:tavLst>
                                        <p:tav tm="0">
                                          <p:val>
                                            <p:fltVal val="0"/>
                                          </p:val>
                                        </p:tav>
                                        <p:tav tm="100000">
                                          <p:val>
                                            <p:strVal val="#ppt_w"/>
                                          </p:val>
                                        </p:tav>
                                      </p:tavLst>
                                    </p:anim>
                                    <p:anim calcmode="lin" valueType="num">
                                      <p:cBhvr>
                                        <p:cTn dur="500" fill="hold" id="99"/>
                                        <p:tgtEl>
                                          <p:spTgt spid="47"/>
                                        </p:tgtEl>
                                        <p:attrNameLst>
                                          <p:attrName>ppt_h</p:attrName>
                                        </p:attrNameLst>
                                      </p:cBhvr>
                                      <p:tavLst>
                                        <p:tav tm="0">
                                          <p:val>
                                            <p:fltVal val="0"/>
                                          </p:val>
                                        </p:tav>
                                        <p:tav tm="100000">
                                          <p:val>
                                            <p:strVal val="#ppt_h"/>
                                          </p:val>
                                        </p:tav>
                                      </p:tavLst>
                                    </p:anim>
                                    <p:animEffect filter="fade" transition="in">
                                      <p:cBhvr>
                                        <p:cTn dur="500" id="100"/>
                                        <p:tgtEl>
                                          <p:spTgt spid="47"/>
                                        </p:tgtEl>
                                      </p:cBhvr>
                                    </p:animEffect>
                                  </p:childTnLst>
                                </p:cTn>
                              </p:par>
                              <p:par>
                                <p:cTn fill="hold" id="101" nodeType="withEffect" presetClass="entr" presetID="53" presetSubtype="16">
                                  <p:stCondLst>
                                    <p:cond delay="0"/>
                                  </p:stCondLst>
                                  <p:childTnLst>
                                    <p:set>
                                      <p:cBhvr>
                                        <p:cTn dur="1" fill="hold" id="102">
                                          <p:stCondLst>
                                            <p:cond delay="0"/>
                                          </p:stCondLst>
                                        </p:cTn>
                                        <p:tgtEl>
                                          <p:spTgt spid="51"/>
                                        </p:tgtEl>
                                        <p:attrNameLst>
                                          <p:attrName>style.visibility</p:attrName>
                                        </p:attrNameLst>
                                      </p:cBhvr>
                                      <p:to>
                                        <p:strVal val="visible"/>
                                      </p:to>
                                    </p:set>
                                    <p:anim calcmode="lin" valueType="num">
                                      <p:cBhvr>
                                        <p:cTn dur="500" fill="hold" id="103"/>
                                        <p:tgtEl>
                                          <p:spTgt spid="51"/>
                                        </p:tgtEl>
                                        <p:attrNameLst>
                                          <p:attrName>ppt_w</p:attrName>
                                        </p:attrNameLst>
                                      </p:cBhvr>
                                      <p:tavLst>
                                        <p:tav tm="0">
                                          <p:val>
                                            <p:fltVal val="0"/>
                                          </p:val>
                                        </p:tav>
                                        <p:tav tm="100000">
                                          <p:val>
                                            <p:strVal val="#ppt_w"/>
                                          </p:val>
                                        </p:tav>
                                      </p:tavLst>
                                    </p:anim>
                                    <p:anim calcmode="lin" valueType="num">
                                      <p:cBhvr>
                                        <p:cTn dur="500" fill="hold" id="104"/>
                                        <p:tgtEl>
                                          <p:spTgt spid="51"/>
                                        </p:tgtEl>
                                        <p:attrNameLst>
                                          <p:attrName>ppt_h</p:attrName>
                                        </p:attrNameLst>
                                      </p:cBhvr>
                                      <p:tavLst>
                                        <p:tav tm="0">
                                          <p:val>
                                            <p:fltVal val="0"/>
                                          </p:val>
                                        </p:tav>
                                        <p:tav tm="100000">
                                          <p:val>
                                            <p:strVal val="#ppt_h"/>
                                          </p:val>
                                        </p:tav>
                                      </p:tavLst>
                                    </p:anim>
                                    <p:animEffect filter="fade" transition="in">
                                      <p:cBhvr>
                                        <p:cTn dur="500" id="105"/>
                                        <p:tgtEl>
                                          <p:spTgt spid="51"/>
                                        </p:tgtEl>
                                      </p:cBhvr>
                                    </p:animEffect>
                                  </p:childTnLst>
                                </p:cTn>
                              </p:par>
                              <p:par>
                                <p:cTn fill="hold" grpId="0" id="106" nodeType="withEffect" presetClass="entr" presetID="53" presetSubtype="16">
                                  <p:stCondLst>
                                    <p:cond delay="0"/>
                                  </p:stCondLst>
                                  <p:childTnLst>
                                    <p:set>
                                      <p:cBhvr>
                                        <p:cTn dur="1" fill="hold" id="107">
                                          <p:stCondLst>
                                            <p:cond delay="0"/>
                                          </p:stCondLst>
                                        </p:cTn>
                                        <p:tgtEl>
                                          <p:spTgt spid="58"/>
                                        </p:tgtEl>
                                        <p:attrNameLst>
                                          <p:attrName>style.visibility</p:attrName>
                                        </p:attrNameLst>
                                      </p:cBhvr>
                                      <p:to>
                                        <p:strVal val="visible"/>
                                      </p:to>
                                    </p:set>
                                    <p:anim calcmode="lin" valueType="num">
                                      <p:cBhvr>
                                        <p:cTn dur="500" fill="hold" id="108"/>
                                        <p:tgtEl>
                                          <p:spTgt spid="58"/>
                                        </p:tgtEl>
                                        <p:attrNameLst>
                                          <p:attrName>ppt_w</p:attrName>
                                        </p:attrNameLst>
                                      </p:cBhvr>
                                      <p:tavLst>
                                        <p:tav tm="0">
                                          <p:val>
                                            <p:fltVal val="0"/>
                                          </p:val>
                                        </p:tav>
                                        <p:tav tm="100000">
                                          <p:val>
                                            <p:strVal val="#ppt_w"/>
                                          </p:val>
                                        </p:tav>
                                      </p:tavLst>
                                    </p:anim>
                                    <p:anim calcmode="lin" valueType="num">
                                      <p:cBhvr>
                                        <p:cTn dur="500" fill="hold" id="109"/>
                                        <p:tgtEl>
                                          <p:spTgt spid="58"/>
                                        </p:tgtEl>
                                        <p:attrNameLst>
                                          <p:attrName>ppt_h</p:attrName>
                                        </p:attrNameLst>
                                      </p:cBhvr>
                                      <p:tavLst>
                                        <p:tav tm="0">
                                          <p:val>
                                            <p:fltVal val="0"/>
                                          </p:val>
                                        </p:tav>
                                        <p:tav tm="100000">
                                          <p:val>
                                            <p:strVal val="#ppt_h"/>
                                          </p:val>
                                        </p:tav>
                                      </p:tavLst>
                                    </p:anim>
                                    <p:animEffect filter="fade" transition="in">
                                      <p:cBhvr>
                                        <p:cTn dur="500" id="110"/>
                                        <p:tgtEl>
                                          <p:spTgt spid="58"/>
                                        </p:tgtEl>
                                      </p:cBhvr>
                                    </p:animEffect>
                                  </p:childTnLst>
                                </p:cTn>
                              </p:par>
                              <p:par>
                                <p:cTn fill="hold" id="111" nodeType="withEffect" presetClass="entr" presetID="53" presetSubtype="16">
                                  <p:stCondLst>
                                    <p:cond delay="0"/>
                                  </p:stCondLst>
                                  <p:childTnLst>
                                    <p:set>
                                      <p:cBhvr>
                                        <p:cTn dur="1" fill="hold" id="112">
                                          <p:stCondLst>
                                            <p:cond delay="0"/>
                                          </p:stCondLst>
                                        </p:cTn>
                                        <p:tgtEl>
                                          <p:spTgt spid="62"/>
                                        </p:tgtEl>
                                        <p:attrNameLst>
                                          <p:attrName>style.visibility</p:attrName>
                                        </p:attrNameLst>
                                      </p:cBhvr>
                                      <p:to>
                                        <p:strVal val="visible"/>
                                      </p:to>
                                    </p:set>
                                    <p:anim calcmode="lin" valueType="num">
                                      <p:cBhvr>
                                        <p:cTn dur="500" fill="hold" id="113"/>
                                        <p:tgtEl>
                                          <p:spTgt spid="62"/>
                                        </p:tgtEl>
                                        <p:attrNameLst>
                                          <p:attrName>ppt_w</p:attrName>
                                        </p:attrNameLst>
                                      </p:cBhvr>
                                      <p:tavLst>
                                        <p:tav tm="0">
                                          <p:val>
                                            <p:fltVal val="0"/>
                                          </p:val>
                                        </p:tav>
                                        <p:tav tm="100000">
                                          <p:val>
                                            <p:strVal val="#ppt_w"/>
                                          </p:val>
                                        </p:tav>
                                      </p:tavLst>
                                    </p:anim>
                                    <p:anim calcmode="lin" valueType="num">
                                      <p:cBhvr>
                                        <p:cTn dur="500" fill="hold" id="114"/>
                                        <p:tgtEl>
                                          <p:spTgt spid="62"/>
                                        </p:tgtEl>
                                        <p:attrNameLst>
                                          <p:attrName>ppt_h</p:attrName>
                                        </p:attrNameLst>
                                      </p:cBhvr>
                                      <p:tavLst>
                                        <p:tav tm="0">
                                          <p:val>
                                            <p:fltVal val="0"/>
                                          </p:val>
                                        </p:tav>
                                        <p:tav tm="100000">
                                          <p:val>
                                            <p:strVal val="#ppt_h"/>
                                          </p:val>
                                        </p:tav>
                                      </p:tavLst>
                                    </p:anim>
                                    <p:animEffect filter="fade" transition="in">
                                      <p:cBhvr>
                                        <p:cTn dur="500" id="115"/>
                                        <p:tgtEl>
                                          <p:spTgt spid="62"/>
                                        </p:tgtEl>
                                      </p:cBhvr>
                                    </p:animEffect>
                                  </p:childTnLst>
                                </p:cTn>
                              </p:par>
                            </p:childTnLst>
                          </p:cTn>
                        </p:par>
                        <p:par>
                          <p:cTn fill="hold" id="116">
                            <p:stCondLst>
                              <p:cond delay="3100"/>
                            </p:stCondLst>
                            <p:childTnLst>
                              <p:par>
                                <p:cTn fill="hold" grpId="0" id="117" nodeType="afterEffect" presetClass="entr" presetID="22" presetSubtype="8">
                                  <p:stCondLst>
                                    <p:cond delay="0"/>
                                  </p:stCondLst>
                                  <p:childTnLst>
                                    <p:set>
                                      <p:cBhvr>
                                        <p:cTn dur="1" fill="hold" id="118">
                                          <p:stCondLst>
                                            <p:cond delay="0"/>
                                          </p:stCondLst>
                                        </p:cTn>
                                        <p:tgtEl>
                                          <p:spTgt spid="12"/>
                                        </p:tgtEl>
                                        <p:attrNameLst>
                                          <p:attrName>style.visibility</p:attrName>
                                        </p:attrNameLst>
                                      </p:cBhvr>
                                      <p:to>
                                        <p:strVal val="visible"/>
                                      </p:to>
                                    </p:set>
                                    <p:animEffect filter="wipe(left)" transition="in">
                                      <p:cBhvr>
                                        <p:cTn dur="500" id="119"/>
                                        <p:tgtEl>
                                          <p:spTgt spid="12"/>
                                        </p:tgtEl>
                                      </p:cBhvr>
                                    </p:animEffect>
                                  </p:childTnLst>
                                </p:cTn>
                              </p:par>
                              <p:par>
                                <p:cTn fill="hold" grpId="0" id="120" nodeType="withEffect" presetClass="entr" presetID="22" presetSubtype="8">
                                  <p:stCondLst>
                                    <p:cond delay="0"/>
                                  </p:stCondLst>
                                  <p:childTnLst>
                                    <p:set>
                                      <p:cBhvr>
                                        <p:cTn dur="1" fill="hold" id="121">
                                          <p:stCondLst>
                                            <p:cond delay="0"/>
                                          </p:stCondLst>
                                        </p:cTn>
                                        <p:tgtEl>
                                          <p:spTgt spid="17"/>
                                        </p:tgtEl>
                                        <p:attrNameLst>
                                          <p:attrName>style.visibility</p:attrName>
                                        </p:attrNameLst>
                                      </p:cBhvr>
                                      <p:to>
                                        <p:strVal val="visible"/>
                                      </p:to>
                                    </p:set>
                                    <p:animEffect filter="wipe(left)" transition="in">
                                      <p:cBhvr>
                                        <p:cTn dur="500" id="122"/>
                                        <p:tgtEl>
                                          <p:spTgt spid="17"/>
                                        </p:tgtEl>
                                      </p:cBhvr>
                                    </p:animEffect>
                                  </p:childTnLst>
                                </p:cTn>
                              </p:par>
                              <p:par>
                                <p:cTn fill="hold" grpId="0" id="123" nodeType="withEffect" presetClass="entr" presetID="22" presetSubtype="8">
                                  <p:stCondLst>
                                    <p:cond delay="0"/>
                                  </p:stCondLst>
                                  <p:childTnLst>
                                    <p:set>
                                      <p:cBhvr>
                                        <p:cTn dur="1" fill="hold" id="124">
                                          <p:stCondLst>
                                            <p:cond delay="0"/>
                                          </p:stCondLst>
                                        </p:cTn>
                                        <p:tgtEl>
                                          <p:spTgt spid="21"/>
                                        </p:tgtEl>
                                        <p:attrNameLst>
                                          <p:attrName>style.visibility</p:attrName>
                                        </p:attrNameLst>
                                      </p:cBhvr>
                                      <p:to>
                                        <p:strVal val="visible"/>
                                      </p:to>
                                    </p:set>
                                    <p:animEffect filter="wipe(left)" transition="in">
                                      <p:cBhvr>
                                        <p:cTn dur="500" id="125"/>
                                        <p:tgtEl>
                                          <p:spTgt spid="21"/>
                                        </p:tgtEl>
                                      </p:cBhvr>
                                    </p:animEffect>
                                  </p:childTnLst>
                                </p:cTn>
                              </p:par>
                              <p:par>
                                <p:cTn fill="hold" grpId="0" id="126" nodeType="withEffect" presetClass="entr" presetID="22" presetSubtype="8">
                                  <p:stCondLst>
                                    <p:cond delay="0"/>
                                  </p:stCondLst>
                                  <p:childTnLst>
                                    <p:set>
                                      <p:cBhvr>
                                        <p:cTn dur="1" fill="hold" id="127">
                                          <p:stCondLst>
                                            <p:cond delay="0"/>
                                          </p:stCondLst>
                                        </p:cTn>
                                        <p:tgtEl>
                                          <p:spTgt spid="28"/>
                                        </p:tgtEl>
                                        <p:attrNameLst>
                                          <p:attrName>style.visibility</p:attrName>
                                        </p:attrNameLst>
                                      </p:cBhvr>
                                      <p:to>
                                        <p:strVal val="visible"/>
                                      </p:to>
                                    </p:set>
                                    <p:animEffect filter="wipe(left)" transition="in">
                                      <p:cBhvr>
                                        <p:cTn dur="500" id="128"/>
                                        <p:tgtEl>
                                          <p:spTgt spid="28"/>
                                        </p:tgtEl>
                                      </p:cBhvr>
                                    </p:animEffect>
                                  </p:childTnLst>
                                </p:cTn>
                              </p:par>
                              <p:par>
                                <p:cTn fill="hold" grpId="0" id="129" nodeType="withEffect" presetClass="entr" presetID="22" presetSubtype="8">
                                  <p:stCondLst>
                                    <p:cond delay="0"/>
                                  </p:stCondLst>
                                  <p:childTnLst>
                                    <p:set>
                                      <p:cBhvr>
                                        <p:cTn dur="1" fill="hold" id="130">
                                          <p:stCondLst>
                                            <p:cond delay="0"/>
                                          </p:stCondLst>
                                        </p:cTn>
                                        <p:tgtEl>
                                          <p:spTgt spid="32"/>
                                        </p:tgtEl>
                                        <p:attrNameLst>
                                          <p:attrName>style.visibility</p:attrName>
                                        </p:attrNameLst>
                                      </p:cBhvr>
                                      <p:to>
                                        <p:strVal val="visible"/>
                                      </p:to>
                                    </p:set>
                                    <p:animEffect filter="wipe(left)" transition="in">
                                      <p:cBhvr>
                                        <p:cTn dur="500" id="131"/>
                                        <p:tgtEl>
                                          <p:spTgt spid="32"/>
                                        </p:tgtEl>
                                      </p:cBhvr>
                                    </p:animEffect>
                                  </p:childTnLst>
                                </p:cTn>
                              </p:par>
                              <p:par>
                                <p:cTn fill="hold" grpId="0" id="132" nodeType="withEffect" presetClass="entr" presetID="22" presetSubtype="8">
                                  <p:stCondLst>
                                    <p:cond delay="0"/>
                                  </p:stCondLst>
                                  <p:childTnLst>
                                    <p:set>
                                      <p:cBhvr>
                                        <p:cTn dur="1" fill="hold" id="133">
                                          <p:stCondLst>
                                            <p:cond delay="0"/>
                                          </p:stCondLst>
                                        </p:cTn>
                                        <p:tgtEl>
                                          <p:spTgt spid="38"/>
                                        </p:tgtEl>
                                        <p:attrNameLst>
                                          <p:attrName>style.visibility</p:attrName>
                                        </p:attrNameLst>
                                      </p:cBhvr>
                                      <p:to>
                                        <p:strVal val="visible"/>
                                      </p:to>
                                    </p:set>
                                    <p:animEffect filter="wipe(left)" transition="in">
                                      <p:cBhvr>
                                        <p:cTn dur="500" id="134"/>
                                        <p:tgtEl>
                                          <p:spTgt spid="38"/>
                                        </p:tgtEl>
                                      </p:cBhvr>
                                    </p:animEffect>
                                  </p:childTnLst>
                                </p:cTn>
                              </p:par>
                              <p:par>
                                <p:cTn fill="hold" grpId="0" id="135" nodeType="withEffect" presetClass="entr" presetID="22" presetSubtype="8">
                                  <p:stCondLst>
                                    <p:cond delay="0"/>
                                  </p:stCondLst>
                                  <p:childTnLst>
                                    <p:set>
                                      <p:cBhvr>
                                        <p:cTn dur="1" fill="hold" id="136">
                                          <p:stCondLst>
                                            <p:cond delay="0"/>
                                          </p:stCondLst>
                                        </p:cTn>
                                        <p:tgtEl>
                                          <p:spTgt spid="44"/>
                                        </p:tgtEl>
                                        <p:attrNameLst>
                                          <p:attrName>style.visibility</p:attrName>
                                        </p:attrNameLst>
                                      </p:cBhvr>
                                      <p:to>
                                        <p:strVal val="visible"/>
                                      </p:to>
                                    </p:set>
                                    <p:animEffect filter="wipe(left)" transition="in">
                                      <p:cBhvr>
                                        <p:cTn dur="500" id="137"/>
                                        <p:tgtEl>
                                          <p:spTgt spid="44"/>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48"/>
                                        </p:tgtEl>
                                        <p:attrNameLst>
                                          <p:attrName>style.visibility</p:attrName>
                                        </p:attrNameLst>
                                      </p:cBhvr>
                                      <p:to>
                                        <p:strVal val="visible"/>
                                      </p:to>
                                    </p:set>
                                    <p:animEffect filter="wipe(left)" transition="in">
                                      <p:cBhvr>
                                        <p:cTn dur="500" id="140"/>
                                        <p:tgtEl>
                                          <p:spTgt spid="48"/>
                                        </p:tgtEl>
                                      </p:cBhvr>
                                    </p:animEffect>
                                  </p:childTnLst>
                                </p:cTn>
                              </p:par>
                              <p:par>
                                <p:cTn fill="hold" grpId="0" id="141" nodeType="withEffect" presetClass="entr" presetID="22" presetSubtype="8">
                                  <p:stCondLst>
                                    <p:cond delay="0"/>
                                  </p:stCondLst>
                                  <p:childTnLst>
                                    <p:set>
                                      <p:cBhvr>
                                        <p:cTn dur="1" fill="hold" id="142">
                                          <p:stCondLst>
                                            <p:cond delay="0"/>
                                          </p:stCondLst>
                                        </p:cTn>
                                        <p:tgtEl>
                                          <p:spTgt spid="55"/>
                                        </p:tgtEl>
                                        <p:attrNameLst>
                                          <p:attrName>style.visibility</p:attrName>
                                        </p:attrNameLst>
                                      </p:cBhvr>
                                      <p:to>
                                        <p:strVal val="visible"/>
                                      </p:to>
                                    </p:set>
                                    <p:animEffect filter="wipe(left)" transition="in">
                                      <p:cBhvr>
                                        <p:cTn dur="500" id="143"/>
                                        <p:tgtEl>
                                          <p:spTgt spid="55"/>
                                        </p:tgtEl>
                                      </p:cBhvr>
                                    </p:animEffect>
                                  </p:childTnLst>
                                </p:cTn>
                              </p:par>
                              <p:par>
                                <p:cTn fill="hold" grpId="0" id="144" nodeType="withEffect" presetClass="entr" presetID="22" presetSubtype="8">
                                  <p:stCondLst>
                                    <p:cond delay="0"/>
                                  </p:stCondLst>
                                  <p:childTnLst>
                                    <p:set>
                                      <p:cBhvr>
                                        <p:cTn dur="1" fill="hold" id="145">
                                          <p:stCondLst>
                                            <p:cond delay="0"/>
                                          </p:stCondLst>
                                        </p:cTn>
                                        <p:tgtEl>
                                          <p:spTgt spid="59"/>
                                        </p:tgtEl>
                                        <p:attrNameLst>
                                          <p:attrName>style.visibility</p:attrName>
                                        </p:attrNameLst>
                                      </p:cBhvr>
                                      <p:to>
                                        <p:strVal val="visible"/>
                                      </p:to>
                                    </p:set>
                                    <p:animEffect filter="wipe(left)" transition="in">
                                      <p:cBhvr>
                                        <p:cTn dur="500" id="146"/>
                                        <p:tgtEl>
                                          <p:spTgt spid="59"/>
                                        </p:tgtEl>
                                      </p:cBhvr>
                                    </p:animEffect>
                                  </p:childTnLst>
                                </p:cTn>
                              </p:par>
                            </p:childTnLst>
                          </p:cTn>
                        </p:par>
                        <p:par>
                          <p:cTn fill="hold" id="147">
                            <p:stCondLst>
                              <p:cond delay="3600"/>
                            </p:stCondLst>
                            <p:childTnLst>
                              <p:par>
                                <p:cTn fill="hold" grpId="0" id="148" nodeType="afterEffect" presetClass="entr" presetID="22" presetSubtype="8">
                                  <p:stCondLst>
                                    <p:cond delay="0"/>
                                  </p:stCondLst>
                                  <p:childTnLst>
                                    <p:set>
                                      <p:cBhvr>
                                        <p:cTn dur="1" fill="hold" id="149">
                                          <p:stCondLst>
                                            <p:cond delay="0"/>
                                          </p:stCondLst>
                                        </p:cTn>
                                        <p:tgtEl>
                                          <p:spTgt spid="13"/>
                                        </p:tgtEl>
                                        <p:attrNameLst>
                                          <p:attrName>style.visibility</p:attrName>
                                        </p:attrNameLst>
                                      </p:cBhvr>
                                      <p:to>
                                        <p:strVal val="visible"/>
                                      </p:to>
                                    </p:set>
                                    <p:animEffect filter="wipe(left)" transition="in">
                                      <p:cBhvr>
                                        <p:cTn dur="500" id="150"/>
                                        <p:tgtEl>
                                          <p:spTgt spid="13"/>
                                        </p:tgtEl>
                                      </p:cBhvr>
                                    </p:animEffect>
                                  </p:childTnLst>
                                </p:cTn>
                              </p:par>
                              <p:par>
                                <p:cTn fill="hold" grpId="0" id="151" nodeType="withEffect" presetClass="entr" presetID="22" presetSubtype="8">
                                  <p:stCondLst>
                                    <p:cond delay="0"/>
                                  </p:stCondLst>
                                  <p:childTnLst>
                                    <p:set>
                                      <p:cBhvr>
                                        <p:cTn dur="1" fill="hold" id="152">
                                          <p:stCondLst>
                                            <p:cond delay="0"/>
                                          </p:stCondLst>
                                        </p:cTn>
                                        <p:tgtEl>
                                          <p:spTgt spid="18"/>
                                        </p:tgtEl>
                                        <p:attrNameLst>
                                          <p:attrName>style.visibility</p:attrName>
                                        </p:attrNameLst>
                                      </p:cBhvr>
                                      <p:to>
                                        <p:strVal val="visible"/>
                                      </p:to>
                                    </p:set>
                                    <p:animEffect filter="wipe(left)" transition="in">
                                      <p:cBhvr>
                                        <p:cTn dur="500" id="153"/>
                                        <p:tgtEl>
                                          <p:spTgt spid="18"/>
                                        </p:tgtEl>
                                      </p:cBhvr>
                                    </p:animEffect>
                                  </p:childTnLst>
                                </p:cTn>
                              </p:par>
                              <p:par>
                                <p:cTn fill="hold" grpId="0" id="154" nodeType="withEffect" presetClass="entr" presetID="22" presetSubtype="8">
                                  <p:stCondLst>
                                    <p:cond delay="0"/>
                                  </p:stCondLst>
                                  <p:childTnLst>
                                    <p:set>
                                      <p:cBhvr>
                                        <p:cTn dur="1" fill="hold" id="155">
                                          <p:stCondLst>
                                            <p:cond delay="0"/>
                                          </p:stCondLst>
                                        </p:cTn>
                                        <p:tgtEl>
                                          <p:spTgt spid="22"/>
                                        </p:tgtEl>
                                        <p:attrNameLst>
                                          <p:attrName>style.visibility</p:attrName>
                                        </p:attrNameLst>
                                      </p:cBhvr>
                                      <p:to>
                                        <p:strVal val="visible"/>
                                      </p:to>
                                    </p:set>
                                    <p:animEffect filter="wipe(left)" transition="in">
                                      <p:cBhvr>
                                        <p:cTn dur="500" id="156"/>
                                        <p:tgtEl>
                                          <p:spTgt spid="22"/>
                                        </p:tgtEl>
                                      </p:cBhvr>
                                    </p:animEffect>
                                  </p:childTnLst>
                                </p:cTn>
                              </p:par>
                              <p:par>
                                <p:cTn fill="hold" grpId="0" id="157" nodeType="withEffect" presetClass="entr" presetID="22" presetSubtype="8">
                                  <p:stCondLst>
                                    <p:cond delay="0"/>
                                  </p:stCondLst>
                                  <p:childTnLst>
                                    <p:set>
                                      <p:cBhvr>
                                        <p:cTn dur="1" fill="hold" id="158">
                                          <p:stCondLst>
                                            <p:cond delay="0"/>
                                          </p:stCondLst>
                                        </p:cTn>
                                        <p:tgtEl>
                                          <p:spTgt spid="29"/>
                                        </p:tgtEl>
                                        <p:attrNameLst>
                                          <p:attrName>style.visibility</p:attrName>
                                        </p:attrNameLst>
                                      </p:cBhvr>
                                      <p:to>
                                        <p:strVal val="visible"/>
                                      </p:to>
                                    </p:set>
                                    <p:animEffect filter="wipe(left)" transition="in">
                                      <p:cBhvr>
                                        <p:cTn dur="500" id="159"/>
                                        <p:tgtEl>
                                          <p:spTgt spid="29"/>
                                        </p:tgtEl>
                                      </p:cBhvr>
                                    </p:animEffect>
                                  </p:childTnLst>
                                </p:cTn>
                              </p:par>
                              <p:par>
                                <p:cTn fill="hold" grpId="0" id="160" nodeType="withEffect" presetClass="entr" presetID="22" presetSubtype="8">
                                  <p:stCondLst>
                                    <p:cond delay="0"/>
                                  </p:stCondLst>
                                  <p:childTnLst>
                                    <p:set>
                                      <p:cBhvr>
                                        <p:cTn dur="1" fill="hold" id="161">
                                          <p:stCondLst>
                                            <p:cond delay="0"/>
                                          </p:stCondLst>
                                        </p:cTn>
                                        <p:tgtEl>
                                          <p:spTgt spid="33"/>
                                        </p:tgtEl>
                                        <p:attrNameLst>
                                          <p:attrName>style.visibility</p:attrName>
                                        </p:attrNameLst>
                                      </p:cBhvr>
                                      <p:to>
                                        <p:strVal val="visible"/>
                                      </p:to>
                                    </p:set>
                                    <p:animEffect filter="wipe(left)" transition="in">
                                      <p:cBhvr>
                                        <p:cTn dur="500" id="162"/>
                                        <p:tgtEl>
                                          <p:spTgt spid="33"/>
                                        </p:tgtEl>
                                      </p:cBhvr>
                                    </p:animEffect>
                                  </p:childTnLst>
                                </p:cTn>
                              </p:par>
                              <p:par>
                                <p:cTn fill="hold" grpId="0" id="163" nodeType="withEffect" presetClass="entr" presetID="22" presetSubtype="8">
                                  <p:stCondLst>
                                    <p:cond delay="0"/>
                                  </p:stCondLst>
                                  <p:childTnLst>
                                    <p:set>
                                      <p:cBhvr>
                                        <p:cTn dur="1" fill="hold" id="164">
                                          <p:stCondLst>
                                            <p:cond delay="0"/>
                                          </p:stCondLst>
                                        </p:cTn>
                                        <p:tgtEl>
                                          <p:spTgt spid="39"/>
                                        </p:tgtEl>
                                        <p:attrNameLst>
                                          <p:attrName>style.visibility</p:attrName>
                                        </p:attrNameLst>
                                      </p:cBhvr>
                                      <p:to>
                                        <p:strVal val="visible"/>
                                      </p:to>
                                    </p:set>
                                    <p:animEffect filter="wipe(left)" transition="in">
                                      <p:cBhvr>
                                        <p:cTn dur="500" id="165"/>
                                        <p:tgtEl>
                                          <p:spTgt spid="39"/>
                                        </p:tgtEl>
                                      </p:cBhvr>
                                    </p:animEffect>
                                  </p:childTnLst>
                                </p:cTn>
                              </p:par>
                              <p:par>
                                <p:cTn fill="hold" grpId="0" id="166" nodeType="withEffect" presetClass="entr" presetID="22" presetSubtype="8">
                                  <p:stCondLst>
                                    <p:cond delay="0"/>
                                  </p:stCondLst>
                                  <p:childTnLst>
                                    <p:set>
                                      <p:cBhvr>
                                        <p:cTn dur="1" fill="hold" id="167">
                                          <p:stCondLst>
                                            <p:cond delay="0"/>
                                          </p:stCondLst>
                                        </p:cTn>
                                        <p:tgtEl>
                                          <p:spTgt spid="45"/>
                                        </p:tgtEl>
                                        <p:attrNameLst>
                                          <p:attrName>style.visibility</p:attrName>
                                        </p:attrNameLst>
                                      </p:cBhvr>
                                      <p:to>
                                        <p:strVal val="visible"/>
                                      </p:to>
                                    </p:set>
                                    <p:animEffect filter="wipe(left)" transition="in">
                                      <p:cBhvr>
                                        <p:cTn dur="500" id="168"/>
                                        <p:tgtEl>
                                          <p:spTgt spid="45"/>
                                        </p:tgtEl>
                                      </p:cBhvr>
                                    </p:animEffect>
                                  </p:childTnLst>
                                </p:cTn>
                              </p:par>
                              <p:par>
                                <p:cTn fill="hold" grpId="0" id="169" nodeType="withEffect" presetClass="entr" presetID="22" presetSubtype="8">
                                  <p:stCondLst>
                                    <p:cond delay="0"/>
                                  </p:stCondLst>
                                  <p:childTnLst>
                                    <p:set>
                                      <p:cBhvr>
                                        <p:cTn dur="1" fill="hold" id="170">
                                          <p:stCondLst>
                                            <p:cond delay="0"/>
                                          </p:stCondLst>
                                        </p:cTn>
                                        <p:tgtEl>
                                          <p:spTgt spid="49"/>
                                        </p:tgtEl>
                                        <p:attrNameLst>
                                          <p:attrName>style.visibility</p:attrName>
                                        </p:attrNameLst>
                                      </p:cBhvr>
                                      <p:to>
                                        <p:strVal val="visible"/>
                                      </p:to>
                                    </p:set>
                                    <p:animEffect filter="wipe(left)" transition="in">
                                      <p:cBhvr>
                                        <p:cTn dur="500" id="171"/>
                                        <p:tgtEl>
                                          <p:spTgt spid="49"/>
                                        </p:tgtEl>
                                      </p:cBhvr>
                                    </p:animEffect>
                                  </p:childTnLst>
                                </p:cTn>
                              </p:par>
                              <p:par>
                                <p:cTn fill="hold" grpId="0" id="172" nodeType="withEffect" presetClass="entr" presetID="22" presetSubtype="8">
                                  <p:stCondLst>
                                    <p:cond delay="0"/>
                                  </p:stCondLst>
                                  <p:childTnLst>
                                    <p:set>
                                      <p:cBhvr>
                                        <p:cTn dur="1" fill="hold" id="173">
                                          <p:stCondLst>
                                            <p:cond delay="0"/>
                                          </p:stCondLst>
                                        </p:cTn>
                                        <p:tgtEl>
                                          <p:spTgt spid="56"/>
                                        </p:tgtEl>
                                        <p:attrNameLst>
                                          <p:attrName>style.visibility</p:attrName>
                                        </p:attrNameLst>
                                      </p:cBhvr>
                                      <p:to>
                                        <p:strVal val="visible"/>
                                      </p:to>
                                    </p:set>
                                    <p:animEffect filter="wipe(left)" transition="in">
                                      <p:cBhvr>
                                        <p:cTn dur="500" id="174"/>
                                        <p:tgtEl>
                                          <p:spTgt spid="56"/>
                                        </p:tgtEl>
                                      </p:cBhvr>
                                    </p:animEffect>
                                  </p:childTnLst>
                                </p:cTn>
                              </p:par>
                              <p:par>
                                <p:cTn fill="hold" grpId="0" id="175" nodeType="withEffect" presetClass="entr" presetID="22" presetSubtype="8">
                                  <p:stCondLst>
                                    <p:cond delay="0"/>
                                  </p:stCondLst>
                                  <p:childTnLst>
                                    <p:set>
                                      <p:cBhvr>
                                        <p:cTn dur="1" fill="hold" id="176">
                                          <p:stCondLst>
                                            <p:cond delay="0"/>
                                          </p:stCondLst>
                                        </p:cTn>
                                        <p:tgtEl>
                                          <p:spTgt spid="60"/>
                                        </p:tgtEl>
                                        <p:attrNameLst>
                                          <p:attrName>style.visibility</p:attrName>
                                        </p:attrNameLst>
                                      </p:cBhvr>
                                      <p:to>
                                        <p:strVal val="visible"/>
                                      </p:to>
                                    </p:set>
                                    <p:animEffect filter="wipe(left)" transition="in">
                                      <p:cBhvr>
                                        <p:cTn dur="500" id="177"/>
                                        <p:tgtEl>
                                          <p:spTgt spid="60"/>
                                        </p:tgtEl>
                                      </p:cBhvr>
                                    </p:animEffect>
                                  </p:childTnLst>
                                </p:cTn>
                              </p:par>
                            </p:childTnLst>
                          </p:cTn>
                        </p:par>
                        <p:par>
                          <p:cTn fill="hold" id="178">
                            <p:stCondLst>
                              <p:cond delay="4100"/>
                            </p:stCondLst>
                            <p:childTnLst>
                              <p:par>
                                <p:cTn fill="hold" grpId="0" id="179" nodeType="afterEffect" presetClass="entr" presetID="53" presetSubtype="16">
                                  <p:stCondLst>
                                    <p:cond delay="0"/>
                                  </p:stCondLst>
                                  <p:childTnLst>
                                    <p:set>
                                      <p:cBhvr>
                                        <p:cTn dur="1" fill="hold" id="180">
                                          <p:stCondLst>
                                            <p:cond delay="0"/>
                                          </p:stCondLst>
                                        </p:cTn>
                                        <p:tgtEl>
                                          <p:spTgt spid="14"/>
                                        </p:tgtEl>
                                        <p:attrNameLst>
                                          <p:attrName>style.visibility</p:attrName>
                                        </p:attrNameLst>
                                      </p:cBhvr>
                                      <p:to>
                                        <p:strVal val="visible"/>
                                      </p:to>
                                    </p:set>
                                    <p:anim calcmode="lin" valueType="num">
                                      <p:cBhvr>
                                        <p:cTn dur="500" fill="hold" id="181"/>
                                        <p:tgtEl>
                                          <p:spTgt spid="14"/>
                                        </p:tgtEl>
                                        <p:attrNameLst>
                                          <p:attrName>ppt_w</p:attrName>
                                        </p:attrNameLst>
                                      </p:cBhvr>
                                      <p:tavLst>
                                        <p:tav tm="0">
                                          <p:val>
                                            <p:fltVal val="0"/>
                                          </p:val>
                                        </p:tav>
                                        <p:tav tm="100000">
                                          <p:val>
                                            <p:strVal val="#ppt_w"/>
                                          </p:val>
                                        </p:tav>
                                      </p:tavLst>
                                    </p:anim>
                                    <p:anim calcmode="lin" valueType="num">
                                      <p:cBhvr>
                                        <p:cTn dur="500" fill="hold" id="182"/>
                                        <p:tgtEl>
                                          <p:spTgt spid="14"/>
                                        </p:tgtEl>
                                        <p:attrNameLst>
                                          <p:attrName>ppt_h</p:attrName>
                                        </p:attrNameLst>
                                      </p:cBhvr>
                                      <p:tavLst>
                                        <p:tav tm="0">
                                          <p:val>
                                            <p:fltVal val="0"/>
                                          </p:val>
                                        </p:tav>
                                        <p:tav tm="100000">
                                          <p:val>
                                            <p:strVal val="#ppt_h"/>
                                          </p:val>
                                        </p:tav>
                                      </p:tavLst>
                                    </p:anim>
                                    <p:animEffect filter="fade" transition="in">
                                      <p:cBhvr>
                                        <p:cTn dur="500" id="183"/>
                                        <p:tgtEl>
                                          <p:spTgt spid="14"/>
                                        </p:tgtEl>
                                      </p:cBhvr>
                                    </p:animEffect>
                                  </p:childTnLst>
                                </p:cTn>
                              </p:par>
                              <p:par>
                                <p:cTn fill="hold" grpId="0" id="184" nodeType="withEffect" presetClass="entr" presetID="53" presetSubtype="16">
                                  <p:stCondLst>
                                    <p:cond delay="0"/>
                                  </p:stCondLst>
                                  <p:childTnLst>
                                    <p:set>
                                      <p:cBhvr>
                                        <p:cTn dur="1" fill="hold" id="185">
                                          <p:stCondLst>
                                            <p:cond delay="0"/>
                                          </p:stCondLst>
                                        </p:cTn>
                                        <p:tgtEl>
                                          <p:spTgt spid="19"/>
                                        </p:tgtEl>
                                        <p:attrNameLst>
                                          <p:attrName>style.visibility</p:attrName>
                                        </p:attrNameLst>
                                      </p:cBhvr>
                                      <p:to>
                                        <p:strVal val="visible"/>
                                      </p:to>
                                    </p:set>
                                    <p:anim calcmode="lin" valueType="num">
                                      <p:cBhvr>
                                        <p:cTn dur="500" fill="hold" id="186"/>
                                        <p:tgtEl>
                                          <p:spTgt spid="19"/>
                                        </p:tgtEl>
                                        <p:attrNameLst>
                                          <p:attrName>ppt_w</p:attrName>
                                        </p:attrNameLst>
                                      </p:cBhvr>
                                      <p:tavLst>
                                        <p:tav tm="0">
                                          <p:val>
                                            <p:fltVal val="0"/>
                                          </p:val>
                                        </p:tav>
                                        <p:tav tm="100000">
                                          <p:val>
                                            <p:strVal val="#ppt_w"/>
                                          </p:val>
                                        </p:tav>
                                      </p:tavLst>
                                    </p:anim>
                                    <p:anim calcmode="lin" valueType="num">
                                      <p:cBhvr>
                                        <p:cTn dur="500" fill="hold" id="187"/>
                                        <p:tgtEl>
                                          <p:spTgt spid="19"/>
                                        </p:tgtEl>
                                        <p:attrNameLst>
                                          <p:attrName>ppt_h</p:attrName>
                                        </p:attrNameLst>
                                      </p:cBhvr>
                                      <p:tavLst>
                                        <p:tav tm="0">
                                          <p:val>
                                            <p:fltVal val="0"/>
                                          </p:val>
                                        </p:tav>
                                        <p:tav tm="100000">
                                          <p:val>
                                            <p:strVal val="#ppt_h"/>
                                          </p:val>
                                        </p:tav>
                                      </p:tavLst>
                                    </p:anim>
                                    <p:animEffect filter="fade" transition="in">
                                      <p:cBhvr>
                                        <p:cTn dur="500" id="188"/>
                                        <p:tgtEl>
                                          <p:spTgt spid="19"/>
                                        </p:tgtEl>
                                      </p:cBhvr>
                                    </p:animEffect>
                                  </p:childTnLst>
                                </p:cTn>
                              </p:par>
                              <p:par>
                                <p:cTn fill="hold" grpId="0" id="189" nodeType="withEffect" presetClass="entr" presetID="53" presetSubtype="16">
                                  <p:stCondLst>
                                    <p:cond delay="0"/>
                                  </p:stCondLst>
                                  <p:childTnLst>
                                    <p:set>
                                      <p:cBhvr>
                                        <p:cTn dur="1" fill="hold" id="190">
                                          <p:stCondLst>
                                            <p:cond delay="0"/>
                                          </p:stCondLst>
                                        </p:cTn>
                                        <p:tgtEl>
                                          <p:spTgt spid="23"/>
                                        </p:tgtEl>
                                        <p:attrNameLst>
                                          <p:attrName>style.visibility</p:attrName>
                                        </p:attrNameLst>
                                      </p:cBhvr>
                                      <p:to>
                                        <p:strVal val="visible"/>
                                      </p:to>
                                    </p:set>
                                    <p:anim calcmode="lin" valueType="num">
                                      <p:cBhvr>
                                        <p:cTn dur="500" fill="hold" id="191"/>
                                        <p:tgtEl>
                                          <p:spTgt spid="23"/>
                                        </p:tgtEl>
                                        <p:attrNameLst>
                                          <p:attrName>ppt_w</p:attrName>
                                        </p:attrNameLst>
                                      </p:cBhvr>
                                      <p:tavLst>
                                        <p:tav tm="0">
                                          <p:val>
                                            <p:fltVal val="0"/>
                                          </p:val>
                                        </p:tav>
                                        <p:tav tm="100000">
                                          <p:val>
                                            <p:strVal val="#ppt_w"/>
                                          </p:val>
                                        </p:tav>
                                      </p:tavLst>
                                    </p:anim>
                                    <p:anim calcmode="lin" valueType="num">
                                      <p:cBhvr>
                                        <p:cTn dur="500" fill="hold" id="192"/>
                                        <p:tgtEl>
                                          <p:spTgt spid="23"/>
                                        </p:tgtEl>
                                        <p:attrNameLst>
                                          <p:attrName>ppt_h</p:attrName>
                                        </p:attrNameLst>
                                      </p:cBhvr>
                                      <p:tavLst>
                                        <p:tav tm="0">
                                          <p:val>
                                            <p:fltVal val="0"/>
                                          </p:val>
                                        </p:tav>
                                        <p:tav tm="100000">
                                          <p:val>
                                            <p:strVal val="#ppt_h"/>
                                          </p:val>
                                        </p:tav>
                                      </p:tavLst>
                                    </p:anim>
                                    <p:animEffect filter="fade" transition="in">
                                      <p:cBhvr>
                                        <p:cTn dur="500" id="193"/>
                                        <p:tgtEl>
                                          <p:spTgt spid="23"/>
                                        </p:tgtEl>
                                      </p:cBhvr>
                                    </p:animEffect>
                                  </p:childTnLst>
                                </p:cTn>
                              </p:par>
                              <p:par>
                                <p:cTn fill="hold" grpId="0" id="194" nodeType="withEffect" presetClass="entr" presetID="53" presetSubtype="16">
                                  <p:stCondLst>
                                    <p:cond delay="0"/>
                                  </p:stCondLst>
                                  <p:childTnLst>
                                    <p:set>
                                      <p:cBhvr>
                                        <p:cTn dur="1" fill="hold" id="195">
                                          <p:stCondLst>
                                            <p:cond delay="0"/>
                                          </p:stCondLst>
                                        </p:cTn>
                                        <p:tgtEl>
                                          <p:spTgt spid="30"/>
                                        </p:tgtEl>
                                        <p:attrNameLst>
                                          <p:attrName>style.visibility</p:attrName>
                                        </p:attrNameLst>
                                      </p:cBhvr>
                                      <p:to>
                                        <p:strVal val="visible"/>
                                      </p:to>
                                    </p:set>
                                    <p:anim calcmode="lin" valueType="num">
                                      <p:cBhvr>
                                        <p:cTn dur="500" fill="hold" id="196"/>
                                        <p:tgtEl>
                                          <p:spTgt spid="30"/>
                                        </p:tgtEl>
                                        <p:attrNameLst>
                                          <p:attrName>ppt_w</p:attrName>
                                        </p:attrNameLst>
                                      </p:cBhvr>
                                      <p:tavLst>
                                        <p:tav tm="0">
                                          <p:val>
                                            <p:fltVal val="0"/>
                                          </p:val>
                                        </p:tav>
                                        <p:tav tm="100000">
                                          <p:val>
                                            <p:strVal val="#ppt_w"/>
                                          </p:val>
                                        </p:tav>
                                      </p:tavLst>
                                    </p:anim>
                                    <p:anim calcmode="lin" valueType="num">
                                      <p:cBhvr>
                                        <p:cTn dur="500" fill="hold" id="197"/>
                                        <p:tgtEl>
                                          <p:spTgt spid="30"/>
                                        </p:tgtEl>
                                        <p:attrNameLst>
                                          <p:attrName>ppt_h</p:attrName>
                                        </p:attrNameLst>
                                      </p:cBhvr>
                                      <p:tavLst>
                                        <p:tav tm="0">
                                          <p:val>
                                            <p:fltVal val="0"/>
                                          </p:val>
                                        </p:tav>
                                        <p:tav tm="100000">
                                          <p:val>
                                            <p:strVal val="#ppt_h"/>
                                          </p:val>
                                        </p:tav>
                                      </p:tavLst>
                                    </p:anim>
                                    <p:animEffect filter="fade" transition="in">
                                      <p:cBhvr>
                                        <p:cTn dur="500" id="198"/>
                                        <p:tgtEl>
                                          <p:spTgt spid="30"/>
                                        </p:tgtEl>
                                      </p:cBhvr>
                                    </p:animEffect>
                                  </p:childTnLst>
                                </p:cTn>
                              </p:par>
                              <p:par>
                                <p:cTn fill="hold" grpId="0" id="199" nodeType="withEffect" presetClass="entr" presetID="53" presetSubtype="16">
                                  <p:stCondLst>
                                    <p:cond delay="0"/>
                                  </p:stCondLst>
                                  <p:childTnLst>
                                    <p:set>
                                      <p:cBhvr>
                                        <p:cTn dur="1" fill="hold" id="200">
                                          <p:stCondLst>
                                            <p:cond delay="0"/>
                                          </p:stCondLst>
                                        </p:cTn>
                                        <p:tgtEl>
                                          <p:spTgt spid="34"/>
                                        </p:tgtEl>
                                        <p:attrNameLst>
                                          <p:attrName>style.visibility</p:attrName>
                                        </p:attrNameLst>
                                      </p:cBhvr>
                                      <p:to>
                                        <p:strVal val="visible"/>
                                      </p:to>
                                    </p:set>
                                    <p:anim calcmode="lin" valueType="num">
                                      <p:cBhvr>
                                        <p:cTn dur="500" fill="hold" id="201"/>
                                        <p:tgtEl>
                                          <p:spTgt spid="34"/>
                                        </p:tgtEl>
                                        <p:attrNameLst>
                                          <p:attrName>ppt_w</p:attrName>
                                        </p:attrNameLst>
                                      </p:cBhvr>
                                      <p:tavLst>
                                        <p:tav tm="0">
                                          <p:val>
                                            <p:fltVal val="0"/>
                                          </p:val>
                                        </p:tav>
                                        <p:tav tm="100000">
                                          <p:val>
                                            <p:strVal val="#ppt_w"/>
                                          </p:val>
                                        </p:tav>
                                      </p:tavLst>
                                    </p:anim>
                                    <p:anim calcmode="lin" valueType="num">
                                      <p:cBhvr>
                                        <p:cTn dur="500" fill="hold" id="202"/>
                                        <p:tgtEl>
                                          <p:spTgt spid="34"/>
                                        </p:tgtEl>
                                        <p:attrNameLst>
                                          <p:attrName>ppt_h</p:attrName>
                                        </p:attrNameLst>
                                      </p:cBhvr>
                                      <p:tavLst>
                                        <p:tav tm="0">
                                          <p:val>
                                            <p:fltVal val="0"/>
                                          </p:val>
                                        </p:tav>
                                        <p:tav tm="100000">
                                          <p:val>
                                            <p:strVal val="#ppt_h"/>
                                          </p:val>
                                        </p:tav>
                                      </p:tavLst>
                                    </p:anim>
                                    <p:animEffect filter="fade" transition="in">
                                      <p:cBhvr>
                                        <p:cTn dur="500" id="203"/>
                                        <p:tgtEl>
                                          <p:spTgt spid="34"/>
                                        </p:tgtEl>
                                      </p:cBhvr>
                                    </p:animEffect>
                                  </p:childTnLst>
                                </p:cTn>
                              </p:par>
                              <p:par>
                                <p:cTn fill="hold" grpId="0" id="204" nodeType="withEffect" presetClass="entr" presetID="53" presetSubtype="16">
                                  <p:stCondLst>
                                    <p:cond delay="0"/>
                                  </p:stCondLst>
                                  <p:childTnLst>
                                    <p:set>
                                      <p:cBhvr>
                                        <p:cTn dur="1" fill="hold" id="205">
                                          <p:stCondLst>
                                            <p:cond delay="0"/>
                                          </p:stCondLst>
                                        </p:cTn>
                                        <p:tgtEl>
                                          <p:spTgt spid="40"/>
                                        </p:tgtEl>
                                        <p:attrNameLst>
                                          <p:attrName>style.visibility</p:attrName>
                                        </p:attrNameLst>
                                      </p:cBhvr>
                                      <p:to>
                                        <p:strVal val="visible"/>
                                      </p:to>
                                    </p:set>
                                    <p:anim calcmode="lin" valueType="num">
                                      <p:cBhvr>
                                        <p:cTn dur="500" fill="hold" id="206"/>
                                        <p:tgtEl>
                                          <p:spTgt spid="40"/>
                                        </p:tgtEl>
                                        <p:attrNameLst>
                                          <p:attrName>ppt_w</p:attrName>
                                        </p:attrNameLst>
                                      </p:cBhvr>
                                      <p:tavLst>
                                        <p:tav tm="0">
                                          <p:val>
                                            <p:fltVal val="0"/>
                                          </p:val>
                                        </p:tav>
                                        <p:tav tm="100000">
                                          <p:val>
                                            <p:strVal val="#ppt_w"/>
                                          </p:val>
                                        </p:tav>
                                      </p:tavLst>
                                    </p:anim>
                                    <p:anim calcmode="lin" valueType="num">
                                      <p:cBhvr>
                                        <p:cTn dur="500" fill="hold" id="207"/>
                                        <p:tgtEl>
                                          <p:spTgt spid="40"/>
                                        </p:tgtEl>
                                        <p:attrNameLst>
                                          <p:attrName>ppt_h</p:attrName>
                                        </p:attrNameLst>
                                      </p:cBhvr>
                                      <p:tavLst>
                                        <p:tav tm="0">
                                          <p:val>
                                            <p:fltVal val="0"/>
                                          </p:val>
                                        </p:tav>
                                        <p:tav tm="100000">
                                          <p:val>
                                            <p:strVal val="#ppt_h"/>
                                          </p:val>
                                        </p:tav>
                                      </p:tavLst>
                                    </p:anim>
                                    <p:animEffect filter="fade" transition="in">
                                      <p:cBhvr>
                                        <p:cTn dur="500" id="208"/>
                                        <p:tgtEl>
                                          <p:spTgt spid="40"/>
                                        </p:tgtEl>
                                      </p:cBhvr>
                                    </p:animEffect>
                                  </p:childTnLst>
                                </p:cTn>
                              </p:par>
                              <p:par>
                                <p:cTn fill="hold" grpId="0" id="209" nodeType="withEffect" presetClass="entr" presetID="53" presetSubtype="16">
                                  <p:stCondLst>
                                    <p:cond delay="0"/>
                                  </p:stCondLst>
                                  <p:childTnLst>
                                    <p:set>
                                      <p:cBhvr>
                                        <p:cTn dur="1" fill="hold" id="210">
                                          <p:stCondLst>
                                            <p:cond delay="0"/>
                                          </p:stCondLst>
                                        </p:cTn>
                                        <p:tgtEl>
                                          <p:spTgt spid="46"/>
                                        </p:tgtEl>
                                        <p:attrNameLst>
                                          <p:attrName>style.visibility</p:attrName>
                                        </p:attrNameLst>
                                      </p:cBhvr>
                                      <p:to>
                                        <p:strVal val="visible"/>
                                      </p:to>
                                    </p:set>
                                    <p:anim calcmode="lin" valueType="num">
                                      <p:cBhvr>
                                        <p:cTn dur="500" fill="hold" id="211"/>
                                        <p:tgtEl>
                                          <p:spTgt spid="46"/>
                                        </p:tgtEl>
                                        <p:attrNameLst>
                                          <p:attrName>ppt_w</p:attrName>
                                        </p:attrNameLst>
                                      </p:cBhvr>
                                      <p:tavLst>
                                        <p:tav tm="0">
                                          <p:val>
                                            <p:fltVal val="0"/>
                                          </p:val>
                                        </p:tav>
                                        <p:tav tm="100000">
                                          <p:val>
                                            <p:strVal val="#ppt_w"/>
                                          </p:val>
                                        </p:tav>
                                      </p:tavLst>
                                    </p:anim>
                                    <p:anim calcmode="lin" valueType="num">
                                      <p:cBhvr>
                                        <p:cTn dur="500" fill="hold" id="212"/>
                                        <p:tgtEl>
                                          <p:spTgt spid="46"/>
                                        </p:tgtEl>
                                        <p:attrNameLst>
                                          <p:attrName>ppt_h</p:attrName>
                                        </p:attrNameLst>
                                      </p:cBhvr>
                                      <p:tavLst>
                                        <p:tav tm="0">
                                          <p:val>
                                            <p:fltVal val="0"/>
                                          </p:val>
                                        </p:tav>
                                        <p:tav tm="100000">
                                          <p:val>
                                            <p:strVal val="#ppt_h"/>
                                          </p:val>
                                        </p:tav>
                                      </p:tavLst>
                                    </p:anim>
                                    <p:animEffect filter="fade" transition="in">
                                      <p:cBhvr>
                                        <p:cTn dur="500" id="213"/>
                                        <p:tgtEl>
                                          <p:spTgt spid="46"/>
                                        </p:tgtEl>
                                      </p:cBhvr>
                                    </p:animEffect>
                                  </p:childTnLst>
                                </p:cTn>
                              </p:par>
                              <p:par>
                                <p:cTn fill="hold" grpId="0" id="214" nodeType="withEffect" presetClass="entr" presetID="53" presetSubtype="16">
                                  <p:stCondLst>
                                    <p:cond delay="0"/>
                                  </p:stCondLst>
                                  <p:childTnLst>
                                    <p:set>
                                      <p:cBhvr>
                                        <p:cTn dur="1" fill="hold" id="215">
                                          <p:stCondLst>
                                            <p:cond delay="0"/>
                                          </p:stCondLst>
                                        </p:cTn>
                                        <p:tgtEl>
                                          <p:spTgt spid="50"/>
                                        </p:tgtEl>
                                        <p:attrNameLst>
                                          <p:attrName>style.visibility</p:attrName>
                                        </p:attrNameLst>
                                      </p:cBhvr>
                                      <p:to>
                                        <p:strVal val="visible"/>
                                      </p:to>
                                    </p:set>
                                    <p:anim calcmode="lin" valueType="num">
                                      <p:cBhvr>
                                        <p:cTn dur="500" fill="hold" id="216"/>
                                        <p:tgtEl>
                                          <p:spTgt spid="50"/>
                                        </p:tgtEl>
                                        <p:attrNameLst>
                                          <p:attrName>ppt_w</p:attrName>
                                        </p:attrNameLst>
                                      </p:cBhvr>
                                      <p:tavLst>
                                        <p:tav tm="0">
                                          <p:val>
                                            <p:fltVal val="0"/>
                                          </p:val>
                                        </p:tav>
                                        <p:tav tm="100000">
                                          <p:val>
                                            <p:strVal val="#ppt_w"/>
                                          </p:val>
                                        </p:tav>
                                      </p:tavLst>
                                    </p:anim>
                                    <p:anim calcmode="lin" valueType="num">
                                      <p:cBhvr>
                                        <p:cTn dur="500" fill="hold" id="217"/>
                                        <p:tgtEl>
                                          <p:spTgt spid="50"/>
                                        </p:tgtEl>
                                        <p:attrNameLst>
                                          <p:attrName>ppt_h</p:attrName>
                                        </p:attrNameLst>
                                      </p:cBhvr>
                                      <p:tavLst>
                                        <p:tav tm="0">
                                          <p:val>
                                            <p:fltVal val="0"/>
                                          </p:val>
                                        </p:tav>
                                        <p:tav tm="100000">
                                          <p:val>
                                            <p:strVal val="#ppt_h"/>
                                          </p:val>
                                        </p:tav>
                                      </p:tavLst>
                                    </p:anim>
                                    <p:animEffect filter="fade" transition="in">
                                      <p:cBhvr>
                                        <p:cTn dur="500" id="218"/>
                                        <p:tgtEl>
                                          <p:spTgt spid="50"/>
                                        </p:tgtEl>
                                      </p:cBhvr>
                                    </p:animEffect>
                                  </p:childTnLst>
                                </p:cTn>
                              </p:par>
                              <p:par>
                                <p:cTn fill="hold" grpId="0" id="219" nodeType="withEffect" presetClass="entr" presetID="53" presetSubtype="16">
                                  <p:stCondLst>
                                    <p:cond delay="0"/>
                                  </p:stCondLst>
                                  <p:childTnLst>
                                    <p:set>
                                      <p:cBhvr>
                                        <p:cTn dur="1" fill="hold" id="220">
                                          <p:stCondLst>
                                            <p:cond delay="0"/>
                                          </p:stCondLst>
                                        </p:cTn>
                                        <p:tgtEl>
                                          <p:spTgt spid="57"/>
                                        </p:tgtEl>
                                        <p:attrNameLst>
                                          <p:attrName>style.visibility</p:attrName>
                                        </p:attrNameLst>
                                      </p:cBhvr>
                                      <p:to>
                                        <p:strVal val="visible"/>
                                      </p:to>
                                    </p:set>
                                    <p:anim calcmode="lin" valueType="num">
                                      <p:cBhvr>
                                        <p:cTn dur="500" fill="hold" id="221"/>
                                        <p:tgtEl>
                                          <p:spTgt spid="57"/>
                                        </p:tgtEl>
                                        <p:attrNameLst>
                                          <p:attrName>ppt_w</p:attrName>
                                        </p:attrNameLst>
                                      </p:cBhvr>
                                      <p:tavLst>
                                        <p:tav tm="0">
                                          <p:val>
                                            <p:fltVal val="0"/>
                                          </p:val>
                                        </p:tav>
                                        <p:tav tm="100000">
                                          <p:val>
                                            <p:strVal val="#ppt_w"/>
                                          </p:val>
                                        </p:tav>
                                      </p:tavLst>
                                    </p:anim>
                                    <p:anim calcmode="lin" valueType="num">
                                      <p:cBhvr>
                                        <p:cTn dur="500" fill="hold" id="222"/>
                                        <p:tgtEl>
                                          <p:spTgt spid="57"/>
                                        </p:tgtEl>
                                        <p:attrNameLst>
                                          <p:attrName>ppt_h</p:attrName>
                                        </p:attrNameLst>
                                      </p:cBhvr>
                                      <p:tavLst>
                                        <p:tav tm="0">
                                          <p:val>
                                            <p:fltVal val="0"/>
                                          </p:val>
                                        </p:tav>
                                        <p:tav tm="100000">
                                          <p:val>
                                            <p:strVal val="#ppt_h"/>
                                          </p:val>
                                        </p:tav>
                                      </p:tavLst>
                                    </p:anim>
                                    <p:animEffect filter="fade" transition="in">
                                      <p:cBhvr>
                                        <p:cTn dur="500" id="223"/>
                                        <p:tgtEl>
                                          <p:spTgt spid="57"/>
                                        </p:tgtEl>
                                      </p:cBhvr>
                                    </p:animEffect>
                                  </p:childTnLst>
                                </p:cTn>
                              </p:par>
                              <p:par>
                                <p:cTn fill="hold" grpId="0" id="224" nodeType="withEffect" presetClass="entr" presetID="53" presetSubtype="16">
                                  <p:stCondLst>
                                    <p:cond delay="0"/>
                                  </p:stCondLst>
                                  <p:childTnLst>
                                    <p:set>
                                      <p:cBhvr>
                                        <p:cTn dur="1" fill="hold" id="225">
                                          <p:stCondLst>
                                            <p:cond delay="0"/>
                                          </p:stCondLst>
                                        </p:cTn>
                                        <p:tgtEl>
                                          <p:spTgt spid="61"/>
                                        </p:tgtEl>
                                        <p:attrNameLst>
                                          <p:attrName>style.visibility</p:attrName>
                                        </p:attrNameLst>
                                      </p:cBhvr>
                                      <p:to>
                                        <p:strVal val="visible"/>
                                      </p:to>
                                    </p:set>
                                    <p:anim calcmode="lin" valueType="num">
                                      <p:cBhvr>
                                        <p:cTn dur="500" fill="hold" id="226"/>
                                        <p:tgtEl>
                                          <p:spTgt spid="61"/>
                                        </p:tgtEl>
                                        <p:attrNameLst>
                                          <p:attrName>ppt_w</p:attrName>
                                        </p:attrNameLst>
                                      </p:cBhvr>
                                      <p:tavLst>
                                        <p:tav tm="0">
                                          <p:val>
                                            <p:fltVal val="0"/>
                                          </p:val>
                                        </p:tav>
                                        <p:tav tm="100000">
                                          <p:val>
                                            <p:strVal val="#ppt_w"/>
                                          </p:val>
                                        </p:tav>
                                      </p:tavLst>
                                    </p:anim>
                                    <p:anim calcmode="lin" valueType="num">
                                      <p:cBhvr>
                                        <p:cTn dur="500" fill="hold" id="227"/>
                                        <p:tgtEl>
                                          <p:spTgt spid="61"/>
                                        </p:tgtEl>
                                        <p:attrNameLst>
                                          <p:attrName>ppt_h</p:attrName>
                                        </p:attrNameLst>
                                      </p:cBhvr>
                                      <p:tavLst>
                                        <p:tav tm="0">
                                          <p:val>
                                            <p:fltVal val="0"/>
                                          </p:val>
                                        </p:tav>
                                        <p:tav tm="100000">
                                          <p:val>
                                            <p:strVal val="#ppt_h"/>
                                          </p:val>
                                        </p:tav>
                                      </p:tavLst>
                                    </p:anim>
                                    <p:animEffect filter="fade" transition="in">
                                      <p:cBhvr>
                                        <p:cTn dur="500" id="228"/>
                                        <p:tgtEl>
                                          <p:spTgt spid="61"/>
                                        </p:tgtEl>
                                      </p:cBhvr>
                                    </p:animEffect>
                                  </p:childTnLst>
                                </p:cTn>
                              </p:par>
                            </p:childTnLst>
                          </p:cTn>
                        </p:par>
                        <p:par>
                          <p:cTn fill="hold" id="229">
                            <p:stCondLst>
                              <p:cond delay="4600"/>
                            </p:stCondLst>
                            <p:childTnLst>
                              <p:par>
                                <p:cTn fill="hold" grpId="0" id="230" nodeType="afterEffect" presetClass="entr" presetID="53" presetSubtype="16">
                                  <p:stCondLst>
                                    <p:cond delay="0"/>
                                  </p:stCondLst>
                                  <p:childTnLst>
                                    <p:set>
                                      <p:cBhvr>
                                        <p:cTn dur="1" fill="hold" id="231">
                                          <p:stCondLst>
                                            <p:cond delay="0"/>
                                          </p:stCondLst>
                                        </p:cTn>
                                        <p:tgtEl>
                                          <p:spTgt spid="76">
                                            <p:txEl>
                                              <p:pRg end="0" st="0"/>
                                            </p:txEl>
                                          </p:spTgt>
                                        </p:tgtEl>
                                        <p:attrNameLst>
                                          <p:attrName>style.visibility</p:attrName>
                                        </p:attrNameLst>
                                      </p:cBhvr>
                                      <p:to>
                                        <p:strVal val="visible"/>
                                      </p:to>
                                    </p:set>
                                    <p:anim calcmode="lin" valueType="num">
                                      <p:cBhvr>
                                        <p:cTn dur="500" fill="hold" id="232"/>
                                        <p:tgtEl>
                                          <p:spTgt spid="76">
                                            <p:txEl>
                                              <p:pRg end="0" st="0"/>
                                            </p:txEl>
                                          </p:spTgt>
                                        </p:tgtEl>
                                        <p:attrNameLst>
                                          <p:attrName>ppt_w</p:attrName>
                                        </p:attrNameLst>
                                      </p:cBhvr>
                                      <p:tavLst>
                                        <p:tav tm="0">
                                          <p:val>
                                            <p:fltVal val="0"/>
                                          </p:val>
                                        </p:tav>
                                        <p:tav tm="100000">
                                          <p:val>
                                            <p:strVal val="#ppt_w"/>
                                          </p:val>
                                        </p:tav>
                                      </p:tavLst>
                                    </p:anim>
                                    <p:anim calcmode="lin" valueType="num">
                                      <p:cBhvr>
                                        <p:cTn dur="500" fill="hold" id="233"/>
                                        <p:tgtEl>
                                          <p:spTgt spid="76">
                                            <p:txEl>
                                              <p:pRg end="0" st="0"/>
                                            </p:txEl>
                                          </p:spTgt>
                                        </p:tgtEl>
                                        <p:attrNameLst>
                                          <p:attrName>ppt_h</p:attrName>
                                        </p:attrNameLst>
                                      </p:cBhvr>
                                      <p:tavLst>
                                        <p:tav tm="0">
                                          <p:val>
                                            <p:fltVal val="0"/>
                                          </p:val>
                                        </p:tav>
                                        <p:tav tm="100000">
                                          <p:val>
                                            <p:strVal val="#ppt_h"/>
                                          </p:val>
                                        </p:tav>
                                      </p:tavLst>
                                    </p:anim>
                                    <p:animEffect filter="fade" transition="in">
                                      <p:cBhvr>
                                        <p:cTn dur="500" id="234"/>
                                        <p:tgtEl>
                                          <p:spTgt spid="76">
                                            <p:txEl>
                                              <p:pRg end="0" st="0"/>
                                            </p:txEl>
                                          </p:spTgt>
                                        </p:tgtEl>
                                      </p:cBhvr>
                                    </p:animEffect>
                                  </p:childTnLst>
                                </p:cTn>
                              </p:par>
                            </p:childTnLst>
                          </p:cTn>
                        </p:par>
                        <p:par>
                          <p:cTn fill="hold" id="235">
                            <p:stCondLst>
                              <p:cond delay="5100"/>
                            </p:stCondLst>
                            <p:childTnLst>
                              <p:par>
                                <p:cTn fill="hold" grpId="0" id="236" nodeType="afterEffect" presetClass="entr" presetID="22" presetSubtype="4">
                                  <p:stCondLst>
                                    <p:cond delay="0"/>
                                  </p:stCondLst>
                                  <p:childTnLst>
                                    <p:set>
                                      <p:cBhvr>
                                        <p:cTn dur="1" fill="hold" id="237">
                                          <p:stCondLst>
                                            <p:cond delay="0"/>
                                          </p:stCondLst>
                                        </p:cTn>
                                        <p:tgtEl>
                                          <p:spTgt spid="77">
                                            <p:txEl>
                                              <p:pRg end="0" st="0"/>
                                            </p:txEl>
                                          </p:spTgt>
                                        </p:tgtEl>
                                        <p:attrNameLst>
                                          <p:attrName>style.visibility</p:attrName>
                                        </p:attrNameLst>
                                      </p:cBhvr>
                                      <p:to>
                                        <p:strVal val="visible"/>
                                      </p:to>
                                    </p:set>
                                    <p:animEffect filter="wipe(down)" transition="in">
                                      <p:cBhvr>
                                        <p:cTn dur="500" id="238"/>
                                        <p:tgtEl>
                                          <p:spTgt spid="77">
                                            <p:txEl>
                                              <p:pRg end="0" st="0"/>
                                            </p:txEl>
                                          </p:spTgt>
                                        </p:tgtEl>
                                      </p:cBhvr>
                                    </p:animEffect>
                                  </p:childTnLst>
                                </p:cTn>
                              </p:par>
                            </p:childTnLst>
                          </p:cTn>
                        </p:par>
                        <p:par>
                          <p:cTn fill="hold" id="239">
                            <p:stCondLst>
                              <p:cond delay="5600"/>
                            </p:stCondLst>
                            <p:childTnLst>
                              <p:par>
                                <p:cTn fill="hold" grpId="0" id="240" nodeType="afterEffect" presetClass="entr" presetID="53" presetSubtype="16">
                                  <p:stCondLst>
                                    <p:cond delay="0"/>
                                  </p:stCondLst>
                                  <p:childTnLst>
                                    <p:set>
                                      <p:cBhvr>
                                        <p:cTn dur="1" fill="hold" id="241">
                                          <p:stCondLst>
                                            <p:cond delay="0"/>
                                          </p:stCondLst>
                                        </p:cTn>
                                        <p:tgtEl>
                                          <p:spTgt spid="78">
                                            <p:txEl>
                                              <p:pRg end="0" st="0"/>
                                            </p:txEl>
                                          </p:spTgt>
                                        </p:tgtEl>
                                        <p:attrNameLst>
                                          <p:attrName>style.visibility</p:attrName>
                                        </p:attrNameLst>
                                      </p:cBhvr>
                                      <p:to>
                                        <p:strVal val="visible"/>
                                      </p:to>
                                    </p:set>
                                    <p:anim calcmode="lin" valueType="num">
                                      <p:cBhvr>
                                        <p:cTn dur="500" fill="hold" id="242"/>
                                        <p:tgtEl>
                                          <p:spTgt spid="78">
                                            <p:txEl>
                                              <p:pRg end="0" st="0"/>
                                            </p:txEl>
                                          </p:spTgt>
                                        </p:tgtEl>
                                        <p:attrNameLst>
                                          <p:attrName>ppt_w</p:attrName>
                                        </p:attrNameLst>
                                      </p:cBhvr>
                                      <p:tavLst>
                                        <p:tav tm="0">
                                          <p:val>
                                            <p:fltVal val="0"/>
                                          </p:val>
                                        </p:tav>
                                        <p:tav tm="100000">
                                          <p:val>
                                            <p:strVal val="#ppt_w"/>
                                          </p:val>
                                        </p:tav>
                                      </p:tavLst>
                                    </p:anim>
                                    <p:anim calcmode="lin" valueType="num">
                                      <p:cBhvr>
                                        <p:cTn dur="500" fill="hold" id="243"/>
                                        <p:tgtEl>
                                          <p:spTgt spid="78">
                                            <p:txEl>
                                              <p:pRg end="0" st="0"/>
                                            </p:txEl>
                                          </p:spTgt>
                                        </p:tgtEl>
                                        <p:attrNameLst>
                                          <p:attrName>ppt_h</p:attrName>
                                        </p:attrNameLst>
                                      </p:cBhvr>
                                      <p:tavLst>
                                        <p:tav tm="0">
                                          <p:val>
                                            <p:fltVal val="0"/>
                                          </p:val>
                                        </p:tav>
                                        <p:tav tm="100000">
                                          <p:val>
                                            <p:strVal val="#ppt_h"/>
                                          </p:val>
                                        </p:tav>
                                      </p:tavLst>
                                    </p:anim>
                                    <p:animEffect filter="fade" transition="in">
                                      <p:cBhvr>
                                        <p:cTn dur="500" id="244"/>
                                        <p:tgtEl>
                                          <p:spTgt spid="78">
                                            <p:txEl>
                                              <p:pRg end="0" st="0"/>
                                            </p:txEl>
                                          </p:spTgt>
                                        </p:tgtEl>
                                      </p:cBhvr>
                                    </p:animEffect>
                                  </p:childTnLst>
                                </p:cTn>
                              </p:par>
                            </p:childTnLst>
                          </p:cTn>
                        </p:par>
                        <p:par>
                          <p:cTn fill="hold" id="245">
                            <p:stCondLst>
                              <p:cond delay="6100"/>
                            </p:stCondLst>
                            <p:childTnLst>
                              <p:par>
                                <p:cTn fill="hold" grpId="0" id="246" nodeType="afterEffect" presetClass="entr" presetID="22" presetSubtype="4">
                                  <p:stCondLst>
                                    <p:cond delay="0"/>
                                  </p:stCondLst>
                                  <p:childTnLst>
                                    <p:set>
                                      <p:cBhvr>
                                        <p:cTn dur="1" fill="hold" id="247">
                                          <p:stCondLst>
                                            <p:cond delay="0"/>
                                          </p:stCondLst>
                                        </p:cTn>
                                        <p:tgtEl>
                                          <p:spTgt spid="79">
                                            <p:txEl>
                                              <p:pRg end="0" st="0"/>
                                            </p:txEl>
                                          </p:spTgt>
                                        </p:tgtEl>
                                        <p:attrNameLst>
                                          <p:attrName>style.visibility</p:attrName>
                                        </p:attrNameLst>
                                      </p:cBhvr>
                                      <p:to>
                                        <p:strVal val="visible"/>
                                      </p:to>
                                    </p:set>
                                    <p:animEffect filter="wipe(down)" transition="in">
                                      <p:cBhvr>
                                        <p:cTn dur="500" id="248"/>
                                        <p:tgtEl>
                                          <p:spTgt spid="7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P animBg="1" grpId="0" spid="4"/>
      <p:bldP animBg="1" grpId="0" spid="5"/>
      <p:bldP animBg="1" grpId="0" spid="6"/>
      <p:bldP grpId="0" spid="7"/>
      <p:bldP grpId="0" spid="9"/>
      <p:bldP animBg="1" grpId="0" spid="11"/>
      <p:bldP animBg="1" grpId="0" spid="12"/>
      <p:bldP animBg="1" grpId="0" spid="13"/>
      <p:bldP grpId="0" spid="14"/>
      <p:bldP animBg="1" grpId="0" spid="15"/>
      <p:bldP animBg="1" grpId="0" spid="16"/>
      <p:bldP animBg="1" grpId="0" spid="17"/>
      <p:bldP animBg="1" grpId="0" spid="18"/>
      <p:bldP grpId="0" spid="19"/>
      <p:bldP animBg="1" grpId="0" spid="20"/>
      <p:bldP animBg="1" grpId="0" spid="21"/>
      <p:bldP animBg="1" grpId="0" spid="22"/>
      <p:bldP grpId="0" spid="23"/>
      <p:bldP animBg="1" grpId="0" spid="28"/>
      <p:bldP animBg="1" grpId="0" spid="29"/>
      <p:bldP grpId="0" spid="30"/>
      <p:bldP animBg="1" grpId="0" spid="31"/>
      <p:bldP animBg="1" grpId="0" spid="32"/>
      <p:bldP animBg="1" grpId="0" spid="33"/>
      <p:bldP grpId="0" spid="34"/>
      <p:bldP animBg="1" grpId="0" spid="38"/>
      <p:bldP animBg="1" grpId="0" spid="39"/>
      <p:bldP grpId="0" spid="40"/>
      <p:bldP animBg="1" grpId="0" spid="44"/>
      <p:bldP animBg="1" grpId="0" spid="45"/>
      <p:bldP grpId="0" spid="46"/>
      <p:bldP animBg="1" grpId="0" spid="47"/>
      <p:bldP animBg="1" grpId="0" spid="48"/>
      <p:bldP animBg="1" grpId="0" spid="49"/>
      <p:bldP grpId="0" spid="50"/>
      <p:bldP animBg="1" grpId="0" spid="55"/>
      <p:bldP animBg="1" grpId="0" spid="56"/>
      <p:bldP grpId="0" spid="57"/>
      <p:bldP animBg="1" grpId="0" spid="58"/>
      <p:bldP animBg="1" grpId="0" spid="59"/>
      <p:bldP animBg="1" grpId="0" spid="60"/>
      <p:bldP grpId="0" spid="61"/>
      <p:bldP build="p" grpId="0" spid="76"/>
      <p:bldP build="p" grpId="0" spid="77"/>
      <p:bldP build="p" grpId="0" spid="78"/>
      <p:bldP build="p" grpId="0" spid="79"/>
      <p:bldP grpId="0" spid="80"/>
    </p:bld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077245" y="2105340"/>
            <a:ext cx="4669100" cy="3627982"/>
            <a:chOff x="7753658" y="945371"/>
            <a:chExt cx="1408852" cy="1094705"/>
          </a:xfrm>
          <a:effectLst>
            <a:outerShdw algn="tl" blurRad="254000" dir="2700000" dist="63500" rotWithShape="0">
              <a:prstClr val="black">
                <a:alpha val="30000"/>
              </a:prstClr>
            </a:outerShdw>
          </a:effectLst>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xmlns:p14="http://schemas.microsoft.com/office/powerpoint/2010/main" val="536575528"/>
                </p:ext>
              </p:extLst>
            </p:nvPr>
          </p:nvGraphicFramePr>
          <p:xfrm>
            <a:off x="7753658" y="1205738"/>
            <a:ext cx="1251506" cy="834338"/>
          </p:xfrm>
          <a:graphic>
            <a:graphicData uri="http://schemas.openxmlformats.org/drawingml/2006/chart">
              <c:chart xmlns:c="http://schemas.openxmlformats.org/drawingml/2006/chart"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9" y="1082252"/>
              <a:ext cx="567431" cy="207749"/>
            </a:xfrm>
            <a:prstGeom prst="rect">
              <a:avLst/>
            </a:prstGeom>
            <a:noFill/>
          </p:spPr>
          <p:txBody>
            <a:bodyPr rtlCol="0" wrap="square">
              <a:spAutoFit/>
            </a:bodyPr>
            <a:lstStyle/>
            <a:p>
              <a:r>
                <a:rPr altLang="zh-CN" dirty="0" lang="en-US" sz="1200">
                  <a:solidFill>
                    <a:srgbClr val="79645C"/>
                  </a:solidFill>
                  <a:latin charset="-122" panose="02010601030101010101" pitchFamily="2" typeface="方正大黑简体"/>
                  <a:ea charset="-122" panose="02010601030101010101" pitchFamily="2" typeface="方正大黑简体"/>
                </a:rPr>
                <a:t>60%</a:t>
              </a:r>
              <a:endParaRPr altLang="en-US" dirty="0" lang="zh-CN" sz="1200">
                <a:solidFill>
                  <a:srgbClr val="79645C"/>
                </a:solidFill>
                <a:latin charset="-122" panose="02010601030101010101" pitchFamily="2" typeface="方正大黑简体"/>
                <a:ea charset="-122" panose="02010601030101010101" pitchFamily="2" typeface="方正大黑简体"/>
              </a:endParaRP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207749"/>
            </a:xfrm>
            <a:prstGeom prst="rect">
              <a:avLst/>
            </a:prstGeom>
            <a:noFill/>
          </p:spPr>
          <p:txBody>
            <a:bodyPr rtlCol="0" wrap="square">
              <a:spAutoFit/>
            </a:bodyPr>
            <a:lstStyle/>
            <a:p>
              <a:r>
                <a:rPr altLang="zh-CN" dirty="0" lang="en-US" sz="1200">
                  <a:solidFill>
                    <a:srgbClr val="79645C"/>
                  </a:solidFill>
                  <a:latin charset="-122" panose="02010601030101010101" pitchFamily="2" typeface="方正大黑简体"/>
                  <a:ea charset="-122" panose="02010601030101010101" pitchFamily="2" typeface="方正大黑简体"/>
                </a:rPr>
                <a:t>20%</a:t>
              </a:r>
              <a:endParaRPr altLang="en-US" dirty="0" lang="zh-CN" sz="1200">
                <a:solidFill>
                  <a:srgbClr val="79645C"/>
                </a:solidFill>
                <a:latin charset="-122" panose="02010601030101010101" pitchFamily="2" typeface="方正大黑简体"/>
                <a:ea charset="-122" panose="02010601030101010101" pitchFamily="2" typeface="方正大黑简体"/>
              </a:endParaRP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207749"/>
            </a:xfrm>
            <a:prstGeom prst="rect">
              <a:avLst/>
            </a:prstGeom>
            <a:noFill/>
          </p:spPr>
          <p:txBody>
            <a:bodyPr rtlCol="0" wrap="square">
              <a:spAutoFit/>
            </a:bodyPr>
            <a:lstStyle/>
            <a:p>
              <a:r>
                <a:rPr altLang="zh-CN" dirty="0" lang="en-US" sz="1200">
                  <a:solidFill>
                    <a:srgbClr val="79645C"/>
                  </a:solidFill>
                  <a:latin charset="-122" panose="02010601030101010101" pitchFamily="2" typeface="方正大黑简体"/>
                  <a:ea charset="-122" panose="02010601030101010101" pitchFamily="2" typeface="方正大黑简体"/>
                </a:rPr>
                <a:t>8%</a:t>
              </a:r>
              <a:endParaRPr altLang="en-US" dirty="0" lang="zh-CN" sz="1200">
                <a:solidFill>
                  <a:srgbClr val="79645C"/>
                </a:solidFill>
                <a:latin charset="-122" panose="02010601030101010101" pitchFamily="2" typeface="方正大黑简体"/>
                <a:ea charset="-122" panose="02010601030101010101" pitchFamily="2" typeface="方正大黑简体"/>
              </a:endParaRP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207749"/>
            </a:xfrm>
            <a:prstGeom prst="rect">
              <a:avLst/>
            </a:prstGeom>
            <a:noFill/>
          </p:spPr>
          <p:txBody>
            <a:bodyPr rtlCol="0" wrap="square">
              <a:spAutoFit/>
            </a:bodyPr>
            <a:lstStyle/>
            <a:p>
              <a:r>
                <a:rPr altLang="zh-CN" dirty="0" lang="en-US" sz="1200">
                  <a:solidFill>
                    <a:srgbClr val="79645C"/>
                  </a:solidFill>
                  <a:latin charset="-122" panose="02010601030101010101" pitchFamily="2" typeface="方正大黑简体"/>
                  <a:ea charset="-122" panose="02010601030101010101" pitchFamily="2" typeface="方正大黑简体"/>
                </a:rPr>
                <a:t>6%</a:t>
              </a:r>
              <a:endParaRPr altLang="en-US" dirty="0" lang="zh-CN" sz="1200">
                <a:solidFill>
                  <a:srgbClr val="79645C"/>
                </a:solidFill>
                <a:latin charset="-122" panose="02010601030101010101" pitchFamily="2" typeface="方正大黑简体"/>
                <a:ea charset="-122" panose="02010601030101010101" pitchFamily="2" typeface="方正大黑简体"/>
              </a:endParaRP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143462" cy="83582"/>
            </a:xfrm>
            <a:prstGeom prst="rect">
              <a:avLst/>
            </a:prstGeom>
            <a:noFill/>
          </p:spPr>
          <p:txBody>
            <a:bodyPr rtlCol="0" wrap="square">
              <a:spAutoFit/>
            </a:bodyPr>
            <a:lstStyle/>
            <a:p>
              <a:r>
                <a:rPr altLang="zh-CN" dirty="0" lang="en-US" sz="1200">
                  <a:solidFill>
                    <a:srgbClr val="79645C"/>
                  </a:solidFill>
                  <a:latin charset="-122" panose="02010601030101010101" pitchFamily="2" typeface="方正大黑简体"/>
                  <a:ea charset="-122" panose="02010601030101010101" pitchFamily="2" typeface="方正大黑简体"/>
                </a:rPr>
                <a:t>6%</a:t>
              </a:r>
              <a:endParaRPr altLang="en-US" dirty="0" lang="zh-CN" sz="1200">
                <a:solidFill>
                  <a:srgbClr val="79645C"/>
                </a:solidFill>
                <a:latin charset="-122" panose="02010601030101010101" pitchFamily="2" typeface="方正大黑简体"/>
                <a:ea charset="-122" panose="02010601030101010101" pitchFamily="2" typeface="方正大黑简体"/>
              </a:endParaRPr>
            </a:p>
          </p:txBody>
        </p:sp>
      </p:grpSp>
      <p:sp>
        <p:nvSpPr>
          <p:cNvPr id="26" name="Text Placeholder 8">
            <a:extLst>
              <a:ext uri="{FF2B5EF4-FFF2-40B4-BE49-F238E27FC236}">
                <a16:creationId xmlns:a16="http://schemas.microsoft.com/office/drawing/2014/main" id="{12F0509A-375A-480C-AE8E-5F9141626EAB}"/>
              </a:ext>
            </a:extLst>
          </p:cNvPr>
          <p:cNvSpPr txBox="1">
            <a:spLocks/>
          </p:cNvSpPr>
          <p:nvPr/>
        </p:nvSpPr>
        <p:spPr>
          <a:xfrm>
            <a:off x="1362647" y="2372343"/>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7" name="Text Placeholder 9">
            <a:extLst>
              <a:ext uri="{FF2B5EF4-FFF2-40B4-BE49-F238E27FC236}">
                <a16:creationId xmlns:a16="http://schemas.microsoft.com/office/drawing/2014/main" id="{B6F9D4AA-E972-4A47-AF77-8390A6E4B0D1}"/>
              </a:ext>
            </a:extLst>
          </p:cNvPr>
          <p:cNvSpPr txBox="1">
            <a:spLocks/>
          </p:cNvSpPr>
          <p:nvPr/>
        </p:nvSpPr>
        <p:spPr>
          <a:xfrm>
            <a:off x="1362647" y="2685826"/>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8" name="Text Placeholder 8">
            <a:extLst>
              <a:ext uri="{FF2B5EF4-FFF2-40B4-BE49-F238E27FC236}">
                <a16:creationId xmlns:a16="http://schemas.microsoft.com/office/drawing/2014/main" id="{98ADF24E-EB6E-4546-B905-618856AAC8AA}"/>
              </a:ext>
            </a:extLst>
          </p:cNvPr>
          <p:cNvSpPr txBox="1">
            <a:spLocks/>
          </p:cNvSpPr>
          <p:nvPr/>
        </p:nvSpPr>
        <p:spPr>
          <a:xfrm>
            <a:off x="1362647" y="411753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9" name="Text Placeholder 9">
            <a:extLst>
              <a:ext uri="{FF2B5EF4-FFF2-40B4-BE49-F238E27FC236}">
                <a16:creationId xmlns:a16="http://schemas.microsoft.com/office/drawing/2014/main" id="{527600E6-93DF-4FED-83FF-6917FB3134CB}"/>
              </a:ext>
            </a:extLst>
          </p:cNvPr>
          <p:cNvSpPr txBox="1">
            <a:spLocks/>
          </p:cNvSpPr>
          <p:nvPr/>
        </p:nvSpPr>
        <p:spPr>
          <a:xfrm>
            <a:off x="1362647" y="4431013"/>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0" name="Text Placeholder 8">
            <a:extLst>
              <a:ext uri="{FF2B5EF4-FFF2-40B4-BE49-F238E27FC236}">
                <a16:creationId xmlns:a16="http://schemas.microsoft.com/office/drawing/2014/main" id="{217EEBF0-8A94-4E6E-BA4A-F04267D73B25}"/>
              </a:ext>
            </a:extLst>
          </p:cNvPr>
          <p:cNvSpPr txBox="1">
            <a:spLocks/>
          </p:cNvSpPr>
          <p:nvPr/>
        </p:nvSpPr>
        <p:spPr>
          <a:xfrm>
            <a:off x="8394431" y="2372343"/>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1" name="Text Placeholder 9">
            <a:extLst>
              <a:ext uri="{FF2B5EF4-FFF2-40B4-BE49-F238E27FC236}">
                <a16:creationId xmlns:a16="http://schemas.microsoft.com/office/drawing/2014/main" id="{A0456AA0-4F9B-4906-8AE9-C3CDAA662A3D}"/>
              </a:ext>
            </a:extLst>
          </p:cNvPr>
          <p:cNvSpPr txBox="1">
            <a:spLocks/>
          </p:cNvSpPr>
          <p:nvPr/>
        </p:nvSpPr>
        <p:spPr>
          <a:xfrm>
            <a:off x="8394431" y="2685826"/>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2" name="Text Placeholder 8">
            <a:extLst>
              <a:ext uri="{FF2B5EF4-FFF2-40B4-BE49-F238E27FC236}">
                <a16:creationId xmlns:a16="http://schemas.microsoft.com/office/drawing/2014/main" id="{05C90DEA-1234-4ED3-93DD-6AEF2341AD04}"/>
              </a:ext>
            </a:extLst>
          </p:cNvPr>
          <p:cNvSpPr txBox="1">
            <a:spLocks/>
          </p:cNvSpPr>
          <p:nvPr/>
        </p:nvSpPr>
        <p:spPr>
          <a:xfrm>
            <a:off x="8394431" y="411753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3" name="Text Placeholder 9">
            <a:extLst>
              <a:ext uri="{FF2B5EF4-FFF2-40B4-BE49-F238E27FC236}">
                <a16:creationId xmlns:a16="http://schemas.microsoft.com/office/drawing/2014/main" id="{178329DB-6655-4A39-A696-3F02C82F4E1B}"/>
              </a:ext>
            </a:extLst>
          </p:cNvPr>
          <p:cNvSpPr txBox="1">
            <a:spLocks/>
          </p:cNvSpPr>
          <p:nvPr/>
        </p:nvSpPr>
        <p:spPr>
          <a:xfrm>
            <a:off x="8394431" y="4431013"/>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4"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35" name="图片 34">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6"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320463613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300" fill="hold" id="7"/>
                                        <p:tgtEl>
                                          <p:spTgt spid="35"/>
                                        </p:tgtEl>
                                        <p:attrNameLst>
                                          <p:attrName>ppt_x</p:attrName>
                                        </p:attrNameLst>
                                      </p:cBhvr>
                                      <p:tavLst>
                                        <p:tav tm="0">
                                          <p:val>
                                            <p:strVal val="0-#ppt_w/2"/>
                                          </p:val>
                                        </p:tav>
                                        <p:tav tm="100000">
                                          <p:val>
                                            <p:strVal val="#ppt_x"/>
                                          </p:val>
                                        </p:tav>
                                      </p:tavLst>
                                    </p:anim>
                                    <p:anim calcmode="lin" valueType="num">
                                      <p:cBhvr additive="base">
                                        <p:cTn dur="300" fill="hold" id="8"/>
                                        <p:tgtEl>
                                          <p:spTgt spid="3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300" fill="hold" id="11"/>
                                        <p:tgtEl>
                                          <p:spTgt spid="36"/>
                                        </p:tgtEl>
                                        <p:attrNameLst>
                                          <p:attrName>ppt_x</p:attrName>
                                        </p:attrNameLst>
                                      </p:cBhvr>
                                      <p:tavLst>
                                        <p:tav tm="0">
                                          <p:val>
                                            <p:strVal val="0-#ppt_w/2"/>
                                          </p:val>
                                        </p:tav>
                                        <p:tav tm="100000">
                                          <p:val>
                                            <p:strVal val="#ppt_x"/>
                                          </p:val>
                                        </p:tav>
                                      </p:tavLst>
                                    </p:anim>
                                    <p:anim calcmode="lin" valueType="num">
                                      <p:cBhvr additive="base">
                                        <p:cTn dur="300" fill="hold" id="12"/>
                                        <p:tgtEl>
                                          <p:spTgt spid="3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300" fill="hold" id="15"/>
                                        <p:tgtEl>
                                          <p:spTgt spid="34"/>
                                        </p:tgtEl>
                                        <p:attrNameLst>
                                          <p:attrName>ppt_x</p:attrName>
                                        </p:attrNameLst>
                                      </p:cBhvr>
                                      <p:tavLst>
                                        <p:tav tm="0">
                                          <p:val>
                                            <p:strVal val="0-#ppt_w/2"/>
                                          </p:val>
                                        </p:tav>
                                        <p:tav tm="100000">
                                          <p:val>
                                            <p:strVal val="#ppt_x"/>
                                          </p:val>
                                        </p:tav>
                                      </p:tavLst>
                                    </p:anim>
                                    <p:anim calcmode="lin" valueType="num">
                                      <p:cBhvr additive="base">
                                        <p:cTn dur="300" fill="hold" id="16"/>
                                        <p:tgtEl>
                                          <p:spTgt spid="34"/>
                                        </p:tgtEl>
                                        <p:attrNameLst>
                                          <p:attrName>ppt_y</p:attrName>
                                        </p:attrNameLst>
                                      </p:cBhvr>
                                      <p:tavLst>
                                        <p:tav tm="0">
                                          <p:val>
                                            <p:strVal val="#ppt_y"/>
                                          </p:val>
                                        </p:tav>
                                        <p:tav tm="100000">
                                          <p:val>
                                            <p:strVal val="#ppt_y"/>
                                          </p:val>
                                        </p:tav>
                                      </p:tavLst>
                                    </p:anim>
                                  </p:childTnLst>
                                </p:cTn>
                              </p:par>
                              <p:par>
                                <p:cTn fill="hold" id="17" nodeType="withEffect" presetClass="entr" presetID="53" presetSubtype="16">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childTnLst>
                          </p:cTn>
                        </p:par>
                        <p:par>
                          <p:cTn fill="hold" id="22">
                            <p:stCondLst>
                              <p:cond delay="600"/>
                            </p:stCondLst>
                            <p:childTnLst>
                              <p:par>
                                <p:cTn fill="hold" grpId="0" id="23" nodeType="afterEffect" presetClass="entr" presetID="53" presetSubtype="16">
                                  <p:stCondLst>
                                    <p:cond delay="0"/>
                                  </p:stCondLst>
                                  <p:childTnLst>
                                    <p:set>
                                      <p:cBhvr>
                                        <p:cTn dur="1" fill="hold" id="24">
                                          <p:stCondLst>
                                            <p:cond delay="0"/>
                                          </p:stCondLst>
                                        </p:cTn>
                                        <p:tgtEl>
                                          <p:spTgt spid="26">
                                            <p:txEl>
                                              <p:pRg end="0" st="0"/>
                                            </p:txEl>
                                          </p:spTgt>
                                        </p:tgtEl>
                                        <p:attrNameLst>
                                          <p:attrName>style.visibility</p:attrName>
                                        </p:attrNameLst>
                                      </p:cBhvr>
                                      <p:to>
                                        <p:strVal val="visible"/>
                                      </p:to>
                                    </p:set>
                                    <p:anim calcmode="lin" valueType="num">
                                      <p:cBhvr>
                                        <p:cTn dur="500" fill="hold" id="25"/>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26"/>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27"/>
                                        <p:tgtEl>
                                          <p:spTgt spid="26">
                                            <p:txEl>
                                              <p:pRg end="0" st="0"/>
                                            </p:txEl>
                                          </p:spTgt>
                                        </p:tgtEl>
                                      </p:cBhvr>
                                    </p:animEffect>
                                  </p:childTnLst>
                                </p:cTn>
                              </p:par>
                            </p:childTnLst>
                          </p:cTn>
                        </p:par>
                        <p:par>
                          <p:cTn fill="hold" id="28">
                            <p:stCondLst>
                              <p:cond delay="1100"/>
                            </p:stCondLst>
                            <p:childTnLst>
                              <p:par>
                                <p:cTn fill="hold" grpId="0" id="29" nodeType="afterEffect" presetClass="entr" presetID="22" presetSubtype="4">
                                  <p:stCondLst>
                                    <p:cond delay="0"/>
                                  </p:stCondLst>
                                  <p:childTnLst>
                                    <p:set>
                                      <p:cBhvr>
                                        <p:cTn dur="1" fill="hold" id="30">
                                          <p:stCondLst>
                                            <p:cond delay="0"/>
                                          </p:stCondLst>
                                        </p:cTn>
                                        <p:tgtEl>
                                          <p:spTgt spid="27">
                                            <p:txEl>
                                              <p:pRg end="0" st="0"/>
                                            </p:txEl>
                                          </p:spTgt>
                                        </p:tgtEl>
                                        <p:attrNameLst>
                                          <p:attrName>style.visibility</p:attrName>
                                        </p:attrNameLst>
                                      </p:cBhvr>
                                      <p:to>
                                        <p:strVal val="visible"/>
                                      </p:to>
                                    </p:set>
                                    <p:animEffect filter="wipe(down)" transition="in">
                                      <p:cBhvr>
                                        <p:cTn dur="500" id="31"/>
                                        <p:tgtEl>
                                          <p:spTgt spid="27">
                                            <p:txEl>
                                              <p:pRg end="0" st="0"/>
                                            </p:txEl>
                                          </p:spTgt>
                                        </p:tgtEl>
                                      </p:cBhvr>
                                    </p:animEffect>
                                  </p:childTnLst>
                                </p:cTn>
                              </p:par>
                            </p:childTnLst>
                          </p:cTn>
                        </p:par>
                        <p:par>
                          <p:cTn fill="hold" id="32">
                            <p:stCondLst>
                              <p:cond delay="1600"/>
                            </p:stCondLst>
                            <p:childTnLst>
                              <p:par>
                                <p:cTn fill="hold" grpId="0" id="33" nodeType="afterEffect" presetClass="entr" presetID="53" presetSubtype="16">
                                  <p:stCondLst>
                                    <p:cond delay="0"/>
                                  </p:stCondLst>
                                  <p:childTnLst>
                                    <p:set>
                                      <p:cBhvr>
                                        <p:cTn dur="1" fill="hold" id="34">
                                          <p:stCondLst>
                                            <p:cond delay="0"/>
                                          </p:stCondLst>
                                        </p:cTn>
                                        <p:tgtEl>
                                          <p:spTgt spid="28">
                                            <p:txEl>
                                              <p:pRg end="0" st="0"/>
                                            </p:txEl>
                                          </p:spTgt>
                                        </p:tgtEl>
                                        <p:attrNameLst>
                                          <p:attrName>style.visibility</p:attrName>
                                        </p:attrNameLst>
                                      </p:cBhvr>
                                      <p:to>
                                        <p:strVal val="visible"/>
                                      </p:to>
                                    </p:set>
                                    <p:anim calcmode="lin" valueType="num">
                                      <p:cBhvr>
                                        <p:cTn dur="500" fill="hold" id="35"/>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36"/>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37"/>
                                        <p:tgtEl>
                                          <p:spTgt spid="28">
                                            <p:txEl>
                                              <p:pRg end="0" st="0"/>
                                            </p:txEl>
                                          </p:spTgt>
                                        </p:tgtEl>
                                      </p:cBhvr>
                                    </p:animEffect>
                                  </p:childTnLst>
                                </p:cTn>
                              </p:par>
                            </p:childTnLst>
                          </p:cTn>
                        </p:par>
                        <p:par>
                          <p:cTn fill="hold" id="38">
                            <p:stCondLst>
                              <p:cond delay="2100"/>
                            </p:stCondLst>
                            <p:childTnLst>
                              <p:par>
                                <p:cTn fill="hold" grpId="0" id="39" nodeType="afterEffect" presetClass="entr" presetID="22" presetSubtype="4">
                                  <p:stCondLst>
                                    <p:cond delay="0"/>
                                  </p:stCondLst>
                                  <p:childTnLst>
                                    <p:set>
                                      <p:cBhvr>
                                        <p:cTn dur="1" fill="hold" id="40">
                                          <p:stCondLst>
                                            <p:cond delay="0"/>
                                          </p:stCondLst>
                                        </p:cTn>
                                        <p:tgtEl>
                                          <p:spTgt spid="29">
                                            <p:txEl>
                                              <p:pRg end="0" st="0"/>
                                            </p:txEl>
                                          </p:spTgt>
                                        </p:tgtEl>
                                        <p:attrNameLst>
                                          <p:attrName>style.visibility</p:attrName>
                                        </p:attrNameLst>
                                      </p:cBhvr>
                                      <p:to>
                                        <p:strVal val="visible"/>
                                      </p:to>
                                    </p:set>
                                    <p:animEffect filter="wipe(down)" transition="in">
                                      <p:cBhvr>
                                        <p:cTn dur="500" id="41"/>
                                        <p:tgtEl>
                                          <p:spTgt spid="29">
                                            <p:txEl>
                                              <p:pRg end="0" st="0"/>
                                            </p:txEl>
                                          </p:spTgt>
                                        </p:tgtEl>
                                      </p:cBhvr>
                                    </p:animEffect>
                                  </p:childTnLst>
                                </p:cTn>
                              </p:par>
                            </p:childTnLst>
                          </p:cTn>
                        </p:par>
                        <p:par>
                          <p:cTn fill="hold" id="42">
                            <p:stCondLst>
                              <p:cond delay="2600"/>
                            </p:stCondLst>
                            <p:childTnLst>
                              <p:par>
                                <p:cTn fill="hold" grpId="0" id="43" nodeType="afterEffect" presetClass="entr" presetID="53" presetSubtype="16">
                                  <p:stCondLst>
                                    <p:cond delay="0"/>
                                  </p:stCondLst>
                                  <p:childTnLst>
                                    <p:set>
                                      <p:cBhvr>
                                        <p:cTn dur="1" fill="hold" id="44">
                                          <p:stCondLst>
                                            <p:cond delay="0"/>
                                          </p:stCondLst>
                                        </p:cTn>
                                        <p:tgtEl>
                                          <p:spTgt spid="30">
                                            <p:txEl>
                                              <p:pRg end="0" st="0"/>
                                            </p:txEl>
                                          </p:spTgt>
                                        </p:tgtEl>
                                        <p:attrNameLst>
                                          <p:attrName>style.visibility</p:attrName>
                                        </p:attrNameLst>
                                      </p:cBhvr>
                                      <p:to>
                                        <p:strVal val="visible"/>
                                      </p:to>
                                    </p:set>
                                    <p:anim calcmode="lin" valueType="num">
                                      <p:cBhvr>
                                        <p:cTn dur="500" fill="hold" id="45"/>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46"/>
                                        <p:tgtEl>
                                          <p:spTgt spid="30">
                                            <p:txEl>
                                              <p:pRg end="0" st="0"/>
                                            </p:txEl>
                                          </p:spTgt>
                                        </p:tgtEl>
                                        <p:attrNameLst>
                                          <p:attrName>ppt_h</p:attrName>
                                        </p:attrNameLst>
                                      </p:cBhvr>
                                      <p:tavLst>
                                        <p:tav tm="0">
                                          <p:val>
                                            <p:fltVal val="0"/>
                                          </p:val>
                                        </p:tav>
                                        <p:tav tm="100000">
                                          <p:val>
                                            <p:strVal val="#ppt_h"/>
                                          </p:val>
                                        </p:tav>
                                      </p:tavLst>
                                    </p:anim>
                                    <p:animEffect filter="fade" transition="in">
                                      <p:cBhvr>
                                        <p:cTn dur="500" id="47"/>
                                        <p:tgtEl>
                                          <p:spTgt spid="30">
                                            <p:txEl>
                                              <p:pRg end="0" st="0"/>
                                            </p:txEl>
                                          </p:spTgt>
                                        </p:tgtEl>
                                      </p:cBhvr>
                                    </p:animEffect>
                                  </p:childTnLst>
                                </p:cTn>
                              </p:par>
                            </p:childTnLst>
                          </p:cTn>
                        </p:par>
                        <p:par>
                          <p:cTn fill="hold" id="48">
                            <p:stCondLst>
                              <p:cond delay="3100"/>
                            </p:stCondLst>
                            <p:childTnLst>
                              <p:par>
                                <p:cTn fill="hold" grpId="0" id="49" nodeType="afterEffect" presetClass="entr" presetID="22" presetSubtype="4">
                                  <p:stCondLst>
                                    <p:cond delay="0"/>
                                  </p:stCondLst>
                                  <p:childTnLst>
                                    <p:set>
                                      <p:cBhvr>
                                        <p:cTn dur="1" fill="hold" id="50">
                                          <p:stCondLst>
                                            <p:cond delay="0"/>
                                          </p:stCondLst>
                                        </p:cTn>
                                        <p:tgtEl>
                                          <p:spTgt spid="31">
                                            <p:txEl>
                                              <p:pRg end="0" st="0"/>
                                            </p:txEl>
                                          </p:spTgt>
                                        </p:tgtEl>
                                        <p:attrNameLst>
                                          <p:attrName>style.visibility</p:attrName>
                                        </p:attrNameLst>
                                      </p:cBhvr>
                                      <p:to>
                                        <p:strVal val="visible"/>
                                      </p:to>
                                    </p:set>
                                    <p:animEffect filter="wipe(down)" transition="in">
                                      <p:cBhvr>
                                        <p:cTn dur="500" id="51"/>
                                        <p:tgtEl>
                                          <p:spTgt spid="31">
                                            <p:txEl>
                                              <p:pRg end="0" st="0"/>
                                            </p:txEl>
                                          </p:spTgt>
                                        </p:tgtEl>
                                      </p:cBhvr>
                                    </p:animEffect>
                                  </p:childTnLst>
                                </p:cTn>
                              </p:par>
                            </p:childTnLst>
                          </p:cTn>
                        </p:par>
                        <p:par>
                          <p:cTn fill="hold" id="52">
                            <p:stCondLst>
                              <p:cond delay="3600"/>
                            </p:stCondLst>
                            <p:childTnLst>
                              <p:par>
                                <p:cTn fill="hold" grpId="0" id="53" nodeType="afterEffect" presetClass="entr" presetID="53" presetSubtype="16">
                                  <p:stCondLst>
                                    <p:cond delay="0"/>
                                  </p:stCondLst>
                                  <p:childTnLst>
                                    <p:set>
                                      <p:cBhvr>
                                        <p:cTn dur="1" fill="hold" id="54">
                                          <p:stCondLst>
                                            <p:cond delay="0"/>
                                          </p:stCondLst>
                                        </p:cTn>
                                        <p:tgtEl>
                                          <p:spTgt spid="32">
                                            <p:txEl>
                                              <p:pRg end="0" st="0"/>
                                            </p:txEl>
                                          </p:spTgt>
                                        </p:tgtEl>
                                        <p:attrNameLst>
                                          <p:attrName>style.visibility</p:attrName>
                                        </p:attrNameLst>
                                      </p:cBhvr>
                                      <p:to>
                                        <p:strVal val="visible"/>
                                      </p:to>
                                    </p:set>
                                    <p:anim calcmode="lin" valueType="num">
                                      <p:cBhvr>
                                        <p:cTn dur="500" fill="hold" id="55"/>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56"/>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57"/>
                                        <p:tgtEl>
                                          <p:spTgt spid="32">
                                            <p:txEl>
                                              <p:pRg end="0" st="0"/>
                                            </p:txEl>
                                          </p:spTgt>
                                        </p:tgtEl>
                                      </p:cBhvr>
                                    </p:animEffect>
                                  </p:childTnLst>
                                </p:cTn>
                              </p:par>
                            </p:childTnLst>
                          </p:cTn>
                        </p:par>
                        <p:par>
                          <p:cTn fill="hold" id="58">
                            <p:stCondLst>
                              <p:cond delay="4100"/>
                            </p:stCondLst>
                            <p:childTnLst>
                              <p:par>
                                <p:cTn fill="hold" grpId="0" id="59" nodeType="afterEffect" presetClass="entr" presetID="22" presetSubtype="4">
                                  <p:stCondLst>
                                    <p:cond delay="0"/>
                                  </p:stCondLst>
                                  <p:childTnLst>
                                    <p:set>
                                      <p:cBhvr>
                                        <p:cTn dur="1" fill="hold" id="60">
                                          <p:stCondLst>
                                            <p:cond delay="0"/>
                                          </p:stCondLst>
                                        </p:cTn>
                                        <p:tgtEl>
                                          <p:spTgt spid="33">
                                            <p:txEl>
                                              <p:pRg end="0" st="0"/>
                                            </p:txEl>
                                          </p:spTgt>
                                        </p:tgtEl>
                                        <p:attrNameLst>
                                          <p:attrName>style.visibility</p:attrName>
                                        </p:attrNameLst>
                                      </p:cBhvr>
                                      <p:to>
                                        <p:strVal val="visible"/>
                                      </p:to>
                                    </p:set>
                                    <p:animEffect filter="wipe(down)" transition="in">
                                      <p:cBhvr>
                                        <p:cTn dur="500" id="61"/>
                                        <p:tgtEl>
                                          <p:spTgt spid="3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6"/>
      <p:bldP build="p" grpId="0" spid="27"/>
      <p:bldP build="p" grpId="0" spid="28"/>
      <p:bldP build="p" grpId="0" spid="29"/>
      <p:bldP build="p" grpId="0" spid="30"/>
      <p:bldP build="p" grpId="0" spid="31"/>
      <p:bldP build="p" grpId="0" spid="32"/>
      <p:bldP build="p" grpId="0" spid="33"/>
      <p:bldP grpId="0" spid="36"/>
    </p:bld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977487290"/>
              </p:ext>
            </p:extLst>
          </p:nvPr>
        </p:nvGraphicFramePr>
        <p:xfrm>
          <a:off x="1192532" y="1858292"/>
          <a:ext cx="5864200" cy="3909467"/>
        </p:xfrm>
        <a:graphic>
          <a:graphicData uri="http://schemas.openxmlformats.org/drawingml/2006/chart">
            <c:chart xmlns:c="http://schemas.openxmlformats.org/drawingml/2006/chart" r:id="rId3"/>
          </a:graphicData>
        </a:graphic>
      </p:graphicFrame>
      <p:sp>
        <p:nvSpPr>
          <p:cNvPr id="6" name="Text Placeholder 8">
            <a:extLst>
              <a:ext uri="{FF2B5EF4-FFF2-40B4-BE49-F238E27FC236}">
                <a16:creationId xmlns:a16="http://schemas.microsoft.com/office/drawing/2014/main" id="{9B4DD2CF-70B9-403D-9F94-D47A6A6BFB97}"/>
              </a:ext>
            </a:extLst>
          </p:cNvPr>
          <p:cNvSpPr txBox="1">
            <a:spLocks/>
          </p:cNvSpPr>
          <p:nvPr/>
        </p:nvSpPr>
        <p:spPr>
          <a:xfrm>
            <a:off x="8021632" y="264633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7" name="Text Placeholder 9">
            <a:extLst>
              <a:ext uri="{FF2B5EF4-FFF2-40B4-BE49-F238E27FC236}">
                <a16:creationId xmlns:a16="http://schemas.microsoft.com/office/drawing/2014/main" id="{DA3D8F14-3654-4818-9B03-5D2EF85C69FC}"/>
              </a:ext>
            </a:extLst>
          </p:cNvPr>
          <p:cNvSpPr txBox="1">
            <a:spLocks/>
          </p:cNvSpPr>
          <p:nvPr/>
        </p:nvSpPr>
        <p:spPr>
          <a:xfrm>
            <a:off x="8021632" y="29712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8" name="Text Placeholder 8">
            <a:extLst>
              <a:ext uri="{FF2B5EF4-FFF2-40B4-BE49-F238E27FC236}">
                <a16:creationId xmlns:a16="http://schemas.microsoft.com/office/drawing/2014/main" id="{C18F341D-B9E5-41A0-9DDC-61588B63F684}"/>
              </a:ext>
            </a:extLst>
          </p:cNvPr>
          <p:cNvSpPr txBox="1">
            <a:spLocks/>
          </p:cNvSpPr>
          <p:nvPr/>
        </p:nvSpPr>
        <p:spPr>
          <a:xfrm>
            <a:off x="8021632" y="439534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9" name="Text Placeholder 9">
            <a:extLst>
              <a:ext uri="{FF2B5EF4-FFF2-40B4-BE49-F238E27FC236}">
                <a16:creationId xmlns:a16="http://schemas.microsoft.com/office/drawing/2014/main" id="{19ACA646-0AC5-4D08-A755-9A7F46BDEA69}"/>
              </a:ext>
            </a:extLst>
          </p:cNvPr>
          <p:cNvSpPr txBox="1">
            <a:spLocks/>
          </p:cNvSpPr>
          <p:nvPr/>
        </p:nvSpPr>
        <p:spPr>
          <a:xfrm>
            <a:off x="8021632" y="472025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4"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15" name="图片 14">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16"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25069489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300" fill="hold" id="7"/>
                                        <p:tgtEl>
                                          <p:spTgt spid="15"/>
                                        </p:tgtEl>
                                        <p:attrNameLst>
                                          <p:attrName>ppt_x</p:attrName>
                                        </p:attrNameLst>
                                      </p:cBhvr>
                                      <p:tavLst>
                                        <p:tav tm="0">
                                          <p:val>
                                            <p:strVal val="0-#ppt_w/2"/>
                                          </p:val>
                                        </p:tav>
                                        <p:tav tm="100000">
                                          <p:val>
                                            <p:strVal val="#ppt_x"/>
                                          </p:val>
                                        </p:tav>
                                      </p:tavLst>
                                    </p:anim>
                                    <p:anim calcmode="lin" valueType="num">
                                      <p:cBhvr additive="base">
                                        <p:cTn dur="300" fill="hold" id="8"/>
                                        <p:tgtEl>
                                          <p:spTgt spid="1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300" fill="hold" id="11"/>
                                        <p:tgtEl>
                                          <p:spTgt spid="16"/>
                                        </p:tgtEl>
                                        <p:attrNameLst>
                                          <p:attrName>ppt_x</p:attrName>
                                        </p:attrNameLst>
                                      </p:cBhvr>
                                      <p:tavLst>
                                        <p:tav tm="0">
                                          <p:val>
                                            <p:strVal val="0-#ppt_w/2"/>
                                          </p:val>
                                        </p:tav>
                                        <p:tav tm="100000">
                                          <p:val>
                                            <p:strVal val="#ppt_x"/>
                                          </p:val>
                                        </p:tav>
                                      </p:tavLst>
                                    </p:anim>
                                    <p:anim calcmode="lin" valueType="num">
                                      <p:cBhvr additive="base">
                                        <p:cTn dur="3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300" fill="hold" id="15"/>
                                        <p:tgtEl>
                                          <p:spTgt spid="14"/>
                                        </p:tgtEl>
                                        <p:attrNameLst>
                                          <p:attrName>ppt_x</p:attrName>
                                        </p:attrNameLst>
                                      </p:cBhvr>
                                      <p:tavLst>
                                        <p:tav tm="0">
                                          <p:val>
                                            <p:strVal val="0-#ppt_w/2"/>
                                          </p:val>
                                        </p:tav>
                                        <p:tav tm="100000">
                                          <p:val>
                                            <p:strVal val="#ppt_x"/>
                                          </p:val>
                                        </p:tav>
                                      </p:tavLst>
                                    </p:anim>
                                    <p:anim calcmode="lin" valueType="num">
                                      <p:cBhvr additive="base">
                                        <p:cTn dur="300" fill="hold" id="16"/>
                                        <p:tgtEl>
                                          <p:spTgt spid="14"/>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16">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childTnLst>
                          </p:cTn>
                        </p:par>
                        <p:par>
                          <p:cTn fill="hold" id="22">
                            <p:stCondLst>
                              <p:cond delay="600"/>
                            </p:stCondLst>
                            <p:childTnLst>
                              <p:par>
                                <p:cTn fill="hold" grpId="0" id="23" nodeType="afterEffect" presetClass="entr" presetID="53" presetSubtype="16">
                                  <p:stCondLst>
                                    <p:cond delay="0"/>
                                  </p:stCondLst>
                                  <p:childTnLst>
                                    <p:set>
                                      <p:cBhvr>
                                        <p:cTn dur="1" fill="hold" id="24">
                                          <p:stCondLst>
                                            <p:cond delay="0"/>
                                          </p:stCondLst>
                                        </p:cTn>
                                        <p:tgtEl>
                                          <p:spTgt spid="6">
                                            <p:txEl>
                                              <p:pRg end="0" st="0"/>
                                            </p:txEl>
                                          </p:spTgt>
                                        </p:tgtEl>
                                        <p:attrNameLst>
                                          <p:attrName>style.visibility</p:attrName>
                                        </p:attrNameLst>
                                      </p:cBhvr>
                                      <p:to>
                                        <p:strVal val="visible"/>
                                      </p:to>
                                    </p:set>
                                    <p:anim calcmode="lin" valueType="num">
                                      <p:cBhvr>
                                        <p:cTn dur="500" fill="hold" id="25"/>
                                        <p:tgtEl>
                                          <p:spTgt spid="6">
                                            <p:txEl>
                                              <p:pRg end="0" st="0"/>
                                            </p:txEl>
                                          </p:spTgt>
                                        </p:tgtEl>
                                        <p:attrNameLst>
                                          <p:attrName>ppt_w</p:attrName>
                                        </p:attrNameLst>
                                      </p:cBhvr>
                                      <p:tavLst>
                                        <p:tav tm="0">
                                          <p:val>
                                            <p:fltVal val="0"/>
                                          </p:val>
                                        </p:tav>
                                        <p:tav tm="100000">
                                          <p:val>
                                            <p:strVal val="#ppt_w"/>
                                          </p:val>
                                        </p:tav>
                                      </p:tavLst>
                                    </p:anim>
                                    <p:anim calcmode="lin" valueType="num">
                                      <p:cBhvr>
                                        <p:cTn dur="500" fill="hold" id="26"/>
                                        <p:tgtEl>
                                          <p:spTgt spid="6">
                                            <p:txEl>
                                              <p:pRg end="0" st="0"/>
                                            </p:txEl>
                                          </p:spTgt>
                                        </p:tgtEl>
                                        <p:attrNameLst>
                                          <p:attrName>ppt_h</p:attrName>
                                        </p:attrNameLst>
                                      </p:cBhvr>
                                      <p:tavLst>
                                        <p:tav tm="0">
                                          <p:val>
                                            <p:fltVal val="0"/>
                                          </p:val>
                                        </p:tav>
                                        <p:tav tm="100000">
                                          <p:val>
                                            <p:strVal val="#ppt_h"/>
                                          </p:val>
                                        </p:tav>
                                      </p:tavLst>
                                    </p:anim>
                                    <p:animEffect filter="fade" transition="in">
                                      <p:cBhvr>
                                        <p:cTn dur="500" id="27"/>
                                        <p:tgtEl>
                                          <p:spTgt spid="6">
                                            <p:txEl>
                                              <p:pRg end="0" st="0"/>
                                            </p:txEl>
                                          </p:spTgt>
                                        </p:tgtEl>
                                      </p:cBhvr>
                                    </p:animEffect>
                                  </p:childTnLst>
                                </p:cTn>
                              </p:par>
                            </p:childTnLst>
                          </p:cTn>
                        </p:par>
                        <p:par>
                          <p:cTn fill="hold" id="28">
                            <p:stCondLst>
                              <p:cond delay="1100"/>
                            </p:stCondLst>
                            <p:childTnLst>
                              <p:par>
                                <p:cTn fill="hold" grpId="0" id="29" nodeType="afterEffect" presetClass="entr" presetID="22" presetSubtype="4">
                                  <p:stCondLst>
                                    <p:cond delay="0"/>
                                  </p:stCondLst>
                                  <p:childTnLst>
                                    <p:set>
                                      <p:cBhvr>
                                        <p:cTn dur="1" fill="hold" id="30">
                                          <p:stCondLst>
                                            <p:cond delay="0"/>
                                          </p:stCondLst>
                                        </p:cTn>
                                        <p:tgtEl>
                                          <p:spTgt spid="7">
                                            <p:txEl>
                                              <p:pRg end="0" st="0"/>
                                            </p:txEl>
                                          </p:spTgt>
                                        </p:tgtEl>
                                        <p:attrNameLst>
                                          <p:attrName>style.visibility</p:attrName>
                                        </p:attrNameLst>
                                      </p:cBhvr>
                                      <p:to>
                                        <p:strVal val="visible"/>
                                      </p:to>
                                    </p:set>
                                    <p:animEffect filter="wipe(down)" transition="in">
                                      <p:cBhvr>
                                        <p:cTn dur="500" id="31"/>
                                        <p:tgtEl>
                                          <p:spTgt spid="7">
                                            <p:txEl>
                                              <p:pRg end="0" st="0"/>
                                            </p:txEl>
                                          </p:spTgt>
                                        </p:tgtEl>
                                      </p:cBhvr>
                                    </p:animEffect>
                                  </p:childTnLst>
                                </p:cTn>
                              </p:par>
                            </p:childTnLst>
                          </p:cTn>
                        </p:par>
                        <p:par>
                          <p:cTn fill="hold" id="32">
                            <p:stCondLst>
                              <p:cond delay="1600"/>
                            </p:stCondLst>
                            <p:childTnLst>
                              <p:par>
                                <p:cTn fill="hold" grpId="0" id="33" nodeType="afterEffect" presetClass="entr" presetID="53" presetSubtype="16">
                                  <p:stCondLst>
                                    <p:cond delay="0"/>
                                  </p:stCondLst>
                                  <p:childTnLst>
                                    <p:set>
                                      <p:cBhvr>
                                        <p:cTn dur="1" fill="hold" id="34">
                                          <p:stCondLst>
                                            <p:cond delay="0"/>
                                          </p:stCondLst>
                                        </p:cTn>
                                        <p:tgtEl>
                                          <p:spTgt spid="8">
                                            <p:txEl>
                                              <p:pRg end="0" st="0"/>
                                            </p:txEl>
                                          </p:spTgt>
                                        </p:tgtEl>
                                        <p:attrNameLst>
                                          <p:attrName>style.visibility</p:attrName>
                                        </p:attrNameLst>
                                      </p:cBhvr>
                                      <p:to>
                                        <p:strVal val="visible"/>
                                      </p:to>
                                    </p:set>
                                    <p:anim calcmode="lin" valueType="num">
                                      <p:cBhvr>
                                        <p:cTn dur="500" fill="hold" id="35"/>
                                        <p:tgtEl>
                                          <p:spTgt spid="8">
                                            <p:txEl>
                                              <p:pRg end="0" st="0"/>
                                            </p:txEl>
                                          </p:spTgt>
                                        </p:tgtEl>
                                        <p:attrNameLst>
                                          <p:attrName>ppt_w</p:attrName>
                                        </p:attrNameLst>
                                      </p:cBhvr>
                                      <p:tavLst>
                                        <p:tav tm="0">
                                          <p:val>
                                            <p:fltVal val="0"/>
                                          </p:val>
                                        </p:tav>
                                        <p:tav tm="100000">
                                          <p:val>
                                            <p:strVal val="#ppt_w"/>
                                          </p:val>
                                        </p:tav>
                                      </p:tavLst>
                                    </p:anim>
                                    <p:anim calcmode="lin" valueType="num">
                                      <p:cBhvr>
                                        <p:cTn dur="500" fill="hold" id="36"/>
                                        <p:tgtEl>
                                          <p:spTgt spid="8">
                                            <p:txEl>
                                              <p:pRg end="0" st="0"/>
                                            </p:txEl>
                                          </p:spTgt>
                                        </p:tgtEl>
                                        <p:attrNameLst>
                                          <p:attrName>ppt_h</p:attrName>
                                        </p:attrNameLst>
                                      </p:cBhvr>
                                      <p:tavLst>
                                        <p:tav tm="0">
                                          <p:val>
                                            <p:fltVal val="0"/>
                                          </p:val>
                                        </p:tav>
                                        <p:tav tm="100000">
                                          <p:val>
                                            <p:strVal val="#ppt_h"/>
                                          </p:val>
                                        </p:tav>
                                      </p:tavLst>
                                    </p:anim>
                                    <p:animEffect filter="fade" transition="in">
                                      <p:cBhvr>
                                        <p:cTn dur="500" id="37"/>
                                        <p:tgtEl>
                                          <p:spTgt spid="8">
                                            <p:txEl>
                                              <p:pRg end="0" st="0"/>
                                            </p:txEl>
                                          </p:spTgt>
                                        </p:tgtEl>
                                      </p:cBhvr>
                                    </p:animEffect>
                                  </p:childTnLst>
                                </p:cTn>
                              </p:par>
                            </p:childTnLst>
                          </p:cTn>
                        </p:par>
                        <p:par>
                          <p:cTn fill="hold" id="38">
                            <p:stCondLst>
                              <p:cond delay="2100"/>
                            </p:stCondLst>
                            <p:childTnLst>
                              <p:par>
                                <p:cTn fill="hold" grpId="0" id="39" nodeType="afterEffect" presetClass="entr" presetID="22" presetSubtype="4">
                                  <p:stCondLst>
                                    <p:cond delay="0"/>
                                  </p:stCondLst>
                                  <p:childTnLst>
                                    <p:set>
                                      <p:cBhvr>
                                        <p:cTn dur="1" fill="hold" id="40">
                                          <p:stCondLst>
                                            <p:cond delay="0"/>
                                          </p:stCondLst>
                                        </p:cTn>
                                        <p:tgtEl>
                                          <p:spTgt spid="9">
                                            <p:txEl>
                                              <p:pRg end="0" st="0"/>
                                            </p:txEl>
                                          </p:spTgt>
                                        </p:tgtEl>
                                        <p:attrNameLst>
                                          <p:attrName>style.visibility</p:attrName>
                                        </p:attrNameLst>
                                      </p:cBhvr>
                                      <p:to>
                                        <p:strVal val="visible"/>
                                      </p:to>
                                    </p:set>
                                    <p:animEffect filter="wipe(down)" transition="in">
                                      <p:cBhvr>
                                        <p:cTn dur="500" id="41"/>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
        <p:bldAsOne/>
      </p:bldGraphic>
      <p:bldP build="p" grpId="0" spid="6"/>
      <p:bldP build="p" grpId="0" spid="7"/>
      <p:bldP build="p" grpId="0" spid="8"/>
      <p:bldP build="p" grpId="0" spid="9"/>
      <p:bldP grpId="0" spid="16"/>
    </p:bldLst>
  </p:timing>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 name="图表 1"/>
          <p:cNvGraphicFramePr/>
          <p:nvPr/>
        </p:nvGraphicFramePr>
        <p:xfrm>
          <a:off x="2193471" y="1397431"/>
          <a:ext cx="7770864" cy="5180577"/>
        </p:xfrm>
        <a:graphic>
          <a:graphicData uri="http://schemas.openxmlformats.org/drawingml/2006/chart">
            <c:chart xmlns:c="http://schemas.openxmlformats.org/drawingml/2006/chart" r:id="rId3"/>
          </a:graphicData>
        </a:graphic>
      </p:graphicFrame>
      <p:sp>
        <p:nvSpPr>
          <p:cNvPr id="3" name="任意多边形 2"/>
          <p:cNvSpPr/>
          <p:nvPr/>
        </p:nvSpPr>
        <p:spPr>
          <a:xfrm>
            <a:off x="5203217" y="2090690"/>
            <a:ext cx="2680547" cy="3268980"/>
          </a:xfrm>
          <a:custGeom>
            <a:avLst/>
            <a:gdLst>
              <a:gd fmla="*/ 628650 w 2023110" name="connsiteX0"/>
              <a:gd fmla="*/ 0 h 2480310" name="connsiteY0"/>
              <a:gd fmla="*/ 2023110 w 2023110" name="connsiteX1"/>
              <a:gd fmla="*/ 1005840 h 2480310" name="connsiteY1"/>
              <a:gd fmla="*/ 1394460 w 2023110" name="connsiteX2"/>
              <a:gd fmla="*/ 2480310 h 2480310" name="connsiteY2"/>
              <a:gd fmla="*/ 354330 w 2023110" name="connsiteX3"/>
              <a:gd fmla="*/ 1885950 h 2480310" name="connsiteY3"/>
              <a:gd fmla="*/ 0 w 2023110" name="connsiteX4"/>
              <a:gd fmla="*/ 1234440 h 2480310" name="connsiteY4"/>
              <a:gd fmla="*/ 628650 w 2023110" name="connsiteX5"/>
              <a:gd fmla="*/ 0 h 2480310" name="connsiteY5"/>
              <a:gd fmla="*/ 651016 w 2023110" name="connsiteX0"/>
              <a:gd fmla="*/ 0 h 2470785" name="connsiteY0"/>
              <a:gd fmla="*/ 2023110 w 2023110" name="connsiteX1"/>
              <a:gd fmla="*/ 996315 h 2470785" name="connsiteY1"/>
              <a:gd fmla="*/ 1394460 w 2023110" name="connsiteX2"/>
              <a:gd fmla="*/ 2470785 h 2470785" name="connsiteY2"/>
              <a:gd fmla="*/ 354330 w 2023110" name="connsiteX3"/>
              <a:gd fmla="*/ 1876425 h 2470785" name="connsiteY3"/>
              <a:gd fmla="*/ 0 w 2023110" name="connsiteX4"/>
              <a:gd fmla="*/ 1224915 h 2470785" name="connsiteY4"/>
              <a:gd fmla="*/ 651016 w 2023110" name="connsiteX5"/>
              <a:gd fmla="*/ 0 h 2470785" name="connsiteY5"/>
              <a:gd fmla="*/ 651016 w 2023110" name="connsiteX0"/>
              <a:gd fmla="*/ 0 h 2451735" name="connsiteY0"/>
              <a:gd fmla="*/ 2023110 w 2023110" name="connsiteX1"/>
              <a:gd fmla="*/ 996315 h 2451735" name="connsiteY1"/>
              <a:gd fmla="*/ 1394460 w 2023110" name="connsiteX2"/>
              <a:gd fmla="*/ 2451735 h 2451735" name="connsiteY2"/>
              <a:gd fmla="*/ 354330 w 2023110" name="connsiteX3"/>
              <a:gd fmla="*/ 1876425 h 2451735" name="connsiteY3"/>
              <a:gd fmla="*/ 0 w 2023110" name="connsiteX4"/>
              <a:gd fmla="*/ 1224915 h 2451735" name="connsiteY4"/>
              <a:gd fmla="*/ 651016 w 2023110" name="connsiteX5"/>
              <a:gd fmla="*/ 0 h 2451735"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51735" w="2023110">
                <a:moveTo>
                  <a:pt x="651016" y="0"/>
                </a:moveTo>
                <a:lnTo>
                  <a:pt x="2023110" y="996315"/>
                </a:lnTo>
                <a:lnTo>
                  <a:pt x="1394460" y="2451735"/>
                </a:lnTo>
                <a:lnTo>
                  <a:pt x="354330" y="1876425"/>
                </a:lnTo>
                <a:lnTo>
                  <a:pt x="0" y="1224915"/>
                </a:lnTo>
                <a:lnTo>
                  <a:pt x="651016" y="0"/>
                </a:lnTo>
                <a:close/>
              </a:path>
            </a:pathLst>
          </a:custGeom>
          <a:solidFill>
            <a:srgbClr val="4F4D5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 name="任意多边形 3"/>
          <p:cNvSpPr/>
          <p:nvPr/>
        </p:nvSpPr>
        <p:spPr>
          <a:xfrm>
            <a:off x="4482534" y="3237068"/>
            <a:ext cx="2286000" cy="1739900"/>
          </a:xfrm>
          <a:custGeom>
            <a:avLst/>
            <a:gdLst>
              <a:gd fmla="*/ 0 w 1714500" name="connsiteX0"/>
              <a:gd fmla="*/ 137160 h 1314450" name="connsiteY0"/>
              <a:gd fmla="*/ 662940 w 1714500" name="connsiteX1"/>
              <a:gd fmla="*/ 1314450 h 1314450" name="connsiteY1"/>
              <a:gd fmla="*/ 1543050 w 1714500" name="connsiteX2"/>
              <a:gd fmla="*/ 971550 h 1314450" name="connsiteY2"/>
              <a:gd fmla="*/ 1714500 w 1714500" name="connsiteX3"/>
              <a:gd fmla="*/ 377190 h 1314450" name="connsiteY3"/>
              <a:gd fmla="*/ 1211580 w 1714500" name="connsiteX4"/>
              <a:gd fmla="*/ 0 h 1314450" name="connsiteY4"/>
              <a:gd fmla="*/ 0 w 1714500" name="connsiteX5"/>
              <a:gd fmla="*/ 137160 h 1314450" name="connsiteY5"/>
              <a:gd fmla="*/ 0 w 1714500" name="connsiteX0"/>
              <a:gd fmla="*/ 153035 h 1314450" name="connsiteY0"/>
              <a:gd fmla="*/ 662940 w 1714500" name="connsiteX1"/>
              <a:gd fmla="*/ 1314450 h 1314450" name="connsiteY1"/>
              <a:gd fmla="*/ 1543050 w 1714500" name="connsiteX2"/>
              <a:gd fmla="*/ 971550 h 1314450" name="connsiteY2"/>
              <a:gd fmla="*/ 1714500 w 1714500" name="connsiteX3"/>
              <a:gd fmla="*/ 377190 h 1314450" name="connsiteY3"/>
              <a:gd fmla="*/ 1211580 w 1714500" name="connsiteX4"/>
              <a:gd fmla="*/ 0 h 1314450" name="connsiteY4"/>
              <a:gd fmla="*/ 0 w 1714500" name="connsiteX5"/>
              <a:gd fmla="*/ 153035 h 1314450" name="connsiteY5"/>
              <a:gd fmla="*/ 0 w 1714500" name="connsiteX0"/>
              <a:gd fmla="*/ 153035 h 1304925" name="connsiteY0"/>
              <a:gd fmla="*/ 647065 w 1714500" name="connsiteX1"/>
              <a:gd fmla="*/ 1304925 h 1304925" name="connsiteY1"/>
              <a:gd fmla="*/ 1543050 w 1714500" name="connsiteX2"/>
              <a:gd fmla="*/ 971550 h 1304925" name="connsiteY2"/>
              <a:gd fmla="*/ 1714500 w 1714500" name="connsiteX3"/>
              <a:gd fmla="*/ 377190 h 1304925" name="connsiteY3"/>
              <a:gd fmla="*/ 1211580 w 1714500" name="connsiteX4"/>
              <a:gd fmla="*/ 0 h 1304925" name="connsiteY4"/>
              <a:gd fmla="*/ 0 w 1714500" name="connsiteX5"/>
              <a:gd fmla="*/ 153035 h 1304925" name="connsiteY5"/>
              <a:gd fmla="*/ 0 w 1714500" name="connsiteX0"/>
              <a:gd fmla="*/ 153035 h 1304925" name="connsiteY0"/>
              <a:gd fmla="*/ 647065 w 1714500" name="connsiteX1"/>
              <a:gd fmla="*/ 1304925 h 1304925" name="connsiteY1"/>
              <a:gd fmla="*/ 1511300 w 1714500" name="connsiteX2"/>
              <a:gd fmla="*/ 981075 h 1304925" name="connsiteY2"/>
              <a:gd fmla="*/ 1714500 w 1714500" name="connsiteX3"/>
              <a:gd fmla="*/ 377190 h 1304925" name="connsiteY3"/>
              <a:gd fmla="*/ 1211580 w 1714500" name="connsiteX4"/>
              <a:gd fmla="*/ 0 h 1304925" name="connsiteY4"/>
              <a:gd fmla="*/ 0 w 1714500" name="connsiteX5"/>
              <a:gd fmla="*/ 153035 h 1304925"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04925" w="1714500">
                <a:moveTo>
                  <a:pt x="0" y="153035"/>
                </a:moveTo>
                <a:lnTo>
                  <a:pt x="647065" y="1304925"/>
                </a:lnTo>
                <a:lnTo>
                  <a:pt x="1511300" y="981075"/>
                </a:lnTo>
                <a:lnTo>
                  <a:pt x="1714500" y="377190"/>
                </a:lnTo>
                <a:lnTo>
                  <a:pt x="1211580" y="0"/>
                </a:lnTo>
                <a:lnTo>
                  <a:pt x="0" y="153035"/>
                </a:lnTo>
                <a:close/>
              </a:path>
            </a:pathLst>
          </a:custGeom>
          <a:solidFill>
            <a:srgbClr val="C8B08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5" name="组合 4"/>
          <p:cNvGrpSpPr/>
          <p:nvPr/>
        </p:nvGrpSpPr>
        <p:grpSpPr>
          <a:xfrm>
            <a:off x="4016795" y="3515397"/>
            <a:ext cx="415725" cy="215443"/>
            <a:chOff x="1412401" y="2014654"/>
            <a:chExt cx="311796" cy="161583"/>
          </a:xfrm>
          <a:solidFill>
            <a:srgbClr val="DD7882"/>
          </a:solidFill>
        </p:grpSpPr>
        <p:sp>
          <p:nvSpPr>
            <p:cNvPr id="6" name="圆角矩形 5"/>
            <p:cNvSpPr/>
            <p:nvPr/>
          </p:nvSpPr>
          <p:spPr>
            <a:xfrm>
              <a:off x="1421651" y="2041976"/>
              <a:ext cx="302546" cy="112512"/>
            </a:xfrm>
            <a:prstGeom prst="roundRect">
              <a:avLst>
                <a:gd fmla="val 23016" name="adj"/>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CN" sz="533"/>
            </a:p>
          </p:txBody>
        </p:sp>
        <p:sp>
          <p:nvSpPr>
            <p:cNvPr id="7" name="TextBox 6"/>
            <p:cNvSpPr txBox="1"/>
            <p:nvPr/>
          </p:nvSpPr>
          <p:spPr>
            <a:xfrm>
              <a:off x="1412401" y="2014654"/>
              <a:ext cx="255071" cy="161583"/>
            </a:xfrm>
            <a:prstGeom prst="rect">
              <a:avLst/>
            </a:prstGeom>
            <a:noFill/>
          </p:spPr>
          <p:txBody>
            <a:bodyPr rtlCol="0" wrap="square">
              <a:spAutoFit/>
            </a:bodyPr>
            <a:lstStyle/>
            <a:p>
              <a:r>
                <a:rPr altLang="zh-CN" dirty="0" lang="en-US" sz="800">
                  <a:solidFill>
                    <a:schemeClr val="bg1"/>
                  </a:solidFill>
                </a:rPr>
                <a:t>4.4</a:t>
              </a:r>
              <a:endParaRPr altLang="en-US" dirty="0" lang="zh-CN" sz="800">
                <a:solidFill>
                  <a:schemeClr val="bg1"/>
                </a:solidFill>
              </a:endParaRPr>
            </a:p>
          </p:txBody>
        </p:sp>
      </p:grpSp>
      <p:grpSp>
        <p:nvGrpSpPr>
          <p:cNvPr id="8" name="组合 7"/>
          <p:cNvGrpSpPr/>
          <p:nvPr/>
        </p:nvGrpSpPr>
        <p:grpSpPr>
          <a:xfrm>
            <a:off x="6229835" y="1951722"/>
            <a:ext cx="416395" cy="215444"/>
            <a:chOff x="1421651" y="2014191"/>
            <a:chExt cx="312297" cy="161583"/>
          </a:xfrm>
          <a:solidFill>
            <a:srgbClr val="5DABA8"/>
          </a:solidFill>
        </p:grpSpPr>
        <p:sp>
          <p:nvSpPr>
            <p:cNvPr id="9" name="圆角矩形 8"/>
            <p:cNvSpPr/>
            <p:nvPr/>
          </p:nvSpPr>
          <p:spPr>
            <a:xfrm>
              <a:off x="1421651" y="2041976"/>
              <a:ext cx="302546" cy="112512"/>
            </a:xfrm>
            <a:prstGeom prst="roundRect">
              <a:avLst>
                <a:gd fmla="val 23016" name="adj"/>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CN" sz="533"/>
            </a:p>
          </p:txBody>
        </p:sp>
        <p:sp>
          <p:nvSpPr>
            <p:cNvPr id="10" name="TextBox 9"/>
            <p:cNvSpPr txBox="1"/>
            <p:nvPr/>
          </p:nvSpPr>
          <p:spPr>
            <a:xfrm>
              <a:off x="1432924" y="2014191"/>
              <a:ext cx="301024" cy="161583"/>
            </a:xfrm>
            <a:prstGeom prst="rect">
              <a:avLst/>
            </a:prstGeom>
            <a:noFill/>
          </p:spPr>
          <p:txBody>
            <a:bodyPr rtlCol="0" wrap="square">
              <a:spAutoFit/>
            </a:bodyPr>
            <a:lstStyle/>
            <a:p>
              <a:r>
                <a:rPr altLang="zh-CN" dirty="0" lang="en-US" sz="800">
                  <a:solidFill>
                    <a:schemeClr val="bg1"/>
                  </a:solidFill>
                </a:rPr>
                <a:t>5.2</a:t>
              </a:r>
              <a:endParaRPr altLang="en-US" dirty="0" lang="zh-CN" sz="800">
                <a:solidFill>
                  <a:schemeClr val="bg1"/>
                </a:solidFill>
              </a:endParaRPr>
            </a:p>
          </p:txBody>
        </p:sp>
      </p:grpSp>
      <p:sp>
        <p:nvSpPr>
          <p:cNvPr id="14" name="Text Placeholder 8">
            <a:extLst>
              <a:ext uri="{FF2B5EF4-FFF2-40B4-BE49-F238E27FC236}">
                <a16:creationId xmlns:a16="http://schemas.microsoft.com/office/drawing/2014/main" id="{47D1EFEE-7F10-43B0-A8CA-5AEE04F8D25A}"/>
              </a:ext>
            </a:extLst>
          </p:cNvPr>
          <p:cNvSpPr txBox="1">
            <a:spLocks/>
          </p:cNvSpPr>
          <p:nvPr/>
        </p:nvSpPr>
        <p:spPr>
          <a:xfrm>
            <a:off x="1264296" y="240117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5" name="Text Placeholder 9">
            <a:extLst>
              <a:ext uri="{FF2B5EF4-FFF2-40B4-BE49-F238E27FC236}">
                <a16:creationId xmlns:a16="http://schemas.microsoft.com/office/drawing/2014/main" id="{067A25C2-053B-438C-A4E0-D08B1806DFE9}"/>
              </a:ext>
            </a:extLst>
          </p:cNvPr>
          <p:cNvSpPr txBox="1">
            <a:spLocks/>
          </p:cNvSpPr>
          <p:nvPr/>
        </p:nvSpPr>
        <p:spPr>
          <a:xfrm>
            <a:off x="1264296" y="2700447"/>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6" name="Text Placeholder 8">
            <a:extLst>
              <a:ext uri="{FF2B5EF4-FFF2-40B4-BE49-F238E27FC236}">
                <a16:creationId xmlns:a16="http://schemas.microsoft.com/office/drawing/2014/main" id="{4A09C292-DC90-44DC-8CDF-B37481FC59D5}"/>
              </a:ext>
            </a:extLst>
          </p:cNvPr>
          <p:cNvSpPr txBox="1">
            <a:spLocks/>
          </p:cNvSpPr>
          <p:nvPr/>
        </p:nvSpPr>
        <p:spPr>
          <a:xfrm>
            <a:off x="1264296" y="4112894"/>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7" name="Text Placeholder 9">
            <a:extLst>
              <a:ext uri="{FF2B5EF4-FFF2-40B4-BE49-F238E27FC236}">
                <a16:creationId xmlns:a16="http://schemas.microsoft.com/office/drawing/2014/main" id="{8DA5C412-618E-469E-8B5F-C1517C0763EE}"/>
              </a:ext>
            </a:extLst>
          </p:cNvPr>
          <p:cNvSpPr txBox="1">
            <a:spLocks/>
          </p:cNvSpPr>
          <p:nvPr/>
        </p:nvSpPr>
        <p:spPr>
          <a:xfrm>
            <a:off x="1264296" y="4412166"/>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8" name="Text Placeholder 8">
            <a:extLst>
              <a:ext uri="{FF2B5EF4-FFF2-40B4-BE49-F238E27FC236}">
                <a16:creationId xmlns:a16="http://schemas.microsoft.com/office/drawing/2014/main" id="{937E6E1F-DBC0-4851-B2BB-984D1578C69B}"/>
              </a:ext>
            </a:extLst>
          </p:cNvPr>
          <p:cNvSpPr txBox="1">
            <a:spLocks/>
          </p:cNvSpPr>
          <p:nvPr/>
        </p:nvSpPr>
        <p:spPr>
          <a:xfrm>
            <a:off x="8952218" y="240117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9" name="Text Placeholder 9">
            <a:extLst>
              <a:ext uri="{FF2B5EF4-FFF2-40B4-BE49-F238E27FC236}">
                <a16:creationId xmlns:a16="http://schemas.microsoft.com/office/drawing/2014/main" id="{360CF663-C240-451A-89BA-1B468DC3AD3A}"/>
              </a:ext>
            </a:extLst>
          </p:cNvPr>
          <p:cNvSpPr txBox="1">
            <a:spLocks/>
          </p:cNvSpPr>
          <p:nvPr/>
        </p:nvSpPr>
        <p:spPr>
          <a:xfrm>
            <a:off x="8952218" y="2700447"/>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0" name="Text Placeholder 8">
            <a:extLst>
              <a:ext uri="{FF2B5EF4-FFF2-40B4-BE49-F238E27FC236}">
                <a16:creationId xmlns:a16="http://schemas.microsoft.com/office/drawing/2014/main" id="{92E4509F-C436-49AE-B8C7-5205600CD8E0}"/>
              </a:ext>
            </a:extLst>
          </p:cNvPr>
          <p:cNvSpPr txBox="1">
            <a:spLocks/>
          </p:cNvSpPr>
          <p:nvPr/>
        </p:nvSpPr>
        <p:spPr>
          <a:xfrm>
            <a:off x="8952218" y="4112894"/>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4" name="Text Placeholder 9">
            <a:extLst>
              <a:ext uri="{FF2B5EF4-FFF2-40B4-BE49-F238E27FC236}">
                <a16:creationId xmlns:a16="http://schemas.microsoft.com/office/drawing/2014/main" id="{D2DECDD4-637B-41E9-B03D-E9F473CFC198}"/>
              </a:ext>
            </a:extLst>
          </p:cNvPr>
          <p:cNvSpPr txBox="1">
            <a:spLocks/>
          </p:cNvSpPr>
          <p:nvPr/>
        </p:nvSpPr>
        <p:spPr>
          <a:xfrm>
            <a:off x="8952218" y="4412166"/>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6"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27" name="图片 26">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28"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45205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300" fill="hold" id="7"/>
                                        <p:tgtEl>
                                          <p:spTgt spid="27"/>
                                        </p:tgtEl>
                                        <p:attrNameLst>
                                          <p:attrName>ppt_x</p:attrName>
                                        </p:attrNameLst>
                                      </p:cBhvr>
                                      <p:tavLst>
                                        <p:tav tm="0">
                                          <p:val>
                                            <p:strVal val="0-#ppt_w/2"/>
                                          </p:val>
                                        </p:tav>
                                        <p:tav tm="100000">
                                          <p:val>
                                            <p:strVal val="#ppt_x"/>
                                          </p:val>
                                        </p:tav>
                                      </p:tavLst>
                                    </p:anim>
                                    <p:anim calcmode="lin" valueType="num">
                                      <p:cBhvr additive="base">
                                        <p:cTn dur="300" fill="hold" id="8"/>
                                        <p:tgtEl>
                                          <p:spTgt spid="2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300" fill="hold" id="11"/>
                                        <p:tgtEl>
                                          <p:spTgt spid="28"/>
                                        </p:tgtEl>
                                        <p:attrNameLst>
                                          <p:attrName>ppt_x</p:attrName>
                                        </p:attrNameLst>
                                      </p:cBhvr>
                                      <p:tavLst>
                                        <p:tav tm="0">
                                          <p:val>
                                            <p:strVal val="0-#ppt_w/2"/>
                                          </p:val>
                                        </p:tav>
                                        <p:tav tm="100000">
                                          <p:val>
                                            <p:strVal val="#ppt_x"/>
                                          </p:val>
                                        </p:tav>
                                      </p:tavLst>
                                    </p:anim>
                                    <p:anim calcmode="lin" valueType="num">
                                      <p:cBhvr additive="base">
                                        <p:cTn dur="300" fill="hold" id="12"/>
                                        <p:tgtEl>
                                          <p:spTgt spid="28"/>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300" fill="hold" id="15"/>
                                        <p:tgtEl>
                                          <p:spTgt spid="26"/>
                                        </p:tgtEl>
                                        <p:attrNameLst>
                                          <p:attrName>ppt_x</p:attrName>
                                        </p:attrNameLst>
                                      </p:cBhvr>
                                      <p:tavLst>
                                        <p:tav tm="0">
                                          <p:val>
                                            <p:strVal val="0-#ppt_w/2"/>
                                          </p:val>
                                        </p:tav>
                                        <p:tav tm="100000">
                                          <p:val>
                                            <p:strVal val="#ppt_x"/>
                                          </p:val>
                                        </p:tav>
                                      </p:tavLst>
                                    </p:anim>
                                    <p:anim calcmode="lin" valueType="num">
                                      <p:cBhvr additive="base">
                                        <p:cTn dur="300" fill="hold" id="16"/>
                                        <p:tgtEl>
                                          <p:spTgt spid="2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3" presetSubtype="16">
                                  <p:stCondLst>
                                    <p:cond delay="0"/>
                                  </p:stCondLst>
                                  <p:childTnLst>
                                    <p:set>
                                      <p:cBhvr>
                                        <p:cTn dur="1" fill="hold" id="19">
                                          <p:stCondLst>
                                            <p:cond delay="0"/>
                                          </p:stCondLst>
                                        </p:cTn>
                                        <p:tgtEl>
                                          <p:spTgt spid="14">
                                            <p:txEl>
                                              <p:pRg end="0" st="0"/>
                                            </p:txEl>
                                          </p:spTgt>
                                        </p:tgtEl>
                                        <p:attrNameLst>
                                          <p:attrName>style.visibility</p:attrName>
                                        </p:attrNameLst>
                                      </p:cBhvr>
                                      <p:to>
                                        <p:strVal val="visible"/>
                                      </p:to>
                                    </p:set>
                                    <p:anim calcmode="lin" valueType="num">
                                      <p:cBhvr>
                                        <p:cTn dur="500" fill="hold" id="20"/>
                                        <p:tgtEl>
                                          <p:spTgt spid="14">
                                            <p:txEl>
                                              <p:pRg end="0" st="0"/>
                                            </p:txEl>
                                          </p:spTgt>
                                        </p:tgtEl>
                                        <p:attrNameLst>
                                          <p:attrName>ppt_w</p:attrName>
                                        </p:attrNameLst>
                                      </p:cBhvr>
                                      <p:tavLst>
                                        <p:tav tm="0">
                                          <p:val>
                                            <p:fltVal val="0"/>
                                          </p:val>
                                        </p:tav>
                                        <p:tav tm="100000">
                                          <p:val>
                                            <p:strVal val="#ppt_w"/>
                                          </p:val>
                                        </p:tav>
                                      </p:tavLst>
                                    </p:anim>
                                    <p:anim calcmode="lin" valueType="num">
                                      <p:cBhvr>
                                        <p:cTn dur="500" fill="hold" id="21"/>
                                        <p:tgtEl>
                                          <p:spTgt spid="14">
                                            <p:txEl>
                                              <p:pRg end="0" st="0"/>
                                            </p:txEl>
                                          </p:spTgt>
                                        </p:tgtEl>
                                        <p:attrNameLst>
                                          <p:attrName>ppt_h</p:attrName>
                                        </p:attrNameLst>
                                      </p:cBhvr>
                                      <p:tavLst>
                                        <p:tav tm="0">
                                          <p:val>
                                            <p:fltVal val="0"/>
                                          </p:val>
                                        </p:tav>
                                        <p:tav tm="100000">
                                          <p:val>
                                            <p:strVal val="#ppt_h"/>
                                          </p:val>
                                        </p:tav>
                                      </p:tavLst>
                                    </p:anim>
                                    <p:animEffect filter="fade" transition="in">
                                      <p:cBhvr>
                                        <p:cTn dur="500" id="22"/>
                                        <p:tgtEl>
                                          <p:spTgt spid="14">
                                            <p:txEl>
                                              <p:pRg end="0" st="0"/>
                                            </p:txEl>
                                          </p:spTgt>
                                        </p:tgtEl>
                                      </p:cBhvr>
                                    </p:animEffect>
                                  </p:childTnLst>
                                </p:cTn>
                              </p:par>
                            </p:childTnLst>
                          </p:cTn>
                        </p:par>
                        <p:par>
                          <p:cTn fill="hold" id="23">
                            <p:stCondLst>
                              <p:cond delay="1100"/>
                            </p:stCondLst>
                            <p:childTnLst>
                              <p:par>
                                <p:cTn fill="hold" grpId="0" id="24" nodeType="afterEffect" presetClass="entr" presetID="22" presetSubtype="4">
                                  <p:stCondLst>
                                    <p:cond delay="0"/>
                                  </p:stCondLst>
                                  <p:childTnLst>
                                    <p:set>
                                      <p:cBhvr>
                                        <p:cTn dur="1" fill="hold" id="25">
                                          <p:stCondLst>
                                            <p:cond delay="0"/>
                                          </p:stCondLst>
                                        </p:cTn>
                                        <p:tgtEl>
                                          <p:spTgt spid="15">
                                            <p:txEl>
                                              <p:pRg end="0" st="0"/>
                                            </p:txEl>
                                          </p:spTgt>
                                        </p:tgtEl>
                                        <p:attrNameLst>
                                          <p:attrName>style.visibility</p:attrName>
                                        </p:attrNameLst>
                                      </p:cBhvr>
                                      <p:to>
                                        <p:strVal val="visible"/>
                                      </p:to>
                                    </p:set>
                                    <p:animEffect filter="wipe(down)" transition="in">
                                      <p:cBhvr>
                                        <p:cTn dur="500" id="26"/>
                                        <p:tgtEl>
                                          <p:spTgt spid="15">
                                            <p:txEl>
                                              <p:pRg end="0" st="0"/>
                                            </p:txEl>
                                          </p:spTgt>
                                        </p:tgtEl>
                                      </p:cBhvr>
                                    </p:animEffect>
                                  </p:childTnLst>
                                </p:cTn>
                              </p:par>
                            </p:childTnLst>
                          </p:cTn>
                        </p:par>
                        <p:par>
                          <p:cTn fill="hold" id="27">
                            <p:stCondLst>
                              <p:cond delay="1600"/>
                            </p:stCondLst>
                            <p:childTnLst>
                              <p:par>
                                <p:cTn fill="hold" grpId="0" id="28" nodeType="afterEffect" presetClass="entr" presetID="53" presetSubtype="16">
                                  <p:stCondLst>
                                    <p:cond delay="0"/>
                                  </p:stCondLst>
                                  <p:childTnLst>
                                    <p:set>
                                      <p:cBhvr>
                                        <p:cTn dur="1" fill="hold" id="29">
                                          <p:stCondLst>
                                            <p:cond delay="0"/>
                                          </p:stCondLst>
                                        </p:cTn>
                                        <p:tgtEl>
                                          <p:spTgt spid="16">
                                            <p:txEl>
                                              <p:pRg end="0" st="0"/>
                                            </p:txEl>
                                          </p:spTgt>
                                        </p:tgtEl>
                                        <p:attrNameLst>
                                          <p:attrName>style.visibility</p:attrName>
                                        </p:attrNameLst>
                                      </p:cBhvr>
                                      <p:to>
                                        <p:strVal val="visible"/>
                                      </p:to>
                                    </p:set>
                                    <p:anim calcmode="lin" valueType="num">
                                      <p:cBhvr>
                                        <p:cTn dur="500" fill="hold" id="30"/>
                                        <p:tgtEl>
                                          <p:spTgt spid="16">
                                            <p:txEl>
                                              <p:pRg end="0" st="0"/>
                                            </p:txEl>
                                          </p:spTgt>
                                        </p:tgtEl>
                                        <p:attrNameLst>
                                          <p:attrName>ppt_w</p:attrName>
                                        </p:attrNameLst>
                                      </p:cBhvr>
                                      <p:tavLst>
                                        <p:tav tm="0">
                                          <p:val>
                                            <p:fltVal val="0"/>
                                          </p:val>
                                        </p:tav>
                                        <p:tav tm="100000">
                                          <p:val>
                                            <p:strVal val="#ppt_w"/>
                                          </p:val>
                                        </p:tav>
                                      </p:tavLst>
                                    </p:anim>
                                    <p:anim calcmode="lin" valueType="num">
                                      <p:cBhvr>
                                        <p:cTn dur="500" fill="hold" id="31"/>
                                        <p:tgtEl>
                                          <p:spTgt spid="16">
                                            <p:txEl>
                                              <p:pRg end="0" st="0"/>
                                            </p:txEl>
                                          </p:spTgt>
                                        </p:tgtEl>
                                        <p:attrNameLst>
                                          <p:attrName>ppt_h</p:attrName>
                                        </p:attrNameLst>
                                      </p:cBhvr>
                                      <p:tavLst>
                                        <p:tav tm="0">
                                          <p:val>
                                            <p:fltVal val="0"/>
                                          </p:val>
                                        </p:tav>
                                        <p:tav tm="100000">
                                          <p:val>
                                            <p:strVal val="#ppt_h"/>
                                          </p:val>
                                        </p:tav>
                                      </p:tavLst>
                                    </p:anim>
                                    <p:animEffect filter="fade" transition="in">
                                      <p:cBhvr>
                                        <p:cTn dur="500" id="32"/>
                                        <p:tgtEl>
                                          <p:spTgt spid="16">
                                            <p:txEl>
                                              <p:pRg end="0" st="0"/>
                                            </p:txEl>
                                          </p:spTgt>
                                        </p:tgtEl>
                                      </p:cBhvr>
                                    </p:animEffect>
                                  </p:childTnLst>
                                </p:cTn>
                              </p:par>
                            </p:childTnLst>
                          </p:cTn>
                        </p:par>
                        <p:par>
                          <p:cTn fill="hold" id="33">
                            <p:stCondLst>
                              <p:cond delay="2100"/>
                            </p:stCondLst>
                            <p:childTnLst>
                              <p:par>
                                <p:cTn fill="hold" grpId="0" id="34" nodeType="afterEffect" presetClass="entr" presetID="22" presetSubtype="4">
                                  <p:stCondLst>
                                    <p:cond delay="0"/>
                                  </p:stCondLst>
                                  <p:childTnLst>
                                    <p:set>
                                      <p:cBhvr>
                                        <p:cTn dur="1" fill="hold" id="35">
                                          <p:stCondLst>
                                            <p:cond delay="0"/>
                                          </p:stCondLst>
                                        </p:cTn>
                                        <p:tgtEl>
                                          <p:spTgt spid="17">
                                            <p:txEl>
                                              <p:pRg end="0" st="0"/>
                                            </p:txEl>
                                          </p:spTgt>
                                        </p:tgtEl>
                                        <p:attrNameLst>
                                          <p:attrName>style.visibility</p:attrName>
                                        </p:attrNameLst>
                                      </p:cBhvr>
                                      <p:to>
                                        <p:strVal val="visible"/>
                                      </p:to>
                                    </p:set>
                                    <p:animEffect filter="wipe(down)" transition="in">
                                      <p:cBhvr>
                                        <p:cTn dur="500" id="36"/>
                                        <p:tgtEl>
                                          <p:spTgt spid="17">
                                            <p:txEl>
                                              <p:pRg end="0" st="0"/>
                                            </p:txEl>
                                          </p:spTgt>
                                        </p:tgtEl>
                                      </p:cBhvr>
                                    </p:animEffect>
                                  </p:childTnLst>
                                </p:cTn>
                              </p:par>
                            </p:childTnLst>
                          </p:cTn>
                        </p:par>
                        <p:par>
                          <p:cTn fill="hold" id="37">
                            <p:stCondLst>
                              <p:cond delay="2600"/>
                            </p:stCondLst>
                            <p:childTnLst>
                              <p:par>
                                <p:cTn fill="hold" grpId="0" id="38" nodeType="afterEffect" presetClass="entr" presetID="53" presetSubtype="16">
                                  <p:stCondLst>
                                    <p:cond delay="0"/>
                                  </p:stCondLst>
                                  <p:childTnLst>
                                    <p:set>
                                      <p:cBhvr>
                                        <p:cTn dur="1" fill="hold" id="39">
                                          <p:stCondLst>
                                            <p:cond delay="0"/>
                                          </p:stCondLst>
                                        </p:cTn>
                                        <p:tgtEl>
                                          <p:spTgt spid="18">
                                            <p:txEl>
                                              <p:pRg end="0" st="0"/>
                                            </p:txEl>
                                          </p:spTgt>
                                        </p:tgtEl>
                                        <p:attrNameLst>
                                          <p:attrName>style.visibility</p:attrName>
                                        </p:attrNameLst>
                                      </p:cBhvr>
                                      <p:to>
                                        <p:strVal val="visible"/>
                                      </p:to>
                                    </p:set>
                                    <p:anim calcmode="lin" valueType="num">
                                      <p:cBhvr>
                                        <p:cTn dur="500" fill="hold" id="40"/>
                                        <p:tgtEl>
                                          <p:spTgt spid="18">
                                            <p:txEl>
                                              <p:pRg end="0" st="0"/>
                                            </p:txEl>
                                          </p:spTgt>
                                        </p:tgtEl>
                                        <p:attrNameLst>
                                          <p:attrName>ppt_w</p:attrName>
                                        </p:attrNameLst>
                                      </p:cBhvr>
                                      <p:tavLst>
                                        <p:tav tm="0">
                                          <p:val>
                                            <p:fltVal val="0"/>
                                          </p:val>
                                        </p:tav>
                                        <p:tav tm="100000">
                                          <p:val>
                                            <p:strVal val="#ppt_w"/>
                                          </p:val>
                                        </p:tav>
                                      </p:tavLst>
                                    </p:anim>
                                    <p:anim calcmode="lin" valueType="num">
                                      <p:cBhvr>
                                        <p:cTn dur="500" fill="hold" id="41"/>
                                        <p:tgtEl>
                                          <p:spTgt spid="18">
                                            <p:txEl>
                                              <p:pRg end="0" st="0"/>
                                            </p:txEl>
                                          </p:spTgt>
                                        </p:tgtEl>
                                        <p:attrNameLst>
                                          <p:attrName>ppt_h</p:attrName>
                                        </p:attrNameLst>
                                      </p:cBhvr>
                                      <p:tavLst>
                                        <p:tav tm="0">
                                          <p:val>
                                            <p:fltVal val="0"/>
                                          </p:val>
                                        </p:tav>
                                        <p:tav tm="100000">
                                          <p:val>
                                            <p:strVal val="#ppt_h"/>
                                          </p:val>
                                        </p:tav>
                                      </p:tavLst>
                                    </p:anim>
                                    <p:animEffect filter="fade" transition="in">
                                      <p:cBhvr>
                                        <p:cTn dur="500" id="42"/>
                                        <p:tgtEl>
                                          <p:spTgt spid="18">
                                            <p:txEl>
                                              <p:pRg end="0" st="0"/>
                                            </p:txEl>
                                          </p:spTgt>
                                        </p:tgtEl>
                                      </p:cBhvr>
                                    </p:animEffect>
                                  </p:childTnLst>
                                </p:cTn>
                              </p:par>
                            </p:childTnLst>
                          </p:cTn>
                        </p:par>
                        <p:par>
                          <p:cTn fill="hold" id="43">
                            <p:stCondLst>
                              <p:cond delay="3100"/>
                            </p:stCondLst>
                            <p:childTnLst>
                              <p:par>
                                <p:cTn fill="hold" grpId="0" id="44" nodeType="afterEffect" presetClass="entr" presetID="22" presetSubtype="4">
                                  <p:stCondLst>
                                    <p:cond delay="0"/>
                                  </p:stCondLst>
                                  <p:childTnLst>
                                    <p:set>
                                      <p:cBhvr>
                                        <p:cTn dur="1" fill="hold" id="45">
                                          <p:stCondLst>
                                            <p:cond delay="0"/>
                                          </p:stCondLst>
                                        </p:cTn>
                                        <p:tgtEl>
                                          <p:spTgt spid="19">
                                            <p:txEl>
                                              <p:pRg end="0" st="0"/>
                                            </p:txEl>
                                          </p:spTgt>
                                        </p:tgtEl>
                                        <p:attrNameLst>
                                          <p:attrName>style.visibility</p:attrName>
                                        </p:attrNameLst>
                                      </p:cBhvr>
                                      <p:to>
                                        <p:strVal val="visible"/>
                                      </p:to>
                                    </p:set>
                                    <p:animEffect filter="wipe(down)" transition="in">
                                      <p:cBhvr>
                                        <p:cTn dur="500" id="46"/>
                                        <p:tgtEl>
                                          <p:spTgt spid="19">
                                            <p:txEl>
                                              <p:pRg end="0" st="0"/>
                                            </p:txEl>
                                          </p:spTgt>
                                        </p:tgtEl>
                                      </p:cBhvr>
                                    </p:animEffect>
                                  </p:childTnLst>
                                </p:cTn>
                              </p:par>
                            </p:childTnLst>
                          </p:cTn>
                        </p:par>
                        <p:par>
                          <p:cTn fill="hold" id="47">
                            <p:stCondLst>
                              <p:cond delay="3600"/>
                            </p:stCondLst>
                            <p:childTnLst>
                              <p:par>
                                <p:cTn fill="hold" grpId="0" id="48" nodeType="afterEffect" presetClass="entr" presetID="53" presetSubtype="16">
                                  <p:stCondLst>
                                    <p:cond delay="0"/>
                                  </p:stCondLst>
                                  <p:childTnLst>
                                    <p:set>
                                      <p:cBhvr>
                                        <p:cTn dur="1" fill="hold" id="49">
                                          <p:stCondLst>
                                            <p:cond delay="0"/>
                                          </p:stCondLst>
                                        </p:cTn>
                                        <p:tgtEl>
                                          <p:spTgt spid="20">
                                            <p:txEl>
                                              <p:pRg end="0" st="0"/>
                                            </p:txEl>
                                          </p:spTgt>
                                        </p:tgtEl>
                                        <p:attrNameLst>
                                          <p:attrName>style.visibility</p:attrName>
                                        </p:attrNameLst>
                                      </p:cBhvr>
                                      <p:to>
                                        <p:strVal val="visible"/>
                                      </p:to>
                                    </p:set>
                                    <p:anim calcmode="lin" valueType="num">
                                      <p:cBhvr>
                                        <p:cTn dur="500" fill="hold" id="50"/>
                                        <p:tgtEl>
                                          <p:spTgt spid="20">
                                            <p:txEl>
                                              <p:pRg end="0" st="0"/>
                                            </p:txEl>
                                          </p:spTgt>
                                        </p:tgtEl>
                                        <p:attrNameLst>
                                          <p:attrName>ppt_w</p:attrName>
                                        </p:attrNameLst>
                                      </p:cBhvr>
                                      <p:tavLst>
                                        <p:tav tm="0">
                                          <p:val>
                                            <p:fltVal val="0"/>
                                          </p:val>
                                        </p:tav>
                                        <p:tav tm="100000">
                                          <p:val>
                                            <p:strVal val="#ppt_w"/>
                                          </p:val>
                                        </p:tav>
                                      </p:tavLst>
                                    </p:anim>
                                    <p:anim calcmode="lin" valueType="num">
                                      <p:cBhvr>
                                        <p:cTn dur="500" fill="hold" id="51"/>
                                        <p:tgtEl>
                                          <p:spTgt spid="20">
                                            <p:txEl>
                                              <p:pRg end="0" st="0"/>
                                            </p:txEl>
                                          </p:spTgt>
                                        </p:tgtEl>
                                        <p:attrNameLst>
                                          <p:attrName>ppt_h</p:attrName>
                                        </p:attrNameLst>
                                      </p:cBhvr>
                                      <p:tavLst>
                                        <p:tav tm="0">
                                          <p:val>
                                            <p:fltVal val="0"/>
                                          </p:val>
                                        </p:tav>
                                        <p:tav tm="100000">
                                          <p:val>
                                            <p:strVal val="#ppt_h"/>
                                          </p:val>
                                        </p:tav>
                                      </p:tavLst>
                                    </p:anim>
                                    <p:animEffect filter="fade" transition="in">
                                      <p:cBhvr>
                                        <p:cTn dur="500" id="52"/>
                                        <p:tgtEl>
                                          <p:spTgt spid="20">
                                            <p:txEl>
                                              <p:pRg end="0" st="0"/>
                                            </p:txEl>
                                          </p:spTgt>
                                        </p:tgtEl>
                                      </p:cBhvr>
                                    </p:animEffect>
                                  </p:childTnLst>
                                </p:cTn>
                              </p:par>
                            </p:childTnLst>
                          </p:cTn>
                        </p:par>
                        <p:par>
                          <p:cTn fill="hold" id="53">
                            <p:stCondLst>
                              <p:cond delay="4100"/>
                            </p:stCondLst>
                            <p:childTnLst>
                              <p:par>
                                <p:cTn fill="hold" grpId="0" id="54" nodeType="afterEffect" presetClass="entr" presetID="22" presetSubtype="4">
                                  <p:stCondLst>
                                    <p:cond delay="0"/>
                                  </p:stCondLst>
                                  <p:childTnLst>
                                    <p:set>
                                      <p:cBhvr>
                                        <p:cTn dur="1" fill="hold" id="55">
                                          <p:stCondLst>
                                            <p:cond delay="0"/>
                                          </p:stCondLst>
                                        </p:cTn>
                                        <p:tgtEl>
                                          <p:spTgt spid="24">
                                            <p:txEl>
                                              <p:pRg end="0" st="0"/>
                                            </p:txEl>
                                          </p:spTgt>
                                        </p:tgtEl>
                                        <p:attrNameLst>
                                          <p:attrName>style.visibility</p:attrName>
                                        </p:attrNameLst>
                                      </p:cBhvr>
                                      <p:to>
                                        <p:strVal val="visible"/>
                                      </p:to>
                                    </p:set>
                                    <p:animEffect filter="wipe(down)" transition="in">
                                      <p:cBhvr>
                                        <p:cTn dur="500" id="56"/>
                                        <p:tgtEl>
                                          <p:spTgt spid="2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4"/>
      <p:bldP build="p" grpId="0" spid="15"/>
      <p:bldP build="p" grpId="0" spid="16"/>
      <p:bldP build="p" grpId="0" spid="17"/>
      <p:bldP build="p" grpId="0" spid="18"/>
      <p:bldP build="p" grpId="0" spid="19"/>
      <p:bldP build="p" grpId="0" spid="20"/>
      <p:bldP build="p" grpId="0" spid="24"/>
      <p:bldP grpId="0" spid="28"/>
    </p:bldLst>
  </p:timing>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614330024"/>
              </p:ext>
            </p:extLst>
          </p:nvPr>
        </p:nvGraphicFramePr>
        <p:xfrm>
          <a:off x="1618262" y="1527549"/>
          <a:ext cx="8674261" cy="3466926"/>
        </p:xfrm>
        <a:graphic>
          <a:graphicData uri="http://schemas.openxmlformats.org/drawingml/2006/chart">
            <c:chart xmlns:c="http://schemas.openxmlformats.org/drawingml/2006/chart" r:id="rId3"/>
          </a:graphicData>
        </a:graphic>
      </p:graphicFrame>
      <p:grpSp>
        <p:nvGrpSpPr>
          <p:cNvPr id="2" name="组合 1"/>
          <p:cNvGrpSpPr/>
          <p:nvPr/>
        </p:nvGrpSpPr>
        <p:grpSpPr>
          <a:xfrm>
            <a:off x="1850088" y="5392002"/>
            <a:ext cx="568325" cy="530225"/>
            <a:chOff x="1850088" y="5392002"/>
            <a:chExt cx="568325" cy="530225"/>
          </a:xfrm>
        </p:grpSpPr>
        <p:sp>
          <p:nvSpPr>
            <p:cNvPr id="17" name="Freeform 61"/>
            <p:cNvSpPr>
              <a:spLocks noEditPoints="1"/>
            </p:cNvSpPr>
            <p:nvPr/>
          </p:nvSpPr>
          <p:spPr bwMode="auto">
            <a:xfrm>
              <a:off x="1850088" y="5392002"/>
              <a:ext cx="568325" cy="530225"/>
            </a:xfrm>
            <a:custGeom>
              <a:avLst/>
              <a:gdLst>
                <a:gd fmla="*/ 215 w 301" name="T0"/>
                <a:gd fmla="*/ 0 h 281" name="T1"/>
                <a:gd fmla="*/ 129 w 301" name="T2"/>
                <a:gd fmla="*/ 86 h 281" name="T3"/>
                <a:gd fmla="*/ 134 w 301" name="T4"/>
                <a:gd fmla="*/ 115 h 281" name="T5"/>
                <a:gd fmla="*/ 1 w 301" name="T6"/>
                <a:gd fmla="*/ 248 h 281" name="T7"/>
                <a:gd fmla="*/ 0 w 301" name="T8"/>
                <a:gd fmla="*/ 252 h 281" name="T9"/>
                <a:gd fmla="*/ 1 w 301" name="T10"/>
                <a:gd fmla="*/ 275 h 281" name="T11"/>
                <a:gd fmla="*/ 7 w 301" name="T12"/>
                <a:gd fmla="*/ 281 h 281" name="T13"/>
                <a:gd fmla="*/ 7 w 301" name="T14"/>
                <a:gd fmla="*/ 281 h 281" name="T15"/>
                <a:gd fmla="*/ 55 w 301" name="T16"/>
                <a:gd fmla="*/ 279 h 281" name="T17"/>
                <a:gd fmla="*/ 60 w 301" name="T18"/>
                <a:gd fmla="*/ 275 h 281" name="T19"/>
                <a:gd fmla="*/ 66 w 301" name="T20"/>
                <a:gd fmla="*/ 255 h 281" name="T21"/>
                <a:gd fmla="*/ 87 w 301" name="T22"/>
                <a:gd fmla="*/ 250 h 281" name="T23"/>
                <a:gd fmla="*/ 92 w 301" name="T24"/>
                <a:gd fmla="*/ 246 h 281" name="T25"/>
                <a:gd fmla="*/ 95 w 301" name="T26"/>
                <a:gd fmla="*/ 227 h 281" name="T27"/>
                <a:gd fmla="*/ 115 w 301" name="T28"/>
                <a:gd fmla="*/ 222 h 281" name="T29"/>
                <a:gd fmla="*/ 120 w 301" name="T30"/>
                <a:gd fmla="*/ 217 h 281" name="T31"/>
                <a:gd fmla="*/ 121 w 301" name="T32"/>
                <a:gd fmla="*/ 196 h 281" name="T33"/>
                <a:gd fmla="*/ 137 w 301" name="T34"/>
                <a:gd fmla="*/ 195 h 281" name="T35"/>
                <a:gd fmla="*/ 142 w 301" name="T36"/>
                <a:gd fmla="*/ 190 h 281" name="T37"/>
                <a:gd fmla="*/ 147 w 301" name="T38"/>
                <a:gd fmla="*/ 170 h 281" name="T39"/>
                <a:gd fmla="*/ 149 w 301" name="T40"/>
                <a:gd fmla="*/ 170 h 281" name="T41"/>
                <a:gd fmla="*/ 174 w 301" name="T42"/>
                <a:gd fmla="*/ 162 h 281" name="T43"/>
                <a:gd fmla="*/ 215 w 301" name="T44"/>
                <a:gd fmla="*/ 172 h 281" name="T45"/>
                <a:gd fmla="*/ 301 w 301" name="T46"/>
                <a:gd fmla="*/ 86 h 281" name="T47"/>
                <a:gd fmla="*/ 215 w 301" name="T48"/>
                <a:gd fmla="*/ 0 h 281" name="T49"/>
                <a:gd fmla="*/ 215 w 301" name="T50"/>
                <a:gd fmla="*/ 160 h 281" name="T51"/>
                <a:gd fmla="*/ 177 w 301" name="T52"/>
                <a:gd fmla="*/ 150 h 281" name="T53"/>
                <a:gd fmla="*/ 171 w 301" name="T54"/>
                <a:gd fmla="*/ 150 h 281" name="T55"/>
                <a:gd fmla="*/ 149 w 301" name="T56"/>
                <a:gd fmla="*/ 158 h 281" name="T57"/>
                <a:gd fmla="*/ 144 w 301" name="T58"/>
                <a:gd fmla="*/ 158 h 281" name="T59"/>
                <a:gd fmla="*/ 144 w 301" name="T60"/>
                <a:gd fmla="*/ 158 h 281" name="T61"/>
                <a:gd fmla="*/ 140 w 301" name="T62"/>
                <a:gd fmla="*/ 158 h 281" name="T63"/>
                <a:gd fmla="*/ 137 w 301" name="T64"/>
                <a:gd fmla="*/ 162 h 281" name="T65"/>
                <a:gd fmla="*/ 132 w 301" name="T66"/>
                <a:gd fmla="*/ 184 h 281" name="T67"/>
                <a:gd fmla="*/ 115 w 301" name="T68"/>
                <a:gd fmla="*/ 186 h 281" name="T69"/>
                <a:gd fmla="*/ 110 w 301" name="T70"/>
                <a:gd fmla="*/ 191 h 281" name="T71"/>
                <a:gd fmla="*/ 108 w 301" name="T72"/>
                <a:gd fmla="*/ 212 h 281" name="T73"/>
                <a:gd fmla="*/ 89 w 301" name="T74"/>
                <a:gd fmla="*/ 217 h 281" name="T75"/>
                <a:gd fmla="*/ 85 w 301" name="T76"/>
                <a:gd fmla="*/ 221 h 281" name="T77"/>
                <a:gd fmla="*/ 81 w 301" name="T78"/>
                <a:gd fmla="*/ 240 h 281" name="T79"/>
                <a:gd fmla="*/ 60 w 301" name="T80"/>
                <a:gd fmla="*/ 244 h 281" name="T81"/>
                <a:gd fmla="*/ 55 w 301" name="T82"/>
                <a:gd fmla="*/ 248 h 281" name="T83"/>
                <a:gd fmla="*/ 50 w 301" name="T84"/>
                <a:gd fmla="*/ 268 h 281" name="T85"/>
                <a:gd fmla="*/ 12 w 301" name="T86"/>
                <a:gd fmla="*/ 269 h 281" name="T87"/>
                <a:gd fmla="*/ 11 w 301" name="T88"/>
                <a:gd fmla="*/ 254 h 281" name="T89"/>
                <a:gd fmla="*/ 145 w 301" name="T90"/>
                <a:gd fmla="*/ 120 h 281" name="T91"/>
                <a:gd fmla="*/ 146 w 301" name="T92"/>
                <a:gd fmla="*/ 114 h 281" name="T93"/>
                <a:gd fmla="*/ 141 w 301" name="T94"/>
                <a:gd fmla="*/ 86 h 281" name="T95"/>
                <a:gd fmla="*/ 215 w 301" name="T96"/>
                <a:gd fmla="*/ 12 h 281" name="T97"/>
                <a:gd fmla="*/ 289 w 301" name="T98"/>
                <a:gd fmla="*/ 86 h 281" name="T99"/>
                <a:gd fmla="*/ 215 w 301" name="T100"/>
                <a:gd fmla="*/ 160 h 281" name="T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1" w="30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rgbClr val="4F4D50"/>
            </a:solidFill>
            <a:ln>
              <a:noFill/>
            </a:ln>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sp>
          <p:nvSpPr>
            <p:cNvPr id="18" name="Freeform 62"/>
            <p:cNvSpPr>
              <a:spLocks noEditPoints="1"/>
            </p:cNvSpPr>
            <p:nvPr/>
          </p:nvSpPr>
          <p:spPr bwMode="auto">
            <a:xfrm>
              <a:off x="2194576" y="5465027"/>
              <a:ext cx="96838" cy="98425"/>
            </a:xfrm>
            <a:custGeom>
              <a:avLst/>
              <a:gdLst>
                <a:gd fmla="*/ 26 w 52" name="T0"/>
                <a:gd fmla="*/ 0 h 52" name="T1"/>
                <a:gd fmla="*/ 0 w 52" name="T2"/>
                <a:gd fmla="*/ 26 h 52" name="T3"/>
                <a:gd fmla="*/ 26 w 52" name="T4"/>
                <a:gd fmla="*/ 52 h 52" name="T5"/>
                <a:gd fmla="*/ 52 w 52" name="T6"/>
                <a:gd fmla="*/ 26 h 52" name="T7"/>
                <a:gd fmla="*/ 26 w 52" name="T8"/>
                <a:gd fmla="*/ 0 h 52" name="T9"/>
                <a:gd fmla="*/ 26 w 52" name="T10"/>
                <a:gd fmla="*/ 42 h 52" name="T11"/>
                <a:gd fmla="*/ 10 w 52" name="T12"/>
                <a:gd fmla="*/ 26 h 52" name="T13"/>
                <a:gd fmla="*/ 26 w 52" name="T14"/>
                <a:gd fmla="*/ 10 h 52" name="T15"/>
                <a:gd fmla="*/ 42 w 52" name="T16"/>
                <a:gd fmla="*/ 26 h 52" name="T17"/>
                <a:gd fmla="*/ 26 w 52" name="T18"/>
                <a:gd fmla="*/ 42 h 52" name="T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rgbClr val="4F4D50"/>
            </a:solidFill>
            <a:ln>
              <a:noFill/>
            </a:ln>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grpSp>
      <p:sp>
        <p:nvSpPr>
          <p:cNvPr id="21" name="Freeform 159"/>
          <p:cNvSpPr>
            <a:spLocks noEditPoints="1"/>
          </p:cNvSpPr>
          <p:nvPr/>
        </p:nvSpPr>
        <p:spPr bwMode="auto">
          <a:xfrm>
            <a:off x="4834351" y="5388864"/>
            <a:ext cx="534988" cy="571500"/>
          </a:xfrm>
          <a:custGeom>
            <a:avLst/>
            <a:gdLst>
              <a:gd fmla="*/ 196 w 283" name="T0"/>
              <a:gd fmla="*/ 190 h 303" name="T1"/>
              <a:gd fmla="*/ 240 w 283" name="T2"/>
              <a:gd fmla="*/ 123 h 303" name="T3"/>
              <a:gd fmla="*/ 184 w 283" name="T4"/>
              <a:gd fmla="*/ 16 h 303" name="T5"/>
              <a:gd fmla="*/ 69 w 283" name="T6"/>
              <a:gd fmla="*/ 63 h 303" name="T7"/>
              <a:gd fmla="*/ 83 w 283" name="T8"/>
              <a:gd fmla="*/ 109 h 303" name="T9"/>
              <a:gd fmla="*/ 87 w 283" name="T10"/>
              <a:gd fmla="*/ 190 h 303" name="T11"/>
              <a:gd fmla="*/ 0 w 283" name="T12"/>
              <a:gd fmla="*/ 192 h 303" name="T13"/>
              <a:gd fmla="*/ 98 w 283" name="T14"/>
              <a:gd fmla="*/ 303 h 303" name="T15"/>
              <a:gd fmla="*/ 283 w 283" name="T16"/>
              <a:gd fmla="*/ 198 h 303" name="T17"/>
              <a:gd fmla="*/ 196 w 283" name="T18"/>
              <a:gd fmla="*/ 192 h 303" name="T19"/>
              <a:gd fmla="*/ 234 w 283" name="T20"/>
              <a:gd fmla="*/ 99 h 303" name="T21"/>
              <a:gd fmla="*/ 96 w 283" name="T22"/>
              <a:gd fmla="*/ 45 h 303" name="T23"/>
              <a:gd fmla="*/ 91 w 283" name="T24"/>
              <a:gd fmla="*/ 100 h 303" name="T25"/>
              <a:gd fmla="*/ 119 w 283" name="T26"/>
              <a:gd fmla="*/ 54 h 303" name="T27"/>
              <a:gd fmla="*/ 216 w 283" name="T28"/>
              <a:gd fmla="*/ 91 h 303" name="T29"/>
              <a:gd fmla="*/ 188 w 283" name="T30"/>
              <a:gd fmla="*/ 137 h 303" name="T31"/>
              <a:gd fmla="*/ 149 w 283" name="T32"/>
              <a:gd fmla="*/ 88 h 303" name="T33"/>
              <a:gd fmla="*/ 142 w 283" name="T34"/>
              <a:gd fmla="*/ 87 h 303" name="T35"/>
              <a:gd fmla="*/ 141 w 283" name="T36"/>
              <a:gd fmla="*/ 87 h 303" name="T37"/>
              <a:gd fmla="*/ 91 w 283" name="T38"/>
              <a:gd fmla="*/ 100 h 303" name="T39"/>
              <a:gd fmla="*/ 184 w 283" name="T40"/>
              <a:gd fmla="*/ 192 h 303" name="T41"/>
              <a:gd fmla="*/ 164 w 283" name="T42"/>
              <a:gd fmla="*/ 115 h 303" name="T43"/>
              <a:gd fmla="*/ 163 w 283" name="T44"/>
              <a:gd fmla="*/ 192 h 303" name="T45"/>
              <a:gd fmla="*/ 126 w 283" name="T46"/>
              <a:gd fmla="*/ 166 h 303" name="T47"/>
              <a:gd fmla="*/ 144 w 283" name="T48"/>
              <a:gd fmla="*/ 99 h 303" name="T49"/>
              <a:gd fmla="*/ 162 w 283" name="T50"/>
              <a:gd fmla="*/ 166 h 303" name="T51"/>
              <a:gd fmla="*/ 128 w 283" name="T52"/>
              <a:gd fmla="*/ 104 h 303" name="T53"/>
              <a:gd fmla="*/ 99 w 283" name="T54"/>
              <a:gd fmla="*/ 192 h 303" name="T55"/>
              <a:gd fmla="*/ 128 w 283" name="T56"/>
              <a:gd fmla="*/ 104 h 303" name="T57"/>
              <a:gd fmla="*/ 98 w 283" name="T58"/>
              <a:gd fmla="*/ 292 h 303" name="T59"/>
              <a:gd fmla="*/ 168 w 283" name="T60"/>
              <a:gd fmla="*/ 204 h 303" name="T61"/>
              <a:gd fmla="*/ 169 w 283" name="T62"/>
              <a:gd fmla="*/ 204 h 303" name="T63"/>
              <a:gd fmla="*/ 271 w 283" name="T64"/>
              <a:gd fmla="*/ 204 h 303" name="T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3" w="28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rgbClr val="4F4D50"/>
          </a:solidFill>
          <a:ln>
            <a:noFill/>
          </a:ln>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grpSp>
        <p:nvGrpSpPr>
          <p:cNvPr id="3" name="组合 2"/>
          <p:cNvGrpSpPr/>
          <p:nvPr/>
        </p:nvGrpSpPr>
        <p:grpSpPr>
          <a:xfrm>
            <a:off x="7813476" y="5344280"/>
            <a:ext cx="415925" cy="666750"/>
            <a:chOff x="7813476" y="5344280"/>
            <a:chExt cx="415925" cy="666750"/>
          </a:xfrm>
        </p:grpSpPr>
        <p:sp>
          <p:nvSpPr>
            <p:cNvPr id="24" name="Freeform 193"/>
            <p:cNvSpPr>
              <a:spLocks/>
            </p:cNvSpPr>
            <p:nvPr/>
          </p:nvSpPr>
          <p:spPr bwMode="auto">
            <a:xfrm>
              <a:off x="7813476" y="5874505"/>
              <a:ext cx="115888" cy="136525"/>
            </a:xfrm>
            <a:custGeom>
              <a:avLst/>
              <a:gdLst>
                <a:gd fmla="*/ 35 w 62" name="T0"/>
                <a:gd fmla="*/ 0 h 72" name="T1"/>
                <a:gd fmla="*/ 26 w 62" name="T2"/>
                <a:gd fmla="*/ 16 h 72" name="T3"/>
                <a:gd fmla="*/ 20 w 62" name="T4"/>
                <a:gd fmla="*/ 63 h 72" name="T5"/>
                <a:gd fmla="*/ 52 w 62" name="T6"/>
                <a:gd fmla="*/ 61 h 72" name="T7"/>
                <a:gd fmla="*/ 44 w 62" name="T8"/>
                <a:gd fmla="*/ 17 h 72" name="T9"/>
                <a:gd fmla="*/ 35 w 62" name="T10"/>
                <a:gd fmla="*/ 0 h 72" name="T11"/>
              </a:gdLst>
              <a:ahLst/>
              <a:cxnLst>
                <a:cxn ang="0">
                  <a:pos x="T0" y="T1"/>
                </a:cxn>
                <a:cxn ang="0">
                  <a:pos x="T2" y="T3"/>
                </a:cxn>
                <a:cxn ang="0">
                  <a:pos x="T4" y="T5"/>
                </a:cxn>
                <a:cxn ang="0">
                  <a:pos x="T6" y="T7"/>
                </a:cxn>
                <a:cxn ang="0">
                  <a:pos x="T8" y="T9"/>
                </a:cxn>
                <a:cxn ang="0">
                  <a:pos x="T10" y="T11"/>
                </a:cxn>
              </a:cxnLst>
              <a:rect b="b" l="0" r="r" t="0"/>
              <a:pathLst>
                <a:path h="72" w="6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rgbClr val="4F4D50"/>
            </a:solidFill>
            <a:ln>
              <a:noFill/>
            </a:ln>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sp>
          <p:nvSpPr>
            <p:cNvPr id="25" name="Freeform 194"/>
            <p:cNvSpPr>
              <a:spLocks noEditPoints="1"/>
            </p:cNvSpPr>
            <p:nvPr/>
          </p:nvSpPr>
          <p:spPr bwMode="auto">
            <a:xfrm>
              <a:off x="7813476" y="5344280"/>
              <a:ext cx="415925" cy="503238"/>
            </a:xfrm>
            <a:custGeom>
              <a:avLst/>
              <a:gdLst>
                <a:gd fmla="*/ 206 w 220" name="T0"/>
                <a:gd fmla="*/ 86 h 266" name="T1"/>
                <a:gd fmla="*/ 158 w 220" name="T2"/>
                <a:gd fmla="*/ 86 h 266" name="T3"/>
                <a:gd fmla="*/ 126 w 220" name="T4"/>
                <a:gd fmla="*/ 55 h 266" name="T5"/>
                <a:gd fmla="*/ 126 w 220" name="T6"/>
                <a:gd fmla="*/ 49 h 266" name="T7"/>
                <a:gd fmla="*/ 137 w 220" name="T8"/>
                <a:gd fmla="*/ 49 h 266" name="T9"/>
                <a:gd fmla="*/ 156 w 220" name="T10"/>
                <a:gd fmla="*/ 30 h 266" name="T11"/>
                <a:gd fmla="*/ 137 w 220" name="T12"/>
                <a:gd fmla="*/ 11 h 266" name="T13"/>
                <a:gd fmla="*/ 125 w 220" name="T14"/>
                <a:gd fmla="*/ 11 h 266" name="T15"/>
                <a:gd fmla="*/ 109 w 220" name="T16"/>
                <a:gd fmla="*/ 0 h 266" name="T17"/>
                <a:gd fmla="*/ 93 w 220" name="T18"/>
                <a:gd fmla="*/ 11 h 266" name="T19"/>
                <a:gd fmla="*/ 81 w 220" name="T20"/>
                <a:gd fmla="*/ 11 h 266" name="T21"/>
                <a:gd fmla="*/ 62 w 220" name="T22"/>
                <a:gd fmla="*/ 30 h 266" name="T23"/>
                <a:gd fmla="*/ 81 w 220" name="T24"/>
                <a:gd fmla="*/ 49 h 266" name="T25"/>
                <a:gd fmla="*/ 92 w 220" name="T26"/>
                <a:gd fmla="*/ 49 h 266" name="T27"/>
                <a:gd fmla="*/ 92 w 220" name="T28"/>
                <a:gd fmla="*/ 55 h 266" name="T29"/>
                <a:gd fmla="*/ 58 w 220" name="T30"/>
                <a:gd fmla="*/ 92 h 266" name="T31"/>
                <a:gd fmla="*/ 0 w 220" name="T32"/>
                <a:gd fmla="*/ 160 h 266" name="T33"/>
                <a:gd fmla="*/ 0 w 220" name="T34"/>
                <a:gd fmla="*/ 167 h 266" name="T35"/>
                <a:gd fmla="*/ 0 w 220" name="T36"/>
                <a:gd fmla="*/ 246 h 266" name="T37"/>
                <a:gd fmla="*/ 20 w 220" name="T38"/>
                <a:gd fmla="*/ 266 h 266" name="T39"/>
                <a:gd fmla="*/ 50 w 220" name="T40"/>
                <a:gd fmla="*/ 266 h 266" name="T41"/>
                <a:gd fmla="*/ 70 w 220" name="T42"/>
                <a:gd fmla="*/ 246 h 266" name="T43"/>
                <a:gd fmla="*/ 70 w 220" name="T44"/>
                <a:gd fmla="*/ 190 h 266" name="T45"/>
                <a:gd fmla="*/ 70 w 220" name="T46"/>
                <a:gd fmla="*/ 189 h 266" name="T47"/>
                <a:gd fmla="*/ 102 w 220" name="T48"/>
                <a:gd fmla="*/ 177 h 266" name="T49"/>
                <a:gd fmla="*/ 206 w 220" name="T50"/>
                <a:gd fmla="*/ 177 h 266" name="T51"/>
                <a:gd fmla="*/ 220 w 220" name="T52"/>
                <a:gd fmla="*/ 157 h 266" name="T53"/>
                <a:gd fmla="*/ 220 w 220" name="T54"/>
                <a:gd fmla="*/ 105 h 266" name="T55"/>
                <a:gd fmla="*/ 206 w 220" name="T56"/>
                <a:gd fmla="*/ 86 h 266" name="T57"/>
                <a:gd fmla="*/ 82 w 220" name="T58"/>
                <a:gd fmla="*/ 39 h 266" name="T59"/>
                <a:gd fmla="*/ 72 w 220" name="T60"/>
                <a:gd fmla="*/ 30 h 266" name="T61"/>
                <a:gd fmla="*/ 82 w 220" name="T62"/>
                <a:gd fmla="*/ 20 h 266" name="T63"/>
                <a:gd fmla="*/ 136 w 220" name="T64"/>
                <a:gd fmla="*/ 20 h 266" name="T65"/>
                <a:gd fmla="*/ 146 w 220" name="T66"/>
                <a:gd fmla="*/ 30 h 266" name="T67"/>
                <a:gd fmla="*/ 136 w 220" name="T68"/>
                <a:gd fmla="*/ 39 h 266" name="T69"/>
                <a:gd fmla="*/ 82 w 220" name="T70"/>
                <a:gd fmla="*/ 39 h 266" name="T71"/>
                <a:gd fmla="*/ 100 w 220" name="T72"/>
                <a:gd fmla="*/ 67 h 266" name="T73"/>
                <a:gd fmla="*/ 106 w 220" name="T74"/>
                <a:gd fmla="*/ 65 h 266" name="T75"/>
                <a:gd fmla="*/ 106 w 220" name="T76"/>
                <a:gd fmla="*/ 49 h 266" name="T77"/>
                <a:gd fmla="*/ 113 w 220" name="T78"/>
                <a:gd fmla="*/ 49 h 266" name="T79"/>
                <a:gd fmla="*/ 113 w 220" name="T80"/>
                <a:gd fmla="*/ 65 h 266" name="T81"/>
                <a:gd fmla="*/ 118 w 220" name="T82"/>
                <a:gd fmla="*/ 67 h 266" name="T83"/>
                <a:gd fmla="*/ 146 w 220" name="T84"/>
                <a:gd fmla="*/ 92 h 266" name="T85"/>
                <a:gd fmla="*/ 108 w 220" name="T86"/>
                <a:gd fmla="*/ 96 h 266" name="T87"/>
                <a:gd fmla="*/ 72 w 220" name="T88"/>
                <a:gd fmla="*/ 93 h 266" name="T89"/>
                <a:gd fmla="*/ 100 w 220" name="T90"/>
                <a:gd fmla="*/ 67 h 266" name="T91"/>
                <a:gd fmla="*/ 206 w 220" name="T92"/>
                <a:gd fmla="*/ 157 h 266" name="T93"/>
                <a:gd fmla="*/ 205 w 220" name="T94"/>
                <a:gd fmla="*/ 163 h 266" name="T95"/>
                <a:gd fmla="*/ 102 w 220" name="T96"/>
                <a:gd fmla="*/ 163 h 266" name="T97"/>
                <a:gd fmla="*/ 57 w 220" name="T98"/>
                <a:gd fmla="*/ 182 h 266" name="T99"/>
                <a:gd fmla="*/ 56 w 220" name="T100"/>
                <a:gd fmla="*/ 183 h 266" name="T101"/>
                <a:gd fmla="*/ 56 w 220" name="T102"/>
                <a:gd fmla="*/ 246 h 266" name="T103"/>
                <a:gd fmla="*/ 50 w 220" name="T104"/>
                <a:gd fmla="*/ 253 h 266" name="T105"/>
                <a:gd fmla="*/ 20 w 220" name="T106"/>
                <a:gd fmla="*/ 253 h 266" name="T107"/>
                <a:gd fmla="*/ 14 w 220" name="T108"/>
                <a:gd fmla="*/ 246 h 266" name="T109"/>
                <a:gd fmla="*/ 14 w 220" name="T110"/>
                <a:gd fmla="*/ 160 h 266" name="T111"/>
                <a:gd fmla="*/ 66 w 220" name="T112"/>
                <a:gd fmla="*/ 104 h 266" name="T113"/>
                <a:gd fmla="*/ 67 w 220" name="T114"/>
                <a:gd fmla="*/ 103 h 266" name="T115"/>
                <a:gd fmla="*/ 110 w 220" name="T116"/>
                <a:gd fmla="*/ 108 h 266" name="T117"/>
                <a:gd fmla="*/ 159 w 220" name="T118"/>
                <a:gd fmla="*/ 99 h 266" name="T119"/>
                <a:gd fmla="*/ 205 w 220" name="T120"/>
                <a:gd fmla="*/ 99 h 266" name="T121"/>
                <a:gd fmla="*/ 206 w 220" name="T122"/>
                <a:gd fmla="*/ 105 h 266" name="T123"/>
                <a:gd fmla="*/ 206 w 220" name="T124"/>
                <a:gd fmla="*/ 157 h 266"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6" w="220">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rgbClr val="4F4D50"/>
            </a:solidFill>
            <a:ln>
              <a:noFill/>
            </a:ln>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grpSp>
      <p:sp>
        <p:nvSpPr>
          <p:cNvPr id="19" name="Text Placeholder 8">
            <a:extLst>
              <a:ext uri="{FF2B5EF4-FFF2-40B4-BE49-F238E27FC236}">
                <a16:creationId xmlns:a16="http://schemas.microsoft.com/office/drawing/2014/main" id="{D8BD9DE3-25FA-42E6-8F74-C6723C4E9964}"/>
              </a:ext>
            </a:extLst>
          </p:cNvPr>
          <p:cNvSpPr txBox="1">
            <a:spLocks/>
          </p:cNvSpPr>
          <p:nvPr/>
        </p:nvSpPr>
        <p:spPr>
          <a:xfrm>
            <a:off x="2492617" y="526418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0" name="Text Placeholder 9">
            <a:extLst>
              <a:ext uri="{FF2B5EF4-FFF2-40B4-BE49-F238E27FC236}">
                <a16:creationId xmlns:a16="http://schemas.microsoft.com/office/drawing/2014/main" id="{679C58A0-13B8-4952-B5F7-1A947AD1F627}"/>
              </a:ext>
            </a:extLst>
          </p:cNvPr>
          <p:cNvSpPr txBox="1">
            <a:spLocks/>
          </p:cNvSpPr>
          <p:nvPr/>
        </p:nvSpPr>
        <p:spPr>
          <a:xfrm>
            <a:off x="2492617" y="5563452"/>
            <a:ext cx="2009593"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2" name="Text Placeholder 8">
            <a:extLst>
              <a:ext uri="{FF2B5EF4-FFF2-40B4-BE49-F238E27FC236}">
                <a16:creationId xmlns:a16="http://schemas.microsoft.com/office/drawing/2014/main" id="{6EAC3132-F1CC-4370-BE41-5CBA06EC9060}"/>
              </a:ext>
            </a:extLst>
          </p:cNvPr>
          <p:cNvSpPr txBox="1">
            <a:spLocks/>
          </p:cNvSpPr>
          <p:nvPr/>
        </p:nvSpPr>
        <p:spPr>
          <a:xfrm>
            <a:off x="5443543" y="526418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3" name="Text Placeholder 9">
            <a:extLst>
              <a:ext uri="{FF2B5EF4-FFF2-40B4-BE49-F238E27FC236}">
                <a16:creationId xmlns:a16="http://schemas.microsoft.com/office/drawing/2014/main" id="{D1FFE19E-2B46-4D1D-8A61-1DFD440D8C50}"/>
              </a:ext>
            </a:extLst>
          </p:cNvPr>
          <p:cNvSpPr txBox="1">
            <a:spLocks/>
          </p:cNvSpPr>
          <p:nvPr/>
        </p:nvSpPr>
        <p:spPr>
          <a:xfrm>
            <a:off x="5443543" y="5563452"/>
            <a:ext cx="2009593"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6" name="Text Placeholder 8">
            <a:extLst>
              <a:ext uri="{FF2B5EF4-FFF2-40B4-BE49-F238E27FC236}">
                <a16:creationId xmlns:a16="http://schemas.microsoft.com/office/drawing/2014/main" id="{15566535-1E29-42B1-885F-2E2836B42247}"/>
              </a:ext>
            </a:extLst>
          </p:cNvPr>
          <p:cNvSpPr txBox="1">
            <a:spLocks/>
          </p:cNvSpPr>
          <p:nvPr/>
        </p:nvSpPr>
        <p:spPr>
          <a:xfrm>
            <a:off x="8357398" y="526418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7" name="Text Placeholder 9">
            <a:extLst>
              <a:ext uri="{FF2B5EF4-FFF2-40B4-BE49-F238E27FC236}">
                <a16:creationId xmlns:a16="http://schemas.microsoft.com/office/drawing/2014/main" id="{CDC701BB-D8F8-4C7A-BC32-5866CCA60C97}"/>
              </a:ext>
            </a:extLst>
          </p:cNvPr>
          <p:cNvSpPr txBox="1">
            <a:spLocks/>
          </p:cNvSpPr>
          <p:nvPr/>
        </p:nvSpPr>
        <p:spPr>
          <a:xfrm>
            <a:off x="8357398" y="5563452"/>
            <a:ext cx="2009593"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9"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30" name="图片 29">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31"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6538903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300" fill="hold" id="7"/>
                                        <p:tgtEl>
                                          <p:spTgt spid="30"/>
                                        </p:tgtEl>
                                        <p:attrNameLst>
                                          <p:attrName>ppt_x</p:attrName>
                                        </p:attrNameLst>
                                      </p:cBhvr>
                                      <p:tavLst>
                                        <p:tav tm="0">
                                          <p:val>
                                            <p:strVal val="0-#ppt_w/2"/>
                                          </p:val>
                                        </p:tav>
                                        <p:tav tm="100000">
                                          <p:val>
                                            <p:strVal val="#ppt_x"/>
                                          </p:val>
                                        </p:tav>
                                      </p:tavLst>
                                    </p:anim>
                                    <p:anim calcmode="lin" valueType="num">
                                      <p:cBhvr additive="base">
                                        <p:cTn dur="300" fill="hold" id="8"/>
                                        <p:tgtEl>
                                          <p:spTgt spid="3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300" fill="hold" id="11"/>
                                        <p:tgtEl>
                                          <p:spTgt spid="31"/>
                                        </p:tgtEl>
                                        <p:attrNameLst>
                                          <p:attrName>ppt_x</p:attrName>
                                        </p:attrNameLst>
                                      </p:cBhvr>
                                      <p:tavLst>
                                        <p:tav tm="0">
                                          <p:val>
                                            <p:strVal val="0-#ppt_w/2"/>
                                          </p:val>
                                        </p:tav>
                                        <p:tav tm="100000">
                                          <p:val>
                                            <p:strVal val="#ppt_x"/>
                                          </p:val>
                                        </p:tav>
                                      </p:tavLst>
                                    </p:anim>
                                    <p:anim calcmode="lin" valueType="num">
                                      <p:cBhvr additive="base">
                                        <p:cTn dur="300" fill="hold" id="12"/>
                                        <p:tgtEl>
                                          <p:spTgt spid="3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300" fill="hold" id="15"/>
                                        <p:tgtEl>
                                          <p:spTgt spid="29"/>
                                        </p:tgtEl>
                                        <p:attrNameLst>
                                          <p:attrName>ppt_x</p:attrName>
                                        </p:attrNameLst>
                                      </p:cBhvr>
                                      <p:tavLst>
                                        <p:tav tm="0">
                                          <p:val>
                                            <p:strVal val="0-#ppt_w/2"/>
                                          </p:val>
                                        </p:tav>
                                        <p:tav tm="100000">
                                          <p:val>
                                            <p:strVal val="#ppt_x"/>
                                          </p:val>
                                        </p:tav>
                                      </p:tavLst>
                                    </p:anim>
                                    <p:anim calcmode="lin" valueType="num">
                                      <p:cBhvr additive="base">
                                        <p:cTn dur="300" fill="hold" id="16"/>
                                        <p:tgtEl>
                                          <p:spTgt spid="2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1">
                                  <p:stCondLst>
                                    <p:cond delay="2000"/>
                                  </p:stCondLst>
                                  <p:childTnLst>
                                    <p:set>
                                      <p:cBhvr>
                                        <p:cTn dur="1" fill="hold" id="18">
                                          <p:stCondLst>
                                            <p:cond delay="0"/>
                                          </p:stCondLst>
                                        </p:cTn>
                                        <p:tgtEl>
                                          <p:spTgt spid="11">
                                            <p:graphicEl>
                                              <a:chart bldStep="gridLegend" categoryIdx="-3" seriesIdx="-3"/>
                                            </p:graphicEl>
                                          </p:spTgt>
                                        </p:tgtEl>
                                        <p:attrNameLst>
                                          <p:attrName>style.visibility</p:attrName>
                                        </p:attrNameLst>
                                      </p:cBhvr>
                                      <p:to>
                                        <p:strVal val="visible"/>
                                      </p:to>
                                    </p:set>
                                    <p:anim calcmode="lin" valueType="num">
                                      <p:cBhvr additive="base">
                                        <p:cTn dur="500" fill="hold" id="19"/>
                                        <p:tgtEl>
                                          <p:spTgt spid="11">
                                            <p:graphicEl>
                                              <a:chart bldStep="gridLegend" categoryIdx="-3" seriesIdx="-3"/>
                                            </p:graphicEl>
                                          </p:spTgt>
                                        </p:tgtEl>
                                        <p:attrNameLst>
                                          <p:attrName>ppt_x</p:attrName>
                                        </p:attrNameLst>
                                      </p:cBhvr>
                                      <p:tavLst>
                                        <p:tav tm="0">
                                          <p:val>
                                            <p:strVal val="#ppt_x"/>
                                          </p:val>
                                        </p:tav>
                                        <p:tav tm="100000">
                                          <p:val>
                                            <p:strVal val="#ppt_x"/>
                                          </p:val>
                                        </p:tav>
                                      </p:tavLst>
                                    </p:anim>
                                    <p:anim calcmode="lin" valueType="num">
                                      <p:cBhvr additive="base">
                                        <p:cTn dur="500" fill="hold" id="20"/>
                                        <p:tgtEl>
                                          <p:spTgt spid="11">
                                            <p:graphicEl>
                                              <a:chart bldStep="gridLegend" categoryIdx="-3" seriesIdx="-3"/>
                                            </p:graphicEl>
                                          </p:spTgt>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2500"/>
                                  </p:stCondLst>
                                  <p:childTnLst>
                                    <p:set>
                                      <p:cBhvr>
                                        <p:cTn dur="1" fill="hold" id="22">
                                          <p:stCondLst>
                                            <p:cond delay="0"/>
                                          </p:stCondLst>
                                        </p:cTn>
                                        <p:tgtEl>
                                          <p:spTgt spid="11">
                                            <p:graphicEl>
                                              <a:chart bldStep="ptInCategory" categoryIdx="0" seriesIdx="0"/>
                                            </p:graphicEl>
                                          </p:spTgt>
                                        </p:tgtEl>
                                        <p:attrNameLst>
                                          <p:attrName>style.visibility</p:attrName>
                                        </p:attrNameLst>
                                      </p:cBhvr>
                                      <p:to>
                                        <p:strVal val="visible"/>
                                      </p:to>
                                    </p:set>
                                    <p:anim calcmode="lin" valueType="num">
                                      <p:cBhvr additive="base">
                                        <p:cTn dur="500" fill="hold" id="23"/>
                                        <p:tgtEl>
                                          <p:spTgt spid="11">
                                            <p:graphicEl>
                                              <a:chart bldStep="ptInCategory" categoryIdx="0" seriesIdx="0"/>
                                            </p:graphicEl>
                                          </p:spTgt>
                                        </p:tgtEl>
                                        <p:attrNameLst>
                                          <p:attrName>ppt_x</p:attrName>
                                        </p:attrNameLst>
                                      </p:cBhvr>
                                      <p:tavLst>
                                        <p:tav tm="0">
                                          <p:val>
                                            <p:strVal val="#ppt_x"/>
                                          </p:val>
                                        </p:tav>
                                        <p:tav tm="100000">
                                          <p:val>
                                            <p:strVal val="#ppt_x"/>
                                          </p:val>
                                        </p:tav>
                                      </p:tavLst>
                                    </p:anim>
                                    <p:anim calcmode="lin" valueType="num">
                                      <p:cBhvr additive="base">
                                        <p:cTn dur="500" fill="hold" id="24"/>
                                        <p:tgtEl>
                                          <p:spTgt spid="11">
                                            <p:graphicEl>
                                              <a:chart bldStep="ptInCategory" categoryIdx="0" seriesIdx="0"/>
                                            </p:graphicEl>
                                          </p:spTgt>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3000"/>
                                  </p:stCondLst>
                                  <p:childTnLst>
                                    <p:set>
                                      <p:cBhvr>
                                        <p:cTn dur="1" fill="hold" id="26">
                                          <p:stCondLst>
                                            <p:cond delay="0"/>
                                          </p:stCondLst>
                                        </p:cTn>
                                        <p:tgtEl>
                                          <p:spTgt spid="11">
                                            <p:graphicEl>
                                              <a:chart bldStep="ptInCategory" categoryIdx="0" seriesIdx="1"/>
                                            </p:graphicEl>
                                          </p:spTgt>
                                        </p:tgtEl>
                                        <p:attrNameLst>
                                          <p:attrName>style.visibility</p:attrName>
                                        </p:attrNameLst>
                                      </p:cBhvr>
                                      <p:to>
                                        <p:strVal val="visible"/>
                                      </p:to>
                                    </p:set>
                                    <p:anim calcmode="lin" valueType="num">
                                      <p:cBhvr additive="base">
                                        <p:cTn dur="500" fill="hold" id="27"/>
                                        <p:tgtEl>
                                          <p:spTgt spid="11">
                                            <p:graphicEl>
                                              <a:chart bldStep="ptInCategory" categoryIdx="0" seriesIdx="1"/>
                                            </p:graphicEl>
                                          </p:spTgt>
                                        </p:tgtEl>
                                        <p:attrNameLst>
                                          <p:attrName>ppt_x</p:attrName>
                                        </p:attrNameLst>
                                      </p:cBhvr>
                                      <p:tavLst>
                                        <p:tav tm="0">
                                          <p:val>
                                            <p:strVal val="#ppt_x"/>
                                          </p:val>
                                        </p:tav>
                                        <p:tav tm="100000">
                                          <p:val>
                                            <p:strVal val="#ppt_x"/>
                                          </p:val>
                                        </p:tav>
                                      </p:tavLst>
                                    </p:anim>
                                    <p:anim calcmode="lin" valueType="num">
                                      <p:cBhvr additive="base">
                                        <p:cTn dur="500" fill="hold" id="28"/>
                                        <p:tgtEl>
                                          <p:spTgt spid="11">
                                            <p:graphicEl>
                                              <a:chart bldStep="ptInCategory" categoryIdx="0" seriesIdx="1"/>
                                            </p:graphicEl>
                                          </p:spTgt>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3500"/>
                                  </p:stCondLst>
                                  <p:childTnLst>
                                    <p:set>
                                      <p:cBhvr>
                                        <p:cTn dur="1" fill="hold" id="30">
                                          <p:stCondLst>
                                            <p:cond delay="0"/>
                                          </p:stCondLst>
                                        </p:cTn>
                                        <p:tgtEl>
                                          <p:spTgt spid="11">
                                            <p:graphicEl>
                                              <a:chart bldStep="ptInCategory" categoryIdx="0" seriesIdx="2"/>
                                            </p:graphicEl>
                                          </p:spTgt>
                                        </p:tgtEl>
                                        <p:attrNameLst>
                                          <p:attrName>style.visibility</p:attrName>
                                        </p:attrNameLst>
                                      </p:cBhvr>
                                      <p:to>
                                        <p:strVal val="visible"/>
                                      </p:to>
                                    </p:set>
                                    <p:anim calcmode="lin" valueType="num">
                                      <p:cBhvr additive="base">
                                        <p:cTn dur="500" fill="hold" id="31"/>
                                        <p:tgtEl>
                                          <p:spTgt spid="11">
                                            <p:graphicEl>
                                              <a:chart bldStep="ptInCategory" categoryIdx="0" seriesIdx="2"/>
                                            </p:graphicEl>
                                          </p:spTgt>
                                        </p:tgtEl>
                                        <p:attrNameLst>
                                          <p:attrName>ppt_x</p:attrName>
                                        </p:attrNameLst>
                                      </p:cBhvr>
                                      <p:tavLst>
                                        <p:tav tm="0">
                                          <p:val>
                                            <p:strVal val="#ppt_x"/>
                                          </p:val>
                                        </p:tav>
                                        <p:tav tm="100000">
                                          <p:val>
                                            <p:strVal val="#ppt_x"/>
                                          </p:val>
                                        </p:tav>
                                      </p:tavLst>
                                    </p:anim>
                                    <p:anim calcmode="lin" valueType="num">
                                      <p:cBhvr additive="base">
                                        <p:cTn dur="500" fill="hold" id="32"/>
                                        <p:tgtEl>
                                          <p:spTgt spid="11">
                                            <p:graphicEl>
                                              <a:chart bldStep="ptInCategory" categoryIdx="0" seriesIdx="2"/>
                                            </p:graphicEl>
                                          </p:spTgt>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4000"/>
                                  </p:stCondLst>
                                  <p:childTnLst>
                                    <p:set>
                                      <p:cBhvr>
                                        <p:cTn dur="1" fill="hold" id="34">
                                          <p:stCondLst>
                                            <p:cond delay="0"/>
                                          </p:stCondLst>
                                        </p:cTn>
                                        <p:tgtEl>
                                          <p:spTgt spid="11">
                                            <p:graphicEl>
                                              <a:chart bldStep="ptInCategory" categoryIdx="1" seriesIdx="0"/>
                                            </p:graphicEl>
                                          </p:spTgt>
                                        </p:tgtEl>
                                        <p:attrNameLst>
                                          <p:attrName>style.visibility</p:attrName>
                                        </p:attrNameLst>
                                      </p:cBhvr>
                                      <p:to>
                                        <p:strVal val="visible"/>
                                      </p:to>
                                    </p:set>
                                    <p:anim calcmode="lin" valueType="num">
                                      <p:cBhvr additive="base">
                                        <p:cTn dur="500" fill="hold" id="35"/>
                                        <p:tgtEl>
                                          <p:spTgt spid="11">
                                            <p:graphicEl>
                                              <a:chart bldStep="ptInCategory" categoryIdx="1" seriesIdx="0"/>
                                            </p:graphicEl>
                                          </p:spTgt>
                                        </p:tgtEl>
                                        <p:attrNameLst>
                                          <p:attrName>ppt_x</p:attrName>
                                        </p:attrNameLst>
                                      </p:cBhvr>
                                      <p:tavLst>
                                        <p:tav tm="0">
                                          <p:val>
                                            <p:strVal val="#ppt_x"/>
                                          </p:val>
                                        </p:tav>
                                        <p:tav tm="100000">
                                          <p:val>
                                            <p:strVal val="#ppt_x"/>
                                          </p:val>
                                        </p:tav>
                                      </p:tavLst>
                                    </p:anim>
                                    <p:anim calcmode="lin" valueType="num">
                                      <p:cBhvr additive="base">
                                        <p:cTn dur="500" fill="hold" id="36"/>
                                        <p:tgtEl>
                                          <p:spTgt spid="11">
                                            <p:graphicEl>
                                              <a:chart bldStep="ptInCategory" categoryIdx="1" seriesIdx="0"/>
                                            </p:graphicEl>
                                          </p:spTgt>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1">
                                  <p:stCondLst>
                                    <p:cond delay="4500"/>
                                  </p:stCondLst>
                                  <p:childTnLst>
                                    <p:set>
                                      <p:cBhvr>
                                        <p:cTn dur="1" fill="hold" id="38">
                                          <p:stCondLst>
                                            <p:cond delay="0"/>
                                          </p:stCondLst>
                                        </p:cTn>
                                        <p:tgtEl>
                                          <p:spTgt spid="11">
                                            <p:graphicEl>
                                              <a:chart bldStep="ptInCategory" categoryIdx="1" seriesIdx="1"/>
                                            </p:graphicEl>
                                          </p:spTgt>
                                        </p:tgtEl>
                                        <p:attrNameLst>
                                          <p:attrName>style.visibility</p:attrName>
                                        </p:attrNameLst>
                                      </p:cBhvr>
                                      <p:to>
                                        <p:strVal val="visible"/>
                                      </p:to>
                                    </p:set>
                                    <p:anim calcmode="lin" valueType="num">
                                      <p:cBhvr additive="base">
                                        <p:cTn dur="500" fill="hold" id="39"/>
                                        <p:tgtEl>
                                          <p:spTgt spid="11">
                                            <p:graphicEl>
                                              <a:chart bldStep="ptInCategory" categoryIdx="1" seriesIdx="1"/>
                                            </p:graphicEl>
                                          </p:spTgt>
                                        </p:tgtEl>
                                        <p:attrNameLst>
                                          <p:attrName>ppt_x</p:attrName>
                                        </p:attrNameLst>
                                      </p:cBhvr>
                                      <p:tavLst>
                                        <p:tav tm="0">
                                          <p:val>
                                            <p:strVal val="#ppt_x"/>
                                          </p:val>
                                        </p:tav>
                                        <p:tav tm="100000">
                                          <p:val>
                                            <p:strVal val="#ppt_x"/>
                                          </p:val>
                                        </p:tav>
                                      </p:tavLst>
                                    </p:anim>
                                    <p:anim calcmode="lin" valueType="num">
                                      <p:cBhvr additive="base">
                                        <p:cTn dur="500" fill="hold" id="40"/>
                                        <p:tgtEl>
                                          <p:spTgt spid="11">
                                            <p:graphicEl>
                                              <a:chart bldStep="ptInCategory" categoryIdx="1" seriesIdx="1"/>
                                            </p:graphicEl>
                                          </p:spTgt>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1">
                                  <p:stCondLst>
                                    <p:cond delay="5000"/>
                                  </p:stCondLst>
                                  <p:childTnLst>
                                    <p:set>
                                      <p:cBhvr>
                                        <p:cTn dur="1" fill="hold" id="42">
                                          <p:stCondLst>
                                            <p:cond delay="0"/>
                                          </p:stCondLst>
                                        </p:cTn>
                                        <p:tgtEl>
                                          <p:spTgt spid="11">
                                            <p:graphicEl>
                                              <a:chart bldStep="ptInCategory" categoryIdx="1" seriesIdx="2"/>
                                            </p:graphicEl>
                                          </p:spTgt>
                                        </p:tgtEl>
                                        <p:attrNameLst>
                                          <p:attrName>style.visibility</p:attrName>
                                        </p:attrNameLst>
                                      </p:cBhvr>
                                      <p:to>
                                        <p:strVal val="visible"/>
                                      </p:to>
                                    </p:set>
                                    <p:anim calcmode="lin" valueType="num">
                                      <p:cBhvr additive="base">
                                        <p:cTn dur="500" fill="hold" id="43"/>
                                        <p:tgtEl>
                                          <p:spTgt spid="11">
                                            <p:graphicEl>
                                              <a:chart bldStep="ptInCategory" categoryIdx="1" seriesIdx="2"/>
                                            </p:graphicEl>
                                          </p:spTgt>
                                        </p:tgtEl>
                                        <p:attrNameLst>
                                          <p:attrName>ppt_x</p:attrName>
                                        </p:attrNameLst>
                                      </p:cBhvr>
                                      <p:tavLst>
                                        <p:tav tm="0">
                                          <p:val>
                                            <p:strVal val="#ppt_x"/>
                                          </p:val>
                                        </p:tav>
                                        <p:tav tm="100000">
                                          <p:val>
                                            <p:strVal val="#ppt_x"/>
                                          </p:val>
                                        </p:tav>
                                      </p:tavLst>
                                    </p:anim>
                                    <p:anim calcmode="lin" valueType="num">
                                      <p:cBhvr additive="base">
                                        <p:cTn dur="500" fill="hold" id="44"/>
                                        <p:tgtEl>
                                          <p:spTgt spid="11">
                                            <p:graphicEl>
                                              <a:chart bldStep="ptInCategory" categoryIdx="1" seriesIdx="2"/>
                                            </p:graphicEl>
                                          </p:spTgt>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5500"/>
                                  </p:stCondLst>
                                  <p:childTnLst>
                                    <p:set>
                                      <p:cBhvr>
                                        <p:cTn dur="1" fill="hold" id="46">
                                          <p:stCondLst>
                                            <p:cond delay="0"/>
                                          </p:stCondLst>
                                        </p:cTn>
                                        <p:tgtEl>
                                          <p:spTgt spid="11">
                                            <p:graphicEl>
                                              <a:chart bldStep="ptInCategory" categoryIdx="2" seriesIdx="0"/>
                                            </p:graphicEl>
                                          </p:spTgt>
                                        </p:tgtEl>
                                        <p:attrNameLst>
                                          <p:attrName>style.visibility</p:attrName>
                                        </p:attrNameLst>
                                      </p:cBhvr>
                                      <p:to>
                                        <p:strVal val="visible"/>
                                      </p:to>
                                    </p:set>
                                    <p:anim calcmode="lin" valueType="num">
                                      <p:cBhvr additive="base">
                                        <p:cTn dur="500" fill="hold" id="47"/>
                                        <p:tgtEl>
                                          <p:spTgt spid="11">
                                            <p:graphicEl>
                                              <a:chart bldStep="ptInCategory" categoryIdx="2" seriesIdx="0"/>
                                            </p:graphicEl>
                                          </p:spTgt>
                                        </p:tgtEl>
                                        <p:attrNameLst>
                                          <p:attrName>ppt_x</p:attrName>
                                        </p:attrNameLst>
                                      </p:cBhvr>
                                      <p:tavLst>
                                        <p:tav tm="0">
                                          <p:val>
                                            <p:strVal val="#ppt_x"/>
                                          </p:val>
                                        </p:tav>
                                        <p:tav tm="100000">
                                          <p:val>
                                            <p:strVal val="#ppt_x"/>
                                          </p:val>
                                        </p:tav>
                                      </p:tavLst>
                                    </p:anim>
                                    <p:anim calcmode="lin" valueType="num">
                                      <p:cBhvr additive="base">
                                        <p:cTn dur="500" fill="hold" id="48"/>
                                        <p:tgtEl>
                                          <p:spTgt spid="11">
                                            <p:graphicEl>
                                              <a:chart bldStep="ptInCategory" categoryIdx="2" seriesIdx="0"/>
                                            </p:graphicEl>
                                          </p:spTgt>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6000"/>
                                  </p:stCondLst>
                                  <p:childTnLst>
                                    <p:set>
                                      <p:cBhvr>
                                        <p:cTn dur="1" fill="hold" id="50">
                                          <p:stCondLst>
                                            <p:cond delay="0"/>
                                          </p:stCondLst>
                                        </p:cTn>
                                        <p:tgtEl>
                                          <p:spTgt spid="11">
                                            <p:graphicEl>
                                              <a:chart bldStep="ptInCategory" categoryIdx="2" seriesIdx="1"/>
                                            </p:graphicEl>
                                          </p:spTgt>
                                        </p:tgtEl>
                                        <p:attrNameLst>
                                          <p:attrName>style.visibility</p:attrName>
                                        </p:attrNameLst>
                                      </p:cBhvr>
                                      <p:to>
                                        <p:strVal val="visible"/>
                                      </p:to>
                                    </p:set>
                                    <p:anim calcmode="lin" valueType="num">
                                      <p:cBhvr additive="base">
                                        <p:cTn dur="500" fill="hold" id="51"/>
                                        <p:tgtEl>
                                          <p:spTgt spid="11">
                                            <p:graphicEl>
                                              <a:chart bldStep="ptInCategory" categoryIdx="2" seriesIdx="1"/>
                                            </p:graphicEl>
                                          </p:spTgt>
                                        </p:tgtEl>
                                        <p:attrNameLst>
                                          <p:attrName>ppt_x</p:attrName>
                                        </p:attrNameLst>
                                      </p:cBhvr>
                                      <p:tavLst>
                                        <p:tav tm="0">
                                          <p:val>
                                            <p:strVal val="#ppt_x"/>
                                          </p:val>
                                        </p:tav>
                                        <p:tav tm="100000">
                                          <p:val>
                                            <p:strVal val="#ppt_x"/>
                                          </p:val>
                                        </p:tav>
                                      </p:tavLst>
                                    </p:anim>
                                    <p:anim calcmode="lin" valueType="num">
                                      <p:cBhvr additive="base">
                                        <p:cTn dur="500" fill="hold" id="52"/>
                                        <p:tgtEl>
                                          <p:spTgt spid="11">
                                            <p:graphicEl>
                                              <a:chart bldStep="ptInCategory" categoryIdx="2" seriesIdx="1"/>
                                            </p:graphicEl>
                                          </p:spTgt>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6500"/>
                                  </p:stCondLst>
                                  <p:childTnLst>
                                    <p:set>
                                      <p:cBhvr>
                                        <p:cTn dur="1" fill="hold" id="54">
                                          <p:stCondLst>
                                            <p:cond delay="0"/>
                                          </p:stCondLst>
                                        </p:cTn>
                                        <p:tgtEl>
                                          <p:spTgt spid="11">
                                            <p:graphicEl>
                                              <a:chart bldStep="ptInCategory" categoryIdx="2" seriesIdx="2"/>
                                            </p:graphicEl>
                                          </p:spTgt>
                                        </p:tgtEl>
                                        <p:attrNameLst>
                                          <p:attrName>style.visibility</p:attrName>
                                        </p:attrNameLst>
                                      </p:cBhvr>
                                      <p:to>
                                        <p:strVal val="visible"/>
                                      </p:to>
                                    </p:set>
                                    <p:anim calcmode="lin" valueType="num">
                                      <p:cBhvr additive="base">
                                        <p:cTn dur="500" fill="hold" id="55"/>
                                        <p:tgtEl>
                                          <p:spTgt spid="11">
                                            <p:graphicEl>
                                              <a:chart bldStep="ptInCategory" categoryIdx="2" seriesIdx="2"/>
                                            </p:graphicEl>
                                          </p:spTgt>
                                        </p:tgtEl>
                                        <p:attrNameLst>
                                          <p:attrName>ppt_x</p:attrName>
                                        </p:attrNameLst>
                                      </p:cBhvr>
                                      <p:tavLst>
                                        <p:tav tm="0">
                                          <p:val>
                                            <p:strVal val="#ppt_x"/>
                                          </p:val>
                                        </p:tav>
                                        <p:tav tm="100000">
                                          <p:val>
                                            <p:strVal val="#ppt_x"/>
                                          </p:val>
                                        </p:tav>
                                      </p:tavLst>
                                    </p:anim>
                                    <p:anim calcmode="lin" valueType="num">
                                      <p:cBhvr additive="base">
                                        <p:cTn dur="500" fill="hold" id="56"/>
                                        <p:tgtEl>
                                          <p:spTgt spid="11">
                                            <p:graphicEl>
                                              <a:chart bldStep="ptInCategory" categoryIdx="2" seriesIdx="2"/>
                                            </p:graphicEl>
                                          </p:spTgt>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7000"/>
                                  </p:stCondLst>
                                  <p:childTnLst>
                                    <p:set>
                                      <p:cBhvr>
                                        <p:cTn dur="1" fill="hold" id="58">
                                          <p:stCondLst>
                                            <p:cond delay="0"/>
                                          </p:stCondLst>
                                        </p:cTn>
                                        <p:tgtEl>
                                          <p:spTgt spid="11">
                                            <p:graphicEl>
                                              <a:chart bldStep="ptInCategory" categoryIdx="3" seriesIdx="0"/>
                                            </p:graphicEl>
                                          </p:spTgt>
                                        </p:tgtEl>
                                        <p:attrNameLst>
                                          <p:attrName>style.visibility</p:attrName>
                                        </p:attrNameLst>
                                      </p:cBhvr>
                                      <p:to>
                                        <p:strVal val="visible"/>
                                      </p:to>
                                    </p:set>
                                    <p:anim calcmode="lin" valueType="num">
                                      <p:cBhvr additive="base">
                                        <p:cTn dur="500" fill="hold" id="59"/>
                                        <p:tgtEl>
                                          <p:spTgt spid="11">
                                            <p:graphicEl>
                                              <a:chart bldStep="ptInCategory" categoryIdx="3" seriesIdx="0"/>
                                            </p:graphicEl>
                                          </p:spTgt>
                                        </p:tgtEl>
                                        <p:attrNameLst>
                                          <p:attrName>ppt_x</p:attrName>
                                        </p:attrNameLst>
                                      </p:cBhvr>
                                      <p:tavLst>
                                        <p:tav tm="0">
                                          <p:val>
                                            <p:strVal val="#ppt_x"/>
                                          </p:val>
                                        </p:tav>
                                        <p:tav tm="100000">
                                          <p:val>
                                            <p:strVal val="#ppt_x"/>
                                          </p:val>
                                        </p:tav>
                                      </p:tavLst>
                                    </p:anim>
                                    <p:anim calcmode="lin" valueType="num">
                                      <p:cBhvr additive="base">
                                        <p:cTn dur="500" fill="hold" id="60"/>
                                        <p:tgtEl>
                                          <p:spTgt spid="11">
                                            <p:graphicEl>
                                              <a:chart bldStep="ptInCategory" categoryIdx="3" seriesIdx="0"/>
                                            </p:graphicEl>
                                          </p:spTgt>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1">
                                  <p:stCondLst>
                                    <p:cond delay="7500"/>
                                  </p:stCondLst>
                                  <p:childTnLst>
                                    <p:set>
                                      <p:cBhvr>
                                        <p:cTn dur="1" fill="hold" id="62">
                                          <p:stCondLst>
                                            <p:cond delay="0"/>
                                          </p:stCondLst>
                                        </p:cTn>
                                        <p:tgtEl>
                                          <p:spTgt spid="11">
                                            <p:graphicEl>
                                              <a:chart bldStep="ptInCategory" categoryIdx="3" seriesIdx="1"/>
                                            </p:graphicEl>
                                          </p:spTgt>
                                        </p:tgtEl>
                                        <p:attrNameLst>
                                          <p:attrName>style.visibility</p:attrName>
                                        </p:attrNameLst>
                                      </p:cBhvr>
                                      <p:to>
                                        <p:strVal val="visible"/>
                                      </p:to>
                                    </p:set>
                                    <p:anim calcmode="lin" valueType="num">
                                      <p:cBhvr additive="base">
                                        <p:cTn dur="500" fill="hold" id="63"/>
                                        <p:tgtEl>
                                          <p:spTgt spid="11">
                                            <p:graphicEl>
                                              <a:chart bldStep="ptInCategory" categoryIdx="3" seriesIdx="1"/>
                                            </p:graphicEl>
                                          </p:spTgt>
                                        </p:tgtEl>
                                        <p:attrNameLst>
                                          <p:attrName>ppt_x</p:attrName>
                                        </p:attrNameLst>
                                      </p:cBhvr>
                                      <p:tavLst>
                                        <p:tav tm="0">
                                          <p:val>
                                            <p:strVal val="#ppt_x"/>
                                          </p:val>
                                        </p:tav>
                                        <p:tav tm="100000">
                                          <p:val>
                                            <p:strVal val="#ppt_x"/>
                                          </p:val>
                                        </p:tav>
                                      </p:tavLst>
                                    </p:anim>
                                    <p:anim calcmode="lin" valueType="num">
                                      <p:cBhvr additive="base">
                                        <p:cTn dur="500" fill="hold" id="64"/>
                                        <p:tgtEl>
                                          <p:spTgt spid="11">
                                            <p:graphicEl>
                                              <a:chart bldStep="ptInCategory" categoryIdx="3" seriesIdx="1"/>
                                            </p:graphicEl>
                                          </p:spTgt>
                                        </p:tgtEl>
                                        <p:attrNameLst>
                                          <p:attrName>ppt_y</p:attrName>
                                        </p:attrNameLst>
                                      </p:cBhvr>
                                      <p:tavLst>
                                        <p:tav tm="0">
                                          <p:val>
                                            <p:strVal val="0-#ppt_h/2"/>
                                          </p:val>
                                        </p:tav>
                                        <p:tav tm="100000">
                                          <p:val>
                                            <p:strVal val="#ppt_y"/>
                                          </p:val>
                                        </p:tav>
                                      </p:tavLst>
                                    </p:anim>
                                  </p:childTnLst>
                                </p:cTn>
                              </p:par>
                              <p:par>
                                <p:cTn fill="hold" grpId="0" id="65" nodeType="withEffect" presetClass="entr" presetID="2" presetSubtype="1">
                                  <p:stCondLst>
                                    <p:cond delay="8000"/>
                                  </p:stCondLst>
                                  <p:childTnLst>
                                    <p:set>
                                      <p:cBhvr>
                                        <p:cTn dur="1" fill="hold" id="66">
                                          <p:stCondLst>
                                            <p:cond delay="0"/>
                                          </p:stCondLst>
                                        </p:cTn>
                                        <p:tgtEl>
                                          <p:spTgt spid="11">
                                            <p:graphicEl>
                                              <a:chart bldStep="ptInCategory" categoryIdx="3" seriesIdx="2"/>
                                            </p:graphicEl>
                                          </p:spTgt>
                                        </p:tgtEl>
                                        <p:attrNameLst>
                                          <p:attrName>style.visibility</p:attrName>
                                        </p:attrNameLst>
                                      </p:cBhvr>
                                      <p:to>
                                        <p:strVal val="visible"/>
                                      </p:to>
                                    </p:set>
                                    <p:anim calcmode="lin" valueType="num">
                                      <p:cBhvr additive="base">
                                        <p:cTn dur="500" fill="hold" id="67"/>
                                        <p:tgtEl>
                                          <p:spTgt spid="11">
                                            <p:graphicEl>
                                              <a:chart bldStep="ptInCategory" categoryIdx="3" seriesIdx="2"/>
                                            </p:graphicEl>
                                          </p:spTgt>
                                        </p:tgtEl>
                                        <p:attrNameLst>
                                          <p:attrName>ppt_x</p:attrName>
                                        </p:attrNameLst>
                                      </p:cBhvr>
                                      <p:tavLst>
                                        <p:tav tm="0">
                                          <p:val>
                                            <p:strVal val="#ppt_x"/>
                                          </p:val>
                                        </p:tav>
                                        <p:tav tm="100000">
                                          <p:val>
                                            <p:strVal val="#ppt_x"/>
                                          </p:val>
                                        </p:tav>
                                      </p:tavLst>
                                    </p:anim>
                                    <p:anim calcmode="lin" valueType="num">
                                      <p:cBhvr additive="base">
                                        <p:cTn dur="500" fill="hold" id="68"/>
                                        <p:tgtEl>
                                          <p:spTgt spid="11">
                                            <p:graphicEl>
                                              <a:chart bldStep="ptInCategory" categoryIdx="3" seriesIdx="2"/>
                                            </p:graphicEl>
                                          </p:spTgt>
                                        </p:tgtEl>
                                        <p:attrNameLst>
                                          <p:attrName>ppt_y</p:attrName>
                                        </p:attrNameLst>
                                      </p:cBhvr>
                                      <p:tavLst>
                                        <p:tav tm="0">
                                          <p:val>
                                            <p:strVal val="0-#ppt_h/2"/>
                                          </p:val>
                                        </p:tav>
                                        <p:tav tm="100000">
                                          <p:val>
                                            <p:strVal val="#ppt_y"/>
                                          </p:val>
                                        </p:tav>
                                      </p:tavLst>
                                    </p:anim>
                                  </p:childTnLst>
                                </p:cTn>
                              </p:par>
                              <p:par>
                                <p:cTn fill="hold" grpId="0" id="69" nodeType="withEffect" presetClass="entr" presetID="2" presetSubtype="1">
                                  <p:stCondLst>
                                    <p:cond delay="8500"/>
                                  </p:stCondLst>
                                  <p:childTnLst>
                                    <p:set>
                                      <p:cBhvr>
                                        <p:cTn dur="1" fill="hold" id="70">
                                          <p:stCondLst>
                                            <p:cond delay="0"/>
                                          </p:stCondLst>
                                        </p:cTn>
                                        <p:tgtEl>
                                          <p:spTgt spid="11">
                                            <p:graphicEl>
                                              <a:chart bldStep="ptInCategory" categoryIdx="4" seriesIdx="0"/>
                                            </p:graphicEl>
                                          </p:spTgt>
                                        </p:tgtEl>
                                        <p:attrNameLst>
                                          <p:attrName>style.visibility</p:attrName>
                                        </p:attrNameLst>
                                      </p:cBhvr>
                                      <p:to>
                                        <p:strVal val="visible"/>
                                      </p:to>
                                    </p:set>
                                    <p:anim calcmode="lin" valueType="num">
                                      <p:cBhvr additive="base">
                                        <p:cTn dur="500" fill="hold" id="71"/>
                                        <p:tgtEl>
                                          <p:spTgt spid="11">
                                            <p:graphicEl>
                                              <a:chart bldStep="ptInCategory" categoryIdx="4" seriesIdx="0"/>
                                            </p:graphicEl>
                                          </p:spTgt>
                                        </p:tgtEl>
                                        <p:attrNameLst>
                                          <p:attrName>ppt_x</p:attrName>
                                        </p:attrNameLst>
                                      </p:cBhvr>
                                      <p:tavLst>
                                        <p:tav tm="0">
                                          <p:val>
                                            <p:strVal val="#ppt_x"/>
                                          </p:val>
                                        </p:tav>
                                        <p:tav tm="100000">
                                          <p:val>
                                            <p:strVal val="#ppt_x"/>
                                          </p:val>
                                        </p:tav>
                                      </p:tavLst>
                                    </p:anim>
                                    <p:anim calcmode="lin" valueType="num">
                                      <p:cBhvr additive="base">
                                        <p:cTn dur="500" fill="hold" id="72"/>
                                        <p:tgtEl>
                                          <p:spTgt spid="11">
                                            <p:graphicEl>
                                              <a:chart bldStep="ptInCategory" categoryIdx="4" seriesIdx="0"/>
                                            </p:graphicEl>
                                          </p:spTgt>
                                        </p:tgtEl>
                                        <p:attrNameLst>
                                          <p:attrName>ppt_y</p:attrName>
                                        </p:attrNameLst>
                                      </p:cBhvr>
                                      <p:tavLst>
                                        <p:tav tm="0">
                                          <p:val>
                                            <p:strVal val="0-#ppt_h/2"/>
                                          </p:val>
                                        </p:tav>
                                        <p:tav tm="100000">
                                          <p:val>
                                            <p:strVal val="#ppt_y"/>
                                          </p:val>
                                        </p:tav>
                                      </p:tavLst>
                                    </p:anim>
                                  </p:childTnLst>
                                </p:cTn>
                              </p:par>
                              <p:par>
                                <p:cTn fill="hold" grpId="0" id="73" nodeType="withEffect" presetClass="entr" presetID="2" presetSubtype="1">
                                  <p:stCondLst>
                                    <p:cond delay="9000"/>
                                  </p:stCondLst>
                                  <p:childTnLst>
                                    <p:set>
                                      <p:cBhvr>
                                        <p:cTn dur="1" fill="hold" id="74">
                                          <p:stCondLst>
                                            <p:cond delay="0"/>
                                          </p:stCondLst>
                                        </p:cTn>
                                        <p:tgtEl>
                                          <p:spTgt spid="11">
                                            <p:graphicEl>
                                              <a:chart bldStep="ptInCategory" categoryIdx="4" seriesIdx="1"/>
                                            </p:graphicEl>
                                          </p:spTgt>
                                        </p:tgtEl>
                                        <p:attrNameLst>
                                          <p:attrName>style.visibility</p:attrName>
                                        </p:attrNameLst>
                                      </p:cBhvr>
                                      <p:to>
                                        <p:strVal val="visible"/>
                                      </p:to>
                                    </p:set>
                                    <p:anim calcmode="lin" valueType="num">
                                      <p:cBhvr additive="base">
                                        <p:cTn dur="500" fill="hold" id="75"/>
                                        <p:tgtEl>
                                          <p:spTgt spid="11">
                                            <p:graphicEl>
                                              <a:chart bldStep="ptInCategory" categoryIdx="4" seriesIdx="1"/>
                                            </p:graphicEl>
                                          </p:spTgt>
                                        </p:tgtEl>
                                        <p:attrNameLst>
                                          <p:attrName>ppt_x</p:attrName>
                                        </p:attrNameLst>
                                      </p:cBhvr>
                                      <p:tavLst>
                                        <p:tav tm="0">
                                          <p:val>
                                            <p:strVal val="#ppt_x"/>
                                          </p:val>
                                        </p:tav>
                                        <p:tav tm="100000">
                                          <p:val>
                                            <p:strVal val="#ppt_x"/>
                                          </p:val>
                                        </p:tav>
                                      </p:tavLst>
                                    </p:anim>
                                    <p:anim calcmode="lin" valueType="num">
                                      <p:cBhvr additive="base">
                                        <p:cTn dur="500" fill="hold" id="76"/>
                                        <p:tgtEl>
                                          <p:spTgt spid="11">
                                            <p:graphicEl>
                                              <a:chart bldStep="ptInCategory" categoryIdx="4" seriesIdx="1"/>
                                            </p:graphicEl>
                                          </p:spTgt>
                                        </p:tgtEl>
                                        <p:attrNameLst>
                                          <p:attrName>ppt_y</p:attrName>
                                        </p:attrNameLst>
                                      </p:cBhvr>
                                      <p:tavLst>
                                        <p:tav tm="0">
                                          <p:val>
                                            <p:strVal val="0-#ppt_h/2"/>
                                          </p:val>
                                        </p:tav>
                                        <p:tav tm="100000">
                                          <p:val>
                                            <p:strVal val="#ppt_y"/>
                                          </p:val>
                                        </p:tav>
                                      </p:tavLst>
                                    </p:anim>
                                  </p:childTnLst>
                                </p:cTn>
                              </p:par>
                              <p:par>
                                <p:cTn fill="hold" grpId="0" id="77" nodeType="withEffect" presetClass="entr" presetID="2" presetSubtype="1">
                                  <p:stCondLst>
                                    <p:cond delay="9500"/>
                                  </p:stCondLst>
                                  <p:childTnLst>
                                    <p:set>
                                      <p:cBhvr>
                                        <p:cTn dur="1" fill="hold" id="78">
                                          <p:stCondLst>
                                            <p:cond delay="0"/>
                                          </p:stCondLst>
                                        </p:cTn>
                                        <p:tgtEl>
                                          <p:spTgt spid="11">
                                            <p:graphicEl>
                                              <a:chart bldStep="ptInCategory" categoryIdx="4" seriesIdx="2"/>
                                            </p:graphicEl>
                                          </p:spTgt>
                                        </p:tgtEl>
                                        <p:attrNameLst>
                                          <p:attrName>style.visibility</p:attrName>
                                        </p:attrNameLst>
                                      </p:cBhvr>
                                      <p:to>
                                        <p:strVal val="visible"/>
                                      </p:to>
                                    </p:set>
                                    <p:anim calcmode="lin" valueType="num">
                                      <p:cBhvr additive="base">
                                        <p:cTn dur="500" fill="hold" id="79"/>
                                        <p:tgtEl>
                                          <p:spTgt spid="11">
                                            <p:graphicEl>
                                              <a:chart bldStep="ptInCategory" categoryIdx="4" seriesIdx="2"/>
                                            </p:graphicEl>
                                          </p:spTgt>
                                        </p:tgtEl>
                                        <p:attrNameLst>
                                          <p:attrName>ppt_x</p:attrName>
                                        </p:attrNameLst>
                                      </p:cBhvr>
                                      <p:tavLst>
                                        <p:tav tm="0">
                                          <p:val>
                                            <p:strVal val="#ppt_x"/>
                                          </p:val>
                                        </p:tav>
                                        <p:tav tm="100000">
                                          <p:val>
                                            <p:strVal val="#ppt_x"/>
                                          </p:val>
                                        </p:tav>
                                      </p:tavLst>
                                    </p:anim>
                                    <p:anim calcmode="lin" valueType="num">
                                      <p:cBhvr additive="base">
                                        <p:cTn dur="500" fill="hold" id="80"/>
                                        <p:tgtEl>
                                          <p:spTgt spid="11">
                                            <p:graphicEl>
                                              <a:chart bldStep="ptInCategory" categoryIdx="4" seriesIdx="2"/>
                                            </p:graphicEl>
                                          </p:spTgt>
                                        </p:tgtEl>
                                        <p:attrNameLst>
                                          <p:attrName>ppt_y</p:attrName>
                                        </p:attrNameLst>
                                      </p:cBhvr>
                                      <p:tavLst>
                                        <p:tav tm="0">
                                          <p:val>
                                            <p:strVal val="0-#ppt_h/2"/>
                                          </p:val>
                                        </p:tav>
                                        <p:tav tm="100000">
                                          <p:val>
                                            <p:strVal val="#ppt_y"/>
                                          </p:val>
                                        </p:tav>
                                      </p:tavLst>
                                    </p:anim>
                                  </p:childTnLst>
                                </p:cTn>
                              </p:par>
                            </p:childTnLst>
                          </p:cTn>
                        </p:par>
                        <p:par>
                          <p:cTn fill="hold" id="81">
                            <p:stCondLst>
                              <p:cond delay="10000"/>
                            </p:stCondLst>
                            <p:childTnLst>
                              <p:par>
                                <p:cTn fill="hold" grpId="0" id="82" nodeType="afterEffect" presetClass="entr" presetID="53" presetSubtype="16">
                                  <p:stCondLst>
                                    <p:cond delay="0"/>
                                  </p:stCondLst>
                                  <p:childTnLst>
                                    <p:set>
                                      <p:cBhvr>
                                        <p:cTn dur="1" fill="hold" id="83">
                                          <p:stCondLst>
                                            <p:cond delay="0"/>
                                          </p:stCondLst>
                                        </p:cTn>
                                        <p:tgtEl>
                                          <p:spTgt spid="19">
                                            <p:txEl>
                                              <p:pRg end="0" st="0"/>
                                            </p:txEl>
                                          </p:spTgt>
                                        </p:tgtEl>
                                        <p:attrNameLst>
                                          <p:attrName>style.visibility</p:attrName>
                                        </p:attrNameLst>
                                      </p:cBhvr>
                                      <p:to>
                                        <p:strVal val="visible"/>
                                      </p:to>
                                    </p:set>
                                    <p:anim calcmode="lin" valueType="num">
                                      <p:cBhvr>
                                        <p:cTn dur="500" fill="hold" id="84"/>
                                        <p:tgtEl>
                                          <p:spTgt spid="19">
                                            <p:txEl>
                                              <p:pRg end="0" st="0"/>
                                            </p:txEl>
                                          </p:spTgt>
                                        </p:tgtEl>
                                        <p:attrNameLst>
                                          <p:attrName>ppt_w</p:attrName>
                                        </p:attrNameLst>
                                      </p:cBhvr>
                                      <p:tavLst>
                                        <p:tav tm="0">
                                          <p:val>
                                            <p:fltVal val="0"/>
                                          </p:val>
                                        </p:tav>
                                        <p:tav tm="100000">
                                          <p:val>
                                            <p:strVal val="#ppt_w"/>
                                          </p:val>
                                        </p:tav>
                                      </p:tavLst>
                                    </p:anim>
                                    <p:anim calcmode="lin" valueType="num">
                                      <p:cBhvr>
                                        <p:cTn dur="500" fill="hold" id="85"/>
                                        <p:tgtEl>
                                          <p:spTgt spid="19">
                                            <p:txEl>
                                              <p:pRg end="0" st="0"/>
                                            </p:txEl>
                                          </p:spTgt>
                                        </p:tgtEl>
                                        <p:attrNameLst>
                                          <p:attrName>ppt_h</p:attrName>
                                        </p:attrNameLst>
                                      </p:cBhvr>
                                      <p:tavLst>
                                        <p:tav tm="0">
                                          <p:val>
                                            <p:fltVal val="0"/>
                                          </p:val>
                                        </p:tav>
                                        <p:tav tm="100000">
                                          <p:val>
                                            <p:strVal val="#ppt_h"/>
                                          </p:val>
                                        </p:tav>
                                      </p:tavLst>
                                    </p:anim>
                                    <p:animEffect filter="fade" transition="in">
                                      <p:cBhvr>
                                        <p:cTn dur="500" id="86"/>
                                        <p:tgtEl>
                                          <p:spTgt spid="19">
                                            <p:txEl>
                                              <p:pRg end="0" st="0"/>
                                            </p:txEl>
                                          </p:spTgt>
                                        </p:tgtEl>
                                      </p:cBhvr>
                                    </p:animEffect>
                                  </p:childTnLst>
                                </p:cTn>
                              </p:par>
                            </p:childTnLst>
                          </p:cTn>
                        </p:par>
                        <p:par>
                          <p:cTn fill="hold" id="87">
                            <p:stCondLst>
                              <p:cond delay="10500"/>
                            </p:stCondLst>
                            <p:childTnLst>
                              <p:par>
                                <p:cTn fill="hold" grpId="0" id="88" nodeType="afterEffect" presetClass="entr" presetID="22" presetSubtype="4">
                                  <p:stCondLst>
                                    <p:cond delay="0"/>
                                  </p:stCondLst>
                                  <p:childTnLst>
                                    <p:set>
                                      <p:cBhvr>
                                        <p:cTn dur="1" fill="hold" id="89">
                                          <p:stCondLst>
                                            <p:cond delay="0"/>
                                          </p:stCondLst>
                                        </p:cTn>
                                        <p:tgtEl>
                                          <p:spTgt spid="20">
                                            <p:txEl>
                                              <p:pRg end="0" st="0"/>
                                            </p:txEl>
                                          </p:spTgt>
                                        </p:tgtEl>
                                        <p:attrNameLst>
                                          <p:attrName>style.visibility</p:attrName>
                                        </p:attrNameLst>
                                      </p:cBhvr>
                                      <p:to>
                                        <p:strVal val="visible"/>
                                      </p:to>
                                    </p:set>
                                    <p:animEffect filter="wipe(down)" transition="in">
                                      <p:cBhvr>
                                        <p:cTn dur="500" id="90"/>
                                        <p:tgtEl>
                                          <p:spTgt spid="20">
                                            <p:txEl>
                                              <p:pRg end="0" st="0"/>
                                            </p:txEl>
                                          </p:spTgt>
                                        </p:tgtEl>
                                      </p:cBhvr>
                                    </p:animEffect>
                                  </p:childTnLst>
                                </p:cTn>
                              </p:par>
                            </p:childTnLst>
                          </p:cTn>
                        </p:par>
                        <p:par>
                          <p:cTn fill="hold" id="91">
                            <p:stCondLst>
                              <p:cond delay="11000"/>
                            </p:stCondLst>
                            <p:childTnLst>
                              <p:par>
                                <p:cTn fill="hold" grpId="0" id="92" nodeType="afterEffect" presetClass="entr" presetID="53" presetSubtype="16">
                                  <p:stCondLst>
                                    <p:cond delay="0"/>
                                  </p:stCondLst>
                                  <p:childTnLst>
                                    <p:set>
                                      <p:cBhvr>
                                        <p:cTn dur="1" fill="hold" id="93">
                                          <p:stCondLst>
                                            <p:cond delay="0"/>
                                          </p:stCondLst>
                                        </p:cTn>
                                        <p:tgtEl>
                                          <p:spTgt spid="22">
                                            <p:txEl>
                                              <p:pRg end="0" st="0"/>
                                            </p:txEl>
                                          </p:spTgt>
                                        </p:tgtEl>
                                        <p:attrNameLst>
                                          <p:attrName>style.visibility</p:attrName>
                                        </p:attrNameLst>
                                      </p:cBhvr>
                                      <p:to>
                                        <p:strVal val="visible"/>
                                      </p:to>
                                    </p:set>
                                    <p:anim calcmode="lin" valueType="num">
                                      <p:cBhvr>
                                        <p:cTn dur="500" fill="hold" id="94"/>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95"/>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96"/>
                                        <p:tgtEl>
                                          <p:spTgt spid="22">
                                            <p:txEl>
                                              <p:pRg end="0" st="0"/>
                                            </p:txEl>
                                          </p:spTgt>
                                        </p:tgtEl>
                                      </p:cBhvr>
                                    </p:animEffect>
                                  </p:childTnLst>
                                </p:cTn>
                              </p:par>
                            </p:childTnLst>
                          </p:cTn>
                        </p:par>
                        <p:par>
                          <p:cTn fill="hold" id="97">
                            <p:stCondLst>
                              <p:cond delay="11500"/>
                            </p:stCondLst>
                            <p:childTnLst>
                              <p:par>
                                <p:cTn fill="hold" grpId="0" id="98" nodeType="afterEffect" presetClass="entr" presetID="22" presetSubtype="4">
                                  <p:stCondLst>
                                    <p:cond delay="0"/>
                                  </p:stCondLst>
                                  <p:childTnLst>
                                    <p:set>
                                      <p:cBhvr>
                                        <p:cTn dur="1" fill="hold" id="99">
                                          <p:stCondLst>
                                            <p:cond delay="0"/>
                                          </p:stCondLst>
                                        </p:cTn>
                                        <p:tgtEl>
                                          <p:spTgt spid="23">
                                            <p:txEl>
                                              <p:pRg end="0" st="0"/>
                                            </p:txEl>
                                          </p:spTgt>
                                        </p:tgtEl>
                                        <p:attrNameLst>
                                          <p:attrName>style.visibility</p:attrName>
                                        </p:attrNameLst>
                                      </p:cBhvr>
                                      <p:to>
                                        <p:strVal val="visible"/>
                                      </p:to>
                                    </p:set>
                                    <p:animEffect filter="wipe(down)" transition="in">
                                      <p:cBhvr>
                                        <p:cTn dur="500" id="100"/>
                                        <p:tgtEl>
                                          <p:spTgt spid="23">
                                            <p:txEl>
                                              <p:pRg end="0" st="0"/>
                                            </p:txEl>
                                          </p:spTgt>
                                        </p:tgtEl>
                                      </p:cBhvr>
                                    </p:animEffect>
                                  </p:childTnLst>
                                </p:cTn>
                              </p:par>
                            </p:childTnLst>
                          </p:cTn>
                        </p:par>
                        <p:par>
                          <p:cTn fill="hold" id="101">
                            <p:stCondLst>
                              <p:cond delay="12000"/>
                            </p:stCondLst>
                            <p:childTnLst>
                              <p:par>
                                <p:cTn fill="hold" grpId="0" id="102" nodeType="afterEffect" presetClass="entr" presetID="53" presetSubtype="16">
                                  <p:stCondLst>
                                    <p:cond delay="0"/>
                                  </p:stCondLst>
                                  <p:childTnLst>
                                    <p:set>
                                      <p:cBhvr>
                                        <p:cTn dur="1" fill="hold" id="103">
                                          <p:stCondLst>
                                            <p:cond delay="0"/>
                                          </p:stCondLst>
                                        </p:cTn>
                                        <p:tgtEl>
                                          <p:spTgt spid="26">
                                            <p:txEl>
                                              <p:pRg end="0" st="0"/>
                                            </p:txEl>
                                          </p:spTgt>
                                        </p:tgtEl>
                                        <p:attrNameLst>
                                          <p:attrName>style.visibility</p:attrName>
                                        </p:attrNameLst>
                                      </p:cBhvr>
                                      <p:to>
                                        <p:strVal val="visible"/>
                                      </p:to>
                                    </p:set>
                                    <p:anim calcmode="lin" valueType="num">
                                      <p:cBhvr>
                                        <p:cTn dur="500" fill="hold" id="104"/>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105"/>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106"/>
                                        <p:tgtEl>
                                          <p:spTgt spid="26">
                                            <p:txEl>
                                              <p:pRg end="0" st="0"/>
                                            </p:txEl>
                                          </p:spTgt>
                                        </p:tgtEl>
                                      </p:cBhvr>
                                    </p:animEffect>
                                  </p:childTnLst>
                                </p:cTn>
                              </p:par>
                            </p:childTnLst>
                          </p:cTn>
                        </p:par>
                        <p:par>
                          <p:cTn fill="hold" id="107">
                            <p:stCondLst>
                              <p:cond delay="12500"/>
                            </p:stCondLst>
                            <p:childTnLst>
                              <p:par>
                                <p:cTn fill="hold" grpId="0" id="108" nodeType="afterEffect" presetClass="entr" presetID="22" presetSubtype="4">
                                  <p:stCondLst>
                                    <p:cond delay="0"/>
                                  </p:stCondLst>
                                  <p:childTnLst>
                                    <p:set>
                                      <p:cBhvr>
                                        <p:cTn dur="1" fill="hold" id="109">
                                          <p:stCondLst>
                                            <p:cond delay="0"/>
                                          </p:stCondLst>
                                        </p:cTn>
                                        <p:tgtEl>
                                          <p:spTgt spid="27">
                                            <p:txEl>
                                              <p:pRg end="0" st="0"/>
                                            </p:txEl>
                                          </p:spTgt>
                                        </p:tgtEl>
                                        <p:attrNameLst>
                                          <p:attrName>style.visibility</p:attrName>
                                        </p:attrNameLst>
                                      </p:cBhvr>
                                      <p:to>
                                        <p:strVal val="visible"/>
                                      </p:to>
                                    </p:set>
                                    <p:animEffect filter="wipe(down)" transition="in">
                                      <p:cBhvr>
                                        <p:cTn dur="500" id="110"/>
                                        <p:tgtEl>
                                          <p:spTgt spid="27">
                                            <p:txEl>
                                              <p:pRg end="0" st="0"/>
                                            </p:txEl>
                                          </p:spTgt>
                                        </p:tgtEl>
                                      </p:cBhvr>
                                    </p:animEffect>
                                  </p:childTnLst>
                                </p:cTn>
                              </p:par>
                              <p:par>
                                <p:cTn fill="hold" id="111" nodeType="withEffect" presetClass="entr" presetID="53" presetSubtype="16">
                                  <p:stCondLst>
                                    <p:cond delay="0"/>
                                  </p:stCondLst>
                                  <p:childTnLst>
                                    <p:set>
                                      <p:cBhvr>
                                        <p:cTn dur="1" fill="hold" id="112">
                                          <p:stCondLst>
                                            <p:cond delay="0"/>
                                          </p:stCondLst>
                                        </p:cTn>
                                        <p:tgtEl>
                                          <p:spTgt spid="2"/>
                                        </p:tgtEl>
                                        <p:attrNameLst>
                                          <p:attrName>style.visibility</p:attrName>
                                        </p:attrNameLst>
                                      </p:cBhvr>
                                      <p:to>
                                        <p:strVal val="visible"/>
                                      </p:to>
                                    </p:set>
                                    <p:anim calcmode="lin" valueType="num">
                                      <p:cBhvr>
                                        <p:cTn dur="500" fill="hold" id="113"/>
                                        <p:tgtEl>
                                          <p:spTgt spid="2"/>
                                        </p:tgtEl>
                                        <p:attrNameLst>
                                          <p:attrName>ppt_w</p:attrName>
                                        </p:attrNameLst>
                                      </p:cBhvr>
                                      <p:tavLst>
                                        <p:tav tm="0">
                                          <p:val>
                                            <p:fltVal val="0"/>
                                          </p:val>
                                        </p:tav>
                                        <p:tav tm="100000">
                                          <p:val>
                                            <p:strVal val="#ppt_w"/>
                                          </p:val>
                                        </p:tav>
                                      </p:tavLst>
                                    </p:anim>
                                    <p:anim calcmode="lin" valueType="num">
                                      <p:cBhvr>
                                        <p:cTn dur="500" fill="hold" id="114"/>
                                        <p:tgtEl>
                                          <p:spTgt spid="2"/>
                                        </p:tgtEl>
                                        <p:attrNameLst>
                                          <p:attrName>ppt_h</p:attrName>
                                        </p:attrNameLst>
                                      </p:cBhvr>
                                      <p:tavLst>
                                        <p:tav tm="0">
                                          <p:val>
                                            <p:fltVal val="0"/>
                                          </p:val>
                                        </p:tav>
                                        <p:tav tm="100000">
                                          <p:val>
                                            <p:strVal val="#ppt_h"/>
                                          </p:val>
                                        </p:tav>
                                      </p:tavLst>
                                    </p:anim>
                                    <p:animEffect filter="fade" transition="in">
                                      <p:cBhvr>
                                        <p:cTn dur="500" id="115"/>
                                        <p:tgtEl>
                                          <p:spTgt spid="2"/>
                                        </p:tgtEl>
                                      </p:cBhvr>
                                    </p:animEffect>
                                  </p:childTnLst>
                                </p:cTn>
                              </p:par>
                              <p:par>
                                <p:cTn fill="hold" grpId="0" id="116" nodeType="withEffect" presetClass="entr" presetID="53" presetSubtype="16">
                                  <p:stCondLst>
                                    <p:cond delay="0"/>
                                  </p:stCondLst>
                                  <p:childTnLst>
                                    <p:set>
                                      <p:cBhvr>
                                        <p:cTn dur="1" fill="hold" id="117">
                                          <p:stCondLst>
                                            <p:cond delay="0"/>
                                          </p:stCondLst>
                                        </p:cTn>
                                        <p:tgtEl>
                                          <p:spTgt spid="21"/>
                                        </p:tgtEl>
                                        <p:attrNameLst>
                                          <p:attrName>style.visibility</p:attrName>
                                        </p:attrNameLst>
                                      </p:cBhvr>
                                      <p:to>
                                        <p:strVal val="visible"/>
                                      </p:to>
                                    </p:set>
                                    <p:anim calcmode="lin" valueType="num">
                                      <p:cBhvr>
                                        <p:cTn dur="500" fill="hold" id="118"/>
                                        <p:tgtEl>
                                          <p:spTgt spid="21"/>
                                        </p:tgtEl>
                                        <p:attrNameLst>
                                          <p:attrName>ppt_w</p:attrName>
                                        </p:attrNameLst>
                                      </p:cBhvr>
                                      <p:tavLst>
                                        <p:tav tm="0">
                                          <p:val>
                                            <p:fltVal val="0"/>
                                          </p:val>
                                        </p:tav>
                                        <p:tav tm="100000">
                                          <p:val>
                                            <p:strVal val="#ppt_w"/>
                                          </p:val>
                                        </p:tav>
                                      </p:tavLst>
                                    </p:anim>
                                    <p:anim calcmode="lin" valueType="num">
                                      <p:cBhvr>
                                        <p:cTn dur="500" fill="hold" id="119"/>
                                        <p:tgtEl>
                                          <p:spTgt spid="21"/>
                                        </p:tgtEl>
                                        <p:attrNameLst>
                                          <p:attrName>ppt_h</p:attrName>
                                        </p:attrNameLst>
                                      </p:cBhvr>
                                      <p:tavLst>
                                        <p:tav tm="0">
                                          <p:val>
                                            <p:fltVal val="0"/>
                                          </p:val>
                                        </p:tav>
                                        <p:tav tm="100000">
                                          <p:val>
                                            <p:strVal val="#ppt_h"/>
                                          </p:val>
                                        </p:tav>
                                      </p:tavLst>
                                    </p:anim>
                                    <p:animEffect filter="fade" transition="in">
                                      <p:cBhvr>
                                        <p:cTn dur="500" id="120"/>
                                        <p:tgtEl>
                                          <p:spTgt spid="21"/>
                                        </p:tgtEl>
                                      </p:cBhvr>
                                    </p:animEffect>
                                  </p:childTnLst>
                                </p:cTn>
                              </p:par>
                              <p:par>
                                <p:cTn fill="hold" id="121" nodeType="withEffect" presetClass="entr" presetID="53" presetSubtype="16">
                                  <p:stCondLst>
                                    <p:cond delay="0"/>
                                  </p:stCondLst>
                                  <p:childTnLst>
                                    <p:set>
                                      <p:cBhvr>
                                        <p:cTn dur="1" fill="hold" id="122">
                                          <p:stCondLst>
                                            <p:cond delay="0"/>
                                          </p:stCondLst>
                                        </p:cTn>
                                        <p:tgtEl>
                                          <p:spTgt spid="3"/>
                                        </p:tgtEl>
                                        <p:attrNameLst>
                                          <p:attrName>style.visibility</p:attrName>
                                        </p:attrNameLst>
                                      </p:cBhvr>
                                      <p:to>
                                        <p:strVal val="visible"/>
                                      </p:to>
                                    </p:set>
                                    <p:anim calcmode="lin" valueType="num">
                                      <p:cBhvr>
                                        <p:cTn dur="500" fill="hold" id="123"/>
                                        <p:tgtEl>
                                          <p:spTgt spid="3"/>
                                        </p:tgtEl>
                                        <p:attrNameLst>
                                          <p:attrName>ppt_w</p:attrName>
                                        </p:attrNameLst>
                                      </p:cBhvr>
                                      <p:tavLst>
                                        <p:tav tm="0">
                                          <p:val>
                                            <p:fltVal val="0"/>
                                          </p:val>
                                        </p:tav>
                                        <p:tav tm="100000">
                                          <p:val>
                                            <p:strVal val="#ppt_w"/>
                                          </p:val>
                                        </p:tav>
                                      </p:tavLst>
                                    </p:anim>
                                    <p:anim calcmode="lin" valueType="num">
                                      <p:cBhvr>
                                        <p:cTn dur="500" fill="hold" id="124"/>
                                        <p:tgtEl>
                                          <p:spTgt spid="3"/>
                                        </p:tgtEl>
                                        <p:attrNameLst>
                                          <p:attrName>ppt_h</p:attrName>
                                        </p:attrNameLst>
                                      </p:cBhvr>
                                      <p:tavLst>
                                        <p:tav tm="0">
                                          <p:val>
                                            <p:fltVal val="0"/>
                                          </p:val>
                                        </p:tav>
                                        <p:tav tm="100000">
                                          <p:val>
                                            <p:strVal val="#ppt_h"/>
                                          </p:val>
                                        </p:tav>
                                      </p:tavLst>
                                    </p:anim>
                                    <p:animEffect filter="fade" transition="in">
                                      <p:cBhvr>
                                        <p:cTn dur="500" id="12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11">
        <p:bldSub>
          <a:bldChart bld="categoryEl"/>
        </p:bldSub>
      </p:bldGraphic>
      <p:bldP animBg="1" grpId="0" spid="21"/>
      <p:bldP build="p" grpId="0" spid="19"/>
      <p:bldP build="p" grpId="0" spid="20"/>
      <p:bldP build="p" grpId="0" spid="22"/>
      <p:bldP build="p" grpId="0" spid="23"/>
      <p:bldP build="p" grpId="0" spid="26"/>
      <p:bldP build="p" grpId="0" spid="27"/>
      <p:bldP grpId="0" spid="31"/>
    </p:bld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84CFD15-5938-4BA4-AA3A-B90AA6FFCD8E}"/>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17" name="TextBox 6">
            <a:extLst>
              <a:ext uri="{FF2B5EF4-FFF2-40B4-BE49-F238E27FC236}">
                <a16:creationId xmlns:a16="http://schemas.microsoft.com/office/drawing/2014/main" id="{8083E77C-E488-400A-8503-359C6655BD40}"/>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8" name="TextBox 7">
            <a:extLst>
              <a:ext uri="{FF2B5EF4-FFF2-40B4-BE49-F238E27FC236}">
                <a16:creationId xmlns:a16="http://schemas.microsoft.com/office/drawing/2014/main" id="{BAF49D56-8FCD-4804-8411-594F1BC85F38}"/>
              </a:ext>
            </a:extLst>
          </p:cNvPr>
          <p:cNvSpPr txBox="1"/>
          <p:nvPr/>
        </p:nvSpPr>
        <p:spPr>
          <a:xfrm>
            <a:off x="539983" y="440281"/>
            <a:ext cx="1723549"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公司与团队</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36" name="矩形 35"/>
          <p:cNvSpPr/>
          <p:nvPr/>
        </p:nvSpPr>
        <p:spPr>
          <a:xfrm>
            <a:off x="0" y="1365920"/>
            <a:ext cx="4439816" cy="5040559"/>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2"/>
          <p:cNvSpPr txBox="1"/>
          <p:nvPr/>
        </p:nvSpPr>
        <p:spPr>
          <a:xfrm>
            <a:off x="5665996" y="2924944"/>
            <a:ext cx="5443884" cy="512961"/>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团队是指拥有共同目标，并且具有不同能力的一小群人有意识的协调行为或力的系统，这群人就如同人的五官一样，共同协作维持一个人的生存，缺一不可。</a:t>
            </a:r>
            <a:endParaRPr altLang="zh-CN" dirty="0" lang="en-US" sz="1000">
              <a:latin charset="-122" panose="02010601030101010101" pitchFamily="2" typeface="方正黑体简体"/>
              <a:ea charset="-122" panose="02010601030101010101" pitchFamily="2" typeface="方正黑体简体"/>
            </a:endParaRPr>
          </a:p>
        </p:txBody>
      </p:sp>
      <p:sp>
        <p:nvSpPr>
          <p:cNvPr id="38" name="任意多边形 37"/>
          <p:cNvSpPr/>
          <p:nvPr/>
        </p:nvSpPr>
        <p:spPr>
          <a:xfrm flipH="1">
            <a:off x="0" y="1509936"/>
            <a:ext cx="4295800" cy="4762467"/>
          </a:xfrm>
          <a:custGeom>
            <a:avLst/>
            <a:gdLst>
              <a:gd fmla="*/ 4295800 w 4295800" name="connsiteX0"/>
              <a:gd fmla="*/ 0 h 4752528" name="connsiteY0"/>
              <a:gd fmla="*/ 0 w 4295800" name="connsiteX1"/>
              <a:gd fmla="*/ 0 h 4752528" name="connsiteY1"/>
              <a:gd fmla="*/ 0 w 4295800" name="connsiteX2"/>
              <a:gd fmla="*/ 4752528 h 4752528" name="connsiteY2"/>
              <a:gd fmla="*/ 4175914 w 4295800" name="connsiteX3"/>
              <a:gd fmla="*/ 4752528 h 4752528" name="connsiteY3"/>
              <a:gd fmla="*/ 4295800 w 4295800" name="connsiteX4"/>
              <a:gd fmla="*/ 4077290 h 4752528" name="connsiteY4"/>
              <a:gd fmla="*/ 4295800 w 4295800" name="connsiteX0"/>
              <a:gd fmla="*/ 0 h 4762467" name="connsiteY0"/>
              <a:gd fmla="*/ 0 w 4295800" name="connsiteX1"/>
              <a:gd fmla="*/ 0 h 4762467" name="connsiteY1"/>
              <a:gd fmla="*/ 0 w 4295800" name="connsiteX2"/>
              <a:gd fmla="*/ 4752528 h 4762467" name="connsiteY2"/>
              <a:gd fmla="*/ 4295184 w 4295800" name="connsiteX3"/>
              <a:gd fmla="*/ 4762467 h 4762467" name="connsiteY3"/>
              <a:gd fmla="*/ 4295800 w 4295800" name="connsiteX4"/>
              <a:gd fmla="*/ 4077290 h 4762467" name="connsiteY4"/>
              <a:gd fmla="*/ 4295800 w 4295800" name="connsiteX5"/>
              <a:gd fmla="*/ 0 h 4762467"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62467" w="4295800">
                <a:moveTo>
                  <a:pt x="4295800" y="0"/>
                </a:moveTo>
                <a:lnTo>
                  <a:pt x="0" y="0"/>
                </a:lnTo>
                <a:lnTo>
                  <a:pt x="0" y="4752528"/>
                </a:lnTo>
                <a:lnTo>
                  <a:pt x="4295184" y="4762467"/>
                </a:lnTo>
                <a:cubicBezTo>
                  <a:pt x="4295389" y="4534075"/>
                  <a:pt x="4295595" y="4305682"/>
                  <a:pt x="4295800" y="4077290"/>
                </a:cubicBezTo>
                <a:lnTo>
                  <a:pt x="4295800" y="0"/>
                </a:lnTo>
                <a:close/>
              </a:path>
            </a:pathLst>
          </a:custGeom>
          <a:blipFill dpi="0" rotWithShape="1">
            <a:blip cstate="print"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9" name="文本框 9"/>
          <p:cNvSpPr txBox="1"/>
          <p:nvPr/>
        </p:nvSpPr>
        <p:spPr>
          <a:xfrm>
            <a:off x="2201296" y="2522576"/>
            <a:ext cx="2748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tIns="0" vert="horz" wrap="square">
            <a:prstTxWarp prst="textNoShape">
              <a:avLst/>
            </a:prstTxWarp>
            <a:noAutofit/>
          </a:bodyPr>
          <a:lstStyle>
            <a:lvl1pPr algn="ctr">
              <a:defRPr b="0" sz="3200">
                <a:solidFill>
                  <a:schemeClr val="accent2"/>
                </a:solidFill>
                <a:latin charset="-122" pitchFamily="34" typeface="微软雅黑"/>
                <a:ea charset="-122" pitchFamily="34" typeface="微软雅黑"/>
                <a:cs typeface="+mj-cs"/>
              </a:defRPr>
            </a:lvl1pPr>
            <a:lvl2pPr algn="ctr">
              <a:defRPr sz="5867"/>
            </a:lvl2pPr>
            <a:lvl3pPr algn="ctr">
              <a:defRPr sz="5867"/>
            </a:lvl3pPr>
            <a:lvl4pPr algn="ctr">
              <a:defRPr sz="5867"/>
            </a:lvl4pPr>
            <a:lvl5pPr algn="ctr">
              <a:defRPr sz="5867"/>
            </a:lvl5pPr>
            <a:lvl6pPr algn="ctr" fontAlgn="base" marL="609585">
              <a:spcBef>
                <a:spcPct val="0"/>
              </a:spcBef>
              <a:spcAft>
                <a:spcPct val="0"/>
              </a:spcAft>
              <a:defRPr sz="5867"/>
            </a:lvl6pPr>
            <a:lvl7pPr algn="ctr" fontAlgn="base" marL="1219170">
              <a:spcBef>
                <a:spcPct val="0"/>
              </a:spcBef>
              <a:spcAft>
                <a:spcPct val="0"/>
              </a:spcAft>
              <a:defRPr sz="5867"/>
            </a:lvl7pPr>
            <a:lvl8pPr algn="ctr" fontAlgn="base" marL="1828754">
              <a:spcBef>
                <a:spcPct val="0"/>
              </a:spcBef>
              <a:spcAft>
                <a:spcPct val="0"/>
              </a:spcAft>
              <a:defRPr sz="5867"/>
            </a:lvl8pPr>
            <a:lvl9pPr algn="ctr" fontAlgn="base" marL="2438339">
              <a:spcBef>
                <a:spcPct val="0"/>
              </a:spcBef>
              <a:spcAft>
                <a:spcPct val="0"/>
              </a:spcAft>
              <a:defRPr sz="5867"/>
            </a:lvl9pPr>
          </a:lstStyle>
          <a:p>
            <a:pPr algn="l" lvl="1" marL="0"/>
            <a:r>
              <a:rPr altLang="en-US" b="1" dirty="0" lang="zh-CN" spc="300" sz="3600">
                <a:solidFill>
                  <a:schemeClr val="tx1">
                    <a:lumMod val="75000"/>
                    <a:lumOff val="25000"/>
                  </a:schemeClr>
                </a:solidFill>
                <a:latin charset="-122" pitchFamily="34" typeface="微软雅黑"/>
                <a:ea charset="-122" pitchFamily="34" typeface="微软雅黑"/>
                <a:cs typeface="+mj-cs"/>
              </a:rPr>
              <a:t>团队介绍</a:t>
            </a:r>
          </a:p>
        </p:txBody>
      </p:sp>
      <p:sp>
        <p:nvSpPr>
          <p:cNvPr id="40" name="TextBox 2"/>
          <p:cNvSpPr txBox="1"/>
          <p:nvPr/>
        </p:nvSpPr>
        <p:spPr>
          <a:xfrm>
            <a:off x="5665997" y="3637216"/>
            <a:ext cx="5614580" cy="512961"/>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我们是一支专业的团队。我们的成员拥有多年的信息安全专业技术背景，来自国内知名安全公司的一线骨干。</a:t>
            </a:r>
          </a:p>
        </p:txBody>
      </p:sp>
      <p:sp>
        <p:nvSpPr>
          <p:cNvPr id="41" name="TextBox 2"/>
          <p:cNvSpPr txBox="1"/>
          <p:nvPr/>
        </p:nvSpPr>
        <p:spPr>
          <a:xfrm>
            <a:off x="5665996" y="4349488"/>
            <a:ext cx="5146530" cy="256480"/>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我们是一支年轻的团队。我们的平均年龄仅有</a:t>
            </a:r>
            <a:r>
              <a:rPr altLang="zh-CN" dirty="0" lang="en-US" sz="1000">
                <a:latin charset="-122" panose="02010601030101010101" pitchFamily="2" typeface="方正黑体简体"/>
                <a:ea charset="-122" panose="02010601030101010101" pitchFamily="2" typeface="方正黑体简体"/>
              </a:rPr>
              <a:t>26</a:t>
            </a:r>
            <a:r>
              <a:rPr altLang="en-US" dirty="0" lang="zh-CN" sz="1000">
                <a:latin charset="-122" panose="02010601030101010101" pitchFamily="2" typeface="方正黑体简体"/>
                <a:ea charset="-122" panose="02010601030101010101" pitchFamily="2" typeface="方正黑体简体"/>
              </a:rPr>
              <a:t>岁，充满了朝气和创新精神。</a:t>
            </a:r>
          </a:p>
        </p:txBody>
      </p:sp>
      <p:sp>
        <p:nvSpPr>
          <p:cNvPr id="42" name="TextBox 2"/>
          <p:cNvSpPr txBox="1"/>
          <p:nvPr/>
        </p:nvSpPr>
        <p:spPr>
          <a:xfrm>
            <a:off x="5665996" y="4778990"/>
            <a:ext cx="5830604" cy="256480"/>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我们是一支专注的团队。我们坚信，安全的品牌源自客户的信任。只有专注，才能做好安全。</a:t>
            </a:r>
          </a:p>
        </p:txBody>
      </p:sp>
      <p:sp>
        <p:nvSpPr>
          <p:cNvPr id="43" name="TextBox 2"/>
          <p:cNvSpPr txBox="1"/>
          <p:nvPr/>
        </p:nvSpPr>
        <p:spPr>
          <a:xfrm>
            <a:off x="5665996" y="5491260"/>
            <a:ext cx="5974620" cy="512961"/>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我们是一支有梦想的团队。我们来自五湖四海，因为一个共同的梦想：做一家真正优秀的信息安全企业，为客户提供最可靠的互联网安全防护。</a:t>
            </a:r>
          </a:p>
        </p:txBody>
      </p:sp>
      <p:sp>
        <p:nvSpPr>
          <p:cNvPr id="44" name="文本框 9"/>
          <p:cNvSpPr txBox="1"/>
          <p:nvPr/>
        </p:nvSpPr>
        <p:spPr>
          <a:xfrm>
            <a:off x="-1627665" y="3282448"/>
            <a:ext cx="57670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tIns="0" vert="horz" wrap="square">
            <a:prstTxWarp prst="textNoShape">
              <a:avLst/>
            </a:prstTxWarp>
            <a:noAutofit/>
          </a:bodyPr>
          <a:lstStyle>
            <a:lvl1pPr algn="ctr">
              <a:defRPr b="0" sz="3200">
                <a:solidFill>
                  <a:schemeClr val="accent2"/>
                </a:solidFill>
                <a:latin charset="-122" pitchFamily="34" typeface="微软雅黑"/>
                <a:ea charset="-122" pitchFamily="34" typeface="微软雅黑"/>
                <a:cs typeface="+mj-cs"/>
              </a:defRPr>
            </a:lvl1pPr>
            <a:lvl2pPr algn="ctr">
              <a:defRPr sz="5867"/>
            </a:lvl2pPr>
            <a:lvl3pPr algn="ctr">
              <a:defRPr sz="5867"/>
            </a:lvl3pPr>
            <a:lvl4pPr algn="ctr">
              <a:defRPr sz="5867"/>
            </a:lvl4pPr>
            <a:lvl5pPr algn="ctr">
              <a:defRPr sz="5867"/>
            </a:lvl5pPr>
            <a:lvl6pPr algn="ctr" fontAlgn="base" marL="609585">
              <a:spcBef>
                <a:spcPct val="0"/>
              </a:spcBef>
              <a:spcAft>
                <a:spcPct val="0"/>
              </a:spcAft>
              <a:defRPr sz="5867"/>
            </a:lvl6pPr>
            <a:lvl7pPr algn="ctr" fontAlgn="base" marL="1219170">
              <a:spcBef>
                <a:spcPct val="0"/>
              </a:spcBef>
              <a:spcAft>
                <a:spcPct val="0"/>
              </a:spcAft>
              <a:defRPr sz="5867"/>
            </a:lvl7pPr>
            <a:lvl8pPr algn="ctr" fontAlgn="base" marL="1828754">
              <a:spcBef>
                <a:spcPct val="0"/>
              </a:spcBef>
              <a:spcAft>
                <a:spcPct val="0"/>
              </a:spcAft>
              <a:defRPr sz="5867"/>
            </a:lvl8pPr>
            <a:lvl9pPr algn="ctr" fontAlgn="base" marL="2438339">
              <a:spcBef>
                <a:spcPct val="0"/>
              </a:spcBef>
              <a:spcAft>
                <a:spcPct val="0"/>
              </a:spcAft>
              <a:defRPr sz="5867"/>
            </a:lvl9pPr>
          </a:lstStyle>
          <a:p>
            <a:pPr algn="r" lvl="1" marL="0"/>
            <a:r>
              <a:rPr altLang="zh-CN" b="1" dirty="0" lang="en-US" sz="2800">
                <a:solidFill>
                  <a:srgbClr val="C8B08A"/>
                </a:solidFill>
                <a:latin charset="-122" pitchFamily="34" typeface="微软雅黑"/>
                <a:ea charset="-122" pitchFamily="34" typeface="微软雅黑"/>
                <a:cs typeface="+mj-cs"/>
              </a:rPr>
              <a:t>TEAM </a:t>
            </a:r>
          </a:p>
          <a:p>
            <a:pPr algn="r" lvl="1" marL="0"/>
            <a:r>
              <a:rPr altLang="zh-CN" b="1" dirty="0" lang="en-US" sz="2800">
                <a:solidFill>
                  <a:srgbClr val="C8B08A"/>
                </a:solidFill>
                <a:latin charset="-122" pitchFamily="34" typeface="微软雅黑"/>
                <a:ea charset="-122" pitchFamily="34" typeface="微软雅黑"/>
                <a:cs typeface="+mj-cs"/>
              </a:rPr>
              <a:t>INTRODUCTION</a:t>
            </a:r>
            <a:endParaRPr altLang="en-US" b="1" dirty="0" lang="zh-CN" sz="2800">
              <a:solidFill>
                <a:srgbClr val="C8B08A"/>
              </a:solidFill>
              <a:latin charset="-122" pitchFamily="34" typeface="微软雅黑"/>
              <a:ea charset="-122" pitchFamily="34" typeface="微软雅黑"/>
              <a:cs typeface="+mj-cs"/>
            </a:endParaRPr>
          </a:p>
        </p:txBody>
      </p:sp>
      <p:grpSp>
        <p:nvGrpSpPr>
          <p:cNvPr id="45" name="组合 44"/>
          <p:cNvGrpSpPr/>
          <p:nvPr/>
        </p:nvGrpSpPr>
        <p:grpSpPr>
          <a:xfrm>
            <a:off x="5343192" y="1534068"/>
            <a:ext cx="1401869" cy="814812"/>
            <a:chOff x="5130673" y="1437173"/>
            <a:chExt cx="1401869" cy="814812"/>
          </a:xfrm>
        </p:grpSpPr>
        <p:sp>
          <p:nvSpPr>
            <p:cNvPr id="46" name="椭圆 45"/>
            <p:cNvSpPr/>
            <p:nvPr/>
          </p:nvSpPr>
          <p:spPr>
            <a:xfrm>
              <a:off x="5424201" y="1437173"/>
              <a:ext cx="814812" cy="814812"/>
            </a:xfrm>
            <a:prstGeom prst="ellipse">
              <a:avLst/>
            </a:prstGeom>
            <a:solidFill>
              <a:srgbClr val="4F4D50"/>
            </a:solidFill>
            <a:ln algn="ctr" cap="flat" cmpd="sng" w="12700">
              <a:noFill/>
              <a:prstDash val="solid"/>
              <a:miter lim="800000"/>
            </a:ln>
            <a:effectLst>
              <a:outerShdw algn="tl" blurRad="254000" dir="2700000" dist="635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600" u="none">
                <a:ln>
                  <a:noFill/>
                </a:ln>
                <a:solidFill>
                  <a:prstClr val="white"/>
                </a:solidFill>
                <a:effectLst/>
                <a:uLnTx/>
                <a:uFillTx/>
                <a:latin typeface="Arial"/>
                <a:ea typeface="微软雅黑"/>
                <a:cs typeface="+mn-cs"/>
              </a:endParaRPr>
            </a:p>
          </p:txBody>
        </p:sp>
        <p:sp>
          <p:nvSpPr>
            <p:cNvPr id="47" name="TextBox 33"/>
            <p:cNvSpPr>
              <a:spLocks noChangeArrowheads="1"/>
            </p:cNvSpPr>
            <p:nvPr/>
          </p:nvSpPr>
          <p:spPr bwMode="auto">
            <a:xfrm>
              <a:off x="5130673" y="1659913"/>
              <a:ext cx="1401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p>
              <a:pPr algn="ctr"/>
              <a:r>
                <a:rPr altLang="en-US" dirty="0" lang="zh-CN" sz="2000">
                  <a:solidFill>
                    <a:schemeClr val="bg1"/>
                  </a:solidFill>
                  <a:latin charset="-122" pitchFamily="34" typeface="微软雅黑"/>
                  <a:ea charset="-122" pitchFamily="34" typeface="微软雅黑"/>
                </a:rPr>
                <a:t>专业</a:t>
              </a:r>
            </a:p>
          </p:txBody>
        </p:sp>
      </p:grpSp>
      <p:grpSp>
        <p:nvGrpSpPr>
          <p:cNvPr id="48" name="组合 47"/>
          <p:cNvGrpSpPr/>
          <p:nvPr/>
        </p:nvGrpSpPr>
        <p:grpSpPr>
          <a:xfrm>
            <a:off x="6650005" y="1534068"/>
            <a:ext cx="1290903" cy="814812"/>
            <a:chOff x="6437486" y="1437173"/>
            <a:chExt cx="1290903" cy="814812"/>
          </a:xfrm>
        </p:grpSpPr>
        <p:sp>
          <p:nvSpPr>
            <p:cNvPr id="49" name="椭圆 48"/>
            <p:cNvSpPr/>
            <p:nvPr/>
          </p:nvSpPr>
          <p:spPr>
            <a:xfrm>
              <a:off x="6675531" y="1437173"/>
              <a:ext cx="814812" cy="814812"/>
            </a:xfrm>
            <a:prstGeom prst="ellipse">
              <a:avLst/>
            </a:prstGeom>
            <a:solidFill>
              <a:srgbClr val="C8B08A"/>
            </a:solidFill>
            <a:ln algn="ctr" cap="flat" cmpd="sng" w="12700">
              <a:noFill/>
              <a:prstDash val="solid"/>
              <a:miter lim="800000"/>
            </a:ln>
            <a:effectLst>
              <a:outerShdw algn="tl" blurRad="254000" dir="2700000" dist="635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600" u="none">
                <a:ln>
                  <a:noFill/>
                </a:ln>
                <a:solidFill>
                  <a:prstClr val="white"/>
                </a:solidFill>
                <a:effectLst/>
                <a:uLnTx/>
                <a:uFillTx/>
                <a:latin typeface="Arial"/>
                <a:ea typeface="微软雅黑"/>
                <a:cs typeface="+mn-cs"/>
              </a:endParaRPr>
            </a:p>
          </p:txBody>
        </p:sp>
        <p:sp>
          <p:nvSpPr>
            <p:cNvPr id="50" name="TextBox 33"/>
            <p:cNvSpPr>
              <a:spLocks noChangeArrowheads="1"/>
            </p:cNvSpPr>
            <p:nvPr/>
          </p:nvSpPr>
          <p:spPr bwMode="auto">
            <a:xfrm>
              <a:off x="6437486" y="1659913"/>
              <a:ext cx="12909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p>
              <a:pPr algn="ctr"/>
              <a:r>
                <a:rPr altLang="en-US" dirty="0" lang="zh-CN" sz="2000">
                  <a:solidFill>
                    <a:schemeClr val="bg1"/>
                  </a:solidFill>
                  <a:latin charset="-122" pitchFamily="34" typeface="微软雅黑"/>
                  <a:ea charset="-122" pitchFamily="34" typeface="微软雅黑"/>
                </a:rPr>
                <a:t>年轻</a:t>
              </a:r>
            </a:p>
          </p:txBody>
        </p:sp>
      </p:grpSp>
      <p:grpSp>
        <p:nvGrpSpPr>
          <p:cNvPr id="51" name="组合 50"/>
          <p:cNvGrpSpPr/>
          <p:nvPr/>
        </p:nvGrpSpPr>
        <p:grpSpPr>
          <a:xfrm>
            <a:off x="7713287" y="1534068"/>
            <a:ext cx="1349301" cy="814812"/>
            <a:chOff x="7500768" y="1437173"/>
            <a:chExt cx="1349301" cy="814812"/>
          </a:xfrm>
        </p:grpSpPr>
        <p:sp>
          <p:nvSpPr>
            <p:cNvPr id="52" name="椭圆 51"/>
            <p:cNvSpPr/>
            <p:nvPr/>
          </p:nvSpPr>
          <p:spPr>
            <a:xfrm>
              <a:off x="7768012" y="1437173"/>
              <a:ext cx="814812" cy="814812"/>
            </a:xfrm>
            <a:prstGeom prst="ellipse">
              <a:avLst/>
            </a:prstGeom>
            <a:solidFill>
              <a:srgbClr val="4F4D50"/>
            </a:solidFill>
            <a:ln algn="ctr" cap="flat" cmpd="sng" w="12700">
              <a:noFill/>
              <a:prstDash val="solid"/>
              <a:miter lim="800000"/>
            </a:ln>
            <a:effectLst>
              <a:outerShdw algn="tl" blurRad="254000" dir="2700000" dist="635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600" u="none">
                <a:ln>
                  <a:noFill/>
                </a:ln>
                <a:solidFill>
                  <a:prstClr val="white"/>
                </a:solidFill>
                <a:effectLst/>
                <a:uLnTx/>
                <a:uFillTx/>
                <a:latin typeface="Arial"/>
                <a:ea typeface="微软雅黑"/>
                <a:cs typeface="+mn-cs"/>
              </a:endParaRPr>
            </a:p>
          </p:txBody>
        </p:sp>
        <p:sp>
          <p:nvSpPr>
            <p:cNvPr id="53" name="TextBox 33"/>
            <p:cNvSpPr>
              <a:spLocks noChangeArrowheads="1"/>
            </p:cNvSpPr>
            <p:nvPr/>
          </p:nvSpPr>
          <p:spPr bwMode="auto">
            <a:xfrm>
              <a:off x="7500768" y="1659913"/>
              <a:ext cx="13493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p>
              <a:pPr algn="ctr"/>
              <a:r>
                <a:rPr altLang="en-US" dirty="0" lang="zh-CN" sz="2000">
                  <a:solidFill>
                    <a:schemeClr val="bg1"/>
                  </a:solidFill>
                  <a:latin charset="-122" pitchFamily="34" typeface="微软雅黑"/>
                  <a:ea charset="-122" pitchFamily="34" typeface="微软雅黑"/>
                </a:rPr>
                <a:t>梦想</a:t>
              </a:r>
            </a:p>
          </p:txBody>
        </p:sp>
      </p:grpSp>
      <p:grpSp>
        <p:nvGrpSpPr>
          <p:cNvPr id="54" name="组合 53"/>
          <p:cNvGrpSpPr/>
          <p:nvPr/>
        </p:nvGrpSpPr>
        <p:grpSpPr>
          <a:xfrm>
            <a:off x="8608072" y="1534068"/>
            <a:ext cx="1724825" cy="814812"/>
            <a:chOff x="8395553" y="1437173"/>
            <a:chExt cx="1724825" cy="814812"/>
          </a:xfrm>
        </p:grpSpPr>
        <p:sp>
          <p:nvSpPr>
            <p:cNvPr id="55" name="椭圆 54"/>
            <p:cNvSpPr/>
            <p:nvPr/>
          </p:nvSpPr>
          <p:spPr>
            <a:xfrm>
              <a:off x="8850559" y="1437173"/>
              <a:ext cx="814812" cy="814812"/>
            </a:xfrm>
            <a:prstGeom prst="ellipse">
              <a:avLst/>
            </a:prstGeom>
            <a:solidFill>
              <a:srgbClr val="C8B08A"/>
            </a:solidFill>
            <a:ln algn="ctr" cap="flat" cmpd="sng" w="12700">
              <a:noFill/>
              <a:prstDash val="solid"/>
              <a:miter lim="800000"/>
            </a:ln>
            <a:effectLst>
              <a:outerShdw algn="tl" blurRad="254000" dir="2700000" dist="635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600" u="none">
                <a:ln>
                  <a:noFill/>
                </a:ln>
                <a:solidFill>
                  <a:prstClr val="white"/>
                </a:solidFill>
                <a:effectLst/>
                <a:uLnTx/>
                <a:uFillTx/>
                <a:latin typeface="Arial"/>
                <a:ea typeface="微软雅黑"/>
                <a:cs typeface="+mn-cs"/>
              </a:endParaRPr>
            </a:p>
          </p:txBody>
        </p:sp>
        <p:sp>
          <p:nvSpPr>
            <p:cNvPr id="56" name="TextBox 33"/>
            <p:cNvSpPr>
              <a:spLocks noChangeArrowheads="1"/>
            </p:cNvSpPr>
            <p:nvPr/>
          </p:nvSpPr>
          <p:spPr bwMode="auto">
            <a:xfrm>
              <a:off x="8395553" y="1659913"/>
              <a:ext cx="1724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p>
              <a:pPr algn="ctr"/>
              <a:r>
                <a:rPr altLang="en-US" dirty="0" lang="zh-CN" sz="2000">
                  <a:solidFill>
                    <a:schemeClr val="bg1"/>
                  </a:solidFill>
                  <a:latin charset="-122" pitchFamily="34" typeface="微软雅黑"/>
                  <a:ea charset="-122" pitchFamily="34" typeface="微软雅黑"/>
                </a:rPr>
                <a:t>行动</a:t>
              </a:r>
            </a:p>
          </p:txBody>
        </p:sp>
      </p:grpSp>
    </p:spTree>
    <p:extLst>
      <p:ext uri="{BB962C8B-B14F-4D97-AF65-F5344CB8AC3E}">
        <p14:creationId xmlns:p14="http://schemas.microsoft.com/office/powerpoint/2010/main" val="74060223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300" fill="hold" id="7"/>
                                        <p:tgtEl>
                                          <p:spTgt spid="13"/>
                                        </p:tgtEl>
                                        <p:attrNameLst>
                                          <p:attrName>ppt_x</p:attrName>
                                        </p:attrNameLst>
                                      </p:cBhvr>
                                      <p:tavLst>
                                        <p:tav tm="0">
                                          <p:val>
                                            <p:strVal val="0-#ppt_w/2"/>
                                          </p:val>
                                        </p:tav>
                                        <p:tav tm="100000">
                                          <p:val>
                                            <p:strVal val="#ppt_x"/>
                                          </p:val>
                                        </p:tav>
                                      </p:tavLst>
                                    </p:anim>
                                    <p:anim calcmode="lin" valueType="num">
                                      <p:cBhvr additive="base">
                                        <p:cTn dur="300" fill="hold" id="8"/>
                                        <p:tgtEl>
                                          <p:spTgt spid="1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300" fill="hold" id="11"/>
                                        <p:tgtEl>
                                          <p:spTgt spid="17"/>
                                        </p:tgtEl>
                                        <p:attrNameLst>
                                          <p:attrName>ppt_x</p:attrName>
                                        </p:attrNameLst>
                                      </p:cBhvr>
                                      <p:tavLst>
                                        <p:tav tm="0">
                                          <p:val>
                                            <p:strVal val="0-#ppt_w/2"/>
                                          </p:val>
                                        </p:tav>
                                        <p:tav tm="100000">
                                          <p:val>
                                            <p:strVal val="#ppt_x"/>
                                          </p:val>
                                        </p:tav>
                                      </p:tavLst>
                                    </p:anim>
                                    <p:anim calcmode="lin" valueType="num">
                                      <p:cBhvr additive="base">
                                        <p:cTn dur="30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300" fill="hold" id="15"/>
                                        <p:tgtEl>
                                          <p:spTgt spid="18"/>
                                        </p:tgtEl>
                                        <p:attrNameLst>
                                          <p:attrName>ppt_x</p:attrName>
                                        </p:attrNameLst>
                                      </p:cBhvr>
                                      <p:tavLst>
                                        <p:tav tm="0">
                                          <p:val>
                                            <p:strVal val="0-#ppt_w/2"/>
                                          </p:val>
                                        </p:tav>
                                        <p:tav tm="100000">
                                          <p:val>
                                            <p:strVal val="#ppt_x"/>
                                          </p:val>
                                        </p:tav>
                                      </p:tavLst>
                                    </p:anim>
                                    <p:anim calcmode="lin" valueType="num">
                                      <p:cBhvr additive="base">
                                        <p:cTn dur="300" fill="hold" id="16"/>
                                        <p:tgtEl>
                                          <p:spTgt spid="18"/>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childTnLst>
                                </p:cTn>
                              </p:par>
                              <p:par>
                                <p:cTn fill="hold" grpId="0" id="20" nodeType="withEffect" presetClass="entr" presetID="14" presetSubtype="10">
                                  <p:stCondLst>
                                    <p:cond delay="500"/>
                                  </p:stCondLst>
                                  <p:childTnLst>
                                    <p:set>
                                      <p:cBhvr>
                                        <p:cTn dur="1" fill="hold" id="21">
                                          <p:stCondLst>
                                            <p:cond delay="0"/>
                                          </p:stCondLst>
                                        </p:cTn>
                                        <p:tgtEl>
                                          <p:spTgt spid="38"/>
                                        </p:tgtEl>
                                        <p:attrNameLst>
                                          <p:attrName>style.visibility</p:attrName>
                                        </p:attrNameLst>
                                      </p:cBhvr>
                                      <p:to>
                                        <p:strVal val="visible"/>
                                      </p:to>
                                    </p:set>
                                    <p:animEffect filter="randombar(horizontal)" transition="in">
                                      <p:cBhvr>
                                        <p:cTn dur="500" id="22"/>
                                        <p:tgtEl>
                                          <p:spTgt spid="38"/>
                                        </p:tgtEl>
                                      </p:cBhvr>
                                    </p:animEffect>
                                  </p:childTnLst>
                                </p:cTn>
                              </p:par>
                              <p:par>
                                <p:cTn fill="hold" grpId="0" id="23" nodeType="withEffect" presetClass="entr" presetID="2" presetSubtype="8">
                                  <p:stCondLst>
                                    <p:cond delay="250"/>
                                  </p:stCondLst>
                                  <p:childTnLst>
                                    <p:set>
                                      <p:cBhvr>
                                        <p:cTn dur="1" fill="hold" id="24">
                                          <p:stCondLst>
                                            <p:cond delay="0"/>
                                          </p:stCondLst>
                                        </p:cTn>
                                        <p:tgtEl>
                                          <p:spTgt spid="39"/>
                                        </p:tgtEl>
                                        <p:attrNameLst>
                                          <p:attrName>style.visibility</p:attrName>
                                        </p:attrNameLst>
                                      </p:cBhvr>
                                      <p:to>
                                        <p:strVal val="visible"/>
                                      </p:to>
                                    </p:set>
                                    <p:anim calcmode="lin" valueType="num">
                                      <p:cBhvr additive="base">
                                        <p:cTn dur="500" fill="hold" id="25"/>
                                        <p:tgtEl>
                                          <p:spTgt spid="39"/>
                                        </p:tgtEl>
                                        <p:attrNameLst>
                                          <p:attrName>ppt_x</p:attrName>
                                        </p:attrNameLst>
                                      </p:cBhvr>
                                      <p:tavLst>
                                        <p:tav tm="0">
                                          <p:val>
                                            <p:strVal val="0-#ppt_w/2"/>
                                          </p:val>
                                        </p:tav>
                                        <p:tav tm="100000">
                                          <p:val>
                                            <p:strVal val="#ppt_x"/>
                                          </p:val>
                                        </p:tav>
                                      </p:tavLst>
                                    </p:anim>
                                    <p:anim calcmode="lin" valueType="num">
                                      <p:cBhvr additive="base">
                                        <p:cTn dur="500" fill="hold" id="26"/>
                                        <p:tgtEl>
                                          <p:spTgt spid="39"/>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500"/>
                                  </p:stCondLst>
                                  <p:childTnLst>
                                    <p:set>
                                      <p:cBhvr>
                                        <p:cTn dur="1" fill="hold" id="28">
                                          <p:stCondLst>
                                            <p:cond delay="0"/>
                                          </p:stCondLst>
                                        </p:cTn>
                                        <p:tgtEl>
                                          <p:spTgt spid="44"/>
                                        </p:tgtEl>
                                        <p:attrNameLst>
                                          <p:attrName>style.visibility</p:attrName>
                                        </p:attrNameLst>
                                      </p:cBhvr>
                                      <p:to>
                                        <p:strVal val="visible"/>
                                      </p:to>
                                    </p:set>
                                    <p:anim calcmode="lin" valueType="num">
                                      <p:cBhvr additive="base">
                                        <p:cTn dur="500" fill="hold" id="29"/>
                                        <p:tgtEl>
                                          <p:spTgt spid="44"/>
                                        </p:tgtEl>
                                        <p:attrNameLst>
                                          <p:attrName>ppt_x</p:attrName>
                                        </p:attrNameLst>
                                      </p:cBhvr>
                                      <p:tavLst>
                                        <p:tav tm="0">
                                          <p:val>
                                            <p:strVal val="0-#ppt_w/2"/>
                                          </p:val>
                                        </p:tav>
                                        <p:tav tm="100000">
                                          <p:val>
                                            <p:strVal val="#ppt_x"/>
                                          </p:val>
                                        </p:tav>
                                      </p:tavLst>
                                    </p:anim>
                                    <p:anim calcmode="lin" valueType="num">
                                      <p:cBhvr additive="base">
                                        <p:cTn dur="500" fill="hold" id="30"/>
                                        <p:tgtEl>
                                          <p:spTgt spid="44"/>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500"/>
                                  </p:stCondLst>
                                  <p:childTnLst>
                                    <p:set>
                                      <p:cBhvr>
                                        <p:cTn dur="1" fill="hold" id="32">
                                          <p:stCondLst>
                                            <p:cond delay="0"/>
                                          </p:stCondLst>
                                        </p:cTn>
                                        <p:tgtEl>
                                          <p:spTgt spid="45"/>
                                        </p:tgtEl>
                                        <p:attrNameLst>
                                          <p:attrName>style.visibility</p:attrName>
                                        </p:attrNameLst>
                                      </p:cBhvr>
                                      <p:to>
                                        <p:strVal val="visible"/>
                                      </p:to>
                                    </p:set>
                                    <p:anim calcmode="lin" valueType="num">
                                      <p:cBhvr additive="base">
                                        <p:cTn dur="500" fill="hold" id="33"/>
                                        <p:tgtEl>
                                          <p:spTgt spid="45"/>
                                        </p:tgtEl>
                                        <p:attrNameLst>
                                          <p:attrName>ppt_x</p:attrName>
                                        </p:attrNameLst>
                                      </p:cBhvr>
                                      <p:tavLst>
                                        <p:tav tm="0">
                                          <p:val>
                                            <p:strVal val="1+#ppt_w/2"/>
                                          </p:val>
                                        </p:tav>
                                        <p:tav tm="100000">
                                          <p:val>
                                            <p:strVal val="#ppt_x"/>
                                          </p:val>
                                        </p:tav>
                                      </p:tavLst>
                                    </p:anim>
                                    <p:anim calcmode="lin" valueType="num">
                                      <p:cBhvr additive="base">
                                        <p:cTn dur="500" fill="hold" id="34"/>
                                        <p:tgtEl>
                                          <p:spTgt spid="45"/>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500"/>
                                  </p:stCondLst>
                                  <p:childTnLst>
                                    <p:set>
                                      <p:cBhvr>
                                        <p:cTn dur="1" fill="hold" id="36">
                                          <p:stCondLst>
                                            <p:cond delay="0"/>
                                          </p:stCondLst>
                                        </p:cTn>
                                        <p:tgtEl>
                                          <p:spTgt spid="48"/>
                                        </p:tgtEl>
                                        <p:attrNameLst>
                                          <p:attrName>style.visibility</p:attrName>
                                        </p:attrNameLst>
                                      </p:cBhvr>
                                      <p:to>
                                        <p:strVal val="visible"/>
                                      </p:to>
                                    </p:set>
                                    <p:anim calcmode="lin" valueType="num">
                                      <p:cBhvr additive="base">
                                        <p:cTn dur="500" fill="hold" id="37"/>
                                        <p:tgtEl>
                                          <p:spTgt spid="48"/>
                                        </p:tgtEl>
                                        <p:attrNameLst>
                                          <p:attrName>ppt_x</p:attrName>
                                        </p:attrNameLst>
                                      </p:cBhvr>
                                      <p:tavLst>
                                        <p:tav tm="0">
                                          <p:val>
                                            <p:strVal val="1+#ppt_w/2"/>
                                          </p:val>
                                        </p:tav>
                                        <p:tav tm="100000">
                                          <p:val>
                                            <p:strVal val="#ppt_x"/>
                                          </p:val>
                                        </p:tav>
                                      </p:tavLst>
                                    </p:anim>
                                    <p:anim calcmode="lin" valueType="num">
                                      <p:cBhvr additive="base">
                                        <p:cTn dur="500" fill="hold" id="38"/>
                                        <p:tgtEl>
                                          <p:spTgt spid="48"/>
                                        </p:tgtEl>
                                        <p:attrNameLst>
                                          <p:attrName>ppt_y</p:attrName>
                                        </p:attrNameLst>
                                      </p:cBhvr>
                                      <p:tavLst>
                                        <p:tav tm="0">
                                          <p:val>
                                            <p:strVal val="#ppt_y"/>
                                          </p:val>
                                        </p:tav>
                                        <p:tav tm="100000">
                                          <p:val>
                                            <p:strVal val="#ppt_y"/>
                                          </p:val>
                                        </p:tav>
                                      </p:tavLst>
                                    </p:anim>
                                  </p:childTnLst>
                                </p:cTn>
                              </p:par>
                              <p:par>
                                <p:cTn fill="hold" id="39" nodeType="withEffect" presetClass="entr" presetID="2" presetSubtype="2">
                                  <p:stCondLst>
                                    <p:cond delay="500"/>
                                  </p:stCondLst>
                                  <p:childTnLst>
                                    <p:set>
                                      <p:cBhvr>
                                        <p:cTn dur="1" fill="hold" id="40">
                                          <p:stCondLst>
                                            <p:cond delay="0"/>
                                          </p:stCondLst>
                                        </p:cTn>
                                        <p:tgtEl>
                                          <p:spTgt spid="51"/>
                                        </p:tgtEl>
                                        <p:attrNameLst>
                                          <p:attrName>style.visibility</p:attrName>
                                        </p:attrNameLst>
                                      </p:cBhvr>
                                      <p:to>
                                        <p:strVal val="visible"/>
                                      </p:to>
                                    </p:set>
                                    <p:anim calcmode="lin" valueType="num">
                                      <p:cBhvr additive="base">
                                        <p:cTn dur="500" fill="hold" id="41"/>
                                        <p:tgtEl>
                                          <p:spTgt spid="51"/>
                                        </p:tgtEl>
                                        <p:attrNameLst>
                                          <p:attrName>ppt_x</p:attrName>
                                        </p:attrNameLst>
                                      </p:cBhvr>
                                      <p:tavLst>
                                        <p:tav tm="0">
                                          <p:val>
                                            <p:strVal val="1+#ppt_w/2"/>
                                          </p:val>
                                        </p:tav>
                                        <p:tav tm="100000">
                                          <p:val>
                                            <p:strVal val="#ppt_x"/>
                                          </p:val>
                                        </p:tav>
                                      </p:tavLst>
                                    </p:anim>
                                    <p:anim calcmode="lin" valueType="num">
                                      <p:cBhvr additive="base">
                                        <p:cTn dur="500" fill="hold" id="42"/>
                                        <p:tgtEl>
                                          <p:spTgt spid="51"/>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500"/>
                                  </p:stCondLst>
                                  <p:childTnLst>
                                    <p:set>
                                      <p:cBhvr>
                                        <p:cTn dur="1" fill="hold" id="44">
                                          <p:stCondLst>
                                            <p:cond delay="0"/>
                                          </p:stCondLst>
                                        </p:cTn>
                                        <p:tgtEl>
                                          <p:spTgt spid="54"/>
                                        </p:tgtEl>
                                        <p:attrNameLst>
                                          <p:attrName>style.visibility</p:attrName>
                                        </p:attrNameLst>
                                      </p:cBhvr>
                                      <p:to>
                                        <p:strVal val="visible"/>
                                      </p:to>
                                    </p:set>
                                    <p:anim calcmode="lin" valueType="num">
                                      <p:cBhvr additive="base">
                                        <p:cTn dur="500" fill="hold" id="45"/>
                                        <p:tgtEl>
                                          <p:spTgt spid="54"/>
                                        </p:tgtEl>
                                        <p:attrNameLst>
                                          <p:attrName>ppt_x</p:attrName>
                                        </p:attrNameLst>
                                      </p:cBhvr>
                                      <p:tavLst>
                                        <p:tav tm="0">
                                          <p:val>
                                            <p:strVal val="1+#ppt_w/2"/>
                                          </p:val>
                                        </p:tav>
                                        <p:tav tm="100000">
                                          <p:val>
                                            <p:strVal val="#ppt_x"/>
                                          </p:val>
                                        </p:tav>
                                      </p:tavLst>
                                    </p:anim>
                                    <p:anim calcmode="lin" valueType="num">
                                      <p:cBhvr additive="base">
                                        <p:cTn dur="500" fill="hold" id="46"/>
                                        <p:tgtEl>
                                          <p:spTgt spid="54"/>
                                        </p:tgtEl>
                                        <p:attrNameLst>
                                          <p:attrName>ppt_y</p:attrName>
                                        </p:attrNameLst>
                                      </p:cBhvr>
                                      <p:tavLst>
                                        <p:tav tm="0">
                                          <p:val>
                                            <p:strVal val="#ppt_y"/>
                                          </p:val>
                                        </p:tav>
                                        <p:tav tm="100000">
                                          <p:val>
                                            <p:strVal val="#ppt_y"/>
                                          </p:val>
                                        </p:tav>
                                      </p:tavLst>
                                    </p:anim>
                                  </p:childTnLst>
                                </p:cTn>
                              </p:par>
                            </p:childTnLst>
                          </p:cTn>
                        </p:par>
                        <p:par>
                          <p:cTn fill="hold" id="47">
                            <p:stCondLst>
                              <p:cond delay="1000"/>
                            </p:stCondLst>
                            <p:childTnLst>
                              <p:par>
                                <p:cTn fill="hold" grpId="0" id="48" nodeType="afterEffect" presetClass="entr" presetID="2" presetSubtype="2">
                                  <p:stCondLst>
                                    <p:cond delay="0"/>
                                  </p:stCondLst>
                                  <p:childTnLst>
                                    <p:set>
                                      <p:cBhvr>
                                        <p:cTn dur="1" fill="hold" id="49">
                                          <p:stCondLst>
                                            <p:cond delay="0"/>
                                          </p:stCondLst>
                                        </p:cTn>
                                        <p:tgtEl>
                                          <p:spTgt spid="37">
                                            <p:txEl>
                                              <p:pRg end="0" st="0"/>
                                            </p:txEl>
                                          </p:spTgt>
                                        </p:tgtEl>
                                        <p:attrNameLst>
                                          <p:attrName>style.visibility</p:attrName>
                                        </p:attrNameLst>
                                      </p:cBhvr>
                                      <p:to>
                                        <p:strVal val="visible"/>
                                      </p:to>
                                    </p:set>
                                    <p:anim calcmode="lin" valueType="num">
                                      <p:cBhvr additive="base">
                                        <p:cTn dur="150" fill="hold" id="50"/>
                                        <p:tgtEl>
                                          <p:spTgt spid="37">
                                            <p:txEl>
                                              <p:pRg end="0" st="0"/>
                                            </p:txEl>
                                          </p:spTgt>
                                        </p:tgtEl>
                                        <p:attrNameLst>
                                          <p:attrName>ppt_x</p:attrName>
                                        </p:attrNameLst>
                                      </p:cBhvr>
                                      <p:tavLst>
                                        <p:tav tm="0">
                                          <p:val>
                                            <p:strVal val="1+#ppt_w/2"/>
                                          </p:val>
                                        </p:tav>
                                        <p:tav tm="100000">
                                          <p:val>
                                            <p:strVal val="#ppt_x"/>
                                          </p:val>
                                        </p:tav>
                                      </p:tavLst>
                                    </p:anim>
                                    <p:anim calcmode="lin" valueType="num">
                                      <p:cBhvr additive="base">
                                        <p:cTn dur="150" fill="hold" id="51"/>
                                        <p:tgtEl>
                                          <p:spTgt spid="37">
                                            <p:txEl>
                                              <p:pRg end="0" st="0"/>
                                            </p:txEl>
                                          </p:spTgt>
                                        </p:tgtEl>
                                        <p:attrNameLst>
                                          <p:attrName>ppt_y</p:attrName>
                                        </p:attrNameLst>
                                      </p:cBhvr>
                                      <p:tavLst>
                                        <p:tav tm="0">
                                          <p:val>
                                            <p:strVal val="#ppt_y"/>
                                          </p:val>
                                        </p:tav>
                                        <p:tav tm="100000">
                                          <p:val>
                                            <p:strVal val="#ppt_y"/>
                                          </p:val>
                                        </p:tav>
                                      </p:tavLst>
                                    </p:anim>
                                  </p:childTnLst>
                                </p:cTn>
                              </p:par>
                            </p:childTnLst>
                          </p:cTn>
                        </p:par>
                        <p:par>
                          <p:cTn fill="hold" id="52">
                            <p:stCondLst>
                              <p:cond delay="1150"/>
                            </p:stCondLst>
                            <p:childTnLst>
                              <p:par>
                                <p:cTn fill="hold" grpId="0" id="53" nodeType="afterEffect" presetClass="entr" presetID="2" presetSubtype="2">
                                  <p:stCondLst>
                                    <p:cond delay="0"/>
                                  </p:stCondLst>
                                  <p:childTnLst>
                                    <p:set>
                                      <p:cBhvr>
                                        <p:cTn dur="1" fill="hold" id="54">
                                          <p:stCondLst>
                                            <p:cond delay="0"/>
                                          </p:stCondLst>
                                        </p:cTn>
                                        <p:tgtEl>
                                          <p:spTgt spid="40">
                                            <p:txEl>
                                              <p:pRg end="0" st="0"/>
                                            </p:txEl>
                                          </p:spTgt>
                                        </p:tgtEl>
                                        <p:attrNameLst>
                                          <p:attrName>style.visibility</p:attrName>
                                        </p:attrNameLst>
                                      </p:cBhvr>
                                      <p:to>
                                        <p:strVal val="visible"/>
                                      </p:to>
                                    </p:set>
                                    <p:anim calcmode="lin" valueType="num">
                                      <p:cBhvr additive="base">
                                        <p:cTn dur="150" fill="hold" id="55"/>
                                        <p:tgtEl>
                                          <p:spTgt spid="40">
                                            <p:txEl>
                                              <p:pRg end="0" st="0"/>
                                            </p:txEl>
                                          </p:spTgt>
                                        </p:tgtEl>
                                        <p:attrNameLst>
                                          <p:attrName>ppt_x</p:attrName>
                                        </p:attrNameLst>
                                      </p:cBhvr>
                                      <p:tavLst>
                                        <p:tav tm="0">
                                          <p:val>
                                            <p:strVal val="1+#ppt_w/2"/>
                                          </p:val>
                                        </p:tav>
                                        <p:tav tm="100000">
                                          <p:val>
                                            <p:strVal val="#ppt_x"/>
                                          </p:val>
                                        </p:tav>
                                      </p:tavLst>
                                    </p:anim>
                                    <p:anim calcmode="lin" valueType="num">
                                      <p:cBhvr additive="base">
                                        <p:cTn dur="150" fill="hold" id="56"/>
                                        <p:tgtEl>
                                          <p:spTgt spid="40">
                                            <p:txEl>
                                              <p:pRg end="0" st="0"/>
                                            </p:txEl>
                                          </p:spTgt>
                                        </p:tgtEl>
                                        <p:attrNameLst>
                                          <p:attrName>ppt_y</p:attrName>
                                        </p:attrNameLst>
                                      </p:cBhvr>
                                      <p:tavLst>
                                        <p:tav tm="0">
                                          <p:val>
                                            <p:strVal val="#ppt_y"/>
                                          </p:val>
                                        </p:tav>
                                        <p:tav tm="100000">
                                          <p:val>
                                            <p:strVal val="#ppt_y"/>
                                          </p:val>
                                        </p:tav>
                                      </p:tavLst>
                                    </p:anim>
                                  </p:childTnLst>
                                </p:cTn>
                              </p:par>
                            </p:childTnLst>
                          </p:cTn>
                        </p:par>
                        <p:par>
                          <p:cTn fill="hold" id="57">
                            <p:stCondLst>
                              <p:cond delay="1300"/>
                            </p:stCondLst>
                            <p:childTnLst>
                              <p:par>
                                <p:cTn fill="hold" grpId="0" id="58" nodeType="afterEffect" presetClass="entr" presetID="2" presetSubtype="2">
                                  <p:stCondLst>
                                    <p:cond delay="0"/>
                                  </p:stCondLst>
                                  <p:childTnLst>
                                    <p:set>
                                      <p:cBhvr>
                                        <p:cTn dur="1" fill="hold" id="59">
                                          <p:stCondLst>
                                            <p:cond delay="0"/>
                                          </p:stCondLst>
                                        </p:cTn>
                                        <p:tgtEl>
                                          <p:spTgt spid="41">
                                            <p:txEl>
                                              <p:pRg end="0" st="0"/>
                                            </p:txEl>
                                          </p:spTgt>
                                        </p:tgtEl>
                                        <p:attrNameLst>
                                          <p:attrName>style.visibility</p:attrName>
                                        </p:attrNameLst>
                                      </p:cBhvr>
                                      <p:to>
                                        <p:strVal val="visible"/>
                                      </p:to>
                                    </p:set>
                                    <p:anim calcmode="lin" valueType="num">
                                      <p:cBhvr additive="base">
                                        <p:cTn dur="150" fill="hold" id="60"/>
                                        <p:tgtEl>
                                          <p:spTgt spid="41">
                                            <p:txEl>
                                              <p:pRg end="0" st="0"/>
                                            </p:txEl>
                                          </p:spTgt>
                                        </p:tgtEl>
                                        <p:attrNameLst>
                                          <p:attrName>ppt_x</p:attrName>
                                        </p:attrNameLst>
                                      </p:cBhvr>
                                      <p:tavLst>
                                        <p:tav tm="0">
                                          <p:val>
                                            <p:strVal val="1+#ppt_w/2"/>
                                          </p:val>
                                        </p:tav>
                                        <p:tav tm="100000">
                                          <p:val>
                                            <p:strVal val="#ppt_x"/>
                                          </p:val>
                                        </p:tav>
                                      </p:tavLst>
                                    </p:anim>
                                    <p:anim calcmode="lin" valueType="num">
                                      <p:cBhvr additive="base">
                                        <p:cTn dur="150" fill="hold" id="61"/>
                                        <p:tgtEl>
                                          <p:spTgt spid="41">
                                            <p:txEl>
                                              <p:pRg end="0" st="0"/>
                                            </p:txEl>
                                          </p:spTgt>
                                        </p:tgtEl>
                                        <p:attrNameLst>
                                          <p:attrName>ppt_y</p:attrName>
                                        </p:attrNameLst>
                                      </p:cBhvr>
                                      <p:tavLst>
                                        <p:tav tm="0">
                                          <p:val>
                                            <p:strVal val="#ppt_y"/>
                                          </p:val>
                                        </p:tav>
                                        <p:tav tm="100000">
                                          <p:val>
                                            <p:strVal val="#ppt_y"/>
                                          </p:val>
                                        </p:tav>
                                      </p:tavLst>
                                    </p:anim>
                                  </p:childTnLst>
                                </p:cTn>
                              </p:par>
                            </p:childTnLst>
                          </p:cTn>
                        </p:par>
                        <p:par>
                          <p:cTn fill="hold" id="62">
                            <p:stCondLst>
                              <p:cond delay="1450"/>
                            </p:stCondLst>
                            <p:childTnLst>
                              <p:par>
                                <p:cTn fill="hold" grpId="0" id="63" nodeType="afterEffect" presetClass="entr" presetID="2" presetSubtype="2">
                                  <p:stCondLst>
                                    <p:cond delay="0"/>
                                  </p:stCondLst>
                                  <p:childTnLst>
                                    <p:set>
                                      <p:cBhvr>
                                        <p:cTn dur="1" fill="hold" id="64">
                                          <p:stCondLst>
                                            <p:cond delay="0"/>
                                          </p:stCondLst>
                                        </p:cTn>
                                        <p:tgtEl>
                                          <p:spTgt spid="42">
                                            <p:txEl>
                                              <p:pRg end="0" st="0"/>
                                            </p:txEl>
                                          </p:spTgt>
                                        </p:tgtEl>
                                        <p:attrNameLst>
                                          <p:attrName>style.visibility</p:attrName>
                                        </p:attrNameLst>
                                      </p:cBhvr>
                                      <p:to>
                                        <p:strVal val="visible"/>
                                      </p:to>
                                    </p:set>
                                    <p:anim calcmode="lin" valueType="num">
                                      <p:cBhvr additive="base">
                                        <p:cTn dur="150" fill="hold" id="65"/>
                                        <p:tgtEl>
                                          <p:spTgt spid="42">
                                            <p:txEl>
                                              <p:pRg end="0" st="0"/>
                                            </p:txEl>
                                          </p:spTgt>
                                        </p:tgtEl>
                                        <p:attrNameLst>
                                          <p:attrName>ppt_x</p:attrName>
                                        </p:attrNameLst>
                                      </p:cBhvr>
                                      <p:tavLst>
                                        <p:tav tm="0">
                                          <p:val>
                                            <p:strVal val="1+#ppt_w/2"/>
                                          </p:val>
                                        </p:tav>
                                        <p:tav tm="100000">
                                          <p:val>
                                            <p:strVal val="#ppt_x"/>
                                          </p:val>
                                        </p:tav>
                                      </p:tavLst>
                                    </p:anim>
                                    <p:anim calcmode="lin" valueType="num">
                                      <p:cBhvr additive="base">
                                        <p:cTn dur="150" fill="hold" id="66"/>
                                        <p:tgtEl>
                                          <p:spTgt spid="42">
                                            <p:txEl>
                                              <p:pRg end="0" st="0"/>
                                            </p:txEl>
                                          </p:spTgt>
                                        </p:tgtEl>
                                        <p:attrNameLst>
                                          <p:attrName>ppt_y</p:attrName>
                                        </p:attrNameLst>
                                      </p:cBhvr>
                                      <p:tavLst>
                                        <p:tav tm="0">
                                          <p:val>
                                            <p:strVal val="#ppt_y"/>
                                          </p:val>
                                        </p:tav>
                                        <p:tav tm="100000">
                                          <p:val>
                                            <p:strVal val="#ppt_y"/>
                                          </p:val>
                                        </p:tav>
                                      </p:tavLst>
                                    </p:anim>
                                  </p:childTnLst>
                                </p:cTn>
                              </p:par>
                            </p:childTnLst>
                          </p:cTn>
                        </p:par>
                        <p:par>
                          <p:cTn fill="hold" id="67">
                            <p:stCondLst>
                              <p:cond delay="1600"/>
                            </p:stCondLst>
                            <p:childTnLst>
                              <p:par>
                                <p:cTn fill="hold" grpId="0" id="68" nodeType="afterEffect" presetClass="entr" presetID="2" presetSubtype="2">
                                  <p:stCondLst>
                                    <p:cond delay="0"/>
                                  </p:stCondLst>
                                  <p:childTnLst>
                                    <p:set>
                                      <p:cBhvr>
                                        <p:cTn dur="1" fill="hold" id="69">
                                          <p:stCondLst>
                                            <p:cond delay="0"/>
                                          </p:stCondLst>
                                        </p:cTn>
                                        <p:tgtEl>
                                          <p:spTgt spid="43">
                                            <p:txEl>
                                              <p:pRg end="0" st="0"/>
                                            </p:txEl>
                                          </p:spTgt>
                                        </p:tgtEl>
                                        <p:attrNameLst>
                                          <p:attrName>style.visibility</p:attrName>
                                        </p:attrNameLst>
                                      </p:cBhvr>
                                      <p:to>
                                        <p:strVal val="visible"/>
                                      </p:to>
                                    </p:set>
                                    <p:anim calcmode="lin" valueType="num">
                                      <p:cBhvr additive="base">
                                        <p:cTn dur="150" fill="hold" id="70"/>
                                        <p:tgtEl>
                                          <p:spTgt spid="43">
                                            <p:txEl>
                                              <p:pRg end="0" st="0"/>
                                            </p:txEl>
                                          </p:spTgt>
                                        </p:tgtEl>
                                        <p:attrNameLst>
                                          <p:attrName>ppt_x</p:attrName>
                                        </p:attrNameLst>
                                      </p:cBhvr>
                                      <p:tavLst>
                                        <p:tav tm="0">
                                          <p:val>
                                            <p:strVal val="1+#ppt_w/2"/>
                                          </p:val>
                                        </p:tav>
                                        <p:tav tm="100000">
                                          <p:val>
                                            <p:strVal val="#ppt_x"/>
                                          </p:val>
                                        </p:tav>
                                      </p:tavLst>
                                    </p:anim>
                                    <p:anim calcmode="lin" valueType="num">
                                      <p:cBhvr additive="base">
                                        <p:cTn dur="150" fill="hold" id="71"/>
                                        <p:tgtEl>
                                          <p:spTgt spid="4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animBg="1" grpId="0" spid="36"/>
      <p:bldP build="p" grpId="0" spid="37"/>
      <p:bldP animBg="1" grpId="0" spid="38"/>
      <p:bldP grpId="0" spid="39"/>
      <p:bldP build="p" grpId="0" spid="40"/>
      <p:bldP build="p" grpId="0" spid="41"/>
      <p:bldP build="p" grpId="0" spid="42"/>
      <p:bldP build="p" grpId="0" spid="43"/>
      <p:bldP grpId="0" spid="44"/>
    </p:bld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114428311"/>
              </p:ext>
            </p:extLst>
          </p:nvPr>
        </p:nvGraphicFramePr>
        <p:xfrm>
          <a:off x="1247869" y="1529572"/>
          <a:ext cx="9616975" cy="3505924"/>
        </p:xfrm>
        <a:graphic>
          <a:graphicData uri="http://schemas.openxmlformats.org/drawingml/2006/chart">
            <c:chart xmlns:c="http://schemas.openxmlformats.org/drawingml/2006/chart" r:id="rId3"/>
          </a:graphicData>
        </a:graphic>
      </p:graphicFrame>
      <p:sp>
        <p:nvSpPr>
          <p:cNvPr id="12" name="Text Placeholder 8">
            <a:extLst>
              <a:ext uri="{FF2B5EF4-FFF2-40B4-BE49-F238E27FC236}">
                <a16:creationId xmlns:a16="http://schemas.microsoft.com/office/drawing/2014/main" id="{5B1D4F78-FEC6-4A07-A059-CBE731909EEA}"/>
              </a:ext>
            </a:extLst>
          </p:cNvPr>
          <p:cNvSpPr txBox="1">
            <a:spLocks/>
          </p:cNvSpPr>
          <p:nvPr/>
        </p:nvSpPr>
        <p:spPr>
          <a:xfrm>
            <a:off x="1564233"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1" name="Text Placeholder 9">
            <a:extLst>
              <a:ext uri="{FF2B5EF4-FFF2-40B4-BE49-F238E27FC236}">
                <a16:creationId xmlns:a16="http://schemas.microsoft.com/office/drawing/2014/main" id="{724F69F4-C35B-4525-925A-3E084C95659C}"/>
              </a:ext>
            </a:extLst>
          </p:cNvPr>
          <p:cNvSpPr txBox="1">
            <a:spLocks/>
          </p:cNvSpPr>
          <p:nvPr/>
        </p:nvSpPr>
        <p:spPr>
          <a:xfrm>
            <a:off x="1564233"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2" name="Text Placeholder 8">
            <a:extLst>
              <a:ext uri="{FF2B5EF4-FFF2-40B4-BE49-F238E27FC236}">
                <a16:creationId xmlns:a16="http://schemas.microsoft.com/office/drawing/2014/main" id="{F478A744-E700-4CA3-A3DA-5AC75F431E50}"/>
              </a:ext>
            </a:extLst>
          </p:cNvPr>
          <p:cNvSpPr txBox="1">
            <a:spLocks/>
          </p:cNvSpPr>
          <p:nvPr/>
        </p:nvSpPr>
        <p:spPr>
          <a:xfrm>
            <a:off x="4600731"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3" name="Text Placeholder 9">
            <a:extLst>
              <a:ext uri="{FF2B5EF4-FFF2-40B4-BE49-F238E27FC236}">
                <a16:creationId xmlns:a16="http://schemas.microsoft.com/office/drawing/2014/main" id="{51493374-E2B7-4506-97E7-E3A55266009B}"/>
              </a:ext>
            </a:extLst>
          </p:cNvPr>
          <p:cNvSpPr txBox="1">
            <a:spLocks/>
          </p:cNvSpPr>
          <p:nvPr/>
        </p:nvSpPr>
        <p:spPr>
          <a:xfrm>
            <a:off x="4600731"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4" name="Text Placeholder 8">
            <a:extLst>
              <a:ext uri="{FF2B5EF4-FFF2-40B4-BE49-F238E27FC236}">
                <a16:creationId xmlns:a16="http://schemas.microsoft.com/office/drawing/2014/main" id="{A9FC3213-6E94-4C2A-ADB6-AB8B827DFC2F}"/>
              </a:ext>
            </a:extLst>
          </p:cNvPr>
          <p:cNvSpPr txBox="1">
            <a:spLocks/>
          </p:cNvSpPr>
          <p:nvPr/>
        </p:nvSpPr>
        <p:spPr>
          <a:xfrm>
            <a:off x="7637229"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25" name="Text Placeholder 9">
            <a:extLst>
              <a:ext uri="{FF2B5EF4-FFF2-40B4-BE49-F238E27FC236}">
                <a16:creationId xmlns:a16="http://schemas.microsoft.com/office/drawing/2014/main" id="{B2634F94-6587-4090-91E9-FE5CE2CD31F2}"/>
              </a:ext>
            </a:extLst>
          </p:cNvPr>
          <p:cNvSpPr txBox="1">
            <a:spLocks/>
          </p:cNvSpPr>
          <p:nvPr/>
        </p:nvSpPr>
        <p:spPr>
          <a:xfrm>
            <a:off x="7637229"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4"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15" name="图片 14">
            <a:extLst>
              <a:ext uri="{FF2B5EF4-FFF2-40B4-BE49-F238E27FC236}">
                <a16:creationId xmlns:a16="http://schemas.microsoft.com/office/drawing/2014/main" id="{AB57C0F8-B204-4584-AB17-3A4B98923880}"/>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16"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40174101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300" fill="hold" id="7"/>
                                        <p:tgtEl>
                                          <p:spTgt spid="15"/>
                                        </p:tgtEl>
                                        <p:attrNameLst>
                                          <p:attrName>ppt_x</p:attrName>
                                        </p:attrNameLst>
                                      </p:cBhvr>
                                      <p:tavLst>
                                        <p:tav tm="0">
                                          <p:val>
                                            <p:strVal val="0-#ppt_w/2"/>
                                          </p:val>
                                        </p:tav>
                                        <p:tav tm="100000">
                                          <p:val>
                                            <p:strVal val="#ppt_x"/>
                                          </p:val>
                                        </p:tav>
                                      </p:tavLst>
                                    </p:anim>
                                    <p:anim calcmode="lin" valueType="num">
                                      <p:cBhvr additive="base">
                                        <p:cTn dur="300" fill="hold" id="8"/>
                                        <p:tgtEl>
                                          <p:spTgt spid="1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300" fill="hold" id="11"/>
                                        <p:tgtEl>
                                          <p:spTgt spid="16"/>
                                        </p:tgtEl>
                                        <p:attrNameLst>
                                          <p:attrName>ppt_x</p:attrName>
                                        </p:attrNameLst>
                                      </p:cBhvr>
                                      <p:tavLst>
                                        <p:tav tm="0">
                                          <p:val>
                                            <p:strVal val="0-#ppt_w/2"/>
                                          </p:val>
                                        </p:tav>
                                        <p:tav tm="100000">
                                          <p:val>
                                            <p:strVal val="#ppt_x"/>
                                          </p:val>
                                        </p:tav>
                                      </p:tavLst>
                                    </p:anim>
                                    <p:anim calcmode="lin" valueType="num">
                                      <p:cBhvr additive="base">
                                        <p:cTn dur="3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300" fill="hold" id="15"/>
                                        <p:tgtEl>
                                          <p:spTgt spid="14"/>
                                        </p:tgtEl>
                                        <p:attrNameLst>
                                          <p:attrName>ppt_x</p:attrName>
                                        </p:attrNameLst>
                                      </p:cBhvr>
                                      <p:tavLst>
                                        <p:tav tm="0">
                                          <p:val>
                                            <p:strVal val="0-#ppt_w/2"/>
                                          </p:val>
                                        </p:tav>
                                        <p:tav tm="100000">
                                          <p:val>
                                            <p:strVal val="#ppt_x"/>
                                          </p:val>
                                        </p:tav>
                                      </p:tavLst>
                                    </p:anim>
                                    <p:anim calcmode="lin" valueType="num">
                                      <p:cBhvr additive="base">
                                        <p:cTn dur="300" fill="hold" id="16"/>
                                        <p:tgtEl>
                                          <p:spTgt spid="14"/>
                                        </p:tgtEl>
                                        <p:attrNameLst>
                                          <p:attrName>ppt_y</p:attrName>
                                        </p:attrNameLst>
                                      </p:cBhvr>
                                      <p:tavLst>
                                        <p:tav tm="0">
                                          <p:val>
                                            <p:strVal val="#ppt_y"/>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par>
                          <p:cTn fill="hold" id="22">
                            <p:stCondLst>
                              <p:cond delay="1000"/>
                            </p:stCondLst>
                            <p:childTnLst>
                              <p:par>
                                <p:cTn fill="hold" grpId="0" id="23" nodeType="afterEffect" presetClass="entr" presetID="53" presetSubtype="16">
                                  <p:stCondLst>
                                    <p:cond delay="0"/>
                                  </p:stCondLst>
                                  <p:childTnLst>
                                    <p:set>
                                      <p:cBhvr>
                                        <p:cTn dur="1" fill="hold" id="24">
                                          <p:stCondLst>
                                            <p:cond delay="0"/>
                                          </p:stCondLst>
                                        </p:cTn>
                                        <p:tgtEl>
                                          <p:spTgt spid="12">
                                            <p:txEl>
                                              <p:pRg end="0" st="0"/>
                                            </p:txEl>
                                          </p:spTgt>
                                        </p:tgtEl>
                                        <p:attrNameLst>
                                          <p:attrName>style.visibility</p:attrName>
                                        </p:attrNameLst>
                                      </p:cBhvr>
                                      <p:to>
                                        <p:strVal val="visible"/>
                                      </p:to>
                                    </p:set>
                                    <p:anim calcmode="lin" valueType="num">
                                      <p:cBhvr>
                                        <p:cTn dur="500" fill="hold" id="25"/>
                                        <p:tgtEl>
                                          <p:spTgt spid="12">
                                            <p:txEl>
                                              <p:pRg end="0" st="0"/>
                                            </p:txEl>
                                          </p:spTgt>
                                        </p:tgtEl>
                                        <p:attrNameLst>
                                          <p:attrName>ppt_w</p:attrName>
                                        </p:attrNameLst>
                                      </p:cBhvr>
                                      <p:tavLst>
                                        <p:tav tm="0">
                                          <p:val>
                                            <p:fltVal val="0"/>
                                          </p:val>
                                        </p:tav>
                                        <p:tav tm="100000">
                                          <p:val>
                                            <p:strVal val="#ppt_w"/>
                                          </p:val>
                                        </p:tav>
                                      </p:tavLst>
                                    </p:anim>
                                    <p:anim calcmode="lin" valueType="num">
                                      <p:cBhvr>
                                        <p:cTn dur="500" fill="hold" id="26"/>
                                        <p:tgtEl>
                                          <p:spTgt spid="12">
                                            <p:txEl>
                                              <p:pRg end="0" st="0"/>
                                            </p:txEl>
                                          </p:spTgt>
                                        </p:tgtEl>
                                        <p:attrNameLst>
                                          <p:attrName>ppt_h</p:attrName>
                                        </p:attrNameLst>
                                      </p:cBhvr>
                                      <p:tavLst>
                                        <p:tav tm="0">
                                          <p:val>
                                            <p:fltVal val="0"/>
                                          </p:val>
                                        </p:tav>
                                        <p:tav tm="100000">
                                          <p:val>
                                            <p:strVal val="#ppt_h"/>
                                          </p:val>
                                        </p:tav>
                                      </p:tavLst>
                                    </p:anim>
                                    <p:animEffect filter="fade" transition="in">
                                      <p:cBhvr>
                                        <p:cTn dur="500" id="27"/>
                                        <p:tgtEl>
                                          <p:spTgt spid="12">
                                            <p:txEl>
                                              <p:pRg end="0" st="0"/>
                                            </p:txEl>
                                          </p:spTgt>
                                        </p:tgtEl>
                                      </p:cBhvr>
                                    </p:animEffect>
                                  </p:childTnLst>
                                </p:cTn>
                              </p:par>
                            </p:childTnLst>
                          </p:cTn>
                        </p:par>
                        <p:par>
                          <p:cTn fill="hold" id="28">
                            <p:stCondLst>
                              <p:cond delay="1500"/>
                            </p:stCondLst>
                            <p:childTnLst>
                              <p:par>
                                <p:cTn fill="hold" grpId="0" id="29" nodeType="afterEffect" presetClass="entr" presetID="22" presetSubtype="4">
                                  <p:stCondLst>
                                    <p:cond delay="0"/>
                                  </p:stCondLst>
                                  <p:childTnLst>
                                    <p:set>
                                      <p:cBhvr>
                                        <p:cTn dur="1" fill="hold" id="30">
                                          <p:stCondLst>
                                            <p:cond delay="0"/>
                                          </p:stCondLst>
                                        </p:cTn>
                                        <p:tgtEl>
                                          <p:spTgt spid="21">
                                            <p:txEl>
                                              <p:pRg end="0" st="0"/>
                                            </p:txEl>
                                          </p:spTgt>
                                        </p:tgtEl>
                                        <p:attrNameLst>
                                          <p:attrName>style.visibility</p:attrName>
                                        </p:attrNameLst>
                                      </p:cBhvr>
                                      <p:to>
                                        <p:strVal val="visible"/>
                                      </p:to>
                                    </p:set>
                                    <p:animEffect filter="wipe(down)" transition="in">
                                      <p:cBhvr>
                                        <p:cTn dur="500" id="31"/>
                                        <p:tgtEl>
                                          <p:spTgt spid="21">
                                            <p:txEl>
                                              <p:pRg end="0" st="0"/>
                                            </p:txEl>
                                          </p:spTgt>
                                        </p:tgtEl>
                                      </p:cBhvr>
                                    </p:animEffect>
                                  </p:childTnLst>
                                </p:cTn>
                              </p:par>
                            </p:childTnLst>
                          </p:cTn>
                        </p:par>
                        <p:par>
                          <p:cTn fill="hold" id="32">
                            <p:stCondLst>
                              <p:cond delay="2000"/>
                            </p:stCondLst>
                            <p:childTnLst>
                              <p:par>
                                <p:cTn fill="hold" grpId="0" id="33" nodeType="afterEffect" presetClass="entr" presetID="53" presetSubtype="16">
                                  <p:stCondLst>
                                    <p:cond delay="0"/>
                                  </p:stCondLst>
                                  <p:childTnLst>
                                    <p:set>
                                      <p:cBhvr>
                                        <p:cTn dur="1" fill="hold" id="34">
                                          <p:stCondLst>
                                            <p:cond delay="0"/>
                                          </p:stCondLst>
                                        </p:cTn>
                                        <p:tgtEl>
                                          <p:spTgt spid="22">
                                            <p:txEl>
                                              <p:pRg end="0" st="0"/>
                                            </p:txEl>
                                          </p:spTgt>
                                        </p:tgtEl>
                                        <p:attrNameLst>
                                          <p:attrName>style.visibility</p:attrName>
                                        </p:attrNameLst>
                                      </p:cBhvr>
                                      <p:to>
                                        <p:strVal val="visible"/>
                                      </p:to>
                                    </p:set>
                                    <p:anim calcmode="lin" valueType="num">
                                      <p:cBhvr>
                                        <p:cTn dur="500" fill="hold" id="35"/>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36"/>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37"/>
                                        <p:tgtEl>
                                          <p:spTgt spid="22">
                                            <p:txEl>
                                              <p:pRg end="0" st="0"/>
                                            </p:txEl>
                                          </p:spTgt>
                                        </p:tgtEl>
                                      </p:cBhvr>
                                    </p:animEffect>
                                  </p:childTnLst>
                                </p:cTn>
                              </p:par>
                            </p:childTnLst>
                          </p:cTn>
                        </p:par>
                        <p:par>
                          <p:cTn fill="hold" id="38">
                            <p:stCondLst>
                              <p:cond delay="2500"/>
                            </p:stCondLst>
                            <p:childTnLst>
                              <p:par>
                                <p:cTn fill="hold" grpId="0" id="39" nodeType="afterEffect" presetClass="entr" presetID="22" presetSubtype="4">
                                  <p:stCondLst>
                                    <p:cond delay="0"/>
                                  </p:stCondLst>
                                  <p:childTnLst>
                                    <p:set>
                                      <p:cBhvr>
                                        <p:cTn dur="1" fill="hold" id="40">
                                          <p:stCondLst>
                                            <p:cond delay="0"/>
                                          </p:stCondLst>
                                        </p:cTn>
                                        <p:tgtEl>
                                          <p:spTgt spid="23">
                                            <p:txEl>
                                              <p:pRg end="0" st="0"/>
                                            </p:txEl>
                                          </p:spTgt>
                                        </p:tgtEl>
                                        <p:attrNameLst>
                                          <p:attrName>style.visibility</p:attrName>
                                        </p:attrNameLst>
                                      </p:cBhvr>
                                      <p:to>
                                        <p:strVal val="visible"/>
                                      </p:to>
                                    </p:set>
                                    <p:animEffect filter="wipe(down)" transition="in">
                                      <p:cBhvr>
                                        <p:cTn dur="500" id="41"/>
                                        <p:tgtEl>
                                          <p:spTgt spid="23">
                                            <p:txEl>
                                              <p:pRg end="0" st="0"/>
                                            </p:txEl>
                                          </p:spTgt>
                                        </p:tgtEl>
                                      </p:cBhvr>
                                    </p:animEffect>
                                  </p:childTnLst>
                                </p:cTn>
                              </p:par>
                            </p:childTnLst>
                          </p:cTn>
                        </p:par>
                        <p:par>
                          <p:cTn fill="hold" id="42">
                            <p:stCondLst>
                              <p:cond delay="3000"/>
                            </p:stCondLst>
                            <p:childTnLst>
                              <p:par>
                                <p:cTn fill="hold" grpId="0" id="43" nodeType="afterEffect" presetClass="entr" presetID="53" presetSubtype="16">
                                  <p:stCondLst>
                                    <p:cond delay="0"/>
                                  </p:stCondLst>
                                  <p:childTnLst>
                                    <p:set>
                                      <p:cBhvr>
                                        <p:cTn dur="1" fill="hold" id="44">
                                          <p:stCondLst>
                                            <p:cond delay="0"/>
                                          </p:stCondLst>
                                        </p:cTn>
                                        <p:tgtEl>
                                          <p:spTgt spid="24">
                                            <p:txEl>
                                              <p:pRg end="0" st="0"/>
                                            </p:txEl>
                                          </p:spTgt>
                                        </p:tgtEl>
                                        <p:attrNameLst>
                                          <p:attrName>style.visibility</p:attrName>
                                        </p:attrNameLst>
                                      </p:cBhvr>
                                      <p:to>
                                        <p:strVal val="visible"/>
                                      </p:to>
                                    </p:set>
                                    <p:anim calcmode="lin" valueType="num">
                                      <p:cBhvr>
                                        <p:cTn dur="500" fill="hold" id="45"/>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46"/>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47"/>
                                        <p:tgtEl>
                                          <p:spTgt spid="24">
                                            <p:txEl>
                                              <p:pRg end="0" st="0"/>
                                            </p:txEl>
                                          </p:spTgt>
                                        </p:tgtEl>
                                      </p:cBhvr>
                                    </p:animEffect>
                                  </p:childTnLst>
                                </p:cTn>
                              </p:par>
                            </p:childTnLst>
                          </p:cTn>
                        </p:par>
                        <p:par>
                          <p:cTn fill="hold" id="48">
                            <p:stCondLst>
                              <p:cond delay="3500"/>
                            </p:stCondLst>
                            <p:childTnLst>
                              <p:par>
                                <p:cTn fill="hold" grpId="0" id="49" nodeType="afterEffect" presetClass="entr" presetID="22" presetSubtype="4">
                                  <p:stCondLst>
                                    <p:cond delay="0"/>
                                  </p:stCondLst>
                                  <p:childTnLst>
                                    <p:set>
                                      <p:cBhvr>
                                        <p:cTn dur="1" fill="hold" id="50">
                                          <p:stCondLst>
                                            <p:cond delay="0"/>
                                          </p:stCondLst>
                                        </p:cTn>
                                        <p:tgtEl>
                                          <p:spTgt spid="25">
                                            <p:txEl>
                                              <p:pRg end="0" st="0"/>
                                            </p:txEl>
                                          </p:spTgt>
                                        </p:tgtEl>
                                        <p:attrNameLst>
                                          <p:attrName>style.visibility</p:attrName>
                                        </p:attrNameLst>
                                      </p:cBhvr>
                                      <p:to>
                                        <p:strVal val="visible"/>
                                      </p:to>
                                    </p:set>
                                    <p:animEffect filter="wipe(down)" transition="in">
                                      <p:cBhvr>
                                        <p:cTn dur="500" id="51"/>
                                        <p:tgtEl>
                                          <p:spTgt spid="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17">
        <p:bldAsOne/>
      </p:bldGraphic>
      <p:bldP build="p" grpId="0" spid="12"/>
      <p:bldP build="p" grpId="0" spid="21"/>
      <p:bldP build="p" grpId="0" spid="22"/>
      <p:bldP build="p" grpId="0" spid="23"/>
      <p:bldP build="p" grpId="0" spid="24"/>
      <p:bldP build="p" grpId="0" spid="25"/>
      <p:bldP grpId="0" spid="16"/>
    </p:bldLst>
  </p:timing>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017941062"/>
              </p:ext>
            </p:extLst>
          </p:nvPr>
        </p:nvGraphicFramePr>
        <p:xfrm>
          <a:off x="812800" y="2190329"/>
          <a:ext cx="5013960" cy="2214033"/>
        </p:xfrm>
        <a:graphic>
          <a:graphicData uri="http://schemas.openxmlformats.org/drawingml/2006/chart">
            <c:chart xmlns:c="http://schemas.openxmlformats.org/drawingml/2006/chart" r:id="rId3"/>
          </a:graphicData>
        </a:graphic>
      </p:graphicFrame>
      <p:graphicFrame>
        <p:nvGraphicFramePr>
          <p:cNvPr id="7" name="Chart 6"/>
          <p:cNvGraphicFramePr/>
          <p:nvPr>
            <p:extLst>
              <p:ext uri="{D42A27DB-BD31-4B8C-83A1-F6EECF244321}">
                <p14:modId xmlns:p14="http://schemas.microsoft.com/office/powerpoint/2010/main" val="500622618"/>
              </p:ext>
            </p:extLst>
          </p:nvPr>
        </p:nvGraphicFramePr>
        <p:xfrm>
          <a:off x="6405880" y="2190328"/>
          <a:ext cx="5013960" cy="2214033"/>
        </p:xfrm>
        <a:graphic>
          <a:graphicData uri="http://schemas.openxmlformats.org/drawingml/2006/chart">
            <c:chart xmlns:c="http://schemas.openxmlformats.org/drawingml/2006/chart" r:id="rId4"/>
          </a:graphicData>
        </a:graphic>
      </p:graphicFrame>
      <p:cxnSp>
        <p:nvCxnSpPr>
          <p:cNvPr id="8" name="Straight Connector 7"/>
          <p:cNvCxnSpPr/>
          <p:nvPr/>
        </p:nvCxnSpPr>
        <p:spPr>
          <a:xfrm>
            <a:off x="6067771" y="2278380"/>
            <a:ext cx="0" cy="4236720"/>
          </a:xfrm>
          <a:prstGeom prst="line">
            <a:avLst/>
          </a:prstGeom>
          <a:ln w="127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5236" y="4603478"/>
            <a:ext cx="1261884" cy="307777"/>
          </a:xfrm>
          <a:prstGeom prst="rect">
            <a:avLst/>
          </a:prstGeom>
          <a:noFill/>
        </p:spPr>
        <p:txBody>
          <a:bodyPr bIns="45720" lIns="91440" rIns="91440" rtlCol="0" tIns="45720" wrap="none">
            <a:spAutoFit/>
          </a:bodyPr>
          <a:lstStyle/>
          <a:p>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endParaRPr dirty="0" lang="id-ID"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3" name="TextBox 12"/>
          <p:cNvSpPr txBox="1"/>
          <p:nvPr/>
        </p:nvSpPr>
        <p:spPr>
          <a:xfrm>
            <a:off x="1125237" y="4920558"/>
            <a:ext cx="1213794" cy="584775"/>
          </a:xfrm>
          <a:prstGeom prst="rect">
            <a:avLst/>
          </a:prstGeom>
          <a:noFill/>
        </p:spPr>
        <p:txBody>
          <a:bodyPr bIns="45720" lIns="91440" rIns="91440" rtlCol="0" tIns="45720" wrap="none">
            <a:spAutoFit/>
          </a:bodyPr>
          <a:lstStyle/>
          <a:p>
            <a:r>
              <a:rPr b="1" dirty="0" lang="id-ID" sz="3200">
                <a:solidFill>
                  <a:srgbClr val="4F4D50"/>
                </a:solidFill>
                <a:latin charset="-122" panose="02010601030101010101" pitchFamily="2" typeface="方正黑体简体"/>
                <a:ea charset="-122" panose="02010601030101010101" pitchFamily="2" typeface="方正黑体简体"/>
                <a:cs typeface="+mn-ea"/>
                <a:sym typeface="+mn-lt"/>
              </a:rPr>
              <a:t>$37M</a:t>
            </a:r>
          </a:p>
        </p:txBody>
      </p:sp>
      <p:sp>
        <p:nvSpPr>
          <p:cNvPr id="14" name="TextBox 13"/>
          <p:cNvSpPr txBox="1"/>
          <p:nvPr/>
        </p:nvSpPr>
        <p:spPr>
          <a:xfrm>
            <a:off x="6703259" y="4603478"/>
            <a:ext cx="1261884" cy="307777"/>
          </a:xfrm>
          <a:prstGeom prst="rect">
            <a:avLst/>
          </a:prstGeom>
          <a:noFill/>
        </p:spPr>
        <p:txBody>
          <a:bodyPr bIns="45720" lIns="91440" rIns="91440" rtlCol="0" tIns="45720" wrap="none">
            <a:spAutoFit/>
          </a:bodyPr>
          <a:lstStyle/>
          <a:p>
            <a:r>
              <a:rPr altLang="en-US" dirty="0"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endParaRPr dirty="0" lang="id-ID" sz="1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16" name="TextBox 15"/>
          <p:cNvSpPr txBox="1"/>
          <p:nvPr/>
        </p:nvSpPr>
        <p:spPr>
          <a:xfrm>
            <a:off x="6703259" y="4920558"/>
            <a:ext cx="1213794" cy="584775"/>
          </a:xfrm>
          <a:prstGeom prst="rect">
            <a:avLst/>
          </a:prstGeom>
          <a:noFill/>
        </p:spPr>
        <p:txBody>
          <a:bodyPr bIns="45720" lIns="91440" rIns="91440" rtlCol="0" tIns="45720" wrap="none">
            <a:spAutoFit/>
          </a:bodyPr>
          <a:lstStyle/>
          <a:p>
            <a:r>
              <a:rPr b="1" dirty="0" lang="id-ID" sz="3200">
                <a:solidFill>
                  <a:srgbClr val="4F4D50"/>
                </a:solidFill>
                <a:latin charset="-122" panose="02010601030101010101" pitchFamily="2" typeface="方正黑体简体"/>
                <a:ea charset="-122" panose="02010601030101010101" pitchFamily="2" typeface="方正黑体简体"/>
                <a:cs typeface="+mn-ea"/>
                <a:sym typeface="+mn-lt"/>
              </a:rPr>
              <a:t>$37M</a:t>
            </a:r>
          </a:p>
        </p:txBody>
      </p:sp>
      <p:sp>
        <p:nvSpPr>
          <p:cNvPr id="29" name="Text Placeholder 8">
            <a:extLst>
              <a:ext uri="{FF2B5EF4-FFF2-40B4-BE49-F238E27FC236}">
                <a16:creationId xmlns:a16="http://schemas.microsoft.com/office/drawing/2014/main" id="{F2136A76-B6CA-4B36-9AEC-0757D6E8218A}"/>
              </a:ext>
            </a:extLst>
          </p:cNvPr>
          <p:cNvSpPr txBox="1">
            <a:spLocks/>
          </p:cNvSpPr>
          <p:nvPr/>
        </p:nvSpPr>
        <p:spPr>
          <a:xfrm>
            <a:off x="2909811" y="458919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0" name="Text Placeholder 9">
            <a:extLst>
              <a:ext uri="{FF2B5EF4-FFF2-40B4-BE49-F238E27FC236}">
                <a16:creationId xmlns:a16="http://schemas.microsoft.com/office/drawing/2014/main" id="{6A0F83D9-F545-45DB-9155-B68D98327657}"/>
              </a:ext>
            </a:extLst>
          </p:cNvPr>
          <p:cNvSpPr txBox="1">
            <a:spLocks/>
          </p:cNvSpPr>
          <p:nvPr/>
        </p:nvSpPr>
        <p:spPr>
          <a:xfrm>
            <a:off x="2909811" y="49305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1" name="Text Placeholder 8">
            <a:extLst>
              <a:ext uri="{FF2B5EF4-FFF2-40B4-BE49-F238E27FC236}">
                <a16:creationId xmlns:a16="http://schemas.microsoft.com/office/drawing/2014/main" id="{0CDC22CA-DBCB-48CF-918D-A891FFE3A69F}"/>
              </a:ext>
            </a:extLst>
          </p:cNvPr>
          <p:cNvSpPr txBox="1">
            <a:spLocks/>
          </p:cNvSpPr>
          <p:nvPr/>
        </p:nvSpPr>
        <p:spPr>
          <a:xfrm>
            <a:off x="8576685" y="458919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dirty="0"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endParaRPr altLang="zh-CN" dirty="0" lang="en-US"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32" name="Text Placeholder 9">
            <a:extLst>
              <a:ext uri="{FF2B5EF4-FFF2-40B4-BE49-F238E27FC236}">
                <a16:creationId xmlns:a16="http://schemas.microsoft.com/office/drawing/2014/main" id="{5CC98301-9C71-4F9D-B325-ED1BAB95CAD6}"/>
              </a:ext>
            </a:extLst>
          </p:cNvPr>
          <p:cNvSpPr txBox="1">
            <a:spLocks/>
          </p:cNvSpPr>
          <p:nvPr/>
        </p:nvSpPr>
        <p:spPr>
          <a:xfrm>
            <a:off x="8576685" y="49305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endParaRPr altLang="zh-CN" dirty="0" lang="en-AU"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endParaRPr>
          </a:p>
        </p:txBody>
      </p:sp>
      <p:sp>
        <p:nvSpPr>
          <p:cNvPr id="17" name="TextBox 6">
            <a:extLst>
              <a:ext uri="{FF2B5EF4-FFF2-40B4-BE49-F238E27FC236}">
                <a16:creationId xmlns:a16="http://schemas.microsoft.com/office/drawing/2014/main" id="{1B3C03BD-0948-4335-9FB7-4DE28868B477}"/>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6</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pic>
        <p:nvPicPr>
          <p:cNvPr id="18" name="图片 17">
            <a:extLst>
              <a:ext uri="{FF2B5EF4-FFF2-40B4-BE49-F238E27FC236}">
                <a16:creationId xmlns:a16="http://schemas.microsoft.com/office/drawing/2014/main" id="{AB57C0F8-B204-4584-AB17-3A4B98923880}"/>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19" name="TextBox 7">
            <a:extLst>
              <a:ext uri="{FF2B5EF4-FFF2-40B4-BE49-F238E27FC236}">
                <a16:creationId xmlns:a16="http://schemas.microsoft.com/office/drawing/2014/main" id="{E85550B3-3070-4D72-8FA2-A190686442CB}"/>
              </a:ext>
            </a:extLst>
          </p:cNvPr>
          <p:cNvSpPr txBox="1"/>
          <p:nvPr/>
        </p:nvSpPr>
        <p:spPr>
          <a:xfrm>
            <a:off x="539983" y="440281"/>
            <a:ext cx="1415772"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数据分析</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73472605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300" fill="hold" id="7"/>
                                        <p:tgtEl>
                                          <p:spTgt spid="18"/>
                                        </p:tgtEl>
                                        <p:attrNameLst>
                                          <p:attrName>ppt_x</p:attrName>
                                        </p:attrNameLst>
                                      </p:cBhvr>
                                      <p:tavLst>
                                        <p:tav tm="0">
                                          <p:val>
                                            <p:strVal val="0-#ppt_w/2"/>
                                          </p:val>
                                        </p:tav>
                                        <p:tav tm="100000">
                                          <p:val>
                                            <p:strVal val="#ppt_x"/>
                                          </p:val>
                                        </p:tav>
                                      </p:tavLst>
                                    </p:anim>
                                    <p:anim calcmode="lin" valueType="num">
                                      <p:cBhvr additive="base">
                                        <p:cTn dur="3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30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300" fill="hold" id="11"/>
                                        <p:tgtEl>
                                          <p:spTgt spid="19"/>
                                        </p:tgtEl>
                                        <p:attrNameLst>
                                          <p:attrName>ppt_x</p:attrName>
                                        </p:attrNameLst>
                                      </p:cBhvr>
                                      <p:tavLst>
                                        <p:tav tm="0">
                                          <p:val>
                                            <p:strVal val="0-#ppt_w/2"/>
                                          </p:val>
                                        </p:tav>
                                        <p:tav tm="100000">
                                          <p:val>
                                            <p:strVal val="#ppt_x"/>
                                          </p:val>
                                        </p:tav>
                                      </p:tavLst>
                                    </p:anim>
                                    <p:anim calcmode="lin" valueType="num">
                                      <p:cBhvr additive="base">
                                        <p:cTn dur="300" fill="hold" id="12"/>
                                        <p:tgtEl>
                                          <p:spTgt spid="1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3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300" fill="hold" id="15"/>
                                        <p:tgtEl>
                                          <p:spTgt spid="17"/>
                                        </p:tgtEl>
                                        <p:attrNameLst>
                                          <p:attrName>ppt_x</p:attrName>
                                        </p:attrNameLst>
                                      </p:cBhvr>
                                      <p:tavLst>
                                        <p:tav tm="0">
                                          <p:val>
                                            <p:strVal val="0-#ppt_w/2"/>
                                          </p:val>
                                        </p:tav>
                                        <p:tav tm="100000">
                                          <p:val>
                                            <p:strVal val="#ppt_x"/>
                                          </p:val>
                                        </p:tav>
                                      </p:tavLst>
                                    </p:anim>
                                    <p:anim calcmode="lin" valueType="num">
                                      <p:cBhvr additive="base">
                                        <p:cTn dur="300" fill="hold" id="16"/>
                                        <p:tgtEl>
                                          <p:spTgt spid="1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16" presetSubtype="42">
                                  <p:stCondLst>
                                    <p:cond delay="0"/>
                                  </p:stCondLst>
                                  <p:childTnLst>
                                    <p:set>
                                      <p:cBhvr>
                                        <p:cTn dur="1" fill="hold" id="19">
                                          <p:stCondLst>
                                            <p:cond delay="0"/>
                                          </p:stCondLst>
                                        </p:cTn>
                                        <p:tgtEl>
                                          <p:spTgt spid="8"/>
                                        </p:tgtEl>
                                        <p:attrNameLst>
                                          <p:attrName>style.visibility</p:attrName>
                                        </p:attrNameLst>
                                      </p:cBhvr>
                                      <p:to>
                                        <p:strVal val="visible"/>
                                      </p:to>
                                    </p:set>
                                    <p:animEffect filter="barn(outHorizontal)" transition="in">
                                      <p:cBhvr>
                                        <p:cTn dur="500" id="20"/>
                                        <p:tgtEl>
                                          <p:spTgt spid="8"/>
                                        </p:tgtEl>
                                      </p:cBhvr>
                                    </p:animEffect>
                                  </p:childTnLst>
                                </p:cTn>
                              </p:par>
                            </p:childTnLst>
                          </p:cTn>
                        </p:par>
                        <p:par>
                          <p:cTn fill="hold" id="21">
                            <p:stCondLst>
                              <p:cond delay="1100"/>
                            </p:stCondLst>
                            <p:childTnLst>
                              <p:par>
                                <p:cTn fill="hold" grpId="0" id="22" nodeType="afterEffect" presetClass="entr" presetID="22" presetSubtype="4">
                                  <p:stCondLst>
                                    <p:cond delay="0"/>
                                  </p:stCondLst>
                                  <p:childTnLst>
                                    <p:set>
                                      <p:cBhvr>
                                        <p:cTn dur="1" fill="hold" id="23">
                                          <p:stCondLst>
                                            <p:cond delay="0"/>
                                          </p:stCondLst>
                                        </p:cTn>
                                        <p:tgtEl>
                                          <p:spTgt spid="6"/>
                                        </p:tgtEl>
                                        <p:attrNameLst>
                                          <p:attrName>style.visibility</p:attrName>
                                        </p:attrNameLst>
                                      </p:cBhvr>
                                      <p:to>
                                        <p:strVal val="visible"/>
                                      </p:to>
                                    </p:set>
                                    <p:animEffect filter="wipe(down)" transition="in">
                                      <p:cBhvr>
                                        <p:cTn dur="500" id="24"/>
                                        <p:tgtEl>
                                          <p:spTgt spid="6"/>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500" id="27"/>
                                        <p:tgtEl>
                                          <p:spTgt spid="7"/>
                                        </p:tgtEl>
                                      </p:cBhvr>
                                    </p:animEffect>
                                  </p:childTnLst>
                                </p:cTn>
                              </p:par>
                            </p:childTnLst>
                          </p:cTn>
                        </p:par>
                        <p:par>
                          <p:cTn fill="hold" id="28">
                            <p:stCondLst>
                              <p:cond delay="1600"/>
                            </p:stCondLst>
                            <p:childTnLst>
                              <p:par>
                                <p:cTn fill="hold" grpId="0" id="29" nodeType="after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childTnLst>
                          </p:cTn>
                        </p:par>
                        <p:par>
                          <p:cTn fill="hold" id="41">
                            <p:stCondLst>
                              <p:cond delay="2100"/>
                            </p:stCondLst>
                            <p:childTnLst>
                              <p:par>
                                <p:cTn fill="hold" grpId="0" id="42" nodeType="afterEffect" presetClass="entr" presetID="53" presetSubtype="16">
                                  <p:stCondLst>
                                    <p:cond delay="0"/>
                                  </p:stCondLst>
                                  <p:childTnLst>
                                    <p:set>
                                      <p:cBhvr>
                                        <p:cTn dur="1" fill="hold" id="43">
                                          <p:stCondLst>
                                            <p:cond delay="0"/>
                                          </p:stCondLst>
                                        </p:cTn>
                                        <p:tgtEl>
                                          <p:spTgt spid="29">
                                            <p:txEl>
                                              <p:pRg end="0" st="0"/>
                                            </p:txEl>
                                          </p:spTgt>
                                        </p:tgtEl>
                                        <p:attrNameLst>
                                          <p:attrName>style.visibility</p:attrName>
                                        </p:attrNameLst>
                                      </p:cBhvr>
                                      <p:to>
                                        <p:strVal val="visible"/>
                                      </p:to>
                                    </p:set>
                                    <p:anim calcmode="lin" valueType="num">
                                      <p:cBhvr>
                                        <p:cTn dur="500" fill="hold" id="44"/>
                                        <p:tgtEl>
                                          <p:spTgt spid="29">
                                            <p:txEl>
                                              <p:pRg end="0" st="0"/>
                                            </p:txEl>
                                          </p:spTgt>
                                        </p:tgtEl>
                                        <p:attrNameLst>
                                          <p:attrName>ppt_w</p:attrName>
                                        </p:attrNameLst>
                                      </p:cBhvr>
                                      <p:tavLst>
                                        <p:tav tm="0">
                                          <p:val>
                                            <p:fltVal val="0"/>
                                          </p:val>
                                        </p:tav>
                                        <p:tav tm="100000">
                                          <p:val>
                                            <p:strVal val="#ppt_w"/>
                                          </p:val>
                                        </p:tav>
                                      </p:tavLst>
                                    </p:anim>
                                    <p:anim calcmode="lin" valueType="num">
                                      <p:cBhvr>
                                        <p:cTn dur="500" fill="hold" id="45"/>
                                        <p:tgtEl>
                                          <p:spTgt spid="29">
                                            <p:txEl>
                                              <p:pRg end="0" st="0"/>
                                            </p:txEl>
                                          </p:spTgt>
                                        </p:tgtEl>
                                        <p:attrNameLst>
                                          <p:attrName>ppt_h</p:attrName>
                                        </p:attrNameLst>
                                      </p:cBhvr>
                                      <p:tavLst>
                                        <p:tav tm="0">
                                          <p:val>
                                            <p:fltVal val="0"/>
                                          </p:val>
                                        </p:tav>
                                        <p:tav tm="100000">
                                          <p:val>
                                            <p:strVal val="#ppt_h"/>
                                          </p:val>
                                        </p:tav>
                                      </p:tavLst>
                                    </p:anim>
                                    <p:animEffect filter="fade" transition="in">
                                      <p:cBhvr>
                                        <p:cTn dur="500" id="46"/>
                                        <p:tgtEl>
                                          <p:spTgt spid="29">
                                            <p:txEl>
                                              <p:pRg end="0" st="0"/>
                                            </p:txEl>
                                          </p:spTgt>
                                        </p:tgtEl>
                                      </p:cBhvr>
                                    </p:animEffect>
                                  </p:childTnLst>
                                </p:cTn>
                              </p:par>
                            </p:childTnLst>
                          </p:cTn>
                        </p:par>
                        <p:par>
                          <p:cTn fill="hold" id="47">
                            <p:stCondLst>
                              <p:cond delay="2600"/>
                            </p:stCondLst>
                            <p:childTnLst>
                              <p:par>
                                <p:cTn fill="hold" grpId="0" id="48" nodeType="afterEffect" presetClass="entr" presetID="22" presetSubtype="4">
                                  <p:stCondLst>
                                    <p:cond delay="0"/>
                                  </p:stCondLst>
                                  <p:childTnLst>
                                    <p:set>
                                      <p:cBhvr>
                                        <p:cTn dur="1" fill="hold" id="49">
                                          <p:stCondLst>
                                            <p:cond delay="0"/>
                                          </p:stCondLst>
                                        </p:cTn>
                                        <p:tgtEl>
                                          <p:spTgt spid="30">
                                            <p:txEl>
                                              <p:pRg end="0" st="0"/>
                                            </p:txEl>
                                          </p:spTgt>
                                        </p:tgtEl>
                                        <p:attrNameLst>
                                          <p:attrName>style.visibility</p:attrName>
                                        </p:attrNameLst>
                                      </p:cBhvr>
                                      <p:to>
                                        <p:strVal val="visible"/>
                                      </p:to>
                                    </p:set>
                                    <p:animEffect filter="wipe(down)" transition="in">
                                      <p:cBhvr>
                                        <p:cTn dur="500" id="50"/>
                                        <p:tgtEl>
                                          <p:spTgt spid="30">
                                            <p:txEl>
                                              <p:pRg end="0" st="0"/>
                                            </p:txEl>
                                          </p:spTgt>
                                        </p:tgtEl>
                                      </p:cBhvr>
                                    </p:animEffect>
                                  </p:childTnLst>
                                </p:cTn>
                              </p:par>
                            </p:childTnLst>
                          </p:cTn>
                        </p:par>
                        <p:par>
                          <p:cTn fill="hold" id="51">
                            <p:stCondLst>
                              <p:cond delay="3100"/>
                            </p:stCondLst>
                            <p:childTnLst>
                              <p:par>
                                <p:cTn fill="hold" grpId="0" id="52" nodeType="afterEffect" presetClass="entr" presetID="53" presetSubtype="16">
                                  <p:stCondLst>
                                    <p:cond delay="0"/>
                                  </p:stCondLst>
                                  <p:childTnLst>
                                    <p:set>
                                      <p:cBhvr>
                                        <p:cTn dur="1" fill="hold" id="53">
                                          <p:stCondLst>
                                            <p:cond delay="0"/>
                                          </p:stCondLst>
                                        </p:cTn>
                                        <p:tgtEl>
                                          <p:spTgt spid="31">
                                            <p:txEl>
                                              <p:pRg end="0" st="0"/>
                                            </p:txEl>
                                          </p:spTgt>
                                        </p:tgtEl>
                                        <p:attrNameLst>
                                          <p:attrName>style.visibility</p:attrName>
                                        </p:attrNameLst>
                                      </p:cBhvr>
                                      <p:to>
                                        <p:strVal val="visible"/>
                                      </p:to>
                                    </p:set>
                                    <p:anim calcmode="lin" valueType="num">
                                      <p:cBhvr>
                                        <p:cTn dur="500" fill="hold" id="54"/>
                                        <p:tgtEl>
                                          <p:spTgt spid="31">
                                            <p:txEl>
                                              <p:pRg end="0" st="0"/>
                                            </p:txEl>
                                          </p:spTgt>
                                        </p:tgtEl>
                                        <p:attrNameLst>
                                          <p:attrName>ppt_w</p:attrName>
                                        </p:attrNameLst>
                                      </p:cBhvr>
                                      <p:tavLst>
                                        <p:tav tm="0">
                                          <p:val>
                                            <p:fltVal val="0"/>
                                          </p:val>
                                        </p:tav>
                                        <p:tav tm="100000">
                                          <p:val>
                                            <p:strVal val="#ppt_w"/>
                                          </p:val>
                                        </p:tav>
                                      </p:tavLst>
                                    </p:anim>
                                    <p:anim calcmode="lin" valueType="num">
                                      <p:cBhvr>
                                        <p:cTn dur="500" fill="hold" id="55"/>
                                        <p:tgtEl>
                                          <p:spTgt spid="31">
                                            <p:txEl>
                                              <p:pRg end="0" st="0"/>
                                            </p:txEl>
                                          </p:spTgt>
                                        </p:tgtEl>
                                        <p:attrNameLst>
                                          <p:attrName>ppt_h</p:attrName>
                                        </p:attrNameLst>
                                      </p:cBhvr>
                                      <p:tavLst>
                                        <p:tav tm="0">
                                          <p:val>
                                            <p:fltVal val="0"/>
                                          </p:val>
                                        </p:tav>
                                        <p:tav tm="100000">
                                          <p:val>
                                            <p:strVal val="#ppt_h"/>
                                          </p:val>
                                        </p:tav>
                                      </p:tavLst>
                                    </p:anim>
                                    <p:animEffect filter="fade" transition="in">
                                      <p:cBhvr>
                                        <p:cTn dur="500" id="56"/>
                                        <p:tgtEl>
                                          <p:spTgt spid="31">
                                            <p:txEl>
                                              <p:pRg end="0" st="0"/>
                                            </p:txEl>
                                          </p:spTgt>
                                        </p:tgtEl>
                                      </p:cBhvr>
                                    </p:animEffect>
                                  </p:childTnLst>
                                </p:cTn>
                              </p:par>
                            </p:childTnLst>
                          </p:cTn>
                        </p:par>
                        <p:par>
                          <p:cTn fill="hold" id="57">
                            <p:stCondLst>
                              <p:cond delay="3600"/>
                            </p:stCondLst>
                            <p:childTnLst>
                              <p:par>
                                <p:cTn fill="hold" grpId="0" id="58" nodeType="afterEffect" presetClass="entr" presetID="22" presetSubtype="4">
                                  <p:stCondLst>
                                    <p:cond delay="0"/>
                                  </p:stCondLst>
                                  <p:childTnLst>
                                    <p:set>
                                      <p:cBhvr>
                                        <p:cTn dur="1" fill="hold" id="59">
                                          <p:stCondLst>
                                            <p:cond delay="0"/>
                                          </p:stCondLst>
                                        </p:cTn>
                                        <p:tgtEl>
                                          <p:spTgt spid="32">
                                            <p:txEl>
                                              <p:pRg end="0" st="0"/>
                                            </p:txEl>
                                          </p:spTgt>
                                        </p:tgtEl>
                                        <p:attrNameLst>
                                          <p:attrName>style.visibility</p:attrName>
                                        </p:attrNameLst>
                                      </p:cBhvr>
                                      <p:to>
                                        <p:strVal val="visible"/>
                                      </p:to>
                                    </p:set>
                                    <p:animEffect filter="wipe(down)" transition="in">
                                      <p:cBhvr>
                                        <p:cTn dur="500" id="60"/>
                                        <p:tgtEl>
                                          <p:spTgt spid="3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6">
        <p:bldAsOne/>
      </p:bldGraphic>
      <p:bldGraphic grpId="0" spid="7">
        <p:bldAsOne/>
      </p:bldGraphic>
      <p:bldP grpId="0" spid="11"/>
      <p:bldP grpId="0" spid="13"/>
      <p:bldP grpId="0" spid="14"/>
      <p:bldP grpId="0" spid="16"/>
      <p:bldP build="p" grpId="0" spid="29"/>
      <p:bldP build="p" grpId="0" spid="30"/>
      <p:bldP build="p" grpId="0" spid="31"/>
      <p:bldP build="p" grpId="0" spid="32"/>
      <p:bldP grpId="0" spid="19"/>
    </p:bldLst>
  </p:timing>
</p:sld>
</file>

<file path=ppt/slides/slide62.xml><?xml version="1.0" encoding="utf-8"?>
<p:sld xmlns:a="http://schemas.openxmlformats.org/drawingml/2006/main" xmlns:p="http://schemas.openxmlformats.org/presentationml/2006/main" xmlns:r="http://schemas.openxmlformats.org/officeDocument/2006/relationships">
  <p:cSld>
    <p:bg>
      <p:bgPr>
        <a:solidFill>
          <a:srgbClr val="4F4D5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F91AE90-90EB-4EAD-890F-94FE6763D501}"/>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19403" y="699244"/>
            <a:ext cx="10753195" cy="5459512"/>
          </a:xfrm>
          <a:prstGeom prst="rect">
            <a:avLst/>
          </a:prstGeom>
        </p:spPr>
      </p:pic>
      <p:pic>
        <p:nvPicPr>
          <p:cNvPr id="8" name="图片 7">
            <a:extLst>
              <a:ext uri="{FF2B5EF4-FFF2-40B4-BE49-F238E27FC236}">
                <a16:creationId xmlns:a16="http://schemas.microsoft.com/office/drawing/2014/main" id="{DAB9EB7C-89B1-4F75-A56E-A250A1E33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787" y="3132782"/>
            <a:ext cx="3515549" cy="2797285"/>
          </a:xfrm>
          <a:prstGeom prst="rect">
            <a:avLst/>
          </a:prstGeom>
        </p:spPr>
      </p:pic>
      <p:sp>
        <p:nvSpPr>
          <p:cNvPr id="24" name="TextBox 6">
            <a:extLst>
              <a:ext uri="{FF2B5EF4-FFF2-40B4-BE49-F238E27FC236}">
                <a16:creationId xmlns:a16="http://schemas.microsoft.com/office/drawing/2014/main" id="{5C594FBB-C0CF-4EE7-BE59-A6CCAA43EEDE}"/>
              </a:ext>
            </a:extLst>
          </p:cNvPr>
          <p:cNvSpPr txBox="1"/>
          <p:nvPr/>
        </p:nvSpPr>
        <p:spPr>
          <a:xfrm>
            <a:off x="3243296" y="1988840"/>
            <a:ext cx="5705408" cy="1733680"/>
          </a:xfrm>
          <a:prstGeom prst="rect">
            <a:avLst/>
          </a:prstGeom>
          <a:noFill/>
        </p:spPr>
        <p:txBody>
          <a:bodyPr rtlCol="0" wrap="none">
            <a:spAutoFit/>
          </a:bodyPr>
          <a:lstStyle/>
          <a:p>
            <a:pPr algn="ctr" defTabSz="1219020"/>
            <a:r>
              <a:rPr altLang="zh-CN" dirty="0" lang="en-US" sz="10666">
                <a:solidFill>
                  <a:prstClr val="black">
                    <a:lumMod val="65000"/>
                    <a:lumOff val="35000"/>
                  </a:prstClr>
                </a:solidFill>
                <a:latin charset="-122" panose="02010601030101010101" pitchFamily="2" typeface="方正黑体简体"/>
                <a:ea charset="-122" panose="02010601030101010101" pitchFamily="2" typeface="方正黑体简体"/>
                <a:cs typeface="+mn-ea"/>
                <a:sym typeface="+mn-lt"/>
              </a:rPr>
              <a:t>THANKS</a:t>
            </a:r>
            <a:endParaRPr altLang="en-US" dirty="0" lang="zh-CN" sz="10666">
              <a:solidFill>
                <a:prstClr val="black">
                  <a:lumMod val="65000"/>
                  <a:lumOff val="35000"/>
                </a:prstClr>
              </a:solidFill>
              <a:latin charset="-122" panose="02010601030101010101" pitchFamily="2" typeface="方正黑体简体"/>
              <a:ea charset="-122" panose="02010601030101010101" pitchFamily="2" typeface="方正黑体简体"/>
              <a:cs typeface="+mn-ea"/>
              <a:sym typeface="+mn-lt"/>
            </a:endParaRPr>
          </a:p>
        </p:txBody>
      </p:sp>
      <p:sp>
        <p:nvSpPr>
          <p:cNvPr id="25" name="TextBox 7">
            <a:extLst>
              <a:ext uri="{FF2B5EF4-FFF2-40B4-BE49-F238E27FC236}">
                <a16:creationId xmlns:a16="http://schemas.microsoft.com/office/drawing/2014/main" id="{BB7000B9-5A3C-4C54-A46E-CCCD4FD2590C}"/>
              </a:ext>
            </a:extLst>
          </p:cNvPr>
          <p:cNvSpPr txBox="1"/>
          <p:nvPr/>
        </p:nvSpPr>
        <p:spPr>
          <a:xfrm>
            <a:off x="3695729" y="3039150"/>
            <a:ext cx="4800539" cy="913007"/>
          </a:xfrm>
          <a:prstGeom prst="rect">
            <a:avLst/>
          </a:prstGeom>
          <a:noFill/>
        </p:spPr>
        <p:txBody>
          <a:bodyPr rtlCol="0" wrap="square">
            <a:spAutoFit/>
          </a:bodyPr>
          <a:lstStyle/>
          <a:p>
            <a:pPr algn="ctr" defTabSz="1219020"/>
            <a:r>
              <a:rPr altLang="en-US" dirty="0" lang="zh-CN" spc="400" sz="5333">
                <a:solidFill>
                  <a:prstClr val="white"/>
                </a:solidFill>
                <a:latin charset="-122" panose="02010601030101010101" pitchFamily="2" typeface="方正黑体简体"/>
                <a:ea charset="-122" panose="02010601030101010101" pitchFamily="2" typeface="方正黑体简体"/>
                <a:cs typeface="+mn-ea"/>
                <a:sym typeface="+mn-lt"/>
              </a:rPr>
              <a:t>感谢聆听</a:t>
            </a:r>
            <a:endParaRPr altLang="zh-CN" dirty="0" lang="en-US" spc="400" sz="5333">
              <a:solidFill>
                <a:prstClr val="white"/>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1729102020"/>
      </p:ext>
    </p:extLst>
  </p:cSld>
  <p:clrMapOvr>
    <a:masterClrMapping/>
  </p:clrMapOvr>
  <mc:AlternateContent xmlns:mc="http://schemas.openxmlformats.org/markup-compatibility/2006">
    <mc:Choice xmlns:p14="http://schemas.microsoft.com/office/powerpoint/2010/main"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1"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heel(4)" transition="in">
                                      <p:cBhvr>
                                        <p:cTn dur="750" id="7"/>
                                        <p:tgtEl>
                                          <p:spTgt spid="6"/>
                                        </p:tgtEl>
                                      </p:cBhvr>
                                    </p:animEffect>
                                  </p:childTnLst>
                                </p:cTn>
                              </p:par>
                            </p:childTnLst>
                          </p:cTn>
                        </p:par>
                        <p:par>
                          <p:cTn fill="hold" id="8">
                            <p:stCondLst>
                              <p:cond delay="750"/>
                            </p:stCondLst>
                            <p:childTnLst>
                              <p:par>
                                <p:cTn fill="hold" grpId="0" id="9" nodeType="afterEffect" presetClass="entr" presetID="10" presetSubtype="0">
                                  <p:stCondLst>
                                    <p:cond delay="0"/>
                                  </p:stCondLst>
                                  <p:childTnLst>
                                    <p:set>
                                      <p:cBhvr>
                                        <p:cTn dur="1" fill="hold" id="10">
                                          <p:stCondLst>
                                            <p:cond delay="0"/>
                                          </p:stCondLst>
                                        </p:cTn>
                                        <p:tgtEl>
                                          <p:spTgt spid="24"/>
                                        </p:tgtEl>
                                        <p:attrNameLst>
                                          <p:attrName>style.visibility</p:attrName>
                                        </p:attrNameLst>
                                      </p:cBhvr>
                                      <p:to>
                                        <p:strVal val="visible"/>
                                      </p:to>
                                    </p:set>
                                    <p:animEffect filter="fade" transition="in">
                                      <p:cBhvr>
                                        <p:cTn dur="500" id="11"/>
                                        <p:tgtEl>
                                          <p:spTgt spid="24"/>
                                        </p:tgtEl>
                                      </p:cBhvr>
                                    </p:animEffect>
                                  </p:childTnLst>
                                </p:cTn>
                              </p:par>
                              <p:par>
                                <p:cTn fill="hold" grpId="0" id="12" nodeType="withEffect" presetClass="entr" presetID="53" presetSubtype="16">
                                  <p:stCondLst>
                                    <p:cond delay="0"/>
                                  </p:stCondLst>
                                  <p:childTnLst>
                                    <p:set>
                                      <p:cBhvr>
                                        <p:cTn dur="1" fill="hold" id="13">
                                          <p:stCondLst>
                                            <p:cond delay="0"/>
                                          </p:stCondLst>
                                        </p:cTn>
                                        <p:tgtEl>
                                          <p:spTgt spid="25"/>
                                        </p:tgtEl>
                                        <p:attrNameLst>
                                          <p:attrName>style.visibility</p:attrName>
                                        </p:attrNameLst>
                                      </p:cBhvr>
                                      <p:to>
                                        <p:strVal val="visible"/>
                                      </p:to>
                                    </p:set>
                                    <p:anim calcmode="lin" valueType="num">
                                      <p:cBhvr>
                                        <p:cTn dur="500" fill="hold" id="14"/>
                                        <p:tgtEl>
                                          <p:spTgt spid="25"/>
                                        </p:tgtEl>
                                        <p:attrNameLst>
                                          <p:attrName>ppt_w</p:attrName>
                                        </p:attrNameLst>
                                      </p:cBhvr>
                                      <p:tavLst>
                                        <p:tav tm="0">
                                          <p:val>
                                            <p:fltVal val="0"/>
                                          </p:val>
                                        </p:tav>
                                        <p:tav tm="100000">
                                          <p:val>
                                            <p:strVal val="#ppt_w"/>
                                          </p:val>
                                        </p:tav>
                                      </p:tavLst>
                                    </p:anim>
                                    <p:anim calcmode="lin" valueType="num">
                                      <p:cBhvr>
                                        <p:cTn dur="500" fill="hold" id="15"/>
                                        <p:tgtEl>
                                          <p:spTgt spid="25"/>
                                        </p:tgtEl>
                                        <p:attrNameLst>
                                          <p:attrName>ppt_h</p:attrName>
                                        </p:attrNameLst>
                                      </p:cBhvr>
                                      <p:tavLst>
                                        <p:tav tm="0">
                                          <p:val>
                                            <p:fltVal val="0"/>
                                          </p:val>
                                        </p:tav>
                                        <p:tav tm="100000">
                                          <p:val>
                                            <p:strVal val="#ppt_h"/>
                                          </p:val>
                                        </p:tav>
                                      </p:tavLst>
                                    </p:anim>
                                    <p:animEffect filter="fade" transition="in">
                                      <p:cBhvr>
                                        <p:cTn dur="500" id="16"/>
                                        <p:tgtEl>
                                          <p:spTgt spid="25"/>
                                        </p:tgtEl>
                                      </p:cBhvr>
                                    </p:animEffect>
                                  </p:childTnLst>
                                </p:cTn>
                              </p:par>
                              <p:par>
                                <p:cTn fill="hold"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Lst>
  </p:timing>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fmla="*/ 0 w 561975" name="connsiteX0"/>
              <a:gd fmla="*/ 0 h 547688" name="connsiteY0"/>
              <a:gd fmla="*/ 552450 w 561975" name="connsiteX1"/>
              <a:gd fmla="*/ 547688 h 547688" name="connsiteY1"/>
              <a:gd fmla="*/ 561975 w 561975" name="connsiteX2"/>
              <a:gd fmla="*/ 0 h 547688" name="connsiteY2"/>
              <a:gd fmla="*/ 0 w 561975" name="connsiteX3"/>
              <a:gd fmla="*/ 0 h 547688" name="connsiteY3"/>
              <a:gd fmla="*/ 0 w 576263" name="connsiteX0"/>
              <a:gd fmla="*/ 0 h 547688" name="connsiteY0"/>
              <a:gd fmla="*/ 566738 w 576263" name="connsiteX1"/>
              <a:gd fmla="*/ 547688 h 547688" name="connsiteY1"/>
              <a:gd fmla="*/ 576263 w 576263" name="connsiteX2"/>
              <a:gd fmla="*/ 0 h 547688" name="connsiteY2"/>
              <a:gd fmla="*/ 0 w 576263" name="connsiteX3"/>
              <a:gd fmla="*/ 0 h 547688" name="connsiteY3"/>
              <a:gd fmla="*/ 0 w 576263" name="connsiteX0"/>
              <a:gd fmla="*/ 0 h 571500" name="connsiteY0"/>
              <a:gd fmla="*/ 566738 w 576263" name="connsiteX1"/>
              <a:gd fmla="*/ 571500 h 571500" name="connsiteY1"/>
              <a:gd fmla="*/ 576263 w 576263" name="connsiteX2"/>
              <a:gd fmla="*/ 0 h 571500" name="connsiteY2"/>
              <a:gd fmla="*/ 0 w 576263" name="connsiteX3"/>
              <a:gd fmla="*/ 0 h 571500" name="connsiteY3"/>
              <a:gd fmla="*/ 0 w 576263" name="connsiteX0"/>
              <a:gd fmla="*/ 0 h 576263" name="connsiteY0"/>
              <a:gd fmla="*/ 571335 w 576263" name="connsiteX1"/>
              <a:gd fmla="*/ 576263 h 576263" name="connsiteY1"/>
              <a:gd fmla="*/ 576263 w 576263" name="connsiteX2"/>
              <a:gd fmla="*/ 0 h 576263" name="connsiteY2"/>
              <a:gd fmla="*/ 0 w 576263" name="connsiteX3"/>
              <a:gd fmla="*/ 0 h 576263" name="connsiteY3"/>
              <a:gd fmla="*/ 0 w 576448" name="connsiteX0"/>
              <a:gd fmla="*/ 0 h 576263" name="connsiteY0"/>
              <a:gd fmla="*/ 575933 w 576448" name="connsiteX1"/>
              <a:gd fmla="*/ 576263 h 576263" name="connsiteY1"/>
              <a:gd fmla="*/ 576263 w 576448" name="connsiteX2"/>
              <a:gd fmla="*/ 0 h 576263" name="connsiteY2"/>
              <a:gd fmla="*/ 0 w 576448" name="connsiteX3"/>
              <a:gd fmla="*/ 0 h 576263" name="connsiteY3"/>
            </a:gdLst>
            <a:ahLst/>
            <a:cxnLst>
              <a:cxn ang="0">
                <a:pos x="connsiteX0" y="connsiteY0"/>
              </a:cxn>
              <a:cxn ang="0">
                <a:pos x="connsiteX1" y="connsiteY1"/>
              </a:cxn>
              <a:cxn ang="0">
                <a:pos x="connsiteX2" y="connsiteY2"/>
              </a:cxn>
              <a:cxn ang="0">
                <a:pos x="connsiteX3" y="connsiteY3"/>
              </a:cxn>
            </a:cxnLst>
            <a:rect b="b" l="l" r="r" t="t"/>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180000" tIns="0"/>
          <a:lstStyle/>
          <a:p>
            <a:pPr algn="ctr">
              <a:defRPr/>
            </a:pPr>
            <a:r>
              <a:rPr altLang="zh-CN" lang="en-US" smtClean="0" sz="2800">
                <a:solidFill>
                  <a:prstClr val="white"/>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charset="-128" panose="020B0604030504040204" pitchFamily="34" typeface="Meiryo"/>
              </a:rPr>
              <a:t>www.ypppt.com</a:t>
            </a:r>
            <a:endParaRPr altLang="en-US" dirty="0" lang="zh-CN" sz="2800">
              <a:solidFill>
                <a:srgbClr val="CEEAB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charset="-128" panose="020B0604030504040204" pitchFamily="34" typeface="Meiryo"/>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dirty="0" lang="zh-CN" spc="200" sz="3200">
                <a:solidFill>
                  <a:srgbClr val="FFFFFF"/>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    </a:t>
            </a:r>
            <a:r>
              <a:rPr altLang="en-US" dirty="0" lang="zh-CN" smtClean="0" spc="200" sz="3200">
                <a:solidFill>
                  <a:srgbClr val="FFFFFF"/>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               </a:t>
            </a:r>
            <a:r>
              <a:rPr altLang="en-US" dirty="0" lang="zh-CN" smtClean="0"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更</a:t>
            </a:r>
            <a:r>
              <a:rPr altLang="en-US" dirty="0" lang="zh-CN"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多精品</a:t>
            </a:r>
            <a:r>
              <a:rPr altLang="zh-CN" dirty="0" lang="en-US"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PPT</a:t>
            </a:r>
            <a:r>
              <a:rPr altLang="en-US" dirty="0" lang="zh-CN"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资源尽在</a:t>
            </a:r>
            <a:r>
              <a:rPr altLang="zh-CN" dirty="0" lang="en-US"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t>
            </a:r>
            <a:r>
              <a:rPr altLang="en-US" dirty="0" lang="zh-CN"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优品</a:t>
            </a:r>
            <a:r>
              <a:rPr altLang="zh-CN" dirty="0" lang="en-US"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PPT</a:t>
            </a:r>
            <a:r>
              <a:rPr altLang="en-US" dirty="0" lang="zh-CN" spc="200" sz="2800">
                <a:solidFill>
                  <a:srgbClr val="FFFF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12" name="矩形 11"/>
          <p:cNvSpPr/>
          <p:nvPr/>
        </p:nvSpPr>
        <p:spPr>
          <a:xfrm>
            <a:off x="2581830" y="3921022"/>
            <a:ext cx="6906409" cy="1692771"/>
          </a:xfrm>
          <a:prstGeom prst="rect">
            <a:avLst/>
          </a:prstGeom>
          <a:noFill/>
          <a:ln algn="ctr" cap="flat" cmpd="sng" w="25400">
            <a:noFill/>
            <a:prstDash val="solid"/>
          </a:ln>
          <a:effectLst/>
        </p:spPr>
        <p:txBody>
          <a:bodyPr anchor="ctr" rtlCol="0"/>
          <a:lstStyle/>
          <a:p>
            <a:pPr>
              <a:lnSpc>
                <a:spcPts val="2400"/>
              </a:lnSpc>
            </a:pP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模板下载：</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3"/>
              </a:rPr>
              <a:t>www.ypppt.com/moban/</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        </a:t>
            </a:r>
            <a:r>
              <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rPr>
              <a:t> </a:t>
            </a:r>
            <a:r>
              <a:rPr altLang="en-US" dirty="0" kern="0" lang="zh-CN" smtClean="0" sz="1200">
                <a:solidFill>
                  <a:srgbClr val="EEECE1">
                    <a:lumMod val="25000"/>
                  </a:srgbClr>
                </a:solidFill>
                <a:latin charset="-122" panose="020B0503020204020204" pitchFamily="34" typeface="微软雅黑"/>
                <a:ea charset="-122" panose="020B0503020204020204" pitchFamily="34" typeface="微软雅黑"/>
              </a:rPr>
              <a:t>节</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日</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模板：</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4"/>
              </a:rPr>
              <a:t>www.ypppt.com/jieri/</a:t>
            </a:r>
            <a:endParaRPr altLang="zh-CN" dirty="0" kern="0" lang="en-US" sz="1200">
              <a:solidFill>
                <a:srgbClr val="EEECE1">
                  <a:lumMod val="25000"/>
                </a:srgbClr>
              </a:solidFill>
              <a:latin charset="-122" panose="020B0503020204020204" pitchFamily="34" typeface="微软雅黑"/>
              <a:ea charset="-122" panose="020B0503020204020204" pitchFamily="34" typeface="微软雅黑"/>
            </a:endParaRPr>
          </a:p>
          <a:p>
            <a:pPr>
              <a:lnSpc>
                <a:spcPts val="2400"/>
              </a:lnSpc>
            </a:pP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背景图片：</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5"/>
              </a:rPr>
              <a:t>www.ypppt.com/beijing/</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          </a:t>
            </a:r>
            <a:r>
              <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图表下载：</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6"/>
              </a:rPr>
              <a:t>www.ypppt.com/tubiao/</a:t>
            </a:r>
            <a:endParaRPr altLang="zh-CN" dirty="0" kern="0" lang="en-US" sz="1200">
              <a:solidFill>
                <a:srgbClr val="EEECE1">
                  <a:lumMod val="25000"/>
                </a:srgbClr>
              </a:solidFill>
              <a:latin charset="-122" panose="020B0503020204020204" pitchFamily="34" typeface="微软雅黑"/>
              <a:ea charset="-122" panose="020B0503020204020204" pitchFamily="34" typeface="微软雅黑"/>
            </a:endParaRPr>
          </a:p>
          <a:p>
            <a:pPr>
              <a:lnSpc>
                <a:spcPts val="2400"/>
              </a:lnSpc>
            </a:pP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素材下载：</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 </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7"/>
              </a:rPr>
              <a:t>www.ypppt.com/sucai/</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rPr>
              <a:t>            </a:t>
            </a:r>
            <a:r>
              <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教程下载：</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8"/>
              </a:rPr>
              <a:t>www.ypppt.com/jiaocheng</a:t>
            </a:r>
            <a:r>
              <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hlinkClick r:id="rId8"/>
              </a:rPr>
              <a:t>/</a:t>
            </a:r>
            <a:endPar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endParaRPr>
          </a:p>
          <a:p>
            <a:pPr>
              <a:lnSpc>
                <a:spcPts val="2400"/>
              </a:lnSpc>
            </a:pPr>
            <a:r>
              <a:rPr altLang="en-US" dirty="0" kern="0" lang="zh-CN" sz="1200">
                <a:solidFill>
                  <a:srgbClr val="EEECE1">
                    <a:lumMod val="25000"/>
                  </a:srgbClr>
                </a:solidFill>
                <a:latin charset="-122" panose="020B0503020204020204" pitchFamily="34" typeface="微软雅黑"/>
                <a:ea charset="-122" panose="020B0503020204020204" pitchFamily="34" typeface="微软雅黑"/>
              </a:rPr>
              <a:t>字</a:t>
            </a:r>
            <a:r>
              <a:rPr altLang="en-US" dirty="0" kern="0" lang="zh-CN" smtClean="0" sz="1200">
                <a:solidFill>
                  <a:srgbClr val="EEECE1">
                    <a:lumMod val="25000"/>
                  </a:srgbClr>
                </a:solidFill>
                <a:latin charset="-122" panose="020B0503020204020204" pitchFamily="34" typeface="微软雅黑"/>
                <a:ea charset="-122" panose="020B0503020204020204" pitchFamily="34" typeface="微软雅黑"/>
              </a:rPr>
              <a:t>体下载：</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9"/>
              </a:rPr>
              <a:t>http://www.ypppt.com/ziti/</a:t>
            </a:r>
            <a:r>
              <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rPr>
              <a:t>            </a:t>
            </a:r>
            <a:r>
              <a:rPr altLang="en-US" dirty="0" kern="0" lang="zh-CN" smtClean="0" sz="1200">
                <a:solidFill>
                  <a:srgbClr val="EEECE1">
                    <a:lumMod val="25000"/>
                  </a:srgbClr>
                </a:solidFill>
                <a:latin charset="-122" panose="020B0503020204020204" pitchFamily="34" typeface="微软雅黑"/>
                <a:ea charset="-122" panose="020B0503020204020204" pitchFamily="34" typeface="微软雅黑"/>
              </a:rPr>
              <a:t>绘本故事</a:t>
            </a:r>
            <a:r>
              <a:rPr altLang="zh-CN" dirty="0" kern="0" lang="en-US" smtClean="0" sz="1200">
                <a:solidFill>
                  <a:srgbClr val="EEECE1">
                    <a:lumMod val="25000"/>
                  </a:srgbClr>
                </a:solidFill>
                <a:latin charset="-122" panose="020B0503020204020204" pitchFamily="34" typeface="微软雅黑"/>
                <a:ea charset="-122" panose="020B0503020204020204" pitchFamily="34" typeface="微软雅黑"/>
              </a:rPr>
              <a:t>PPT</a:t>
            </a:r>
            <a:r>
              <a:rPr altLang="en-US" dirty="0" kern="0" lang="zh-CN" smtClean="0" sz="1200">
                <a:solidFill>
                  <a:srgbClr val="EEECE1">
                    <a:lumMod val="25000"/>
                  </a:srgbClr>
                </a:solidFill>
                <a:latin charset="-122" panose="020B0503020204020204" pitchFamily="34" typeface="微软雅黑"/>
                <a:ea charset="-122" panose="020B0503020204020204" pitchFamily="34" typeface="微软雅黑"/>
              </a:rPr>
              <a:t>：</a:t>
            </a:r>
            <a:r>
              <a:rPr altLang="zh-CN" dirty="0" kern="0" lang="en-US" sz="1200">
                <a:solidFill>
                  <a:srgbClr val="EEECE1">
                    <a:lumMod val="25000"/>
                  </a:srgbClr>
                </a:solidFill>
                <a:latin charset="-122" panose="020B0503020204020204" pitchFamily="34" typeface="微软雅黑"/>
                <a:ea charset="-122" panose="020B0503020204020204" pitchFamily="34" typeface="微软雅黑"/>
                <a:hlinkClick r:id="rId10"/>
              </a:rPr>
              <a:t>http://www.ypppt.com/gushi/</a:t>
            </a:r>
            <a:endParaRPr altLang="zh-CN" dirty="0" kern="0" lang="en-US" sz="1200">
              <a:solidFill>
                <a:srgbClr val="EEECE1">
                  <a:lumMod val="25000"/>
                </a:srgbClr>
              </a:solidFill>
              <a:latin charset="-122" panose="020B0503020204020204" pitchFamily="34" typeface="微软雅黑"/>
              <a:ea charset="-122" panose="020B0503020204020204" pitchFamily="34" typeface="微软雅黑"/>
            </a:endParaRPr>
          </a:p>
        </p:txBody>
      </p:sp>
    </p:spTree>
    <p:extLst>
      <p:ext uri="{BB962C8B-B14F-4D97-AF65-F5344CB8AC3E}">
        <p14:creationId xmlns:p14="http://schemas.microsoft.com/office/powerpoint/2010/main" val="587796946"/>
      </p:ext>
    </p:extLst>
  </p:cSld>
  <p:clrMapOvr>
    <a:masterClrMapping/>
  </p:clrMapOvr>
  <p:timing>
    <p:tnLst>
      <p:par>
        <p:cTn dur="indefinite" id="1" nodeType="tmRoot" restart="never"/>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fontAlgn="base">
              <a:spcBef>
                <a:spcPct val="0"/>
              </a:spcBef>
              <a:spcAft>
                <a:spcPct val="0"/>
              </a:spcAft>
            </a:pPr>
            <a:endParaRPr altLang="en-US" lang="zh-CN">
              <a:solidFill>
                <a:prstClr val="white"/>
              </a:solidFill>
            </a:endParaRPr>
          </a:p>
        </p:txBody>
      </p:sp>
      <p:sp>
        <p:nvSpPr>
          <p:cNvPr id="3" name="矩形 2"/>
          <p:cNvSpPr/>
          <p:nvPr/>
        </p:nvSpPr>
        <p:spPr>
          <a:xfrm>
            <a:off x="0" y="0"/>
            <a:ext cx="12192000" cy="6858000"/>
          </a:xfrm>
          <a:prstGeom prst="rect">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FF3C54"/>
              </a:solidFill>
            </a:endParaRPr>
          </a:p>
        </p:txBody>
      </p:sp>
      <p:sp>
        <p:nvSpPr>
          <p:cNvPr id="9" name="文本框 9"/>
          <p:cNvSpPr txBox="1"/>
          <p:nvPr/>
        </p:nvSpPr>
        <p:spPr>
          <a:xfrm>
            <a:off x="2711624" y="2281821"/>
            <a:ext cx="7408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tIns="0" vert="horz" wrap="square">
            <a:prstTxWarp prst="textNoShape">
              <a:avLst/>
            </a:prstTxWarp>
            <a:noAutofit/>
          </a:bodyPr>
          <a:lstStyle>
            <a:lvl1pPr algn="ctr">
              <a:defRPr b="0" sz="3200">
                <a:solidFill>
                  <a:schemeClr val="accent2"/>
                </a:solidFill>
                <a:latin charset="-122" pitchFamily="34" typeface="微软雅黑"/>
                <a:ea charset="-122" pitchFamily="34" typeface="微软雅黑"/>
                <a:cs typeface="+mj-cs"/>
              </a:defRPr>
            </a:lvl1pPr>
            <a:lvl2pPr algn="ctr">
              <a:defRPr sz="5867"/>
            </a:lvl2pPr>
            <a:lvl3pPr algn="ctr">
              <a:defRPr sz="5867"/>
            </a:lvl3pPr>
            <a:lvl4pPr algn="ctr">
              <a:defRPr sz="5867"/>
            </a:lvl4pPr>
            <a:lvl5pPr algn="ctr">
              <a:defRPr sz="5867"/>
            </a:lvl5pPr>
            <a:lvl6pPr algn="ctr" fontAlgn="base" marL="609585">
              <a:spcBef>
                <a:spcPct val="0"/>
              </a:spcBef>
              <a:spcAft>
                <a:spcPct val="0"/>
              </a:spcAft>
              <a:defRPr sz="5867"/>
            </a:lvl6pPr>
            <a:lvl7pPr algn="ctr" fontAlgn="base" marL="1219170">
              <a:spcBef>
                <a:spcPct val="0"/>
              </a:spcBef>
              <a:spcAft>
                <a:spcPct val="0"/>
              </a:spcAft>
              <a:defRPr sz="5867"/>
            </a:lvl7pPr>
            <a:lvl8pPr algn="ctr" fontAlgn="base" marL="1828754">
              <a:spcBef>
                <a:spcPct val="0"/>
              </a:spcBef>
              <a:spcAft>
                <a:spcPct val="0"/>
              </a:spcAft>
              <a:defRPr sz="5867"/>
            </a:lvl8pPr>
            <a:lvl9pPr algn="ctr" fontAlgn="base" marL="2438339">
              <a:spcBef>
                <a:spcPct val="0"/>
              </a:spcBef>
              <a:spcAft>
                <a:spcPct val="0"/>
              </a:spcAft>
              <a:defRPr sz="5867"/>
            </a:lvl9pPr>
          </a:lstStyle>
          <a:p>
            <a:pPr defTabSz="914400" fontAlgn="base" lvl="1" marL="0">
              <a:spcBef>
                <a:spcPct val="0"/>
              </a:spcBef>
              <a:spcAft>
                <a:spcPct val="0"/>
              </a:spcAft>
            </a:pPr>
            <a:r>
              <a:rPr altLang="en-US" dirty="0" lang="zh-CN" sz="4800">
                <a:solidFill>
                  <a:prstClr val="white"/>
                </a:solidFill>
                <a:latin charset="-122" panose="02010800040101010101" pitchFamily="2" typeface="华文行楷"/>
                <a:ea charset="-122" panose="02010800040101010101" pitchFamily="2" typeface="华文行楷"/>
              </a:rPr>
              <a:t>因为坚持，我们聚在一起！</a:t>
            </a:r>
          </a:p>
        </p:txBody>
      </p:sp>
      <p:sp>
        <p:nvSpPr>
          <p:cNvPr id="10" name="矩形 9"/>
          <p:cNvSpPr/>
          <p:nvPr/>
        </p:nvSpPr>
        <p:spPr>
          <a:xfrm>
            <a:off x="2557871" y="5069231"/>
            <a:ext cx="7426561" cy="923330"/>
          </a:xfrm>
          <a:prstGeom prst="rect">
            <a:avLst/>
          </a:prstGeom>
        </p:spPr>
        <p:txBody>
          <a:bodyPr wrap="square">
            <a:spAutoFit/>
          </a:bodyPr>
          <a:lstStyle/>
          <a:p>
            <a:pPr algn="ctr">
              <a:lnSpc>
                <a:spcPct val="150000"/>
              </a:lnSpc>
            </a:pPr>
            <a:r>
              <a:rPr altLang="en-US" dirty="0" lang="zh-CN" sz="1200">
                <a:solidFill>
                  <a:prstClr val="white">
                    <a:alpha val="70000"/>
                  </a:prstClr>
                </a:solidFill>
                <a:latin charset="-122" panose="020B0503020204020204" pitchFamily="34" typeface="微软雅黑"/>
                <a:ea charset="-122" panose="020B0503020204020204" pitchFamily="34" typeface="微软雅黑"/>
              </a:rPr>
              <a:t>我们是一支专注的团队。我们坚信，安全的品牌源自客户的信任。只有专注，才能做好安全。</a:t>
            </a:r>
            <a:r>
              <a:rPr altLang="en-US" dirty="0" lang="zh-CN" sz="1200">
                <a:solidFill>
                  <a:prstClr val="white">
                    <a:alpha val="70000"/>
                  </a:prstClr>
                </a:solidFill>
                <a:latin charset="-122" panose="020B0503020204020204" pitchFamily="34" typeface="微软雅黑"/>
                <a:ea charset="-122" panose="020B0503020204020204" pitchFamily="34" typeface="微软雅黑"/>
                <a:sym typeface="+mn-ea"/>
              </a:rPr>
              <a:t>我们是一支有梦想的团队。我们来自五湖四海，因为一个共同的梦想：做一家真正优秀的信息安全企业，为客户提供最可靠的互联网安全防护。</a:t>
            </a:r>
          </a:p>
        </p:txBody>
      </p:sp>
      <p:sp>
        <p:nvSpPr>
          <p:cNvPr id="12" name="任意多边形 11"/>
          <p:cNvSpPr/>
          <p:nvPr/>
        </p:nvSpPr>
        <p:spPr>
          <a:xfrm>
            <a:off x="3431704" y="3429000"/>
            <a:ext cx="5112111" cy="957797"/>
          </a:xfrm>
          <a:custGeom>
            <a:avLst/>
            <a:gdLst>
              <a:gd fmla="*/ 0 w 5471176" name="connsiteX0"/>
              <a:gd fmla="*/ 412491 h 957797" name="connsiteY0"/>
              <a:gd fmla="*/ 4150333 w 5471176" name="connsiteX1"/>
              <a:gd fmla="*/ 19252 h 957797" name="connsiteY1"/>
              <a:gd fmla="*/ 1700878 w 5471176" name="connsiteX2"/>
              <a:gd fmla="*/ 952603 h 957797" name="connsiteY2"/>
              <a:gd fmla="*/ 5112111 w 5471176" name="connsiteX3"/>
              <a:gd fmla="*/ 398278 h 957797" name="connsiteY3"/>
              <a:gd fmla="*/ 5202130 w 5471176" name="connsiteX4"/>
              <a:gd fmla="*/ 440918 h 957797" name="connsiteY4"/>
              <a:gd fmla="*/ 0 w 5112111" name="connsiteX0"/>
              <a:gd fmla="*/ 412491 h 957797" name="connsiteY0"/>
              <a:gd fmla="*/ 4150333 w 5112111" name="connsiteX1"/>
              <a:gd fmla="*/ 19252 h 957797" name="connsiteY1"/>
              <a:gd fmla="*/ 1700878 w 5112111" name="connsiteX2"/>
              <a:gd fmla="*/ 952603 h 957797" name="connsiteY2"/>
              <a:gd fmla="*/ 5112111 w 5112111" name="connsiteX3"/>
              <a:gd fmla="*/ 398278 h 957797" name="connsiteY3"/>
            </a:gdLst>
            <a:ahLst/>
            <a:cxnLst>
              <a:cxn ang="0">
                <a:pos x="connsiteX0" y="connsiteY0"/>
              </a:cxn>
              <a:cxn ang="0">
                <a:pos x="connsiteX1" y="connsiteY1"/>
              </a:cxn>
              <a:cxn ang="0">
                <a:pos x="connsiteX2" y="connsiteY2"/>
              </a:cxn>
              <a:cxn ang="0">
                <a:pos x="connsiteX3" y="connsiteY3"/>
              </a:cxn>
            </a:cxnLst>
            <a:rect b="b" l="l" r="r" t="t"/>
            <a:pathLst>
              <a:path h="957797" w="5112111">
                <a:moveTo>
                  <a:pt x="0" y="412491"/>
                </a:moveTo>
                <a:cubicBezTo>
                  <a:pt x="1933426" y="170862"/>
                  <a:pt x="3866853" y="-70767"/>
                  <a:pt x="4150333" y="19252"/>
                </a:cubicBezTo>
                <a:cubicBezTo>
                  <a:pt x="4433813" y="109271"/>
                  <a:pt x="1540582" y="889432"/>
                  <a:pt x="1700878" y="952603"/>
                </a:cubicBezTo>
                <a:cubicBezTo>
                  <a:pt x="1861174" y="1015774"/>
                  <a:pt x="4528569" y="483559"/>
                  <a:pt x="5112111" y="398278"/>
                </a:cubicBezTo>
              </a:path>
            </a:pathLst>
          </a:custGeom>
          <a:noFill/>
          <a:ln w="38100">
            <a:gradFill>
              <a:gsLst>
                <a:gs pos="100000">
                  <a:schemeClr val="bg1">
                    <a:alpha val="0"/>
                  </a:schemeClr>
                </a:gs>
                <a:gs pos="77069">
                  <a:schemeClr val="bg1"/>
                </a:gs>
                <a:gs pos="303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fontAlgn="base">
              <a:spcBef>
                <a:spcPct val="0"/>
              </a:spcBef>
              <a:spcAft>
                <a:spcPct val="0"/>
              </a:spcAft>
            </a:pPr>
            <a:endParaRPr altLang="en-US" lang="zh-CN">
              <a:solidFill>
                <a:prstClr val="white"/>
              </a:solidFill>
            </a:endParaRPr>
          </a:p>
        </p:txBody>
      </p:sp>
    </p:spTree>
    <p:extLst>
      <p:ext uri="{BB962C8B-B14F-4D97-AF65-F5344CB8AC3E}">
        <p14:creationId xmlns:p14="http://schemas.microsoft.com/office/powerpoint/2010/main" val="6502778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9"/>
                                        </p:tgtEl>
                                        <p:attrNameLst>
                                          <p:attrName>ppt_y</p:attrName>
                                        </p:attrNameLst>
                                      </p:cBhvr>
                                      <p:tavLst>
                                        <p:tav tm="0">
                                          <p:val>
                                            <p:strVal val="#ppt_y"/>
                                          </p:val>
                                        </p:tav>
                                        <p:tav tm="100000">
                                          <p:val>
                                            <p:strVal val="#ppt_y"/>
                                          </p:val>
                                        </p:tav>
                                      </p:tavLst>
                                    </p:anim>
                                    <p:anim calcmode="lin" valueType="num">
                                      <p:cBhvr>
                                        <p:cTn dur="500" fill="hold" id="13"/>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9"/>
                                        </p:tgtEl>
                                      </p:cBhvr>
                                    </p:animEffect>
                                  </p:childTnLst>
                                </p:cTn>
                              </p:par>
                            </p:childTnLst>
                          </p:cTn>
                        </p:par>
                        <p:par>
                          <p:cTn fill="hold" id="16">
                            <p:stCondLst>
                              <p:cond delay="1550"/>
                            </p:stCondLst>
                            <p:childTnLst>
                              <p:par>
                                <p:cTn fill="hold" grpId="0" id="17" nodeType="afterEffect" presetClass="entr" presetID="16" presetSubtype="37">
                                  <p:stCondLst>
                                    <p:cond delay="0"/>
                                  </p:stCondLst>
                                  <p:childTnLst>
                                    <p:set>
                                      <p:cBhvr>
                                        <p:cTn dur="1" fill="hold" id="18">
                                          <p:stCondLst>
                                            <p:cond delay="0"/>
                                          </p:stCondLst>
                                        </p:cTn>
                                        <p:tgtEl>
                                          <p:spTgt spid="12"/>
                                        </p:tgtEl>
                                        <p:attrNameLst>
                                          <p:attrName>style.visibility</p:attrName>
                                        </p:attrNameLst>
                                      </p:cBhvr>
                                      <p:to>
                                        <p:strVal val="visible"/>
                                      </p:to>
                                    </p:set>
                                    <p:animEffect filter="barn(outVertical)" transition="in">
                                      <p:cBhvr>
                                        <p:cTn dur="500" id="19"/>
                                        <p:tgtEl>
                                          <p:spTgt spid="12"/>
                                        </p:tgtEl>
                                      </p:cBhvr>
                                    </p:animEffect>
                                  </p:childTnLst>
                                </p:cTn>
                              </p:par>
                            </p:childTnLst>
                          </p:cTn>
                        </p:par>
                        <p:par>
                          <p:cTn fill="hold" id="20">
                            <p:stCondLst>
                              <p:cond delay="2050"/>
                            </p:stCondLst>
                            <p:childTnLst>
                              <p:par>
                                <p:cTn fill="hold" grpId="0" id="21" nodeType="afterEffect" presetClass="entr" presetID="18" presetSubtype="6">
                                  <p:stCondLst>
                                    <p:cond delay="0"/>
                                  </p:stCondLst>
                                  <p:childTnLst>
                                    <p:set>
                                      <p:cBhvr>
                                        <p:cTn dur="1" fill="hold" id="22">
                                          <p:stCondLst>
                                            <p:cond delay="0"/>
                                          </p:stCondLst>
                                        </p:cTn>
                                        <p:tgtEl>
                                          <p:spTgt spid="10"/>
                                        </p:tgtEl>
                                        <p:attrNameLst>
                                          <p:attrName>style.visibility</p:attrName>
                                        </p:attrNameLst>
                                      </p:cBhvr>
                                      <p:to>
                                        <p:strVal val="visible"/>
                                      </p:to>
                                    </p:set>
                                    <p:animEffect filter="strips(downRight)"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P grpId="0" spid="9"/>
      <p:bldP grpId="0" spid="10"/>
      <p:bldP animBg="1" grpId="0" spid="12"/>
    </p:bld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EC0C3818-96F7-4045-9DA1-33A21DEF6496}"/>
              </a:ext>
            </a:extLst>
          </p:cNvPr>
          <p:cNvGrpSpPr/>
          <p:nvPr/>
        </p:nvGrpSpPr>
        <p:grpSpPr>
          <a:xfrm>
            <a:off x="5692478" y="3434407"/>
            <a:ext cx="1890045" cy="473379"/>
            <a:chOff x="5614988" y="2925435"/>
            <a:chExt cx="1890045" cy="473379"/>
          </a:xfrm>
        </p:grpSpPr>
        <p:sp>
          <p:nvSpPr>
            <p:cNvPr id="44" name="TextBox 19">
              <a:extLst>
                <a:ext uri="{FF2B5EF4-FFF2-40B4-BE49-F238E27FC236}">
                  <a16:creationId xmlns:a16="http://schemas.microsoft.com/office/drawing/2014/main" id="{4BE98F80-A6B7-4EE8-8473-700E11F931A2}"/>
                </a:ext>
              </a:extLst>
            </p:cNvPr>
            <p:cNvSpPr txBox="1"/>
            <p:nvPr/>
          </p:nvSpPr>
          <p:spPr>
            <a:xfrm>
              <a:off x="6046354" y="2925435"/>
              <a:ext cx="978153" cy="276999"/>
            </a:xfrm>
            <a:prstGeom prst="rect">
              <a:avLst/>
            </a:prstGeom>
            <a:noFill/>
          </p:spPr>
          <p:txBody>
            <a:bodyPr rtlCol="0" wrap="none">
              <a:spAutoFit/>
            </a:bodyPr>
            <a:lstStyle/>
            <a:p>
              <a:pPr algn="ctr" defTabSz="914217"/>
              <a:r>
                <a:rPr dirty="0" lang="en-US" spc="300" sz="1200">
                  <a:solidFill>
                    <a:srgbClr val="000000"/>
                  </a:solidFill>
                  <a:ea charset="0" typeface="Montserrat Semi"/>
                  <a:cs charset="0" typeface="Montserrat Semi"/>
                </a:rPr>
                <a:t>JOHN DOE</a:t>
              </a:r>
            </a:p>
          </p:txBody>
        </p:sp>
        <p:sp>
          <p:nvSpPr>
            <p:cNvPr id="45" name="TextBox 20">
              <a:extLst>
                <a:ext uri="{FF2B5EF4-FFF2-40B4-BE49-F238E27FC236}">
                  <a16:creationId xmlns:a16="http://schemas.microsoft.com/office/drawing/2014/main" id="{710CE647-7463-4495-AD8A-B5BFD2F78EB5}"/>
                </a:ext>
              </a:extLst>
            </p:cNvPr>
            <p:cNvSpPr txBox="1"/>
            <p:nvPr/>
          </p:nvSpPr>
          <p:spPr>
            <a:xfrm>
              <a:off x="5614988" y="3098732"/>
              <a:ext cx="1890045" cy="300082"/>
            </a:xfrm>
            <a:prstGeom prst="rect">
              <a:avLst/>
            </a:prstGeom>
            <a:noFill/>
          </p:spPr>
          <p:txBody>
            <a:bodyPr rtlCol="0" wrap="square">
              <a:spAutoFit/>
            </a:bodyPr>
            <a:lstStyle/>
            <a:p>
              <a:pPr algn="ctr" defTabSz="914217">
                <a:lnSpc>
                  <a:spcPct val="150000"/>
                </a:lnSpc>
              </a:pPr>
              <a:r>
                <a:rPr dirty="0" lang="en-US" spc="150" sz="900">
                  <a:solidFill>
                    <a:srgbClr val="7F7F7F"/>
                  </a:solidFill>
                  <a:ea charset="0" typeface="Lato Light"/>
                  <a:cs charset="0" typeface="Lato Light"/>
                </a:rPr>
                <a:t>CEO &amp; FOUNDER</a:t>
              </a:r>
            </a:p>
          </p:txBody>
        </p:sp>
      </p:grpSp>
      <p:grpSp>
        <p:nvGrpSpPr>
          <p:cNvPr id="46" name="组合 45">
            <a:extLst>
              <a:ext uri="{FF2B5EF4-FFF2-40B4-BE49-F238E27FC236}">
                <a16:creationId xmlns:a16="http://schemas.microsoft.com/office/drawing/2014/main" id="{E20F292E-2C0C-4E2E-B784-B511F2528DAD}"/>
              </a:ext>
            </a:extLst>
          </p:cNvPr>
          <p:cNvGrpSpPr/>
          <p:nvPr/>
        </p:nvGrpSpPr>
        <p:grpSpPr>
          <a:xfrm>
            <a:off x="7715226" y="3434407"/>
            <a:ext cx="1890045" cy="473379"/>
            <a:chOff x="7637736" y="2925435"/>
            <a:chExt cx="1890045" cy="473379"/>
          </a:xfrm>
        </p:grpSpPr>
        <p:sp>
          <p:nvSpPr>
            <p:cNvPr id="47" name="TextBox 21">
              <a:extLst>
                <a:ext uri="{FF2B5EF4-FFF2-40B4-BE49-F238E27FC236}">
                  <a16:creationId xmlns:a16="http://schemas.microsoft.com/office/drawing/2014/main" id="{7A954392-EC8D-4698-ABB6-C021630A3784}"/>
                </a:ext>
              </a:extLst>
            </p:cNvPr>
            <p:cNvSpPr txBox="1"/>
            <p:nvPr/>
          </p:nvSpPr>
          <p:spPr>
            <a:xfrm>
              <a:off x="8096376" y="2925435"/>
              <a:ext cx="978153" cy="276999"/>
            </a:xfrm>
            <a:prstGeom prst="rect">
              <a:avLst/>
            </a:prstGeom>
            <a:noFill/>
          </p:spPr>
          <p:txBody>
            <a:bodyPr rtlCol="0" wrap="none">
              <a:spAutoFit/>
            </a:bodyPr>
            <a:lstStyle/>
            <a:p>
              <a:pPr algn="ctr" defTabSz="914217"/>
              <a:r>
                <a:rPr dirty="0" lang="en-US" spc="300" sz="1200">
                  <a:solidFill>
                    <a:srgbClr val="000000"/>
                  </a:solidFill>
                  <a:ea charset="0" typeface="Montserrat Semi"/>
                  <a:cs charset="0" typeface="Montserrat Semi"/>
                </a:rPr>
                <a:t>JOHN DOE</a:t>
              </a:r>
            </a:p>
          </p:txBody>
        </p:sp>
        <p:sp>
          <p:nvSpPr>
            <p:cNvPr id="48" name="TextBox 23">
              <a:extLst>
                <a:ext uri="{FF2B5EF4-FFF2-40B4-BE49-F238E27FC236}">
                  <a16:creationId xmlns:a16="http://schemas.microsoft.com/office/drawing/2014/main" id="{0D082B4B-F2B1-4205-A358-704D4412D761}"/>
                </a:ext>
              </a:extLst>
            </p:cNvPr>
            <p:cNvSpPr txBox="1"/>
            <p:nvPr/>
          </p:nvSpPr>
          <p:spPr>
            <a:xfrm>
              <a:off x="7637736" y="3098732"/>
              <a:ext cx="1890045" cy="300082"/>
            </a:xfrm>
            <a:prstGeom prst="rect">
              <a:avLst/>
            </a:prstGeom>
            <a:noFill/>
          </p:spPr>
          <p:txBody>
            <a:bodyPr rtlCol="0" wrap="square">
              <a:spAutoFit/>
            </a:bodyPr>
            <a:lstStyle/>
            <a:p>
              <a:pPr algn="ctr" defTabSz="914217">
                <a:lnSpc>
                  <a:spcPct val="150000"/>
                </a:lnSpc>
              </a:pPr>
              <a:r>
                <a:rPr dirty="0" lang="en-US" spc="150" sz="900">
                  <a:solidFill>
                    <a:srgbClr val="7F7F7F"/>
                  </a:solidFill>
                  <a:ea charset="0" typeface="Lato Light"/>
                  <a:cs charset="0" typeface="Lato Light"/>
                </a:rPr>
                <a:t>CEO &amp; FOUNDER</a:t>
              </a:r>
            </a:p>
          </p:txBody>
        </p:sp>
      </p:grpSp>
      <p:grpSp>
        <p:nvGrpSpPr>
          <p:cNvPr id="49" name="组合 48">
            <a:extLst>
              <a:ext uri="{FF2B5EF4-FFF2-40B4-BE49-F238E27FC236}">
                <a16:creationId xmlns:a16="http://schemas.microsoft.com/office/drawing/2014/main" id="{CF6B7B28-4D96-48DF-B984-879DCAC547DC}"/>
              </a:ext>
            </a:extLst>
          </p:cNvPr>
          <p:cNvGrpSpPr/>
          <p:nvPr/>
        </p:nvGrpSpPr>
        <p:grpSpPr>
          <a:xfrm>
            <a:off x="9728883" y="3434407"/>
            <a:ext cx="1890045" cy="473379"/>
            <a:chOff x="9651393" y="2925435"/>
            <a:chExt cx="1890045" cy="473379"/>
          </a:xfrm>
        </p:grpSpPr>
        <p:sp>
          <p:nvSpPr>
            <p:cNvPr id="50" name="TextBox 27">
              <a:extLst>
                <a:ext uri="{FF2B5EF4-FFF2-40B4-BE49-F238E27FC236}">
                  <a16:creationId xmlns:a16="http://schemas.microsoft.com/office/drawing/2014/main" id="{4C33462F-4027-401F-AD78-EDDD80A37DC3}"/>
                </a:ext>
              </a:extLst>
            </p:cNvPr>
            <p:cNvSpPr txBox="1"/>
            <p:nvPr/>
          </p:nvSpPr>
          <p:spPr>
            <a:xfrm>
              <a:off x="10110033" y="2925435"/>
              <a:ext cx="978153" cy="276999"/>
            </a:xfrm>
            <a:prstGeom prst="rect">
              <a:avLst/>
            </a:prstGeom>
            <a:noFill/>
          </p:spPr>
          <p:txBody>
            <a:bodyPr rtlCol="0" wrap="none">
              <a:spAutoFit/>
            </a:bodyPr>
            <a:lstStyle/>
            <a:p>
              <a:pPr algn="ctr" defTabSz="914217"/>
              <a:r>
                <a:rPr dirty="0" lang="en-US" spc="300" sz="1200">
                  <a:solidFill>
                    <a:srgbClr val="000000"/>
                  </a:solidFill>
                  <a:ea charset="0" typeface="Montserrat Semi"/>
                  <a:cs charset="0" typeface="Montserrat Semi"/>
                </a:rPr>
                <a:t>JOHN DOE</a:t>
              </a:r>
            </a:p>
          </p:txBody>
        </p:sp>
        <p:sp>
          <p:nvSpPr>
            <p:cNvPr id="51" name="TextBox 35">
              <a:extLst>
                <a:ext uri="{FF2B5EF4-FFF2-40B4-BE49-F238E27FC236}">
                  <a16:creationId xmlns:a16="http://schemas.microsoft.com/office/drawing/2014/main" id="{44873130-7C4E-47F9-AD3D-2185183A0B98}"/>
                </a:ext>
              </a:extLst>
            </p:cNvPr>
            <p:cNvSpPr txBox="1"/>
            <p:nvPr/>
          </p:nvSpPr>
          <p:spPr>
            <a:xfrm>
              <a:off x="9651393" y="3098732"/>
              <a:ext cx="1890045" cy="300082"/>
            </a:xfrm>
            <a:prstGeom prst="rect">
              <a:avLst/>
            </a:prstGeom>
            <a:noFill/>
          </p:spPr>
          <p:txBody>
            <a:bodyPr rtlCol="0" wrap="square">
              <a:spAutoFit/>
            </a:bodyPr>
            <a:lstStyle/>
            <a:p>
              <a:pPr algn="ctr" defTabSz="914217">
                <a:lnSpc>
                  <a:spcPct val="150000"/>
                </a:lnSpc>
              </a:pPr>
              <a:r>
                <a:rPr dirty="0" lang="en-US" spc="150" sz="900">
                  <a:solidFill>
                    <a:srgbClr val="7F7F7F"/>
                  </a:solidFill>
                  <a:ea charset="0" typeface="Lato Light"/>
                  <a:cs charset="0" typeface="Lato Light"/>
                </a:rPr>
                <a:t>CEO &amp; FOUNDER</a:t>
              </a:r>
            </a:p>
          </p:txBody>
        </p:sp>
      </p:grpSp>
      <p:grpSp>
        <p:nvGrpSpPr>
          <p:cNvPr id="52" name="组合 51">
            <a:extLst>
              <a:ext uri="{FF2B5EF4-FFF2-40B4-BE49-F238E27FC236}">
                <a16:creationId xmlns:a16="http://schemas.microsoft.com/office/drawing/2014/main" id="{A8AA3730-B078-4807-98F0-297D0780E2C1}"/>
              </a:ext>
            </a:extLst>
          </p:cNvPr>
          <p:cNvGrpSpPr/>
          <p:nvPr/>
        </p:nvGrpSpPr>
        <p:grpSpPr>
          <a:xfrm>
            <a:off x="5692478" y="5873256"/>
            <a:ext cx="1890045" cy="473379"/>
            <a:chOff x="5614988" y="5873256"/>
            <a:chExt cx="1890045" cy="473379"/>
          </a:xfrm>
        </p:grpSpPr>
        <p:sp>
          <p:nvSpPr>
            <p:cNvPr id="53" name="TextBox 36">
              <a:extLst>
                <a:ext uri="{FF2B5EF4-FFF2-40B4-BE49-F238E27FC236}">
                  <a16:creationId xmlns:a16="http://schemas.microsoft.com/office/drawing/2014/main" id="{6C5963C7-8DD2-41E4-948F-64C1E6FE860D}"/>
                </a:ext>
              </a:extLst>
            </p:cNvPr>
            <p:cNvSpPr txBox="1"/>
            <p:nvPr/>
          </p:nvSpPr>
          <p:spPr>
            <a:xfrm>
              <a:off x="6046354" y="5873256"/>
              <a:ext cx="978153" cy="276999"/>
            </a:xfrm>
            <a:prstGeom prst="rect">
              <a:avLst/>
            </a:prstGeom>
            <a:noFill/>
          </p:spPr>
          <p:txBody>
            <a:bodyPr rtlCol="0" wrap="none">
              <a:spAutoFit/>
            </a:bodyPr>
            <a:lstStyle/>
            <a:p>
              <a:pPr algn="ctr" defTabSz="914217"/>
              <a:r>
                <a:rPr dirty="0" lang="en-US" spc="300" sz="1200">
                  <a:solidFill>
                    <a:srgbClr val="000000"/>
                  </a:solidFill>
                  <a:ea charset="0" typeface="Montserrat Semi"/>
                  <a:cs charset="0" typeface="Montserrat Semi"/>
                </a:rPr>
                <a:t>JOHN DOE</a:t>
              </a:r>
            </a:p>
          </p:txBody>
        </p:sp>
        <p:sp>
          <p:nvSpPr>
            <p:cNvPr id="54" name="TextBox 37">
              <a:extLst>
                <a:ext uri="{FF2B5EF4-FFF2-40B4-BE49-F238E27FC236}">
                  <a16:creationId xmlns:a16="http://schemas.microsoft.com/office/drawing/2014/main" id="{E1920089-1755-4297-AC6F-4C68C10522F1}"/>
                </a:ext>
              </a:extLst>
            </p:cNvPr>
            <p:cNvSpPr txBox="1"/>
            <p:nvPr/>
          </p:nvSpPr>
          <p:spPr>
            <a:xfrm>
              <a:off x="5614988" y="6046553"/>
              <a:ext cx="1890045" cy="300082"/>
            </a:xfrm>
            <a:prstGeom prst="rect">
              <a:avLst/>
            </a:prstGeom>
            <a:noFill/>
          </p:spPr>
          <p:txBody>
            <a:bodyPr rtlCol="0" wrap="square">
              <a:spAutoFit/>
            </a:bodyPr>
            <a:lstStyle/>
            <a:p>
              <a:pPr algn="ctr" defTabSz="914217">
                <a:lnSpc>
                  <a:spcPct val="150000"/>
                </a:lnSpc>
              </a:pPr>
              <a:r>
                <a:rPr dirty="0" lang="en-US" spc="150" sz="900">
                  <a:solidFill>
                    <a:srgbClr val="7F7F7F"/>
                  </a:solidFill>
                  <a:ea charset="0" typeface="Lato Light"/>
                  <a:cs charset="0" typeface="Lato Light"/>
                </a:rPr>
                <a:t>CEO &amp; FOUNDER</a:t>
              </a:r>
            </a:p>
          </p:txBody>
        </p:sp>
      </p:grpSp>
      <p:grpSp>
        <p:nvGrpSpPr>
          <p:cNvPr id="55" name="组合 54">
            <a:extLst>
              <a:ext uri="{FF2B5EF4-FFF2-40B4-BE49-F238E27FC236}">
                <a16:creationId xmlns:a16="http://schemas.microsoft.com/office/drawing/2014/main" id="{FDFDCE69-B8FB-42FE-B8CF-E2C29580BAA9}"/>
              </a:ext>
            </a:extLst>
          </p:cNvPr>
          <p:cNvGrpSpPr/>
          <p:nvPr/>
        </p:nvGrpSpPr>
        <p:grpSpPr>
          <a:xfrm>
            <a:off x="7715226" y="5873256"/>
            <a:ext cx="1890045" cy="473379"/>
            <a:chOff x="7637736" y="5873256"/>
            <a:chExt cx="1890045" cy="473379"/>
          </a:xfrm>
        </p:grpSpPr>
        <p:sp>
          <p:nvSpPr>
            <p:cNvPr id="56" name="TextBox 38">
              <a:extLst>
                <a:ext uri="{FF2B5EF4-FFF2-40B4-BE49-F238E27FC236}">
                  <a16:creationId xmlns:a16="http://schemas.microsoft.com/office/drawing/2014/main" id="{2BD4A25C-BFEE-4077-A63B-C06CC258240E}"/>
                </a:ext>
              </a:extLst>
            </p:cNvPr>
            <p:cNvSpPr txBox="1"/>
            <p:nvPr/>
          </p:nvSpPr>
          <p:spPr>
            <a:xfrm>
              <a:off x="8096376" y="5873256"/>
              <a:ext cx="978153" cy="276999"/>
            </a:xfrm>
            <a:prstGeom prst="rect">
              <a:avLst/>
            </a:prstGeom>
            <a:noFill/>
          </p:spPr>
          <p:txBody>
            <a:bodyPr rtlCol="0" wrap="none">
              <a:spAutoFit/>
            </a:bodyPr>
            <a:lstStyle/>
            <a:p>
              <a:pPr algn="ctr" defTabSz="914217"/>
              <a:r>
                <a:rPr dirty="0" lang="en-US" spc="300" sz="1200">
                  <a:solidFill>
                    <a:srgbClr val="000000"/>
                  </a:solidFill>
                  <a:ea charset="0" typeface="Montserrat Semi"/>
                  <a:cs charset="0" typeface="Montserrat Semi"/>
                </a:rPr>
                <a:t>JOHN DOE</a:t>
              </a:r>
            </a:p>
          </p:txBody>
        </p:sp>
        <p:sp>
          <p:nvSpPr>
            <p:cNvPr id="57" name="TextBox 39">
              <a:extLst>
                <a:ext uri="{FF2B5EF4-FFF2-40B4-BE49-F238E27FC236}">
                  <a16:creationId xmlns:a16="http://schemas.microsoft.com/office/drawing/2014/main" id="{0FCBCC4A-342B-4C4C-B406-8726F948FCE4}"/>
                </a:ext>
              </a:extLst>
            </p:cNvPr>
            <p:cNvSpPr txBox="1"/>
            <p:nvPr/>
          </p:nvSpPr>
          <p:spPr>
            <a:xfrm>
              <a:off x="7637736" y="6046553"/>
              <a:ext cx="1890045" cy="300082"/>
            </a:xfrm>
            <a:prstGeom prst="rect">
              <a:avLst/>
            </a:prstGeom>
            <a:noFill/>
          </p:spPr>
          <p:txBody>
            <a:bodyPr rtlCol="0" wrap="square">
              <a:spAutoFit/>
            </a:bodyPr>
            <a:lstStyle/>
            <a:p>
              <a:pPr algn="ctr" defTabSz="914217">
                <a:lnSpc>
                  <a:spcPct val="150000"/>
                </a:lnSpc>
              </a:pPr>
              <a:r>
                <a:rPr dirty="0" lang="en-US" spc="150" sz="900">
                  <a:solidFill>
                    <a:srgbClr val="7F7F7F"/>
                  </a:solidFill>
                  <a:ea charset="0" typeface="Lato Light"/>
                  <a:cs charset="0" typeface="Lato Light"/>
                </a:rPr>
                <a:t>CEO &amp; FOUNDER</a:t>
              </a:r>
            </a:p>
          </p:txBody>
        </p:sp>
      </p:grpSp>
      <p:grpSp>
        <p:nvGrpSpPr>
          <p:cNvPr id="58" name="组合 57">
            <a:extLst>
              <a:ext uri="{FF2B5EF4-FFF2-40B4-BE49-F238E27FC236}">
                <a16:creationId xmlns:a16="http://schemas.microsoft.com/office/drawing/2014/main" id="{91678FE9-9D4D-4EED-ABDF-B6B0BA5B02CC}"/>
              </a:ext>
            </a:extLst>
          </p:cNvPr>
          <p:cNvGrpSpPr/>
          <p:nvPr/>
        </p:nvGrpSpPr>
        <p:grpSpPr>
          <a:xfrm>
            <a:off x="9728883" y="5873256"/>
            <a:ext cx="1890045" cy="473379"/>
            <a:chOff x="9651393" y="5873256"/>
            <a:chExt cx="1890045" cy="473379"/>
          </a:xfrm>
        </p:grpSpPr>
        <p:sp>
          <p:nvSpPr>
            <p:cNvPr id="59" name="TextBox 40">
              <a:extLst>
                <a:ext uri="{FF2B5EF4-FFF2-40B4-BE49-F238E27FC236}">
                  <a16:creationId xmlns:a16="http://schemas.microsoft.com/office/drawing/2014/main" id="{113D5B71-5BE5-46FC-BA11-5631EF86B81A}"/>
                </a:ext>
              </a:extLst>
            </p:cNvPr>
            <p:cNvSpPr txBox="1"/>
            <p:nvPr/>
          </p:nvSpPr>
          <p:spPr>
            <a:xfrm>
              <a:off x="10110033" y="5873256"/>
              <a:ext cx="978153" cy="276999"/>
            </a:xfrm>
            <a:prstGeom prst="rect">
              <a:avLst/>
            </a:prstGeom>
            <a:noFill/>
          </p:spPr>
          <p:txBody>
            <a:bodyPr rtlCol="0" wrap="none">
              <a:spAutoFit/>
            </a:bodyPr>
            <a:lstStyle/>
            <a:p>
              <a:pPr algn="ctr" defTabSz="914217"/>
              <a:r>
                <a:rPr dirty="0" lang="en-US" spc="300" sz="1200">
                  <a:solidFill>
                    <a:srgbClr val="000000"/>
                  </a:solidFill>
                  <a:ea charset="0" typeface="Montserrat Semi"/>
                  <a:cs charset="0" typeface="Montserrat Semi"/>
                </a:rPr>
                <a:t>JOHN DOE</a:t>
              </a:r>
            </a:p>
          </p:txBody>
        </p:sp>
        <p:sp>
          <p:nvSpPr>
            <p:cNvPr id="60" name="TextBox 41">
              <a:extLst>
                <a:ext uri="{FF2B5EF4-FFF2-40B4-BE49-F238E27FC236}">
                  <a16:creationId xmlns:a16="http://schemas.microsoft.com/office/drawing/2014/main" id="{172B2BB7-20C5-48E6-9B81-92C7885CD47E}"/>
                </a:ext>
              </a:extLst>
            </p:cNvPr>
            <p:cNvSpPr txBox="1"/>
            <p:nvPr/>
          </p:nvSpPr>
          <p:spPr>
            <a:xfrm>
              <a:off x="9651393" y="6046553"/>
              <a:ext cx="1890045" cy="300082"/>
            </a:xfrm>
            <a:prstGeom prst="rect">
              <a:avLst/>
            </a:prstGeom>
            <a:noFill/>
          </p:spPr>
          <p:txBody>
            <a:bodyPr rtlCol="0" wrap="square">
              <a:spAutoFit/>
            </a:bodyPr>
            <a:lstStyle/>
            <a:p>
              <a:pPr algn="ctr" defTabSz="914217">
                <a:lnSpc>
                  <a:spcPct val="150000"/>
                </a:lnSpc>
              </a:pPr>
              <a:r>
                <a:rPr dirty="0" lang="en-US" spc="150" sz="900">
                  <a:solidFill>
                    <a:srgbClr val="7F7F7F"/>
                  </a:solidFill>
                  <a:ea charset="0" typeface="Lato Light"/>
                  <a:cs charset="0" typeface="Lato Light"/>
                </a:rPr>
                <a:t>CEO &amp; FOUNDER</a:t>
              </a:r>
            </a:p>
          </p:txBody>
        </p:sp>
      </p:grpSp>
      <p:grpSp>
        <p:nvGrpSpPr>
          <p:cNvPr id="61" name="Group 42">
            <a:extLst>
              <a:ext uri="{FF2B5EF4-FFF2-40B4-BE49-F238E27FC236}">
                <a16:creationId xmlns:a16="http://schemas.microsoft.com/office/drawing/2014/main" id="{EEB4ACF0-3DFF-47BA-8B5D-9B3AAD67DF11}"/>
              </a:ext>
            </a:extLst>
          </p:cNvPr>
          <p:cNvGrpSpPr/>
          <p:nvPr/>
        </p:nvGrpSpPr>
        <p:grpSpPr>
          <a:xfrm>
            <a:off x="769725" y="1492455"/>
            <a:ext cx="5047309" cy="4268483"/>
            <a:chOff x="1916409" y="2326363"/>
            <a:chExt cx="10094618" cy="8536966"/>
          </a:xfrm>
        </p:grpSpPr>
        <p:sp>
          <p:nvSpPr>
            <p:cNvPr id="62" name="TextBox 43">
              <a:extLst>
                <a:ext uri="{FF2B5EF4-FFF2-40B4-BE49-F238E27FC236}">
                  <a16:creationId xmlns:a16="http://schemas.microsoft.com/office/drawing/2014/main" id="{1CF57D19-35D7-4A9D-AAF0-6AFE18F5066A}"/>
                </a:ext>
              </a:extLst>
            </p:cNvPr>
            <p:cNvSpPr txBox="1"/>
            <p:nvPr/>
          </p:nvSpPr>
          <p:spPr>
            <a:xfrm>
              <a:off x="1934757" y="3347911"/>
              <a:ext cx="10076270" cy="800220"/>
            </a:xfrm>
            <a:prstGeom prst="rect">
              <a:avLst/>
            </a:prstGeom>
            <a:noFill/>
          </p:spPr>
          <p:txBody>
            <a:bodyPr rtlCol="0" wrap="square">
              <a:spAutoFit/>
            </a:bodyPr>
            <a:lstStyle/>
            <a:p>
              <a:pPr defTabSz="914217">
                <a:defRPr/>
              </a:pPr>
              <a:r>
                <a:rPr altLang="zh-CN" dirty="0" kern="0" lang="en-US" sz="2000">
                  <a:solidFill>
                    <a:srgbClr val="4F4D50"/>
                  </a:solidFill>
                  <a:latin typeface="+mn-ea"/>
                  <a:cs charset="0" typeface="Montserrat"/>
                </a:rPr>
                <a:t>Team members</a:t>
              </a:r>
              <a:endParaRPr dirty="0" kern="0" lang="en-US" sz="2000">
                <a:solidFill>
                  <a:srgbClr val="4F4D50"/>
                </a:solidFill>
                <a:latin typeface="+mn-ea"/>
                <a:cs charset="0" typeface="Montserrat"/>
              </a:endParaRPr>
            </a:p>
          </p:txBody>
        </p:sp>
        <p:sp>
          <p:nvSpPr>
            <p:cNvPr id="63" name="TextBox 44">
              <a:extLst>
                <a:ext uri="{FF2B5EF4-FFF2-40B4-BE49-F238E27FC236}">
                  <a16:creationId xmlns:a16="http://schemas.microsoft.com/office/drawing/2014/main" id="{15BCA39C-A293-49B2-9B4F-6A4DF0283792}"/>
                </a:ext>
              </a:extLst>
            </p:cNvPr>
            <p:cNvSpPr txBox="1"/>
            <p:nvPr/>
          </p:nvSpPr>
          <p:spPr>
            <a:xfrm>
              <a:off x="2074457" y="4772469"/>
              <a:ext cx="6579366" cy="1015662"/>
            </a:xfrm>
            <a:prstGeom prst="rect">
              <a:avLst/>
            </a:prstGeom>
            <a:noFill/>
          </p:spPr>
          <p:txBody>
            <a:bodyPr rtlCol="0" wrap="none">
              <a:spAutoFit/>
            </a:bodyPr>
            <a:lstStyle/>
            <a:p>
              <a:pPr defTabSz="914217">
                <a:lnSpc>
                  <a:spcPct val="150000"/>
                </a:lnSpc>
                <a:defRPr/>
              </a:pPr>
              <a:r>
                <a:rPr dirty="0" kern="0" lang="en-US" spc="150" sz="900">
                  <a:solidFill>
                    <a:srgbClr val="4F4D50"/>
                  </a:solidFill>
                  <a:ea charset="0" typeface="Montserrat"/>
                  <a:cs charset="0" typeface="Montserrat"/>
                </a:rPr>
                <a:t>NOW YOU CAN WRITE SOMETHING REALLY</a:t>
              </a:r>
            </a:p>
            <a:p>
              <a:pPr defTabSz="914217">
                <a:lnSpc>
                  <a:spcPct val="150000"/>
                </a:lnSpc>
                <a:defRPr/>
              </a:pPr>
              <a:r>
                <a:rPr dirty="0" kern="0" lang="en-US" spc="150" sz="900">
                  <a:solidFill>
                    <a:srgbClr val="4F4D50"/>
                  </a:solidFill>
                  <a:ea charset="0" typeface="Montserrat"/>
                  <a:cs charset="0" typeface="Montserrat"/>
                </a:rPr>
                <a:t>AWESOME IN THIS AREA</a:t>
              </a:r>
            </a:p>
          </p:txBody>
        </p:sp>
        <p:cxnSp>
          <p:nvCxnSpPr>
            <p:cNvPr id="64" name="Straight Connector 45">
              <a:extLst>
                <a:ext uri="{FF2B5EF4-FFF2-40B4-BE49-F238E27FC236}">
                  <a16:creationId xmlns:a16="http://schemas.microsoft.com/office/drawing/2014/main" id="{AB5BBDD2-C2A5-4A1B-AB41-8974E0DB0B74}"/>
                </a:ext>
              </a:extLst>
            </p:cNvPr>
            <p:cNvCxnSpPr/>
            <p:nvPr/>
          </p:nvCxnSpPr>
          <p:spPr>
            <a:xfrm>
              <a:off x="2144587" y="4434692"/>
              <a:ext cx="4967413" cy="0"/>
            </a:xfrm>
            <a:prstGeom prst="line">
              <a:avLst/>
            </a:prstGeom>
            <a:noFill/>
            <a:ln algn="ctr" cap="flat" cmpd="sng" w="6350">
              <a:solidFill>
                <a:srgbClr val="000000"/>
              </a:solidFill>
              <a:prstDash val="solid"/>
              <a:miter lim="800000"/>
            </a:ln>
            <a:effectLst/>
          </p:spPr>
        </p:cxnSp>
        <p:sp>
          <p:nvSpPr>
            <p:cNvPr id="65" name="TextBox 46">
              <a:extLst>
                <a:ext uri="{FF2B5EF4-FFF2-40B4-BE49-F238E27FC236}">
                  <a16:creationId xmlns:a16="http://schemas.microsoft.com/office/drawing/2014/main" id="{E4CE6DA9-C6A9-4FCE-B4B3-E44E6D049965}"/>
                </a:ext>
              </a:extLst>
            </p:cNvPr>
            <p:cNvSpPr txBox="1"/>
            <p:nvPr/>
          </p:nvSpPr>
          <p:spPr>
            <a:xfrm>
              <a:off x="2041669" y="6254077"/>
              <a:ext cx="8924600" cy="2954656"/>
            </a:xfrm>
            <a:prstGeom prst="rect">
              <a:avLst/>
            </a:prstGeom>
            <a:noFill/>
          </p:spPr>
          <p:txBody>
            <a:bodyPr rtlCol="0" wrap="square">
              <a:spAutoFit/>
            </a:bodyPr>
            <a:lstStyle/>
            <a:p>
              <a:pPr defTabSz="914217">
                <a:lnSpc>
                  <a:spcPct val="150000"/>
                </a:lnSpc>
                <a:defRPr/>
              </a:pPr>
              <a:r>
                <a:rPr altLang="en-US" dirty="0" kern="0" lang="zh-CN" sz="1000">
                  <a:solidFill>
                    <a:srgbClr val="4F4D50"/>
                  </a:solidFill>
                  <a:latin charset="-122" panose="02010601030101010101" pitchFamily="2" typeface="方正黑体简体"/>
                  <a:ea charset="-122" panose="02010601030101010101" pitchFamily="2" typeface="方正黑体简体"/>
                  <a:cs charset="0" typeface="Lato Light"/>
                </a:rPr>
                <a:t>团队是指拥有共同目标，并且具有不同能力的一小群人有意识的协调行为或力的系统，这群人就如同人的五官一样，共同协作维持一个人的生存，缺一不可。</a:t>
              </a:r>
              <a:endParaRPr altLang="zh-CN" dirty="0" kern="0" lang="en-US" sz="1000">
                <a:solidFill>
                  <a:srgbClr val="4F4D50"/>
                </a:solidFill>
                <a:latin charset="-122" panose="02010601030101010101" pitchFamily="2" typeface="方正黑体简体"/>
                <a:ea charset="-122" panose="02010601030101010101" pitchFamily="2" typeface="方正黑体简体"/>
                <a:cs charset="0" typeface="Lato Light"/>
              </a:endParaRPr>
            </a:p>
            <a:p>
              <a:pPr defTabSz="914217">
                <a:lnSpc>
                  <a:spcPct val="150000"/>
                </a:lnSpc>
                <a:defRPr/>
              </a:pPr>
              <a:r>
                <a:rPr altLang="en-US" dirty="0" kern="0" lang="zh-CN" sz="1000">
                  <a:solidFill>
                    <a:srgbClr val="4F4D50"/>
                  </a:solidFill>
                  <a:latin charset="-122" panose="02010601030101010101" pitchFamily="2" typeface="方正黑体简体"/>
                  <a:ea charset="-122" panose="02010601030101010101" pitchFamily="2" typeface="方正黑体简体"/>
                  <a:cs charset="0" typeface="Lato Light"/>
                </a:rPr>
                <a:t>我们是一支专业的团队。我们的成员拥有多年的信息安全专业技术背景，来自国内知名安全公司的一线骨干。</a:t>
              </a:r>
            </a:p>
            <a:p>
              <a:pPr defTabSz="914217">
                <a:lnSpc>
                  <a:spcPct val="150000"/>
                </a:lnSpc>
                <a:defRPr/>
              </a:pPr>
              <a:endParaRPr altLang="en-US" dirty="0" kern="0" lang="zh-CN" sz="1000">
                <a:solidFill>
                  <a:srgbClr val="4F4D50"/>
                </a:solidFill>
                <a:latin charset="-122" panose="02010601030101010101" pitchFamily="2" typeface="方正黑体简体"/>
                <a:ea charset="-122" panose="02010601030101010101" pitchFamily="2" typeface="方正黑体简体"/>
                <a:cs charset="0" typeface="Lato Light"/>
              </a:endParaRPr>
            </a:p>
          </p:txBody>
        </p:sp>
        <p:grpSp>
          <p:nvGrpSpPr>
            <p:cNvPr id="66" name="Group 47">
              <a:extLst>
                <a:ext uri="{FF2B5EF4-FFF2-40B4-BE49-F238E27FC236}">
                  <a16:creationId xmlns:a16="http://schemas.microsoft.com/office/drawing/2014/main" id="{B1864E17-57DE-4121-AB42-83B8FF6BD2EF}"/>
                </a:ext>
              </a:extLst>
            </p:cNvPr>
            <p:cNvGrpSpPr/>
            <p:nvPr/>
          </p:nvGrpSpPr>
          <p:grpSpPr>
            <a:xfrm>
              <a:off x="2144587" y="10262889"/>
              <a:ext cx="3060659" cy="600440"/>
              <a:chOff x="5537205" y="12330609"/>
              <a:chExt cx="3060659" cy="600440"/>
            </a:xfrm>
          </p:grpSpPr>
          <p:sp>
            <p:nvSpPr>
              <p:cNvPr id="67" name="Rectangle 48">
                <a:extLst>
                  <a:ext uri="{FF2B5EF4-FFF2-40B4-BE49-F238E27FC236}">
                    <a16:creationId xmlns:a16="http://schemas.microsoft.com/office/drawing/2014/main" id="{5B6DDD61-6FCA-4C4E-9B7C-F3F685EC5F19}"/>
                  </a:ext>
                </a:extLst>
              </p:cNvPr>
              <p:cNvSpPr/>
              <p:nvPr/>
            </p:nvSpPr>
            <p:spPr>
              <a:xfrm>
                <a:off x="5537205" y="12330609"/>
                <a:ext cx="3060659" cy="600440"/>
              </a:xfrm>
              <a:prstGeom prst="rect">
                <a:avLst/>
              </a:prstGeom>
              <a:solidFill>
                <a:srgbClr val="4F4D50"/>
              </a:solidFill>
              <a:ln algn="ctr" cap="flat" cmpd="sng" w="28575">
                <a:noFill/>
                <a:prstDash val="solid"/>
                <a:miter lim="800000"/>
              </a:ln>
              <a:effectLst>
                <a:outerShdw algn="tl" blurRad="254000" dir="2700000" dist="63500" rotWithShape="0">
                  <a:prstClr val="black">
                    <a:alpha val="30000"/>
                  </a:prstClr>
                </a:outerShdw>
              </a:effectLst>
            </p:spPr>
            <p:txBody>
              <a:bodyPr anchor="ctr" rtlCol="0"/>
              <a:lstStyle/>
              <a:p>
                <a:pPr defTabSz="914217">
                  <a:defRPr/>
                </a:pPr>
                <a:endParaRPr dirty="0" kern="0" lang="en-US">
                  <a:solidFill>
                    <a:srgbClr val="4F4D50"/>
                  </a:solidFill>
                  <a:latin typeface="Lato Light"/>
                  <a:ea charset="0" typeface="Lato Light"/>
                  <a:cs charset="0" typeface="Lato Light"/>
                </a:endParaRPr>
              </a:p>
            </p:txBody>
          </p:sp>
          <p:sp>
            <p:nvSpPr>
              <p:cNvPr id="68" name="TextBox 49">
                <a:extLst>
                  <a:ext uri="{FF2B5EF4-FFF2-40B4-BE49-F238E27FC236}">
                    <a16:creationId xmlns:a16="http://schemas.microsoft.com/office/drawing/2014/main" id="{6849E595-AC76-43A1-9F95-5B3FF0B83C61}"/>
                  </a:ext>
                </a:extLst>
              </p:cNvPr>
              <p:cNvSpPr txBox="1"/>
              <p:nvPr/>
            </p:nvSpPr>
            <p:spPr>
              <a:xfrm>
                <a:off x="5669747" y="12399997"/>
                <a:ext cx="2795575" cy="461664"/>
              </a:xfrm>
              <a:prstGeom prst="rect">
                <a:avLst/>
              </a:prstGeom>
              <a:noFill/>
            </p:spPr>
            <p:txBody>
              <a:bodyPr rtlCol="0" wrap="square">
                <a:spAutoFit/>
              </a:bodyPr>
              <a:lstStyle/>
              <a:p>
                <a:pPr algn="ctr" defTabSz="914217">
                  <a:defRPr/>
                </a:pPr>
                <a:r>
                  <a:rPr b="1" dirty="0" kern="0" lang="en-US" spc="150" sz="900">
                    <a:solidFill>
                      <a:schemeClr val="bg1"/>
                    </a:solidFill>
                    <a:ea charset="0" typeface="Montserrat"/>
                    <a:cs charset="0" typeface="Montserrat"/>
                  </a:rPr>
                  <a:t>LEARN MORE</a:t>
                </a:r>
              </a:p>
            </p:txBody>
          </p:sp>
        </p:grpSp>
        <p:sp>
          <p:nvSpPr>
            <p:cNvPr id="36" name="TextBox 43">
              <a:extLst>
                <a:ext uri="{FF2B5EF4-FFF2-40B4-BE49-F238E27FC236}">
                  <a16:creationId xmlns:a16="http://schemas.microsoft.com/office/drawing/2014/main" id="{1CF57D19-35D7-4A9D-AAF0-6AFE18F5066A}"/>
                </a:ext>
              </a:extLst>
            </p:cNvPr>
            <p:cNvSpPr txBox="1"/>
            <p:nvPr/>
          </p:nvSpPr>
          <p:spPr>
            <a:xfrm>
              <a:off x="1916409" y="2326363"/>
              <a:ext cx="10076270" cy="1292662"/>
            </a:xfrm>
            <a:prstGeom prst="rect">
              <a:avLst/>
            </a:prstGeom>
            <a:noFill/>
          </p:spPr>
          <p:txBody>
            <a:bodyPr rtlCol="0" wrap="square">
              <a:spAutoFit/>
            </a:bodyPr>
            <a:lstStyle/>
            <a:p>
              <a:pPr defTabSz="914217">
                <a:defRPr/>
              </a:pPr>
              <a:r>
                <a:rPr altLang="en-US" b="1" dirty="0" kern="0" lang="zh-CN" spc="300" sz="3600">
                  <a:solidFill>
                    <a:srgbClr val="4F4D50"/>
                  </a:solidFill>
                  <a:ea charset="0" typeface="Montserrat"/>
                  <a:cs charset="0" typeface="Montserrat"/>
                </a:rPr>
                <a:t>团队成员</a:t>
              </a:r>
              <a:endParaRPr b="1" dirty="0" kern="0" lang="en-US" spc="300" sz="3600">
                <a:solidFill>
                  <a:srgbClr val="4F4D50"/>
                </a:solidFill>
                <a:ea charset="0" typeface="Montserrat"/>
                <a:cs charset="0" typeface="Montserrat"/>
              </a:endParaRPr>
            </a:p>
          </p:txBody>
        </p:sp>
      </p:grpSp>
      <p:pic>
        <p:nvPicPr>
          <p:cNvPr id="69" name="图片占位符 25">
            <a:extLst>
              <a:ext uri="{FF2B5EF4-FFF2-40B4-BE49-F238E27FC236}">
                <a16:creationId xmlns:a16="http://schemas.microsoft.com/office/drawing/2014/main" id="{B17FFC86-2B72-4E72-A9AB-56456E469078}"/>
              </a:ext>
            </a:extLst>
          </p:cNvPr>
          <p:cNvPicPr>
            <a:picLocks noChangeAspect="1"/>
          </p:cNvPicPr>
          <p:nvPr/>
        </p:nvPicPr>
        <p:blipFill>
          <a:blip cstate="print" r:embed="rId3">
            <a:extLst>
              <a:ext uri="{28A0092B-C50C-407E-A947-70E740481C1C}">
                <a14:useLocalDpi xmlns:a14="http://schemas.microsoft.com/office/drawing/2010/main" val="0"/>
              </a:ext>
            </a:extLst>
          </a:blip>
          <a:srcRect/>
          <a:stretch>
            <a:fillRect/>
          </a:stretch>
        </p:blipFill>
        <p:spPr>
          <a:xfrm>
            <a:off x="9900754" y="1492455"/>
            <a:ext cx="1546303" cy="1815407"/>
          </a:xfrm>
          <a:prstGeom prst="rect">
            <a:avLst/>
          </a:prstGeom>
          <a:solidFill>
            <a:srgbClr val="FFFFFF">
              <a:lumMod val="95000"/>
            </a:srgbClr>
          </a:solidFill>
          <a:effectLst>
            <a:outerShdw algn="tl" blurRad="254000" dir="2700000" dist="63500" rotWithShape="0">
              <a:prstClr val="black">
                <a:alpha val="30000"/>
              </a:prstClr>
            </a:outerShdw>
          </a:effectLst>
        </p:spPr>
      </p:pic>
      <p:pic>
        <p:nvPicPr>
          <p:cNvPr id="70" name="图片占位符 12">
            <a:extLst>
              <a:ext uri="{FF2B5EF4-FFF2-40B4-BE49-F238E27FC236}">
                <a16:creationId xmlns:a16="http://schemas.microsoft.com/office/drawing/2014/main" id="{23042562-4FF7-4DE9-947E-67DB15BE0984}"/>
              </a:ext>
            </a:extLst>
          </p:cNvPr>
          <p:cNvPicPr>
            <a:picLocks noChangeAspect="1"/>
          </p:cNvPicPr>
          <p:nvPr/>
        </p:nvPicPr>
        <p:blipFill>
          <a:blip cstate="print" r:embed="rId4">
            <a:extLst>
              <a:ext uri="{28A0092B-C50C-407E-A947-70E740481C1C}">
                <a14:useLocalDpi xmlns:a14="http://schemas.microsoft.com/office/drawing/2010/main" val="0"/>
              </a:ext>
            </a:extLst>
          </a:blip>
          <a:srcRect/>
          <a:stretch>
            <a:fillRect/>
          </a:stretch>
        </p:blipFill>
        <p:spPr>
          <a:xfrm>
            <a:off x="5864349" y="1482221"/>
            <a:ext cx="1546303" cy="1815407"/>
          </a:xfrm>
          <a:prstGeom prst="rect">
            <a:avLst/>
          </a:prstGeom>
          <a:solidFill>
            <a:srgbClr val="FFFFFF">
              <a:lumMod val="95000"/>
            </a:srgbClr>
          </a:solidFill>
          <a:effectLst>
            <a:outerShdw algn="tl" blurRad="254000" dir="2700000" dist="63500" rotWithShape="0">
              <a:prstClr val="black">
                <a:alpha val="30000"/>
              </a:prstClr>
            </a:outerShdw>
          </a:effectLst>
        </p:spPr>
      </p:pic>
      <p:pic>
        <p:nvPicPr>
          <p:cNvPr id="71" name="图片占位符 28">
            <a:extLst>
              <a:ext uri="{FF2B5EF4-FFF2-40B4-BE49-F238E27FC236}">
                <a16:creationId xmlns:a16="http://schemas.microsoft.com/office/drawing/2014/main" id="{28477387-66C3-4714-817E-7963E66B92BD}"/>
              </a:ext>
            </a:extLst>
          </p:cNvPr>
          <p:cNvPicPr>
            <a:picLocks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5864349" y="3910837"/>
            <a:ext cx="1546303" cy="1815407"/>
          </a:xfrm>
          <a:prstGeom prst="rect">
            <a:avLst/>
          </a:prstGeom>
          <a:solidFill>
            <a:srgbClr val="FFFFFF">
              <a:lumMod val="95000"/>
            </a:srgbClr>
          </a:solidFill>
          <a:effectLst>
            <a:outerShdw algn="tl" blurRad="254000" dir="2700000" dist="63500" rotWithShape="0">
              <a:prstClr val="black">
                <a:alpha val="30000"/>
              </a:prstClr>
            </a:outerShdw>
          </a:effectLst>
        </p:spPr>
      </p:pic>
      <p:pic>
        <p:nvPicPr>
          <p:cNvPr id="72" name="图片占位符 30">
            <a:extLst>
              <a:ext uri="{FF2B5EF4-FFF2-40B4-BE49-F238E27FC236}">
                <a16:creationId xmlns:a16="http://schemas.microsoft.com/office/drawing/2014/main" id="{1A7F00C6-4141-4586-8F61-396364D1EC82}"/>
              </a:ext>
            </a:extLst>
          </p:cNvPr>
          <p:cNvPicPr>
            <a:picLocks noChangeAspect="1"/>
          </p:cNvPicPr>
          <p:nvPr/>
        </p:nvPicPr>
        <p:blipFill>
          <a:blip cstate="print" r:embed="rId6">
            <a:extLst>
              <a:ext uri="{28A0092B-C50C-407E-A947-70E740481C1C}">
                <a14:useLocalDpi xmlns:a14="http://schemas.microsoft.com/office/drawing/2010/main" val="0"/>
              </a:ext>
            </a:extLst>
          </a:blip>
          <a:srcRect/>
          <a:stretch>
            <a:fillRect/>
          </a:stretch>
        </p:blipFill>
        <p:spPr>
          <a:xfrm>
            <a:off x="7887097" y="3910837"/>
            <a:ext cx="1546303" cy="1815407"/>
          </a:xfrm>
          <a:prstGeom prst="rect">
            <a:avLst/>
          </a:prstGeom>
          <a:solidFill>
            <a:srgbClr val="FFFFFF">
              <a:lumMod val="95000"/>
            </a:srgbClr>
          </a:solidFill>
          <a:effectLst>
            <a:outerShdw algn="tl" blurRad="254000" dir="2700000" dist="63500" rotWithShape="0">
              <a:prstClr val="black">
                <a:alpha val="30000"/>
              </a:prstClr>
            </a:outerShdw>
          </a:effectLst>
        </p:spPr>
      </p:pic>
      <p:pic>
        <p:nvPicPr>
          <p:cNvPr id="73" name="图片占位符 32">
            <a:extLst>
              <a:ext uri="{FF2B5EF4-FFF2-40B4-BE49-F238E27FC236}">
                <a16:creationId xmlns:a16="http://schemas.microsoft.com/office/drawing/2014/main" id="{9D2E12CA-3FEB-4127-AB3F-880C593151BA}"/>
              </a:ext>
            </a:extLst>
          </p:cNvPr>
          <p:cNvPicPr>
            <a:picLocks noChangeAspect="1"/>
          </p:cNvPicPr>
          <p:nvPr/>
        </p:nvPicPr>
        <p:blipFill>
          <a:blip cstate="print" r:embed="rId7">
            <a:extLst>
              <a:ext uri="{28A0092B-C50C-407E-A947-70E740481C1C}">
                <a14:useLocalDpi xmlns:a14="http://schemas.microsoft.com/office/drawing/2010/main" val="0"/>
              </a:ext>
            </a:extLst>
          </a:blip>
          <a:srcRect/>
          <a:stretch>
            <a:fillRect/>
          </a:stretch>
        </p:blipFill>
        <p:spPr>
          <a:xfrm>
            <a:off x="9900754" y="3921071"/>
            <a:ext cx="1546303" cy="1815407"/>
          </a:xfrm>
          <a:prstGeom prst="rect">
            <a:avLst/>
          </a:prstGeom>
          <a:solidFill>
            <a:srgbClr val="FFFFFF">
              <a:lumMod val="95000"/>
            </a:srgbClr>
          </a:solidFill>
          <a:effectLst>
            <a:outerShdw algn="tl" blurRad="254000" dir="2700000" dist="63500" rotWithShape="0">
              <a:prstClr val="black">
                <a:alpha val="30000"/>
              </a:prstClr>
            </a:outerShdw>
          </a:effectLst>
        </p:spPr>
      </p:pic>
      <p:pic>
        <p:nvPicPr>
          <p:cNvPr id="74" name="图片占位符 22">
            <a:extLst>
              <a:ext uri="{FF2B5EF4-FFF2-40B4-BE49-F238E27FC236}">
                <a16:creationId xmlns:a16="http://schemas.microsoft.com/office/drawing/2014/main" id="{0A394502-A5F9-40EC-8F62-C57FF8BA1FAB}"/>
              </a:ext>
            </a:extLst>
          </p:cNvPr>
          <p:cNvPicPr>
            <a:picLocks noChangeAspect="1"/>
          </p:cNvPicPr>
          <p:nvPr/>
        </p:nvPicPr>
        <p:blipFill>
          <a:blip cstate="print" r:embed="rId8">
            <a:extLst>
              <a:ext uri="{28A0092B-C50C-407E-A947-70E740481C1C}">
                <a14:useLocalDpi xmlns:a14="http://schemas.microsoft.com/office/drawing/2010/main" val="0"/>
              </a:ext>
            </a:extLst>
          </a:blip>
          <a:srcRect/>
          <a:stretch>
            <a:fillRect/>
          </a:stretch>
        </p:blipFill>
        <p:spPr>
          <a:xfrm>
            <a:off x="7887097" y="1482221"/>
            <a:ext cx="1546303" cy="1815407"/>
          </a:xfrm>
          <a:prstGeom prst="rect">
            <a:avLst/>
          </a:prstGeom>
          <a:solidFill>
            <a:srgbClr val="FFFFFF">
              <a:lumMod val="95000"/>
            </a:srgbClr>
          </a:solidFill>
          <a:effectLst>
            <a:outerShdw algn="tl" blurRad="254000" dir="2700000" dist="63500" rotWithShape="0">
              <a:prstClr val="black">
                <a:alpha val="30000"/>
              </a:prstClr>
            </a:outerShdw>
          </a:effectLst>
        </p:spPr>
      </p:pic>
      <p:pic>
        <p:nvPicPr>
          <p:cNvPr id="85" name="图片 84">
            <a:extLst>
              <a:ext uri="{FF2B5EF4-FFF2-40B4-BE49-F238E27FC236}">
                <a16:creationId xmlns:a16="http://schemas.microsoft.com/office/drawing/2014/main" id="{984CFD15-5938-4BA4-AA3A-B90AA6FFCD8E}"/>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86" name="TextBox 6">
            <a:extLst>
              <a:ext uri="{FF2B5EF4-FFF2-40B4-BE49-F238E27FC236}">
                <a16:creationId xmlns:a16="http://schemas.microsoft.com/office/drawing/2014/main" id="{8083E77C-E488-400A-8503-359C6655BD40}"/>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87" name="TextBox 7">
            <a:extLst>
              <a:ext uri="{FF2B5EF4-FFF2-40B4-BE49-F238E27FC236}">
                <a16:creationId xmlns:a16="http://schemas.microsoft.com/office/drawing/2014/main" id="{BAF49D56-8FCD-4804-8411-594F1BC85F38}"/>
              </a:ext>
            </a:extLst>
          </p:cNvPr>
          <p:cNvSpPr txBox="1"/>
          <p:nvPr/>
        </p:nvSpPr>
        <p:spPr>
          <a:xfrm>
            <a:off x="539983" y="440281"/>
            <a:ext cx="1723549"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公司与团队</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Tree>
    <p:extLst>
      <p:ext uri="{BB962C8B-B14F-4D97-AF65-F5344CB8AC3E}">
        <p14:creationId xmlns:p14="http://schemas.microsoft.com/office/powerpoint/2010/main" val="38661759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85"/>
                                        </p:tgtEl>
                                        <p:attrNameLst>
                                          <p:attrName>style.visibility</p:attrName>
                                        </p:attrNameLst>
                                      </p:cBhvr>
                                      <p:to>
                                        <p:strVal val="visible"/>
                                      </p:to>
                                    </p:set>
                                    <p:anim calcmode="lin" valueType="num">
                                      <p:cBhvr additive="base">
                                        <p:cTn dur="300" fill="hold" id="7"/>
                                        <p:tgtEl>
                                          <p:spTgt spid="85"/>
                                        </p:tgtEl>
                                        <p:attrNameLst>
                                          <p:attrName>ppt_x</p:attrName>
                                        </p:attrNameLst>
                                      </p:cBhvr>
                                      <p:tavLst>
                                        <p:tav tm="0">
                                          <p:val>
                                            <p:strVal val="0-#ppt_w/2"/>
                                          </p:val>
                                        </p:tav>
                                        <p:tav tm="100000">
                                          <p:val>
                                            <p:strVal val="#ppt_x"/>
                                          </p:val>
                                        </p:tav>
                                      </p:tavLst>
                                    </p:anim>
                                    <p:anim calcmode="lin" valueType="num">
                                      <p:cBhvr additive="base">
                                        <p:cTn dur="300" fill="hold" id="8"/>
                                        <p:tgtEl>
                                          <p:spTgt spid="85"/>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86"/>
                                        </p:tgtEl>
                                        <p:attrNameLst>
                                          <p:attrName>style.visibility</p:attrName>
                                        </p:attrNameLst>
                                      </p:cBhvr>
                                      <p:to>
                                        <p:strVal val="visible"/>
                                      </p:to>
                                    </p:set>
                                    <p:anim calcmode="lin" valueType="num">
                                      <p:cBhvr additive="base">
                                        <p:cTn dur="300" fill="hold" id="11"/>
                                        <p:tgtEl>
                                          <p:spTgt spid="86"/>
                                        </p:tgtEl>
                                        <p:attrNameLst>
                                          <p:attrName>ppt_x</p:attrName>
                                        </p:attrNameLst>
                                      </p:cBhvr>
                                      <p:tavLst>
                                        <p:tav tm="0">
                                          <p:val>
                                            <p:strVal val="0-#ppt_w/2"/>
                                          </p:val>
                                        </p:tav>
                                        <p:tav tm="100000">
                                          <p:val>
                                            <p:strVal val="#ppt_x"/>
                                          </p:val>
                                        </p:tav>
                                      </p:tavLst>
                                    </p:anim>
                                    <p:anim calcmode="lin" valueType="num">
                                      <p:cBhvr additive="base">
                                        <p:cTn dur="300" fill="hold" id="12"/>
                                        <p:tgtEl>
                                          <p:spTgt spid="8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87"/>
                                        </p:tgtEl>
                                        <p:attrNameLst>
                                          <p:attrName>style.visibility</p:attrName>
                                        </p:attrNameLst>
                                      </p:cBhvr>
                                      <p:to>
                                        <p:strVal val="visible"/>
                                      </p:to>
                                    </p:set>
                                    <p:anim calcmode="lin" valueType="num">
                                      <p:cBhvr additive="base">
                                        <p:cTn dur="300" fill="hold" id="15"/>
                                        <p:tgtEl>
                                          <p:spTgt spid="87"/>
                                        </p:tgtEl>
                                        <p:attrNameLst>
                                          <p:attrName>ppt_x</p:attrName>
                                        </p:attrNameLst>
                                      </p:cBhvr>
                                      <p:tavLst>
                                        <p:tav tm="0">
                                          <p:val>
                                            <p:strVal val="0-#ppt_w/2"/>
                                          </p:val>
                                        </p:tav>
                                        <p:tav tm="100000">
                                          <p:val>
                                            <p:strVal val="#ppt_x"/>
                                          </p:val>
                                        </p:tav>
                                      </p:tavLst>
                                    </p:anim>
                                    <p:anim calcmode="lin" valueType="num">
                                      <p:cBhvr additive="base">
                                        <p:cTn dur="300" fill="hold" id="16"/>
                                        <p:tgtEl>
                                          <p:spTgt spid="87"/>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id="18" nodeType="afterEffect" presetClass="entr" presetID="22" presetSubtype="1">
                                  <p:stCondLst>
                                    <p:cond delay="0"/>
                                  </p:stCondLst>
                                  <p:childTnLst>
                                    <p:set>
                                      <p:cBhvr>
                                        <p:cTn dur="1" fill="hold" id="19">
                                          <p:stCondLst>
                                            <p:cond delay="0"/>
                                          </p:stCondLst>
                                        </p:cTn>
                                        <p:tgtEl>
                                          <p:spTgt spid="61"/>
                                        </p:tgtEl>
                                        <p:attrNameLst>
                                          <p:attrName>style.visibility</p:attrName>
                                        </p:attrNameLst>
                                      </p:cBhvr>
                                      <p:to>
                                        <p:strVal val="visible"/>
                                      </p:to>
                                    </p:set>
                                    <p:animEffect filter="wipe(up)" transition="in">
                                      <p:cBhvr>
                                        <p:cTn dur="500" id="20"/>
                                        <p:tgtEl>
                                          <p:spTgt spid="61"/>
                                        </p:tgtEl>
                                      </p:cBhvr>
                                    </p:animEffect>
                                  </p:childTnLst>
                                </p:cTn>
                              </p:par>
                            </p:childTnLst>
                          </p:cTn>
                        </p:par>
                        <p:par>
                          <p:cTn fill="hold" id="21">
                            <p:stCondLst>
                              <p:cond delay="1100"/>
                            </p:stCondLst>
                            <p:childTnLst>
                              <p:par>
                                <p:cTn fill="hold" id="22" nodeType="afterEffect" presetClass="entr" presetID="53" presetSubtype="16">
                                  <p:stCondLst>
                                    <p:cond delay="0"/>
                                  </p:stCondLst>
                                  <p:childTnLst>
                                    <p:set>
                                      <p:cBhvr>
                                        <p:cTn dur="1" fill="hold" id="23">
                                          <p:stCondLst>
                                            <p:cond delay="0"/>
                                          </p:stCondLst>
                                        </p:cTn>
                                        <p:tgtEl>
                                          <p:spTgt spid="70"/>
                                        </p:tgtEl>
                                        <p:attrNameLst>
                                          <p:attrName>style.visibility</p:attrName>
                                        </p:attrNameLst>
                                      </p:cBhvr>
                                      <p:to>
                                        <p:strVal val="visible"/>
                                      </p:to>
                                    </p:set>
                                    <p:anim calcmode="lin" valueType="num">
                                      <p:cBhvr>
                                        <p:cTn dur="500" fill="hold" id="24"/>
                                        <p:tgtEl>
                                          <p:spTgt spid="70"/>
                                        </p:tgtEl>
                                        <p:attrNameLst>
                                          <p:attrName>ppt_w</p:attrName>
                                        </p:attrNameLst>
                                      </p:cBhvr>
                                      <p:tavLst>
                                        <p:tav tm="0">
                                          <p:val>
                                            <p:fltVal val="0"/>
                                          </p:val>
                                        </p:tav>
                                        <p:tav tm="100000">
                                          <p:val>
                                            <p:strVal val="#ppt_w"/>
                                          </p:val>
                                        </p:tav>
                                      </p:tavLst>
                                    </p:anim>
                                    <p:anim calcmode="lin" valueType="num">
                                      <p:cBhvr>
                                        <p:cTn dur="500" fill="hold" id="25"/>
                                        <p:tgtEl>
                                          <p:spTgt spid="70"/>
                                        </p:tgtEl>
                                        <p:attrNameLst>
                                          <p:attrName>ppt_h</p:attrName>
                                        </p:attrNameLst>
                                      </p:cBhvr>
                                      <p:tavLst>
                                        <p:tav tm="0">
                                          <p:val>
                                            <p:fltVal val="0"/>
                                          </p:val>
                                        </p:tav>
                                        <p:tav tm="100000">
                                          <p:val>
                                            <p:strVal val="#ppt_h"/>
                                          </p:val>
                                        </p:tav>
                                      </p:tavLst>
                                    </p:anim>
                                    <p:animEffect filter="fade" transition="in">
                                      <p:cBhvr>
                                        <p:cTn dur="500" id="26"/>
                                        <p:tgtEl>
                                          <p:spTgt spid="70"/>
                                        </p:tgtEl>
                                      </p:cBhvr>
                                    </p:animEffect>
                                  </p:childTnLst>
                                </p:cTn>
                              </p:par>
                              <p:par>
                                <p:cTn fill="hold" id="27" nodeType="withEffect" presetClass="entr" presetID="53" presetSubtype="16">
                                  <p:stCondLst>
                                    <p:cond delay="250"/>
                                  </p:stCondLst>
                                  <p:childTnLst>
                                    <p:set>
                                      <p:cBhvr>
                                        <p:cTn dur="1" fill="hold" id="28">
                                          <p:stCondLst>
                                            <p:cond delay="0"/>
                                          </p:stCondLst>
                                        </p:cTn>
                                        <p:tgtEl>
                                          <p:spTgt spid="74"/>
                                        </p:tgtEl>
                                        <p:attrNameLst>
                                          <p:attrName>style.visibility</p:attrName>
                                        </p:attrNameLst>
                                      </p:cBhvr>
                                      <p:to>
                                        <p:strVal val="visible"/>
                                      </p:to>
                                    </p:set>
                                    <p:anim calcmode="lin" valueType="num">
                                      <p:cBhvr>
                                        <p:cTn dur="500" fill="hold" id="29"/>
                                        <p:tgtEl>
                                          <p:spTgt spid="74"/>
                                        </p:tgtEl>
                                        <p:attrNameLst>
                                          <p:attrName>ppt_w</p:attrName>
                                        </p:attrNameLst>
                                      </p:cBhvr>
                                      <p:tavLst>
                                        <p:tav tm="0">
                                          <p:val>
                                            <p:fltVal val="0"/>
                                          </p:val>
                                        </p:tav>
                                        <p:tav tm="100000">
                                          <p:val>
                                            <p:strVal val="#ppt_w"/>
                                          </p:val>
                                        </p:tav>
                                      </p:tavLst>
                                    </p:anim>
                                    <p:anim calcmode="lin" valueType="num">
                                      <p:cBhvr>
                                        <p:cTn dur="500" fill="hold" id="30"/>
                                        <p:tgtEl>
                                          <p:spTgt spid="74"/>
                                        </p:tgtEl>
                                        <p:attrNameLst>
                                          <p:attrName>ppt_h</p:attrName>
                                        </p:attrNameLst>
                                      </p:cBhvr>
                                      <p:tavLst>
                                        <p:tav tm="0">
                                          <p:val>
                                            <p:fltVal val="0"/>
                                          </p:val>
                                        </p:tav>
                                        <p:tav tm="100000">
                                          <p:val>
                                            <p:strVal val="#ppt_h"/>
                                          </p:val>
                                        </p:tav>
                                      </p:tavLst>
                                    </p:anim>
                                    <p:animEffect filter="fade" transition="in">
                                      <p:cBhvr>
                                        <p:cTn dur="500" id="31"/>
                                        <p:tgtEl>
                                          <p:spTgt spid="74"/>
                                        </p:tgtEl>
                                      </p:cBhvr>
                                    </p:animEffect>
                                  </p:childTnLst>
                                </p:cTn>
                              </p:par>
                              <p:par>
                                <p:cTn fill="hold" id="32" nodeType="withEffect" presetClass="entr" presetID="53" presetSubtype="16">
                                  <p:stCondLst>
                                    <p:cond delay="500"/>
                                  </p:stCondLst>
                                  <p:childTnLst>
                                    <p:set>
                                      <p:cBhvr>
                                        <p:cTn dur="1" fill="hold" id="33">
                                          <p:stCondLst>
                                            <p:cond delay="0"/>
                                          </p:stCondLst>
                                        </p:cTn>
                                        <p:tgtEl>
                                          <p:spTgt spid="69"/>
                                        </p:tgtEl>
                                        <p:attrNameLst>
                                          <p:attrName>style.visibility</p:attrName>
                                        </p:attrNameLst>
                                      </p:cBhvr>
                                      <p:to>
                                        <p:strVal val="visible"/>
                                      </p:to>
                                    </p:set>
                                    <p:anim calcmode="lin" valueType="num">
                                      <p:cBhvr>
                                        <p:cTn dur="500" fill="hold" id="34"/>
                                        <p:tgtEl>
                                          <p:spTgt spid="69"/>
                                        </p:tgtEl>
                                        <p:attrNameLst>
                                          <p:attrName>ppt_w</p:attrName>
                                        </p:attrNameLst>
                                      </p:cBhvr>
                                      <p:tavLst>
                                        <p:tav tm="0">
                                          <p:val>
                                            <p:fltVal val="0"/>
                                          </p:val>
                                        </p:tav>
                                        <p:tav tm="100000">
                                          <p:val>
                                            <p:strVal val="#ppt_w"/>
                                          </p:val>
                                        </p:tav>
                                      </p:tavLst>
                                    </p:anim>
                                    <p:anim calcmode="lin" valueType="num">
                                      <p:cBhvr>
                                        <p:cTn dur="500" fill="hold" id="35"/>
                                        <p:tgtEl>
                                          <p:spTgt spid="69"/>
                                        </p:tgtEl>
                                        <p:attrNameLst>
                                          <p:attrName>ppt_h</p:attrName>
                                        </p:attrNameLst>
                                      </p:cBhvr>
                                      <p:tavLst>
                                        <p:tav tm="0">
                                          <p:val>
                                            <p:fltVal val="0"/>
                                          </p:val>
                                        </p:tav>
                                        <p:tav tm="100000">
                                          <p:val>
                                            <p:strVal val="#ppt_h"/>
                                          </p:val>
                                        </p:tav>
                                      </p:tavLst>
                                    </p:anim>
                                    <p:animEffect filter="fade" transition="in">
                                      <p:cBhvr>
                                        <p:cTn dur="500" id="36"/>
                                        <p:tgtEl>
                                          <p:spTgt spid="69"/>
                                        </p:tgtEl>
                                      </p:cBhvr>
                                    </p:animEffect>
                                  </p:childTnLst>
                                </p:cTn>
                              </p:par>
                              <p:par>
                                <p:cTn fill="hold" id="37" nodeType="withEffect" presetClass="entr" presetID="53" presetSubtype="16">
                                  <p:stCondLst>
                                    <p:cond delay="750"/>
                                  </p:stCondLst>
                                  <p:childTnLst>
                                    <p:set>
                                      <p:cBhvr>
                                        <p:cTn dur="1" fill="hold" id="38">
                                          <p:stCondLst>
                                            <p:cond delay="0"/>
                                          </p:stCondLst>
                                        </p:cTn>
                                        <p:tgtEl>
                                          <p:spTgt spid="71"/>
                                        </p:tgtEl>
                                        <p:attrNameLst>
                                          <p:attrName>style.visibility</p:attrName>
                                        </p:attrNameLst>
                                      </p:cBhvr>
                                      <p:to>
                                        <p:strVal val="visible"/>
                                      </p:to>
                                    </p:set>
                                    <p:anim calcmode="lin" valueType="num">
                                      <p:cBhvr>
                                        <p:cTn dur="500" fill="hold" id="39"/>
                                        <p:tgtEl>
                                          <p:spTgt spid="71"/>
                                        </p:tgtEl>
                                        <p:attrNameLst>
                                          <p:attrName>ppt_w</p:attrName>
                                        </p:attrNameLst>
                                      </p:cBhvr>
                                      <p:tavLst>
                                        <p:tav tm="0">
                                          <p:val>
                                            <p:fltVal val="0"/>
                                          </p:val>
                                        </p:tav>
                                        <p:tav tm="100000">
                                          <p:val>
                                            <p:strVal val="#ppt_w"/>
                                          </p:val>
                                        </p:tav>
                                      </p:tavLst>
                                    </p:anim>
                                    <p:anim calcmode="lin" valueType="num">
                                      <p:cBhvr>
                                        <p:cTn dur="500" fill="hold" id="40"/>
                                        <p:tgtEl>
                                          <p:spTgt spid="71"/>
                                        </p:tgtEl>
                                        <p:attrNameLst>
                                          <p:attrName>ppt_h</p:attrName>
                                        </p:attrNameLst>
                                      </p:cBhvr>
                                      <p:tavLst>
                                        <p:tav tm="0">
                                          <p:val>
                                            <p:fltVal val="0"/>
                                          </p:val>
                                        </p:tav>
                                        <p:tav tm="100000">
                                          <p:val>
                                            <p:strVal val="#ppt_h"/>
                                          </p:val>
                                        </p:tav>
                                      </p:tavLst>
                                    </p:anim>
                                    <p:animEffect filter="fade" transition="in">
                                      <p:cBhvr>
                                        <p:cTn dur="500" id="41"/>
                                        <p:tgtEl>
                                          <p:spTgt spid="71"/>
                                        </p:tgtEl>
                                      </p:cBhvr>
                                    </p:animEffect>
                                  </p:childTnLst>
                                </p:cTn>
                              </p:par>
                              <p:par>
                                <p:cTn fill="hold" id="42" nodeType="withEffect" presetClass="entr" presetID="53" presetSubtype="16">
                                  <p:stCondLst>
                                    <p:cond delay="1000"/>
                                  </p:stCondLst>
                                  <p:childTnLst>
                                    <p:set>
                                      <p:cBhvr>
                                        <p:cTn dur="1" fill="hold" id="43">
                                          <p:stCondLst>
                                            <p:cond delay="0"/>
                                          </p:stCondLst>
                                        </p:cTn>
                                        <p:tgtEl>
                                          <p:spTgt spid="72"/>
                                        </p:tgtEl>
                                        <p:attrNameLst>
                                          <p:attrName>style.visibility</p:attrName>
                                        </p:attrNameLst>
                                      </p:cBhvr>
                                      <p:to>
                                        <p:strVal val="visible"/>
                                      </p:to>
                                    </p:set>
                                    <p:anim calcmode="lin" valueType="num">
                                      <p:cBhvr>
                                        <p:cTn dur="500" fill="hold" id="44"/>
                                        <p:tgtEl>
                                          <p:spTgt spid="72"/>
                                        </p:tgtEl>
                                        <p:attrNameLst>
                                          <p:attrName>ppt_w</p:attrName>
                                        </p:attrNameLst>
                                      </p:cBhvr>
                                      <p:tavLst>
                                        <p:tav tm="0">
                                          <p:val>
                                            <p:fltVal val="0"/>
                                          </p:val>
                                        </p:tav>
                                        <p:tav tm="100000">
                                          <p:val>
                                            <p:strVal val="#ppt_w"/>
                                          </p:val>
                                        </p:tav>
                                      </p:tavLst>
                                    </p:anim>
                                    <p:anim calcmode="lin" valueType="num">
                                      <p:cBhvr>
                                        <p:cTn dur="500" fill="hold" id="45"/>
                                        <p:tgtEl>
                                          <p:spTgt spid="72"/>
                                        </p:tgtEl>
                                        <p:attrNameLst>
                                          <p:attrName>ppt_h</p:attrName>
                                        </p:attrNameLst>
                                      </p:cBhvr>
                                      <p:tavLst>
                                        <p:tav tm="0">
                                          <p:val>
                                            <p:fltVal val="0"/>
                                          </p:val>
                                        </p:tav>
                                        <p:tav tm="100000">
                                          <p:val>
                                            <p:strVal val="#ppt_h"/>
                                          </p:val>
                                        </p:tav>
                                      </p:tavLst>
                                    </p:anim>
                                    <p:animEffect filter="fade" transition="in">
                                      <p:cBhvr>
                                        <p:cTn dur="500" id="46"/>
                                        <p:tgtEl>
                                          <p:spTgt spid="72"/>
                                        </p:tgtEl>
                                      </p:cBhvr>
                                    </p:animEffect>
                                  </p:childTnLst>
                                </p:cTn>
                              </p:par>
                              <p:par>
                                <p:cTn fill="hold" id="47" nodeType="withEffect" presetClass="entr" presetID="53" presetSubtype="16">
                                  <p:stCondLst>
                                    <p:cond delay="1250"/>
                                  </p:stCondLst>
                                  <p:childTnLst>
                                    <p:set>
                                      <p:cBhvr>
                                        <p:cTn dur="1" fill="hold" id="48">
                                          <p:stCondLst>
                                            <p:cond delay="0"/>
                                          </p:stCondLst>
                                        </p:cTn>
                                        <p:tgtEl>
                                          <p:spTgt spid="73"/>
                                        </p:tgtEl>
                                        <p:attrNameLst>
                                          <p:attrName>style.visibility</p:attrName>
                                        </p:attrNameLst>
                                      </p:cBhvr>
                                      <p:to>
                                        <p:strVal val="visible"/>
                                      </p:to>
                                    </p:set>
                                    <p:anim calcmode="lin" valueType="num">
                                      <p:cBhvr>
                                        <p:cTn dur="500" fill="hold" id="49"/>
                                        <p:tgtEl>
                                          <p:spTgt spid="73"/>
                                        </p:tgtEl>
                                        <p:attrNameLst>
                                          <p:attrName>ppt_w</p:attrName>
                                        </p:attrNameLst>
                                      </p:cBhvr>
                                      <p:tavLst>
                                        <p:tav tm="0">
                                          <p:val>
                                            <p:fltVal val="0"/>
                                          </p:val>
                                        </p:tav>
                                        <p:tav tm="100000">
                                          <p:val>
                                            <p:strVal val="#ppt_w"/>
                                          </p:val>
                                        </p:tav>
                                      </p:tavLst>
                                    </p:anim>
                                    <p:anim calcmode="lin" valueType="num">
                                      <p:cBhvr>
                                        <p:cTn dur="500" fill="hold" id="50"/>
                                        <p:tgtEl>
                                          <p:spTgt spid="73"/>
                                        </p:tgtEl>
                                        <p:attrNameLst>
                                          <p:attrName>ppt_h</p:attrName>
                                        </p:attrNameLst>
                                      </p:cBhvr>
                                      <p:tavLst>
                                        <p:tav tm="0">
                                          <p:val>
                                            <p:fltVal val="0"/>
                                          </p:val>
                                        </p:tav>
                                        <p:tav tm="100000">
                                          <p:val>
                                            <p:strVal val="#ppt_h"/>
                                          </p:val>
                                        </p:tav>
                                      </p:tavLst>
                                    </p:anim>
                                    <p:animEffect filter="fade" transition="in">
                                      <p:cBhvr>
                                        <p:cTn dur="500" id="51"/>
                                        <p:tgtEl>
                                          <p:spTgt spid="73"/>
                                        </p:tgtEl>
                                      </p:cBhvr>
                                    </p:animEffect>
                                  </p:childTnLst>
                                </p:cTn>
                              </p:par>
                              <p:par>
                                <p:cTn fill="hold" id="52" nodeType="withEffect" presetClass="entr" presetID="22" presetSubtype="1">
                                  <p:stCondLst>
                                    <p:cond delay="1500"/>
                                  </p:stCondLst>
                                  <p:childTnLst>
                                    <p:set>
                                      <p:cBhvr>
                                        <p:cTn dur="1" fill="hold" id="53">
                                          <p:stCondLst>
                                            <p:cond delay="0"/>
                                          </p:stCondLst>
                                        </p:cTn>
                                        <p:tgtEl>
                                          <p:spTgt spid="43"/>
                                        </p:tgtEl>
                                        <p:attrNameLst>
                                          <p:attrName>style.visibility</p:attrName>
                                        </p:attrNameLst>
                                      </p:cBhvr>
                                      <p:to>
                                        <p:strVal val="visible"/>
                                      </p:to>
                                    </p:set>
                                    <p:animEffect filter="wipe(up)" transition="in">
                                      <p:cBhvr>
                                        <p:cTn dur="500" id="54"/>
                                        <p:tgtEl>
                                          <p:spTgt spid="43"/>
                                        </p:tgtEl>
                                      </p:cBhvr>
                                    </p:animEffect>
                                  </p:childTnLst>
                                </p:cTn>
                              </p:par>
                              <p:par>
                                <p:cTn fill="hold" id="55" nodeType="withEffect" presetClass="entr" presetID="22" presetSubtype="1">
                                  <p:stCondLst>
                                    <p:cond delay="1750"/>
                                  </p:stCondLst>
                                  <p:childTnLst>
                                    <p:set>
                                      <p:cBhvr>
                                        <p:cTn dur="1" fill="hold" id="56">
                                          <p:stCondLst>
                                            <p:cond delay="0"/>
                                          </p:stCondLst>
                                        </p:cTn>
                                        <p:tgtEl>
                                          <p:spTgt spid="46"/>
                                        </p:tgtEl>
                                        <p:attrNameLst>
                                          <p:attrName>style.visibility</p:attrName>
                                        </p:attrNameLst>
                                      </p:cBhvr>
                                      <p:to>
                                        <p:strVal val="visible"/>
                                      </p:to>
                                    </p:set>
                                    <p:animEffect filter="wipe(up)" transition="in">
                                      <p:cBhvr>
                                        <p:cTn dur="500" id="57"/>
                                        <p:tgtEl>
                                          <p:spTgt spid="46"/>
                                        </p:tgtEl>
                                      </p:cBhvr>
                                    </p:animEffect>
                                  </p:childTnLst>
                                </p:cTn>
                              </p:par>
                              <p:par>
                                <p:cTn fill="hold" id="58" nodeType="withEffect" presetClass="entr" presetID="22" presetSubtype="1">
                                  <p:stCondLst>
                                    <p:cond delay="2000"/>
                                  </p:stCondLst>
                                  <p:childTnLst>
                                    <p:set>
                                      <p:cBhvr>
                                        <p:cTn dur="1" fill="hold" id="59">
                                          <p:stCondLst>
                                            <p:cond delay="0"/>
                                          </p:stCondLst>
                                        </p:cTn>
                                        <p:tgtEl>
                                          <p:spTgt spid="49"/>
                                        </p:tgtEl>
                                        <p:attrNameLst>
                                          <p:attrName>style.visibility</p:attrName>
                                        </p:attrNameLst>
                                      </p:cBhvr>
                                      <p:to>
                                        <p:strVal val="visible"/>
                                      </p:to>
                                    </p:set>
                                    <p:animEffect filter="wipe(up)" transition="in">
                                      <p:cBhvr>
                                        <p:cTn dur="500" id="60"/>
                                        <p:tgtEl>
                                          <p:spTgt spid="49"/>
                                        </p:tgtEl>
                                      </p:cBhvr>
                                    </p:animEffect>
                                  </p:childTnLst>
                                </p:cTn>
                              </p:par>
                              <p:par>
                                <p:cTn fill="hold" id="61" nodeType="withEffect" presetClass="entr" presetID="22" presetSubtype="1">
                                  <p:stCondLst>
                                    <p:cond delay="2250"/>
                                  </p:stCondLst>
                                  <p:childTnLst>
                                    <p:set>
                                      <p:cBhvr>
                                        <p:cTn dur="1" fill="hold" id="62">
                                          <p:stCondLst>
                                            <p:cond delay="0"/>
                                          </p:stCondLst>
                                        </p:cTn>
                                        <p:tgtEl>
                                          <p:spTgt spid="52"/>
                                        </p:tgtEl>
                                        <p:attrNameLst>
                                          <p:attrName>style.visibility</p:attrName>
                                        </p:attrNameLst>
                                      </p:cBhvr>
                                      <p:to>
                                        <p:strVal val="visible"/>
                                      </p:to>
                                    </p:set>
                                    <p:animEffect filter="wipe(up)" transition="in">
                                      <p:cBhvr>
                                        <p:cTn dur="500" id="63"/>
                                        <p:tgtEl>
                                          <p:spTgt spid="52"/>
                                        </p:tgtEl>
                                      </p:cBhvr>
                                    </p:animEffect>
                                  </p:childTnLst>
                                </p:cTn>
                              </p:par>
                              <p:par>
                                <p:cTn fill="hold" id="64" nodeType="withEffect" presetClass="entr" presetID="22" presetSubtype="1">
                                  <p:stCondLst>
                                    <p:cond delay="2500"/>
                                  </p:stCondLst>
                                  <p:childTnLst>
                                    <p:set>
                                      <p:cBhvr>
                                        <p:cTn dur="1" fill="hold" id="65">
                                          <p:stCondLst>
                                            <p:cond delay="0"/>
                                          </p:stCondLst>
                                        </p:cTn>
                                        <p:tgtEl>
                                          <p:spTgt spid="55"/>
                                        </p:tgtEl>
                                        <p:attrNameLst>
                                          <p:attrName>style.visibility</p:attrName>
                                        </p:attrNameLst>
                                      </p:cBhvr>
                                      <p:to>
                                        <p:strVal val="visible"/>
                                      </p:to>
                                    </p:set>
                                    <p:animEffect filter="wipe(up)" transition="in">
                                      <p:cBhvr>
                                        <p:cTn dur="500" id="66"/>
                                        <p:tgtEl>
                                          <p:spTgt spid="55"/>
                                        </p:tgtEl>
                                      </p:cBhvr>
                                    </p:animEffect>
                                  </p:childTnLst>
                                </p:cTn>
                              </p:par>
                              <p:par>
                                <p:cTn fill="hold" id="67" nodeType="withEffect" presetClass="entr" presetID="22" presetSubtype="1">
                                  <p:stCondLst>
                                    <p:cond delay="2750"/>
                                  </p:stCondLst>
                                  <p:childTnLst>
                                    <p:set>
                                      <p:cBhvr>
                                        <p:cTn dur="1" fill="hold" id="68">
                                          <p:stCondLst>
                                            <p:cond delay="0"/>
                                          </p:stCondLst>
                                        </p:cTn>
                                        <p:tgtEl>
                                          <p:spTgt spid="58"/>
                                        </p:tgtEl>
                                        <p:attrNameLst>
                                          <p:attrName>style.visibility</p:attrName>
                                        </p:attrNameLst>
                                      </p:cBhvr>
                                      <p:to>
                                        <p:strVal val="visible"/>
                                      </p:to>
                                    </p:set>
                                    <p:animEffect filter="wipe(up)" transition="in">
                                      <p:cBhvr>
                                        <p:cTn dur="500" id="69"/>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Freeform 5"/>
          <p:cNvSpPr>
            <a:spLocks/>
          </p:cNvSpPr>
          <p:nvPr/>
        </p:nvSpPr>
        <p:spPr bwMode="auto">
          <a:xfrm>
            <a:off x="2050489" y="1791572"/>
            <a:ext cx="2214283" cy="2214000"/>
          </a:xfrm>
          <a:custGeom>
            <a:avLst/>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ah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4F4D50"/>
          </a:solidFill>
          <a:ln cap="flat" w="7938">
            <a:noFill/>
            <a:prstDash val="solid"/>
            <a:miter lim="800000"/>
            <a:headEnd/>
            <a:tailEnd/>
          </a:ln>
          <a:effectLst>
            <a:outerShdw algn="tl" blurRad="381000" dir="2700000" dist="228600" rotWithShape="0" sx="95000" sy="95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a:spLocks/>
          </p:cNvSpPr>
          <p:nvPr/>
        </p:nvSpPr>
        <p:spPr bwMode="auto">
          <a:xfrm>
            <a:off x="1690630" y="2170903"/>
            <a:ext cx="2934000" cy="2934000"/>
          </a:xfrm>
          <a:custGeom>
            <a:avLst/>
            <a:gdLst>
              <a:gd fmla="*/ 809 w 1618" name="T0"/>
              <a:gd fmla="*/ 0 h 1617" name="T1"/>
              <a:gd fmla="*/ 1618 w 1618" name="T2"/>
              <a:gd fmla="*/ 809 h 1617" name="T3"/>
              <a:gd fmla="*/ 809 w 1618" name="T4"/>
              <a:gd fmla="*/ 1617 h 1617" name="T5"/>
              <a:gd fmla="*/ 0 w 1618" name="T6"/>
              <a:gd fmla="*/ 809 h 1617" name="T7"/>
              <a:gd fmla="*/ 809 w 1618" name="T8"/>
              <a:gd fmla="*/ 0 h 1617" name="T9"/>
            </a:gdLst>
            <a:ahLst/>
            <a:cxnLst>
              <a:cxn ang="0">
                <a:pos x="T0" y="T1"/>
              </a:cxn>
              <a:cxn ang="0">
                <a:pos x="T2" y="T3"/>
              </a:cxn>
              <a:cxn ang="0">
                <a:pos x="T4" y="T5"/>
              </a:cxn>
              <a:cxn ang="0">
                <a:pos x="T6" y="T7"/>
              </a:cxn>
              <a:cxn ang="0">
                <a:pos x="T8" y="T9"/>
              </a:cxn>
            </a:cxnLst>
            <a:rect b="b" l="0" r="r" t="0"/>
            <a:pathLst>
              <a:path h="1617" w="1618">
                <a:moveTo>
                  <a:pt x="809" y="0"/>
                </a:moveTo>
                <a:lnTo>
                  <a:pt x="1618" y="809"/>
                </a:lnTo>
                <a:lnTo>
                  <a:pt x="809" y="1617"/>
                </a:lnTo>
                <a:lnTo>
                  <a:pt x="0" y="809"/>
                </a:lnTo>
                <a:lnTo>
                  <a:pt x="809"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cap="flat" w="7938">
            <a:noFill/>
            <a:prstDash val="solid"/>
            <a:miter lim="800000"/>
            <a:headEnd/>
            <a:tailEnd/>
          </a:ln>
          <a:effectLst>
            <a:outerShdw algn="tl" blurRad="381000" dir="2700000" dist="228600" rotWithShape="0" sx="95000" sy="95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a:spLocks/>
          </p:cNvSpPr>
          <p:nvPr/>
        </p:nvSpPr>
        <p:spPr bwMode="auto">
          <a:xfrm>
            <a:off x="2935134" y="4817894"/>
            <a:ext cx="444992" cy="444935"/>
          </a:xfrm>
          <a:custGeom>
            <a:avLst/>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ah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C8B08A"/>
          </a:solidFill>
          <a:ln cap="flat" w="7938">
            <a:noFill/>
            <a:prstDash val="solid"/>
            <a:miter lim="800000"/>
            <a:headEnd/>
            <a:tailEnd/>
          </a:ln>
          <a:effectLst>
            <a:outerShdw algn="tl" blurRad="381000" dir="2700000" dist="228600" rotWithShape="0" sx="95000" sy="95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pic>
        <p:nvPicPr>
          <p:cNvPr id="14" name="图片 13">
            <a:extLst>
              <a:ext uri="{FF2B5EF4-FFF2-40B4-BE49-F238E27FC236}">
                <a16:creationId xmlns:a16="http://schemas.microsoft.com/office/drawing/2014/main" id="{984CFD15-5938-4BA4-AA3A-B90AA6FFCD8E}"/>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492653" y="536291"/>
            <a:ext cx="60959" cy="286504"/>
          </a:xfrm>
          <a:prstGeom prst="rect">
            <a:avLst/>
          </a:prstGeom>
        </p:spPr>
      </p:pic>
      <p:sp>
        <p:nvSpPr>
          <p:cNvPr id="15" name="TextBox 6">
            <a:extLst>
              <a:ext uri="{FF2B5EF4-FFF2-40B4-BE49-F238E27FC236}">
                <a16:creationId xmlns:a16="http://schemas.microsoft.com/office/drawing/2014/main" id="{8083E77C-E488-400A-8503-359C6655BD40}"/>
              </a:ext>
            </a:extLst>
          </p:cNvPr>
          <p:cNvSpPr txBox="1"/>
          <p:nvPr/>
        </p:nvSpPr>
        <p:spPr>
          <a:xfrm>
            <a:off x="924026" y="536291"/>
            <a:ext cx="2093843" cy="502766"/>
          </a:xfrm>
          <a:prstGeom prst="rect">
            <a:avLst/>
          </a:prstGeom>
          <a:noFill/>
        </p:spPr>
        <p:txBody>
          <a:bodyPr rtlCol="0" wrap="none">
            <a:spAutoFit/>
          </a:bodyPr>
          <a:lstStyle/>
          <a:p>
            <a:pPr defTabSz="1219020"/>
            <a:r>
              <a:rPr altLang="zh-CN" dirty="0" lang="en-US" sz="2667">
                <a:solidFill>
                  <a:srgbClr val="E1E0D8"/>
                </a:solidFill>
                <a:latin charset="-122" panose="02010601030101010101" pitchFamily="2" typeface="方正黑体简体"/>
                <a:ea charset="-122" panose="02010601030101010101" pitchFamily="2" typeface="方正黑体简体"/>
                <a:cs typeface="+mn-ea"/>
                <a:sym typeface="+mn-lt"/>
              </a:rPr>
              <a:t>CHAPTER 1</a:t>
            </a:r>
            <a:endParaRPr altLang="en-US" dirty="0" lang="zh-CN" sz="2667">
              <a:solidFill>
                <a:srgbClr val="E1E0D8"/>
              </a:solidFill>
              <a:latin charset="-122" panose="02010601030101010101" pitchFamily="2" typeface="方正黑体简体"/>
              <a:ea charset="-122" panose="02010601030101010101" pitchFamily="2" typeface="方正黑体简体"/>
              <a:cs typeface="+mn-ea"/>
              <a:sym typeface="+mn-lt"/>
            </a:endParaRPr>
          </a:p>
        </p:txBody>
      </p:sp>
      <p:sp>
        <p:nvSpPr>
          <p:cNvPr id="16" name="TextBox 7">
            <a:extLst>
              <a:ext uri="{FF2B5EF4-FFF2-40B4-BE49-F238E27FC236}">
                <a16:creationId xmlns:a16="http://schemas.microsoft.com/office/drawing/2014/main" id="{BAF49D56-8FCD-4804-8411-594F1BC85F38}"/>
              </a:ext>
            </a:extLst>
          </p:cNvPr>
          <p:cNvSpPr txBox="1"/>
          <p:nvPr/>
        </p:nvSpPr>
        <p:spPr>
          <a:xfrm>
            <a:off x="539983" y="440281"/>
            <a:ext cx="1723549" cy="461665"/>
          </a:xfrm>
          <a:prstGeom prst="rect">
            <a:avLst/>
          </a:prstGeom>
          <a:noFill/>
        </p:spPr>
        <p:txBody>
          <a:bodyPr rtlCol="0" wrap="none">
            <a:spAutoFit/>
          </a:bodyPr>
          <a:lstStyle/>
          <a:p>
            <a:pPr defTabSz="1219020"/>
            <a:r>
              <a:rPr altLang="en-US" dirty="0" lang="zh-CN" sz="2400">
                <a:solidFill>
                  <a:srgbClr val="4F4D50"/>
                </a:solidFill>
                <a:latin charset="-122" panose="02010601030101010101" pitchFamily="2" typeface="方正黑体简体"/>
                <a:ea charset="-122" panose="02010601030101010101" pitchFamily="2" typeface="方正黑体简体"/>
                <a:cs typeface="+mn-ea"/>
                <a:sym typeface="+mn-lt"/>
              </a:rPr>
              <a:t>公司与团队</a:t>
            </a:r>
            <a:endParaRPr altLang="zh-CN" dirty="0" lang="en-US" sz="2400">
              <a:solidFill>
                <a:srgbClr val="4F4D50"/>
              </a:solidFill>
              <a:latin charset="-122" panose="02010601030101010101" pitchFamily="2" typeface="方正黑体简体"/>
              <a:ea charset="-122" panose="02010601030101010101" pitchFamily="2" typeface="方正黑体简体"/>
              <a:cs typeface="+mn-ea"/>
              <a:sym typeface="+mn-lt"/>
            </a:endParaRPr>
          </a:p>
        </p:txBody>
      </p:sp>
      <p:sp>
        <p:nvSpPr>
          <p:cNvPr id="23" name="TextBox 3"/>
          <p:cNvSpPr txBox="1"/>
          <p:nvPr/>
        </p:nvSpPr>
        <p:spPr>
          <a:xfrm>
            <a:off x="6273150" y="1718869"/>
            <a:ext cx="2055713" cy="246221"/>
          </a:xfrm>
          <a:prstGeom prst="rect">
            <a:avLst/>
          </a:prstGeom>
        </p:spPr>
        <p:txBody>
          <a:bodyPr anchor="t" bIns="0" lIns="0" rIns="0" tIns="0">
            <a:spAutoFit/>
          </a:bodyPr>
          <a:lstStyle>
            <a:defPPr>
              <a:defRPr lang="zh-CN"/>
            </a:defPPr>
            <a:lvl1pPr>
              <a:spcBef>
                <a:spcPct val="0"/>
              </a:spcBef>
              <a:defRPr b="1" cap="all">
                <a:solidFill>
                  <a:schemeClr val="accent5"/>
                </a:solidFill>
                <a:latin charset="-122" pitchFamily="34" typeface="微软雅黑"/>
                <a:ea charset="-122" pitchFamily="34" typeface="微软雅黑"/>
                <a:cs typeface="+mj-cs"/>
              </a:defRPr>
            </a:lvl1pPr>
          </a:lstStyle>
          <a:p>
            <a:r>
              <a:rPr altLang="en-US" b="0" dirty="0" lang="zh-CN" sz="1600">
                <a:solidFill>
                  <a:schemeClr val="tx1">
                    <a:lumMod val="75000"/>
                    <a:lumOff val="25000"/>
                  </a:schemeClr>
                </a:solidFill>
              </a:rPr>
              <a:t>职务或头衔</a:t>
            </a:r>
            <a:endParaRPr altLang="zh-CN" b="0" dirty="0" lang="en-US" sz="1600">
              <a:solidFill>
                <a:schemeClr val="tx1">
                  <a:lumMod val="75000"/>
                  <a:lumOff val="25000"/>
                </a:schemeClr>
              </a:solidFill>
            </a:endParaRPr>
          </a:p>
        </p:txBody>
      </p:sp>
      <p:sp>
        <p:nvSpPr>
          <p:cNvPr id="24" name="矩形 23"/>
          <p:cNvSpPr>
            <a:spLocks noChangeArrowheads="1"/>
          </p:cNvSpPr>
          <p:nvPr/>
        </p:nvSpPr>
        <p:spPr bwMode="auto">
          <a:xfrm>
            <a:off x="5530986" y="1703480"/>
            <a:ext cx="1367896" cy="276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bIns="0" lIns="0" rIns="0" tIns="0">
            <a:spAutoFit/>
          </a:bodyPr>
          <a:lstStyle/>
          <a:p>
            <a:pPr>
              <a:spcBef>
                <a:spcPct val="0"/>
              </a:spcBef>
            </a:pPr>
            <a:r>
              <a:rPr altLang="en-US" b="1" cap="all" dirty="0" lang="zh-CN">
                <a:solidFill>
                  <a:schemeClr val="tx1">
                    <a:lumMod val="75000"/>
                    <a:lumOff val="25000"/>
                  </a:schemeClr>
                </a:solidFill>
                <a:latin charset="-122" pitchFamily="34" typeface="微软雅黑"/>
                <a:ea charset="-122" pitchFamily="34" typeface="微软雅黑"/>
                <a:cs typeface="+mj-cs"/>
              </a:rPr>
              <a:t>姓名</a:t>
            </a:r>
            <a:endParaRPr altLang="zh-CN" b="1" cap="all" dirty="0" lang="en-US">
              <a:solidFill>
                <a:schemeClr val="tx1">
                  <a:lumMod val="75000"/>
                  <a:lumOff val="25000"/>
                </a:schemeClr>
              </a:solidFill>
              <a:latin charset="-122" pitchFamily="34" typeface="微软雅黑"/>
              <a:ea charset="-122" pitchFamily="34" typeface="微软雅黑"/>
              <a:cs typeface="+mj-cs"/>
            </a:endParaRPr>
          </a:p>
        </p:txBody>
      </p:sp>
      <p:sp>
        <p:nvSpPr>
          <p:cNvPr id="25" name="TextBox 5"/>
          <p:cNvSpPr txBox="1"/>
          <p:nvPr/>
        </p:nvSpPr>
        <p:spPr>
          <a:xfrm>
            <a:off x="5509280" y="2170903"/>
            <a:ext cx="5034386" cy="769441"/>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主要的职业经验在这里输入，将介绍成员的主要经历用简成成员的主要经历用简短的文字员的主要经历用简短的文字短的文字描述，包括成员曾经的任职主要机构有哪些，从业的年份、行业经验等等。</a:t>
            </a:r>
            <a:endParaRPr altLang="zh-CN" dirty="0" lang="en-US" sz="1000">
              <a:latin charset="-122" panose="02010601030101010101" pitchFamily="2" typeface="方正黑体简体"/>
              <a:ea charset="-122" panose="02010601030101010101" pitchFamily="2" typeface="方正黑体简体"/>
            </a:endParaRPr>
          </a:p>
        </p:txBody>
      </p:sp>
      <p:sp>
        <p:nvSpPr>
          <p:cNvPr id="26" name="TextBox 8"/>
          <p:cNvSpPr txBox="1"/>
          <p:nvPr/>
        </p:nvSpPr>
        <p:spPr>
          <a:xfrm>
            <a:off x="5509279" y="4412883"/>
            <a:ext cx="2055713" cy="246221"/>
          </a:xfrm>
          <a:prstGeom prst="rect">
            <a:avLst/>
          </a:prstGeom>
        </p:spPr>
        <p:txBody>
          <a:bodyPr anchor="t" bIns="0" lIns="0" rIns="0" tIns="0">
            <a:spAutoFit/>
          </a:bodyPr>
          <a:lstStyle>
            <a:defPPr>
              <a:defRPr lang="zh-CN"/>
            </a:defPPr>
            <a:lvl1pPr>
              <a:spcBef>
                <a:spcPct val="0"/>
              </a:spcBef>
              <a:defRPr b="1" cap="all">
                <a:solidFill>
                  <a:schemeClr val="accent5"/>
                </a:solidFill>
                <a:latin charset="-122" pitchFamily="34" typeface="微软雅黑"/>
                <a:ea charset="-122" pitchFamily="34" typeface="微软雅黑"/>
                <a:cs typeface="+mj-cs"/>
              </a:defRPr>
            </a:lvl1pPr>
          </a:lstStyle>
          <a:p>
            <a:r>
              <a:rPr altLang="en-US" dirty="0" lang="zh-CN" sz="1600">
                <a:solidFill>
                  <a:schemeClr val="tx1">
                    <a:lumMod val="75000"/>
                    <a:lumOff val="25000"/>
                  </a:schemeClr>
                </a:solidFill>
              </a:rPr>
              <a:t>能力值</a:t>
            </a:r>
            <a:endParaRPr altLang="zh-CN" dirty="0" lang="en-US" sz="1600">
              <a:solidFill>
                <a:schemeClr val="tx1">
                  <a:lumMod val="75000"/>
                  <a:lumOff val="25000"/>
                </a:schemeClr>
              </a:solidFill>
            </a:endParaRPr>
          </a:p>
        </p:txBody>
      </p:sp>
      <p:sp>
        <p:nvSpPr>
          <p:cNvPr id="27" name="矩形 26"/>
          <p:cNvSpPr/>
          <p:nvPr/>
        </p:nvSpPr>
        <p:spPr>
          <a:xfrm>
            <a:off x="5509278" y="4998185"/>
            <a:ext cx="5040000" cy="775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509278" y="4998185"/>
            <a:ext cx="3723908" cy="77549"/>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11"/>
          <p:cNvSpPr txBox="1"/>
          <p:nvPr/>
        </p:nvSpPr>
        <p:spPr>
          <a:xfrm>
            <a:off x="5509276" y="4808626"/>
            <a:ext cx="657584" cy="166953"/>
          </a:xfrm>
          <a:prstGeom prst="rect">
            <a:avLst/>
          </a:prstGeom>
        </p:spPr>
        <p:txBody>
          <a:bodyPr anchor="t" bIns="0" lIns="0" rIns="0" tIns="0"/>
          <a:lstStyle>
            <a:defPPr>
              <a:defRPr lang="zh-CN"/>
            </a:defPPr>
            <a:lvl1pPr>
              <a:spcBef>
                <a:spcPct val="0"/>
              </a:spcBef>
              <a:defRPr b="1" cap="all">
                <a:solidFill>
                  <a:schemeClr val="accent5"/>
                </a:solidFill>
                <a:latin charset="-122" pitchFamily="34" typeface="微软雅黑"/>
                <a:ea charset="-122" pitchFamily="34" typeface="微软雅黑"/>
                <a:cs typeface="+mj-cs"/>
              </a:defRPr>
            </a:lvl1pPr>
          </a:lstStyle>
          <a:p>
            <a:r>
              <a:rPr altLang="en-US" b="0" dirty="0" lang="zh-CN" sz="900">
                <a:solidFill>
                  <a:srgbClr val="4F4D50"/>
                </a:solidFill>
              </a:rPr>
              <a:t>创造力</a:t>
            </a:r>
            <a:endParaRPr altLang="zh-CN" b="0" dirty="0" lang="en-US" sz="900">
              <a:solidFill>
                <a:srgbClr val="4F4D50"/>
              </a:solidFill>
            </a:endParaRPr>
          </a:p>
        </p:txBody>
      </p:sp>
      <p:sp>
        <p:nvSpPr>
          <p:cNvPr id="30" name="矩形 29"/>
          <p:cNvSpPr/>
          <p:nvPr/>
        </p:nvSpPr>
        <p:spPr>
          <a:xfrm>
            <a:off x="5509278" y="5325314"/>
            <a:ext cx="5040000" cy="775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5509277" y="5325314"/>
            <a:ext cx="4464499" cy="77549"/>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TextBox 14"/>
          <p:cNvSpPr txBox="1"/>
          <p:nvPr/>
        </p:nvSpPr>
        <p:spPr>
          <a:xfrm>
            <a:off x="5509276" y="5135756"/>
            <a:ext cx="657584" cy="166953"/>
          </a:xfrm>
          <a:prstGeom prst="rect">
            <a:avLst/>
          </a:prstGeom>
        </p:spPr>
        <p:txBody>
          <a:bodyPr anchor="t" bIns="0" lIns="0" rIns="0" tIns="0"/>
          <a:lstStyle>
            <a:defPPr>
              <a:defRPr lang="zh-CN"/>
            </a:defPPr>
            <a:lvl1pPr>
              <a:spcBef>
                <a:spcPct val="0"/>
              </a:spcBef>
              <a:defRPr b="1" cap="all">
                <a:solidFill>
                  <a:schemeClr val="accent5"/>
                </a:solidFill>
                <a:latin charset="-122" pitchFamily="34" typeface="微软雅黑"/>
                <a:ea charset="-122" pitchFamily="34" typeface="微软雅黑"/>
                <a:cs typeface="+mj-cs"/>
              </a:defRPr>
            </a:lvl1pPr>
          </a:lstStyle>
          <a:p>
            <a:r>
              <a:rPr altLang="en-US" b="0" dirty="0" lang="zh-CN" sz="900">
                <a:solidFill>
                  <a:srgbClr val="4F4D50"/>
                </a:solidFill>
              </a:rPr>
              <a:t>管理能力</a:t>
            </a:r>
            <a:endParaRPr altLang="zh-CN" b="0" dirty="0" lang="en-US" sz="900">
              <a:solidFill>
                <a:srgbClr val="4F4D50"/>
              </a:solidFill>
            </a:endParaRPr>
          </a:p>
        </p:txBody>
      </p:sp>
      <p:sp>
        <p:nvSpPr>
          <p:cNvPr id="33" name="矩形 32"/>
          <p:cNvSpPr/>
          <p:nvPr/>
        </p:nvSpPr>
        <p:spPr>
          <a:xfrm>
            <a:off x="5509278" y="5652444"/>
            <a:ext cx="5040000" cy="775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509279" y="5652444"/>
            <a:ext cx="2835358" cy="77549"/>
          </a:xfrm>
          <a:prstGeom prst="rect">
            <a:avLst/>
          </a:prstGeom>
          <a:solidFill>
            <a:srgbClr val="C8B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TextBox 17"/>
          <p:cNvSpPr txBox="1"/>
          <p:nvPr/>
        </p:nvSpPr>
        <p:spPr>
          <a:xfrm>
            <a:off x="5509276" y="5462885"/>
            <a:ext cx="657584" cy="166953"/>
          </a:xfrm>
          <a:prstGeom prst="rect">
            <a:avLst/>
          </a:prstGeom>
        </p:spPr>
        <p:txBody>
          <a:bodyPr anchor="t" bIns="0" lIns="0" rIns="0" tIns="0"/>
          <a:lstStyle>
            <a:defPPr>
              <a:defRPr lang="zh-CN"/>
            </a:defPPr>
            <a:lvl1pPr>
              <a:spcBef>
                <a:spcPct val="0"/>
              </a:spcBef>
              <a:defRPr b="1" cap="all">
                <a:solidFill>
                  <a:schemeClr val="accent5"/>
                </a:solidFill>
                <a:latin charset="-122" pitchFamily="34" typeface="微软雅黑"/>
                <a:ea charset="-122" pitchFamily="34" typeface="微软雅黑"/>
                <a:cs typeface="+mj-cs"/>
              </a:defRPr>
            </a:lvl1pPr>
          </a:lstStyle>
          <a:p>
            <a:r>
              <a:rPr altLang="en-US" b="0" dirty="0" lang="zh-CN" sz="900">
                <a:solidFill>
                  <a:srgbClr val="4F4D50"/>
                </a:solidFill>
              </a:rPr>
              <a:t>协调力</a:t>
            </a:r>
            <a:endParaRPr altLang="zh-CN" b="0" dirty="0" lang="en-US" sz="900">
              <a:solidFill>
                <a:srgbClr val="4F4D50"/>
              </a:solidFill>
            </a:endParaRPr>
          </a:p>
        </p:txBody>
      </p:sp>
      <p:sp>
        <p:nvSpPr>
          <p:cNvPr id="36" name="矩形 35"/>
          <p:cNvSpPr/>
          <p:nvPr/>
        </p:nvSpPr>
        <p:spPr>
          <a:xfrm>
            <a:off x="5509278" y="5979574"/>
            <a:ext cx="5040000" cy="775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5509278" y="5979574"/>
            <a:ext cx="3004119" cy="77549"/>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TextBox 20"/>
          <p:cNvSpPr txBox="1"/>
          <p:nvPr/>
        </p:nvSpPr>
        <p:spPr>
          <a:xfrm>
            <a:off x="5509276" y="5790016"/>
            <a:ext cx="657584" cy="166953"/>
          </a:xfrm>
          <a:prstGeom prst="rect">
            <a:avLst/>
          </a:prstGeom>
        </p:spPr>
        <p:txBody>
          <a:bodyPr anchor="t" bIns="0" lIns="0" rIns="0" tIns="0"/>
          <a:lstStyle>
            <a:defPPr>
              <a:defRPr lang="zh-CN"/>
            </a:defPPr>
            <a:lvl1pPr>
              <a:spcBef>
                <a:spcPct val="0"/>
              </a:spcBef>
              <a:defRPr b="1" cap="all">
                <a:solidFill>
                  <a:schemeClr val="accent5"/>
                </a:solidFill>
                <a:latin charset="-122" pitchFamily="34" typeface="微软雅黑"/>
                <a:ea charset="-122" pitchFamily="34" typeface="微软雅黑"/>
                <a:cs typeface="+mj-cs"/>
              </a:defRPr>
            </a:lvl1pPr>
          </a:lstStyle>
          <a:p>
            <a:r>
              <a:rPr altLang="en-US" b="0" dirty="0" lang="zh-CN" sz="900">
                <a:solidFill>
                  <a:srgbClr val="4F4D50"/>
                </a:solidFill>
              </a:rPr>
              <a:t>营销力</a:t>
            </a:r>
            <a:endParaRPr altLang="zh-CN" b="0" dirty="0" lang="en-US" sz="900">
              <a:solidFill>
                <a:srgbClr val="4F4D50"/>
              </a:solidFill>
            </a:endParaRPr>
          </a:p>
        </p:txBody>
      </p:sp>
      <p:sp>
        <p:nvSpPr>
          <p:cNvPr id="39" name="TextBox 5"/>
          <p:cNvSpPr txBox="1"/>
          <p:nvPr/>
        </p:nvSpPr>
        <p:spPr>
          <a:xfrm>
            <a:off x="5509280" y="3100520"/>
            <a:ext cx="5034386" cy="512961"/>
          </a:xfrm>
          <a:prstGeom prst="rect">
            <a:avLst/>
          </a:prstGeom>
          <a:noFill/>
        </p:spPr>
        <p:txBody>
          <a:bodyPr bIns="0" lIns="0" rIns="0" rtlCol="0" tIns="0" wrap="square">
            <a:spAutoFit/>
          </a:bodyPr>
          <a:lstStyle>
            <a:defPPr>
              <a:defRPr lang="zh-CN"/>
            </a:defPPr>
            <a:lvl1pPr algn="just">
              <a:lnSpc>
                <a:spcPts val="20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dirty="0" lang="zh-CN" sz="1000">
                <a:latin charset="-122" panose="02010601030101010101" pitchFamily="2" typeface="方正黑体简体"/>
                <a:ea charset="-122" panose="02010601030101010101" pitchFamily="2" typeface="方正黑体简体"/>
              </a:rPr>
              <a:t>点击输入简要文字介绍，文字内容成员的主要经历用简短的文字需概括精炼，不用多余的文字修饰，言简意赅的说明分项内容</a:t>
            </a:r>
            <a:r>
              <a:rPr altLang="zh-CN" dirty="0" lang="en-US" sz="1000">
                <a:latin charset="-122" panose="02010601030101010101" pitchFamily="2" typeface="方正黑体简体"/>
                <a:ea charset="-122" panose="02010601030101010101" pitchFamily="2" typeface="方正黑体简体"/>
              </a:rPr>
              <a:t>……</a:t>
            </a:r>
          </a:p>
        </p:txBody>
      </p:sp>
    </p:spTree>
    <p:extLst>
      <p:ext uri="{BB962C8B-B14F-4D97-AF65-F5344CB8AC3E}">
        <p14:creationId xmlns:p14="http://schemas.microsoft.com/office/powerpoint/2010/main" val="33795401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300" fill="hold" id="7"/>
                                        <p:tgtEl>
                                          <p:spTgt spid="14"/>
                                        </p:tgtEl>
                                        <p:attrNameLst>
                                          <p:attrName>ppt_x</p:attrName>
                                        </p:attrNameLst>
                                      </p:cBhvr>
                                      <p:tavLst>
                                        <p:tav tm="0">
                                          <p:val>
                                            <p:strVal val="0-#ppt_w/2"/>
                                          </p:val>
                                        </p:tav>
                                        <p:tav tm="100000">
                                          <p:val>
                                            <p:strVal val="#ppt_x"/>
                                          </p:val>
                                        </p:tav>
                                      </p:tavLst>
                                    </p:anim>
                                    <p:anim calcmode="lin" valueType="num">
                                      <p:cBhvr additive="base">
                                        <p:cTn dur="300" fill="hold" id="8"/>
                                        <p:tgtEl>
                                          <p:spTgt spid="1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300" fill="hold" id="11"/>
                                        <p:tgtEl>
                                          <p:spTgt spid="15"/>
                                        </p:tgtEl>
                                        <p:attrNameLst>
                                          <p:attrName>ppt_x</p:attrName>
                                        </p:attrNameLst>
                                      </p:cBhvr>
                                      <p:tavLst>
                                        <p:tav tm="0">
                                          <p:val>
                                            <p:strVal val="0-#ppt_w/2"/>
                                          </p:val>
                                        </p:tav>
                                        <p:tav tm="100000">
                                          <p:val>
                                            <p:strVal val="#ppt_x"/>
                                          </p:val>
                                        </p:tav>
                                      </p:tavLst>
                                    </p:anim>
                                    <p:anim calcmode="lin" valueType="num">
                                      <p:cBhvr additive="base">
                                        <p:cTn dur="300" fill="hold" id="12"/>
                                        <p:tgtEl>
                                          <p:spTgt spid="1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30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300" fill="hold" id="15"/>
                                        <p:tgtEl>
                                          <p:spTgt spid="16"/>
                                        </p:tgtEl>
                                        <p:attrNameLst>
                                          <p:attrName>ppt_x</p:attrName>
                                        </p:attrNameLst>
                                      </p:cBhvr>
                                      <p:tavLst>
                                        <p:tav tm="0">
                                          <p:val>
                                            <p:strVal val="0-#ppt_w/2"/>
                                          </p:val>
                                        </p:tav>
                                        <p:tav tm="100000">
                                          <p:val>
                                            <p:strVal val="#ppt_x"/>
                                          </p:val>
                                        </p:tav>
                                      </p:tavLst>
                                    </p:anim>
                                    <p:anim calcmode="lin" valueType="num">
                                      <p:cBhvr additive="base">
                                        <p:cTn dur="300" fill="hold" id="16"/>
                                        <p:tgtEl>
                                          <p:spTgt spid="16"/>
                                        </p:tgtEl>
                                        <p:attrNameLst>
                                          <p:attrName>ppt_y</p:attrName>
                                        </p:attrNameLst>
                                      </p:cBhvr>
                                      <p:tavLst>
                                        <p:tav tm="0">
                                          <p:val>
                                            <p:strVal val="#ppt_y"/>
                                          </p:val>
                                        </p:tav>
                                        <p:tav tm="100000">
                                          <p:val>
                                            <p:strVal val="#ppt_y"/>
                                          </p:val>
                                        </p:tav>
                                      </p:tavLst>
                                    </p:anim>
                                  </p:childTnLst>
                                </p:cTn>
                              </p:par>
                            </p:childTnLst>
                          </p:cTn>
                        </p:par>
                        <p:par>
                          <p:cTn fill="hold" id="17">
                            <p:stCondLst>
                              <p:cond delay="600"/>
                            </p:stCondLst>
                            <p:childTnLst>
                              <p:par>
                                <p:cTn fill="hold" grpId="0" id="18" nodeType="afterEffect" presetClass="entr" presetID="53" presetSubtype="16">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300" fill="hold" id="20"/>
                                        <p:tgtEl>
                                          <p:spTgt spid="6"/>
                                        </p:tgtEl>
                                        <p:attrNameLst>
                                          <p:attrName>ppt_w</p:attrName>
                                        </p:attrNameLst>
                                      </p:cBhvr>
                                      <p:tavLst>
                                        <p:tav tm="0">
                                          <p:val>
                                            <p:fltVal val="0"/>
                                          </p:val>
                                        </p:tav>
                                        <p:tav tm="100000">
                                          <p:val>
                                            <p:strVal val="#ppt_w"/>
                                          </p:val>
                                        </p:tav>
                                      </p:tavLst>
                                    </p:anim>
                                    <p:anim calcmode="lin" valueType="num">
                                      <p:cBhvr>
                                        <p:cTn dur="300" fill="hold" id="21"/>
                                        <p:tgtEl>
                                          <p:spTgt spid="6"/>
                                        </p:tgtEl>
                                        <p:attrNameLst>
                                          <p:attrName>ppt_h</p:attrName>
                                        </p:attrNameLst>
                                      </p:cBhvr>
                                      <p:tavLst>
                                        <p:tav tm="0">
                                          <p:val>
                                            <p:fltVal val="0"/>
                                          </p:val>
                                        </p:tav>
                                        <p:tav tm="100000">
                                          <p:val>
                                            <p:strVal val="#ppt_h"/>
                                          </p:val>
                                        </p:tav>
                                      </p:tavLst>
                                    </p:anim>
                                    <p:animEffect filter="fade" transition="in">
                                      <p:cBhvr>
                                        <p:cTn dur="300" id="22"/>
                                        <p:tgtEl>
                                          <p:spTgt spid="6"/>
                                        </p:tgtEl>
                                      </p:cBhvr>
                                    </p:animEffect>
                                  </p:childTnLst>
                                </p:cTn>
                              </p:par>
                            </p:childTnLst>
                          </p:cTn>
                        </p:par>
                        <p:par>
                          <p:cTn fill="hold" id="23">
                            <p:stCondLst>
                              <p:cond delay="900"/>
                            </p:stCondLst>
                            <p:childTnLst>
                              <p:par>
                                <p:cTn fill="hold" grpId="0" id="24" nodeType="afterEffect" presetClass="entr" presetID="53" presetSubtype="16">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300" fill="hold" id="26"/>
                                        <p:tgtEl>
                                          <p:spTgt spid="5"/>
                                        </p:tgtEl>
                                        <p:attrNameLst>
                                          <p:attrName>ppt_w</p:attrName>
                                        </p:attrNameLst>
                                      </p:cBhvr>
                                      <p:tavLst>
                                        <p:tav tm="0">
                                          <p:val>
                                            <p:fltVal val="0"/>
                                          </p:val>
                                        </p:tav>
                                        <p:tav tm="100000">
                                          <p:val>
                                            <p:strVal val="#ppt_w"/>
                                          </p:val>
                                        </p:tav>
                                      </p:tavLst>
                                    </p:anim>
                                    <p:anim calcmode="lin" valueType="num">
                                      <p:cBhvr>
                                        <p:cTn dur="300" fill="hold" id="27"/>
                                        <p:tgtEl>
                                          <p:spTgt spid="5"/>
                                        </p:tgtEl>
                                        <p:attrNameLst>
                                          <p:attrName>ppt_h</p:attrName>
                                        </p:attrNameLst>
                                      </p:cBhvr>
                                      <p:tavLst>
                                        <p:tav tm="0">
                                          <p:val>
                                            <p:fltVal val="0"/>
                                          </p:val>
                                        </p:tav>
                                        <p:tav tm="100000">
                                          <p:val>
                                            <p:strVal val="#ppt_h"/>
                                          </p:val>
                                        </p:tav>
                                      </p:tavLst>
                                    </p:anim>
                                    <p:animEffect filter="fade" transition="in">
                                      <p:cBhvr>
                                        <p:cTn dur="300" id="28"/>
                                        <p:tgtEl>
                                          <p:spTgt spid="5"/>
                                        </p:tgtEl>
                                      </p:cBhvr>
                                    </p:animEffect>
                                  </p:childTnLst>
                                </p:cTn>
                              </p:par>
                            </p:childTnLst>
                          </p:cTn>
                        </p:par>
                        <p:par>
                          <p:cTn fill="hold" id="29">
                            <p:stCondLst>
                              <p:cond delay="1200"/>
                            </p:stCondLst>
                            <p:childTnLst>
                              <p:par>
                                <p:cTn fill="hold" grpId="0" id="30" nodeType="afterEffect" presetClass="entr" presetID="53" presetSubtype="16">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300" fill="hold" id="32"/>
                                        <p:tgtEl>
                                          <p:spTgt spid="22"/>
                                        </p:tgtEl>
                                        <p:attrNameLst>
                                          <p:attrName>ppt_w</p:attrName>
                                        </p:attrNameLst>
                                      </p:cBhvr>
                                      <p:tavLst>
                                        <p:tav tm="0">
                                          <p:val>
                                            <p:fltVal val="0"/>
                                          </p:val>
                                        </p:tav>
                                        <p:tav tm="100000">
                                          <p:val>
                                            <p:strVal val="#ppt_w"/>
                                          </p:val>
                                        </p:tav>
                                      </p:tavLst>
                                    </p:anim>
                                    <p:anim calcmode="lin" valueType="num">
                                      <p:cBhvr>
                                        <p:cTn dur="300" fill="hold" id="33"/>
                                        <p:tgtEl>
                                          <p:spTgt spid="22"/>
                                        </p:tgtEl>
                                        <p:attrNameLst>
                                          <p:attrName>ppt_h</p:attrName>
                                        </p:attrNameLst>
                                      </p:cBhvr>
                                      <p:tavLst>
                                        <p:tav tm="0">
                                          <p:val>
                                            <p:fltVal val="0"/>
                                          </p:val>
                                        </p:tav>
                                        <p:tav tm="100000">
                                          <p:val>
                                            <p:strVal val="#ppt_h"/>
                                          </p:val>
                                        </p:tav>
                                      </p:tavLst>
                                    </p:anim>
                                    <p:animEffect filter="fade" transition="in">
                                      <p:cBhvr>
                                        <p:cTn dur="300" id="34"/>
                                        <p:tgtEl>
                                          <p:spTgt spid="22"/>
                                        </p:tgtEl>
                                      </p:cBhvr>
                                    </p:animEffect>
                                  </p:childTnLst>
                                </p:cTn>
                              </p:par>
                            </p:childTnLst>
                          </p:cTn>
                        </p:par>
                        <p:par>
                          <p:cTn fill="hold" id="35">
                            <p:stCondLst>
                              <p:cond delay="1500"/>
                            </p:stCondLst>
                            <p:childTnLst>
                              <p:par>
                                <p:cTn fill="hold" grpId="0" id="36" nodeType="afterEffect" presetClass="entr" presetID="2" presetSubtype="2">
                                  <p:stCondLst>
                                    <p:cond delay="0"/>
                                  </p:stCondLst>
                                  <p:childTnLst>
                                    <p:set>
                                      <p:cBhvr>
                                        <p:cTn dur="1" fill="hold" id="37">
                                          <p:stCondLst>
                                            <p:cond delay="0"/>
                                          </p:stCondLst>
                                        </p:cTn>
                                        <p:tgtEl>
                                          <p:spTgt spid="24">
                                            <p:txEl>
                                              <p:pRg end="0" st="0"/>
                                            </p:txEl>
                                          </p:spTgt>
                                        </p:tgtEl>
                                        <p:attrNameLst>
                                          <p:attrName>style.visibility</p:attrName>
                                        </p:attrNameLst>
                                      </p:cBhvr>
                                      <p:to>
                                        <p:strVal val="visible"/>
                                      </p:to>
                                    </p:set>
                                    <p:anim calcmode="lin" valueType="num">
                                      <p:cBhvr additive="base">
                                        <p:cTn dur="250" fill="hold" id="38"/>
                                        <p:tgtEl>
                                          <p:spTgt spid="24">
                                            <p:txEl>
                                              <p:pRg end="0" st="0"/>
                                            </p:txEl>
                                          </p:spTgt>
                                        </p:tgtEl>
                                        <p:attrNameLst>
                                          <p:attrName>ppt_x</p:attrName>
                                        </p:attrNameLst>
                                      </p:cBhvr>
                                      <p:tavLst>
                                        <p:tav tm="0">
                                          <p:val>
                                            <p:strVal val="1+#ppt_w/2"/>
                                          </p:val>
                                        </p:tav>
                                        <p:tav tm="100000">
                                          <p:val>
                                            <p:strVal val="#ppt_x"/>
                                          </p:val>
                                        </p:tav>
                                      </p:tavLst>
                                    </p:anim>
                                    <p:anim calcmode="lin" valueType="num">
                                      <p:cBhvr additive="base">
                                        <p:cTn dur="250" fill="hold" id="39"/>
                                        <p:tgtEl>
                                          <p:spTgt spid="24">
                                            <p:txEl>
                                              <p:pRg end="0" st="0"/>
                                            </p:txEl>
                                          </p:spTgt>
                                        </p:tgtEl>
                                        <p:attrNameLst>
                                          <p:attrName>ppt_y</p:attrName>
                                        </p:attrNameLst>
                                      </p:cBhvr>
                                      <p:tavLst>
                                        <p:tav tm="0">
                                          <p:val>
                                            <p:strVal val="#ppt_y"/>
                                          </p:val>
                                        </p:tav>
                                        <p:tav tm="100000">
                                          <p:val>
                                            <p:strVal val="#ppt_y"/>
                                          </p:val>
                                        </p:tav>
                                      </p:tavLst>
                                    </p:anim>
                                  </p:childTnLst>
                                </p:cTn>
                              </p:par>
                            </p:childTnLst>
                          </p:cTn>
                        </p:par>
                        <p:par>
                          <p:cTn fill="hold" id="40">
                            <p:stCondLst>
                              <p:cond delay="1750"/>
                            </p:stCondLst>
                            <p:childTnLst>
                              <p:par>
                                <p:cTn fill="hold" grpId="0" id="41" nodeType="after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childTnLst>
                          </p:cTn>
                        </p:par>
                        <p:par>
                          <p:cTn fill="hold" id="44">
                            <p:stCondLst>
                              <p:cond delay="2250"/>
                            </p:stCondLst>
                            <p:childTnLst>
                              <p:par>
                                <p:cTn fill="hold" grpId="0" id="45" nodeType="afterEffect" presetClass="entr" presetID="2" presetSubtype="2">
                                  <p:stCondLst>
                                    <p:cond delay="0"/>
                                  </p:stCondLst>
                                  <p:childTnLst>
                                    <p:set>
                                      <p:cBhvr>
                                        <p:cTn dur="1" fill="hold" id="46">
                                          <p:stCondLst>
                                            <p:cond delay="0"/>
                                          </p:stCondLst>
                                        </p:cTn>
                                        <p:tgtEl>
                                          <p:spTgt spid="25">
                                            <p:txEl>
                                              <p:pRg end="0" st="0"/>
                                            </p:txEl>
                                          </p:spTgt>
                                        </p:tgtEl>
                                        <p:attrNameLst>
                                          <p:attrName>style.visibility</p:attrName>
                                        </p:attrNameLst>
                                      </p:cBhvr>
                                      <p:to>
                                        <p:strVal val="visible"/>
                                      </p:to>
                                    </p:set>
                                    <p:anim calcmode="lin" valueType="num">
                                      <p:cBhvr additive="base">
                                        <p:cTn dur="100" fill="hold" id="47"/>
                                        <p:tgtEl>
                                          <p:spTgt spid="25">
                                            <p:txEl>
                                              <p:pRg end="0" st="0"/>
                                            </p:txEl>
                                          </p:spTgt>
                                        </p:tgtEl>
                                        <p:attrNameLst>
                                          <p:attrName>ppt_x</p:attrName>
                                        </p:attrNameLst>
                                      </p:cBhvr>
                                      <p:tavLst>
                                        <p:tav tm="0">
                                          <p:val>
                                            <p:strVal val="1+#ppt_w/2"/>
                                          </p:val>
                                        </p:tav>
                                        <p:tav tm="100000">
                                          <p:val>
                                            <p:strVal val="#ppt_x"/>
                                          </p:val>
                                        </p:tav>
                                      </p:tavLst>
                                    </p:anim>
                                    <p:anim calcmode="lin" valueType="num">
                                      <p:cBhvr additive="base">
                                        <p:cTn dur="100" fill="hold" id="48"/>
                                        <p:tgtEl>
                                          <p:spTgt spid="25">
                                            <p:txEl>
                                              <p:pRg end="0" st="0"/>
                                            </p:txEl>
                                          </p:spTgt>
                                        </p:tgtEl>
                                        <p:attrNameLst>
                                          <p:attrName>ppt_y</p:attrName>
                                        </p:attrNameLst>
                                      </p:cBhvr>
                                      <p:tavLst>
                                        <p:tav tm="0">
                                          <p:val>
                                            <p:strVal val="#ppt_y"/>
                                          </p:val>
                                        </p:tav>
                                        <p:tav tm="100000">
                                          <p:val>
                                            <p:strVal val="#ppt_y"/>
                                          </p:val>
                                        </p:tav>
                                      </p:tavLst>
                                    </p:anim>
                                  </p:childTnLst>
                                </p:cTn>
                              </p:par>
                            </p:childTnLst>
                          </p:cTn>
                        </p:par>
                        <p:par>
                          <p:cTn fill="hold" id="49">
                            <p:stCondLst>
                              <p:cond delay="2350"/>
                            </p:stCondLst>
                            <p:childTnLst>
                              <p:par>
                                <p:cTn fill="hold" grpId="0" id="50" nodeType="afterEffect" presetClass="entr" presetID="2" presetSubtype="2">
                                  <p:stCondLst>
                                    <p:cond delay="0"/>
                                  </p:stCondLst>
                                  <p:childTnLst>
                                    <p:set>
                                      <p:cBhvr>
                                        <p:cTn dur="1" fill="hold" id="51">
                                          <p:stCondLst>
                                            <p:cond delay="0"/>
                                          </p:stCondLst>
                                        </p:cTn>
                                        <p:tgtEl>
                                          <p:spTgt spid="39">
                                            <p:txEl>
                                              <p:pRg end="0" st="0"/>
                                            </p:txEl>
                                          </p:spTgt>
                                        </p:tgtEl>
                                        <p:attrNameLst>
                                          <p:attrName>style.visibility</p:attrName>
                                        </p:attrNameLst>
                                      </p:cBhvr>
                                      <p:to>
                                        <p:strVal val="visible"/>
                                      </p:to>
                                    </p:set>
                                    <p:anim calcmode="lin" valueType="num">
                                      <p:cBhvr additive="base">
                                        <p:cTn dur="100" fill="hold" id="52"/>
                                        <p:tgtEl>
                                          <p:spTgt spid="39">
                                            <p:txEl>
                                              <p:pRg end="0" st="0"/>
                                            </p:txEl>
                                          </p:spTgt>
                                        </p:tgtEl>
                                        <p:attrNameLst>
                                          <p:attrName>ppt_x</p:attrName>
                                        </p:attrNameLst>
                                      </p:cBhvr>
                                      <p:tavLst>
                                        <p:tav tm="0">
                                          <p:val>
                                            <p:strVal val="1+#ppt_w/2"/>
                                          </p:val>
                                        </p:tav>
                                        <p:tav tm="100000">
                                          <p:val>
                                            <p:strVal val="#ppt_x"/>
                                          </p:val>
                                        </p:tav>
                                      </p:tavLst>
                                    </p:anim>
                                    <p:anim calcmode="lin" valueType="num">
                                      <p:cBhvr additive="base">
                                        <p:cTn dur="100" fill="hold" id="53"/>
                                        <p:tgtEl>
                                          <p:spTgt spid="39">
                                            <p:txEl>
                                              <p:pRg end="0" st="0"/>
                                            </p:txEl>
                                          </p:spTgt>
                                        </p:tgtEl>
                                        <p:attrNameLst>
                                          <p:attrName>ppt_y</p:attrName>
                                        </p:attrNameLst>
                                      </p:cBhvr>
                                      <p:tavLst>
                                        <p:tav tm="0">
                                          <p:val>
                                            <p:strVal val="#ppt_y"/>
                                          </p:val>
                                        </p:tav>
                                        <p:tav tm="100000">
                                          <p:val>
                                            <p:strVal val="#ppt_y"/>
                                          </p:val>
                                        </p:tav>
                                      </p:tavLst>
                                    </p:anim>
                                  </p:childTnLst>
                                </p:cTn>
                              </p:par>
                            </p:childTnLst>
                          </p:cTn>
                        </p:par>
                        <p:par>
                          <p:cTn fill="hold" id="54">
                            <p:stCondLst>
                              <p:cond delay="2450"/>
                            </p:stCondLst>
                            <p:childTnLst>
                              <p:par>
                                <p:cTn fill="hold" grpId="0" id="55" nodeType="afterEffect" presetClass="entr" presetID="22" presetSubtype="8">
                                  <p:stCondLst>
                                    <p:cond delay="0"/>
                                  </p:stCondLst>
                                  <p:childTnLst>
                                    <p:set>
                                      <p:cBhvr>
                                        <p:cTn dur="1" fill="hold" id="56">
                                          <p:stCondLst>
                                            <p:cond delay="0"/>
                                          </p:stCondLst>
                                        </p:cTn>
                                        <p:tgtEl>
                                          <p:spTgt spid="26"/>
                                        </p:tgtEl>
                                        <p:attrNameLst>
                                          <p:attrName>style.visibility</p:attrName>
                                        </p:attrNameLst>
                                      </p:cBhvr>
                                      <p:to>
                                        <p:strVal val="visible"/>
                                      </p:to>
                                    </p:set>
                                    <p:animEffect filter="wipe(left)" transition="in">
                                      <p:cBhvr>
                                        <p:cTn dur="500" id="57"/>
                                        <p:tgtEl>
                                          <p:spTgt spid="26"/>
                                        </p:tgtEl>
                                      </p:cBhvr>
                                    </p:animEffect>
                                  </p:childTnLst>
                                </p:cTn>
                              </p:par>
                            </p:childTnLst>
                          </p:cTn>
                        </p:par>
                        <p:par>
                          <p:cTn fill="hold" id="58">
                            <p:stCondLst>
                              <p:cond delay="2950"/>
                            </p:stCondLst>
                            <p:childTnLst>
                              <p:par>
                                <p:cTn fill="hold" grpId="0" id="59" nodeType="afterEffect" presetClass="entr" presetID="22" presetSubtype="8">
                                  <p:stCondLst>
                                    <p:cond delay="0"/>
                                  </p:stCondLst>
                                  <p:childTnLst>
                                    <p:set>
                                      <p:cBhvr>
                                        <p:cTn dur="1" fill="hold" id="60">
                                          <p:stCondLst>
                                            <p:cond delay="0"/>
                                          </p:stCondLst>
                                        </p:cTn>
                                        <p:tgtEl>
                                          <p:spTgt spid="27"/>
                                        </p:tgtEl>
                                        <p:attrNameLst>
                                          <p:attrName>style.visibility</p:attrName>
                                        </p:attrNameLst>
                                      </p:cBhvr>
                                      <p:to>
                                        <p:strVal val="visible"/>
                                      </p:to>
                                    </p:set>
                                    <p:animEffect filter="wipe(left)" transition="in">
                                      <p:cBhvr>
                                        <p:cTn dur="500" id="61"/>
                                        <p:tgtEl>
                                          <p:spTgt spid="27"/>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30"/>
                                        </p:tgtEl>
                                        <p:attrNameLst>
                                          <p:attrName>style.visibility</p:attrName>
                                        </p:attrNameLst>
                                      </p:cBhvr>
                                      <p:to>
                                        <p:strVal val="visible"/>
                                      </p:to>
                                    </p:set>
                                    <p:animEffect filter="wipe(left)" transition="in">
                                      <p:cBhvr>
                                        <p:cTn dur="500" id="64"/>
                                        <p:tgtEl>
                                          <p:spTgt spid="30"/>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33"/>
                                        </p:tgtEl>
                                        <p:attrNameLst>
                                          <p:attrName>style.visibility</p:attrName>
                                        </p:attrNameLst>
                                      </p:cBhvr>
                                      <p:to>
                                        <p:strVal val="visible"/>
                                      </p:to>
                                    </p:set>
                                    <p:animEffect filter="wipe(left)" transition="in">
                                      <p:cBhvr>
                                        <p:cTn dur="500" id="67"/>
                                        <p:tgtEl>
                                          <p:spTgt spid="33"/>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36"/>
                                        </p:tgtEl>
                                        <p:attrNameLst>
                                          <p:attrName>style.visibility</p:attrName>
                                        </p:attrNameLst>
                                      </p:cBhvr>
                                      <p:to>
                                        <p:strVal val="visible"/>
                                      </p:to>
                                    </p:set>
                                    <p:animEffect filter="wipe(left)" transition="in">
                                      <p:cBhvr>
                                        <p:cTn dur="500" id="70"/>
                                        <p:tgtEl>
                                          <p:spTgt spid="36"/>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9"/>
                                        </p:tgtEl>
                                        <p:attrNameLst>
                                          <p:attrName>style.visibility</p:attrName>
                                        </p:attrNameLst>
                                      </p:cBhvr>
                                      <p:to>
                                        <p:strVal val="visible"/>
                                      </p:to>
                                    </p:set>
                                    <p:animEffect filter="wipe(left)" transition="in">
                                      <p:cBhvr>
                                        <p:cTn dur="500" id="73"/>
                                        <p:tgtEl>
                                          <p:spTgt spid="29"/>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32"/>
                                        </p:tgtEl>
                                        <p:attrNameLst>
                                          <p:attrName>style.visibility</p:attrName>
                                        </p:attrNameLst>
                                      </p:cBhvr>
                                      <p:to>
                                        <p:strVal val="visible"/>
                                      </p:to>
                                    </p:set>
                                    <p:animEffect filter="wipe(left)" transition="in">
                                      <p:cBhvr>
                                        <p:cTn dur="500" id="76"/>
                                        <p:tgtEl>
                                          <p:spTgt spid="32"/>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35"/>
                                        </p:tgtEl>
                                        <p:attrNameLst>
                                          <p:attrName>style.visibility</p:attrName>
                                        </p:attrNameLst>
                                      </p:cBhvr>
                                      <p:to>
                                        <p:strVal val="visible"/>
                                      </p:to>
                                    </p:set>
                                    <p:animEffect filter="wipe(left)" transition="in">
                                      <p:cBhvr>
                                        <p:cTn dur="500" id="79"/>
                                        <p:tgtEl>
                                          <p:spTgt spid="35"/>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38"/>
                                        </p:tgtEl>
                                        <p:attrNameLst>
                                          <p:attrName>style.visibility</p:attrName>
                                        </p:attrNameLst>
                                      </p:cBhvr>
                                      <p:to>
                                        <p:strVal val="visible"/>
                                      </p:to>
                                    </p:set>
                                    <p:animEffect filter="wipe(left)" transition="in">
                                      <p:cBhvr>
                                        <p:cTn dur="500" id="82"/>
                                        <p:tgtEl>
                                          <p:spTgt spid="38"/>
                                        </p:tgtEl>
                                      </p:cBhvr>
                                    </p:animEffect>
                                  </p:childTnLst>
                                </p:cTn>
                              </p:par>
                            </p:childTnLst>
                          </p:cTn>
                        </p:par>
                        <p:par>
                          <p:cTn fill="hold" id="83">
                            <p:stCondLst>
                              <p:cond delay="3450"/>
                            </p:stCondLst>
                            <p:childTnLst>
                              <p:par>
                                <p:cTn fill="hold" grpId="0" id="84" nodeType="afterEffect" presetClass="entr" presetID="22" presetSubtype="8">
                                  <p:stCondLst>
                                    <p:cond delay="0"/>
                                  </p:stCondLst>
                                  <p:childTnLst>
                                    <p:set>
                                      <p:cBhvr>
                                        <p:cTn dur="1" fill="hold" id="85">
                                          <p:stCondLst>
                                            <p:cond delay="0"/>
                                          </p:stCondLst>
                                        </p:cTn>
                                        <p:tgtEl>
                                          <p:spTgt spid="28"/>
                                        </p:tgtEl>
                                        <p:attrNameLst>
                                          <p:attrName>style.visibility</p:attrName>
                                        </p:attrNameLst>
                                      </p:cBhvr>
                                      <p:to>
                                        <p:strVal val="visible"/>
                                      </p:to>
                                    </p:set>
                                    <p:animEffect filter="wipe(left)" transition="in">
                                      <p:cBhvr>
                                        <p:cTn dur="400" id="86"/>
                                        <p:tgtEl>
                                          <p:spTgt spid="28"/>
                                        </p:tgtEl>
                                      </p:cBhvr>
                                    </p:animEffect>
                                  </p:childTnLst>
                                </p:cTn>
                              </p:par>
                            </p:childTnLst>
                          </p:cTn>
                        </p:par>
                        <p:par>
                          <p:cTn fill="hold" id="87">
                            <p:stCondLst>
                              <p:cond delay="3850"/>
                            </p:stCondLst>
                            <p:childTnLst>
                              <p:par>
                                <p:cTn fill="hold" grpId="0" id="88" nodeType="afterEffect" presetClass="entr" presetID="22" presetSubtype="8">
                                  <p:stCondLst>
                                    <p:cond delay="0"/>
                                  </p:stCondLst>
                                  <p:childTnLst>
                                    <p:set>
                                      <p:cBhvr>
                                        <p:cTn dur="1" fill="hold" id="89">
                                          <p:stCondLst>
                                            <p:cond delay="0"/>
                                          </p:stCondLst>
                                        </p:cTn>
                                        <p:tgtEl>
                                          <p:spTgt spid="31"/>
                                        </p:tgtEl>
                                        <p:attrNameLst>
                                          <p:attrName>style.visibility</p:attrName>
                                        </p:attrNameLst>
                                      </p:cBhvr>
                                      <p:to>
                                        <p:strVal val="visible"/>
                                      </p:to>
                                    </p:set>
                                    <p:animEffect filter="wipe(left)" transition="in">
                                      <p:cBhvr>
                                        <p:cTn dur="400" id="90"/>
                                        <p:tgtEl>
                                          <p:spTgt spid="31"/>
                                        </p:tgtEl>
                                      </p:cBhvr>
                                    </p:animEffect>
                                  </p:childTnLst>
                                </p:cTn>
                              </p:par>
                            </p:childTnLst>
                          </p:cTn>
                        </p:par>
                        <p:par>
                          <p:cTn fill="hold" id="91">
                            <p:stCondLst>
                              <p:cond delay="4250"/>
                            </p:stCondLst>
                            <p:childTnLst>
                              <p:par>
                                <p:cTn fill="hold" grpId="0" id="92" nodeType="afterEffect" presetClass="entr" presetID="22" presetSubtype="8">
                                  <p:stCondLst>
                                    <p:cond delay="0"/>
                                  </p:stCondLst>
                                  <p:childTnLst>
                                    <p:set>
                                      <p:cBhvr>
                                        <p:cTn dur="1" fill="hold" id="93">
                                          <p:stCondLst>
                                            <p:cond delay="0"/>
                                          </p:stCondLst>
                                        </p:cTn>
                                        <p:tgtEl>
                                          <p:spTgt spid="34"/>
                                        </p:tgtEl>
                                        <p:attrNameLst>
                                          <p:attrName>style.visibility</p:attrName>
                                        </p:attrNameLst>
                                      </p:cBhvr>
                                      <p:to>
                                        <p:strVal val="visible"/>
                                      </p:to>
                                    </p:set>
                                    <p:animEffect filter="wipe(left)" transition="in">
                                      <p:cBhvr>
                                        <p:cTn dur="400" id="94"/>
                                        <p:tgtEl>
                                          <p:spTgt spid="34"/>
                                        </p:tgtEl>
                                      </p:cBhvr>
                                    </p:animEffect>
                                  </p:childTnLst>
                                </p:cTn>
                              </p:par>
                            </p:childTnLst>
                          </p:cTn>
                        </p:par>
                        <p:par>
                          <p:cTn fill="hold" id="95">
                            <p:stCondLst>
                              <p:cond delay="4650"/>
                            </p:stCondLst>
                            <p:childTnLst>
                              <p:par>
                                <p:cTn fill="hold" grpId="0" id="96" nodeType="afterEffect" presetClass="entr" presetID="22" presetSubtype="8">
                                  <p:stCondLst>
                                    <p:cond delay="0"/>
                                  </p:stCondLst>
                                  <p:childTnLst>
                                    <p:set>
                                      <p:cBhvr>
                                        <p:cTn dur="1" fill="hold" id="97">
                                          <p:stCondLst>
                                            <p:cond delay="0"/>
                                          </p:stCondLst>
                                        </p:cTn>
                                        <p:tgtEl>
                                          <p:spTgt spid="37"/>
                                        </p:tgtEl>
                                        <p:attrNameLst>
                                          <p:attrName>style.visibility</p:attrName>
                                        </p:attrNameLst>
                                      </p:cBhvr>
                                      <p:to>
                                        <p:strVal val="visible"/>
                                      </p:to>
                                    </p:set>
                                    <p:animEffect filter="wipe(left)" transition="in">
                                      <p:cBhvr>
                                        <p:cTn dur="400" id="9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P animBg="1" grpId="0" spid="6"/>
      <p:bldP animBg="1" grpId="0" spid="22"/>
      <p:bldP grpId="0" spid="16"/>
      <p:bldP grpId="0" spid="23"/>
      <p:bldP build="p" grpId="0" spid="24"/>
      <p:bldP build="p" grpId="0" spid="25"/>
      <p:bldP grpId="0" spid="26"/>
      <p:bldP animBg="1" grpId="0" spid="27"/>
      <p:bldP animBg="1" grpId="0" spid="28"/>
      <p:bldP grpId="0" spid="29"/>
      <p:bldP animBg="1" grpId="0" spid="30"/>
      <p:bldP animBg="1" grpId="0" spid="31"/>
      <p:bldP grpId="0" spid="32"/>
      <p:bldP animBg="1" grpId="0" spid="33"/>
      <p:bldP animBg="1" grpId="0" spid="34"/>
      <p:bldP grpId="0" spid="35"/>
      <p:bldP animBg="1" grpId="0" spid="36"/>
      <p:bldP animBg="1" grpId="0" spid="37"/>
      <p:bldP grpId="0" spid="38"/>
      <p:bldP build="p" grpId="0" spid="39"/>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DF4BCF6-8C2B-4CE8-82CE-58DA199F12C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物业"/>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heme/theme1.xml><?xml version="1.0" encoding="utf-8"?>
<a:theme xmlns:a="http://schemas.openxmlformats.org/drawingml/2006/main" na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1vaecdp">
      <a:majorFont>
        <a:latin typeface="FZHei-B01S"/>
        <a:ea typeface="FZHei-B01S"/>
        <a:cs typeface=""/>
      </a:majorFont>
      <a:minorFont>
        <a:latin typeface="FZHei-B01S"/>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
  <a:themeElements>
    <a:clrScheme name="Office 主题">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panose="020F0302020204030204"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6198</Words>
  <Application>Microsoft Office PowerPoint</Application>
  <PresentationFormat>宽屏</PresentationFormat>
  <Paragraphs>712</Paragraphs>
  <Slides>63</Slides>
  <Notes>63</Notes>
  <HiddenSlides>0</HiddenSlides>
  <MMClips>0</MMClips>
  <ScaleCrop>false</ScaleCrop>
  <HeadingPairs>
    <vt:vector baseType="variant" size="6">
      <vt:variant>
        <vt:lpstr>已用的字体</vt:lpstr>
      </vt:variant>
      <vt:variant>
        <vt:i4>24</vt:i4>
      </vt:variant>
      <vt:variant>
        <vt:lpstr>主题</vt:lpstr>
      </vt:variant>
      <vt:variant>
        <vt:i4>2</vt:i4>
      </vt:variant>
      <vt:variant>
        <vt:lpstr>幻灯片标题</vt:lpstr>
      </vt:variant>
      <vt:variant>
        <vt:i4>63</vt:i4>
      </vt:variant>
    </vt:vector>
  </HeadingPairs>
  <TitlesOfParts>
    <vt:vector baseType="lpstr" size="89">
      <vt:lpstr>FZHei-B01S</vt:lpstr>
      <vt:lpstr>Impact MT Std</vt:lpstr>
      <vt:lpstr>Meiryo</vt:lpstr>
      <vt:lpstr>Montserrat Semi</vt:lpstr>
      <vt:lpstr>等线</vt:lpstr>
      <vt:lpstr>方正大黑简体</vt:lpstr>
      <vt:lpstr>方正黑体简体</vt:lpstr>
      <vt:lpstr>方正兰亭特黑长简体</vt:lpstr>
      <vt:lpstr>黑体</vt:lpstr>
      <vt:lpstr>华文行楷</vt:lpstr>
      <vt:lpstr>宋体</vt:lpstr>
      <vt:lpstr>微软雅黑</vt:lpstr>
      <vt:lpstr>微软雅黑</vt:lpstr>
      <vt:lpstr>微软雅黑 Light</vt:lpstr>
      <vt:lpstr>Agency FB</vt:lpstr>
      <vt:lpstr>Arial</vt:lpstr>
      <vt:lpstr>Arial Narrow</vt:lpstr>
      <vt:lpstr>Calibri</vt:lpstr>
      <vt:lpstr>Calibri Light</vt:lpstr>
      <vt:lpstr>Impact</vt:lpstr>
      <vt:lpstr>Lato Light</vt:lpstr>
      <vt:lpstr>Montserrat</vt:lpstr>
      <vt:lpstr>Segoe UI Semilight</vt:lpstr>
      <vt:lpstr>Wingdings</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2019-01-02T04:14:42Z</dcterms:created>
  <dcterms:modified xsi:type="dcterms:W3CDTF">2020-07-27T02:55:38Z</dcterms:modified>
  <cp:revision>1</cp:revision>
</cp:coreProperties>
</file>