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vnd.openxmlformats-officedocument.spreadsheetml.sheet" Extension="xlsx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chart+xml" PartName="/ppt/charts/chart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3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38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76" r:id="rId2"/>
  </p:sldMasterIdLst>
  <p:notesMasterIdLst>
    <p:notesMasterId r:id="rId3"/>
  </p:notesMasterIdLst>
  <p:sldIdLst>
    <p:sldId id="297" r:id="rId4"/>
    <p:sldId id="258" r:id="rId5"/>
    <p:sldId id="259" r:id="rId6"/>
    <p:sldId id="260" r:id="rId7"/>
    <p:sldId id="29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94" r:id="rId33"/>
    <p:sldId id="287" r:id="rId34"/>
    <p:sldId id="288" r:id="rId35"/>
    <p:sldId id="298" r:id="rId36"/>
  </p:sldIdLst>
  <p:sldSz cx="9144000" cy="5143500" type="screen16x9"/>
  <p:notesSz cx="6858000" cy="9144000"/>
  <p:custDataLst>
    <p:tags r:id="rId3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408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2" d="100"/>
        <a:sy n="132" d="100"/>
      </p:scale>
      <p:origin x="0" y="516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slides/slide23.xml" Type="http://schemas.openxmlformats.org/officeDocument/2006/relationships/slide"/><Relationship Id="rId27" Target="slides/slide24.xml" Type="http://schemas.openxmlformats.org/officeDocument/2006/relationships/slide"/><Relationship Id="rId28" Target="slides/slide25.xml" Type="http://schemas.openxmlformats.org/officeDocument/2006/relationships/slide"/><Relationship Id="rId29" Target="slides/slide26.xml" Type="http://schemas.openxmlformats.org/officeDocument/2006/relationships/slide"/><Relationship Id="rId3" Target="notesMasters/notesMaster1.xml" Type="http://schemas.openxmlformats.org/officeDocument/2006/relationships/notesMaster"/><Relationship Id="rId30" Target="slides/slide27.xml" Type="http://schemas.openxmlformats.org/officeDocument/2006/relationships/slide"/><Relationship Id="rId31" Target="slides/slide28.xml" Type="http://schemas.openxmlformats.org/officeDocument/2006/relationships/slide"/><Relationship Id="rId32" Target="slides/slide29.xml" Type="http://schemas.openxmlformats.org/officeDocument/2006/relationships/slide"/><Relationship Id="rId33" Target="slides/slide30.xml" Type="http://schemas.openxmlformats.org/officeDocument/2006/relationships/slide"/><Relationship Id="rId34" Target="slides/slide31.xml" Type="http://schemas.openxmlformats.org/officeDocument/2006/relationships/slide"/><Relationship Id="rId35" Target="slides/slide32.xml" Type="http://schemas.openxmlformats.org/officeDocument/2006/relationships/slide"/><Relationship Id="rId36" Target="slides/slide33.xml" Type="http://schemas.openxmlformats.org/officeDocument/2006/relationships/slide"/><Relationship Id="rId37" Target="tags/tag1.xml" Type="http://schemas.openxmlformats.org/officeDocument/2006/relationships/tags"/><Relationship Id="rId38" Target="presProps.xml" Type="http://schemas.openxmlformats.org/officeDocument/2006/relationships/presProps"/><Relationship Id="rId39" Target="viewProps.xml" Type="http://schemas.openxmlformats.org/officeDocument/2006/relationships/viewProps"/><Relationship Id="rId4" Target="slides/slide1.xml" Type="http://schemas.openxmlformats.org/officeDocument/2006/relationships/slide"/><Relationship Id="rId40" Target="theme/theme1.xml" Type="http://schemas.openxmlformats.org/officeDocument/2006/relationships/theme"/><Relationship Id="rId41" Target="tableStyles.xml" Type="http://schemas.openxmlformats.org/officeDocument/2006/relationships/tableStyles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charts/_rels/chart1.xml.rels><?xml version="1.0" encoding="UTF-8" standalone="yes"?><Relationships xmlns="http://schemas.openxmlformats.org/package/2006/relationships"><Relationship Id="rId1" Target="../embeddings/Microsoft_Excel_Worksheet1.xlsx" Type="http://schemas.openxmlformats.org/officeDocument/2006/relationships/package"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dPt>
            <c:idx val="0"/>
            <c:invertIfNegative val="1"/>
            <c:spPr>
              <a:solidFill>
                <a:srgbClr val="568D11"/>
              </a:solidFill>
              <a:ln>
                <a:noFill/>
              </a:ln>
              <a:effectLst/>
            </c:spPr>
          </c:dPt>
          <c:dPt>
            <c:idx val="1"/>
            <c:invertIfNegative val="1"/>
            <c:spPr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/>
            </c:spPr>
          </c:dPt>
          <c:dPt>
            <c:idx val="2"/>
            <c:invertIfNegative val="1"/>
            <c:spPr>
              <a:solidFill>
                <a:srgbClr val="568D11"/>
              </a:solidFill>
              <a:ln>
                <a:solidFill>
                  <a:srgbClr val="317FB7"/>
                </a:solidFill>
              </a:ln>
              <a:effectLst/>
            </c:spPr>
          </c:dPt>
          <c:dPt>
            <c:idx val="3"/>
            <c:invertIfNegative val="1"/>
            <c:spPr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第一季度</c:v>
                </c:pt>
                <c:pt idx="1">
                  <c:v>第二季度</c:v>
                </c:pt>
                <c:pt idx="2">
                  <c:v>第三季度</c:v>
                </c:pt>
                <c:pt idx="3">
                  <c:v>第四季度</c:v>
                </c:pt>
              </c:strCache>
            </c:strRef>
          </c:cat>
          <c:val>
            <c:numRef>
              <c:f>Sheet1!$B$2:$B$5</c:f>
              <c:numCache>
                <c:formatCode>g/"通""用""格""式"</c:formatCode>
                <c:ptCount val="4"/>
                <c:pt idx="0">
                  <c:v>30</c:v>
                </c:pt>
                <c:pt idx="1">
                  <c:v>30</c:v>
                </c:pt>
                <c:pt idx="2">
                  <c:v>30</c:v>
                </c:pt>
                <c:pt idx="3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54"/>
      </c:doughnutChart>
      <c:spPr>
        <a:noFill/>
        <a:ln>
          <a:noFill/>
        </a:ln>
        <a:effectLst/>
      </c:spPr>
    </c:plotArea>
    <c:plotVisOnly val="1"/>
    <c:dispBlanksAs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5C004-A9D4-4858-99EC-F4CCE56E2FEF}" type="datetimeFigureOut">
              <a:rPr lang="zh-CN" altLang="en-US" smtClean="0"/>
              <a:t>2017/2/17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4E2E4E-2FFD-4B0E-BE9C-FA7BDC09154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115802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0.xml.rels><?xml version="1.0" encoding="UTF-8" standalone="yes"?><Relationships xmlns="http://schemas.openxmlformats.org/package/2006/relationships"><Relationship Id="rId1" Target="../slides/slide1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1.xml.rels><?xml version="1.0" encoding="UTF-8" standalone="yes"?><Relationships xmlns="http://schemas.openxmlformats.org/package/2006/relationships"><Relationship Id="rId1" Target="../slides/slide1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2.xml.rels><?xml version="1.0" encoding="UTF-8" standalone="yes"?><Relationships xmlns="http://schemas.openxmlformats.org/package/2006/relationships"><Relationship Id="rId1" Target="../slides/slide1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3.xml.rels><?xml version="1.0" encoding="UTF-8" standalone="yes"?><Relationships xmlns="http://schemas.openxmlformats.org/package/2006/relationships"><Relationship Id="rId1" Target="../slides/slide1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4.xml.rels><?xml version="1.0" encoding="UTF-8" standalone="yes"?><Relationships xmlns="http://schemas.openxmlformats.org/package/2006/relationships"><Relationship Id="rId1" Target="../slides/slide1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5.xml.rels><?xml version="1.0" encoding="UTF-8" standalone="yes"?><Relationships xmlns="http://schemas.openxmlformats.org/package/2006/relationships"><Relationship Id="rId1" Target="../slides/slide1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6.xml.rels><?xml version="1.0" encoding="UTF-8" standalone="yes"?><Relationships xmlns="http://schemas.openxmlformats.org/package/2006/relationships"><Relationship Id="rId1" Target="../slides/slide1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7.xml.rels><?xml version="1.0" encoding="UTF-8" standalone="yes"?><Relationships xmlns="http://schemas.openxmlformats.org/package/2006/relationships"><Relationship Id="rId1" Target="../slides/slide1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8.xml.rels><?xml version="1.0" encoding="UTF-8" standalone="yes"?><Relationships xmlns="http://schemas.openxmlformats.org/package/2006/relationships"><Relationship Id="rId1" Target="../slides/slide1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9.xml.rels><?xml version="1.0" encoding="UTF-8" standalone="yes"?><Relationships xmlns="http://schemas.openxmlformats.org/package/2006/relationships"><Relationship Id="rId1" Target="../slides/slide1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0.xml.rels><?xml version="1.0" encoding="UTF-8" standalone="yes"?><Relationships xmlns="http://schemas.openxmlformats.org/package/2006/relationships"><Relationship Id="rId1" Target="../slides/slide2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1.xml.rels><?xml version="1.0" encoding="UTF-8" standalone="yes"?><Relationships xmlns="http://schemas.openxmlformats.org/package/2006/relationships"><Relationship Id="rId1" Target="../slides/slide2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2.xml.rels><?xml version="1.0" encoding="UTF-8" standalone="yes"?><Relationships xmlns="http://schemas.openxmlformats.org/package/2006/relationships"><Relationship Id="rId1" Target="../slides/slide2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3.xml.rels><?xml version="1.0" encoding="UTF-8" standalone="yes"?><Relationships xmlns="http://schemas.openxmlformats.org/package/2006/relationships"><Relationship Id="rId1" Target="../slides/slide2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4.xml.rels><?xml version="1.0" encoding="UTF-8" standalone="yes"?><Relationships xmlns="http://schemas.openxmlformats.org/package/2006/relationships"><Relationship Id="rId1" Target="../slides/slide2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5.xml.rels><?xml version="1.0" encoding="UTF-8" standalone="yes"?><Relationships xmlns="http://schemas.openxmlformats.org/package/2006/relationships"><Relationship Id="rId1" Target="../slides/slide2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6.xml.rels><?xml version="1.0" encoding="UTF-8" standalone="yes"?><Relationships xmlns="http://schemas.openxmlformats.org/package/2006/relationships"><Relationship Id="rId1" Target="../slides/slide2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7.xml.rels><?xml version="1.0" encoding="UTF-8" standalone="yes"?><Relationships xmlns="http://schemas.openxmlformats.org/package/2006/relationships"><Relationship Id="rId1" Target="../slides/slide2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8.xml.rels><?xml version="1.0" encoding="UTF-8" standalone="yes"?><Relationships xmlns="http://schemas.openxmlformats.org/package/2006/relationships"><Relationship Id="rId1" Target="../slides/slide2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9.xml.rels><?xml version="1.0" encoding="UTF-8" standalone="yes"?><Relationships xmlns="http://schemas.openxmlformats.org/package/2006/relationships"><Relationship Id="rId1" Target="../slides/slide2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0.xml.rels><?xml version="1.0" encoding="UTF-8" standalone="yes"?><Relationships xmlns="http://schemas.openxmlformats.org/package/2006/relationships"><Relationship Id="rId1" Target="../slides/slide3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1.xml.rels><?xml version="1.0" encoding="UTF-8" standalone="yes"?><Relationships xmlns="http://schemas.openxmlformats.org/package/2006/relationships"><Relationship Id="rId1" Target="../slides/slide3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2.xml.rels><?xml version="1.0" encoding="UTF-8" standalone="yes"?><Relationships xmlns="http://schemas.openxmlformats.org/package/2006/relationships"><Relationship Id="rId1" Target="../slides/slide3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3.xml.rels><?xml version="1.0" encoding="UTF-8" standalone="yes"?><Relationships xmlns="http://schemas.openxmlformats.org/package/2006/relationships"><Relationship Id="rId1" Target="../slides/slide3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7.xml.rels><?xml version="1.0" encoding="UTF-8" standalone="yes"?><Relationships xmlns="http://schemas.openxmlformats.org/package/2006/relationships"><Relationship Id="rId1" Target="../slides/slide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8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9.xml.rels><?xml version="1.0" encoding="UTF-8" standalone="yes"?><Relationships xmlns="http://schemas.openxmlformats.org/package/2006/relationships"><Relationship Id="rId1" Target="../slides/slide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8089159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1049118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5703697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3847745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9948395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1155837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9500643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3847745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9411050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6994078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168806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1142380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3353332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19743622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99974311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37578615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75782095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38477453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03697860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63614638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38477453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9088148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38477453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90881484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79131094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54282998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5649708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846636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5626983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9093669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554742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3847745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126624968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media/image1.pn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media/image1.pn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media/image1.pn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media/image1.pn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media/image1.pn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media/image1.pn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media/image1.pn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2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4.xml.rels><?xml version="1.0" encoding="UTF-8" standalone="yes"?><Relationships xmlns="http://schemas.openxmlformats.org/package/2006/relationships"><Relationship Id="rId1" Target="../media/image1.pn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2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6.xml.rels><?xml version="1.0" encoding="UTF-8" standalone="yes"?><Relationships xmlns="http://schemas.openxmlformats.org/package/2006/relationships"><Relationship Id="rId1" Target="../media/image1.pn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27.xml.rels><?xml version="1.0" encoding="UTF-8" standalone="yes"?><Relationships xmlns="http://schemas.openxmlformats.org/package/2006/relationships"><Relationship Id="rId1" Target="../media/image1.pn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2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E137E13-6931-4ECB-BB5B-849FB74182C0}" type="datetimeFigureOut">
              <a:rPr lang="zh-CN" altLang="en-US" smtClean="0"/>
              <a:t>2017/2/17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3CBF4B4-C160-4F55-AC7D-1C8FF5BA05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598112583"/>
      </p:ext>
    </p:extLst>
  </p:cSld>
  <p:clrMapOvr>
    <a:masterClrMapping/>
  </p:clrMapOvr>
  <mc:AlternateContent>
    <mc:Choice Requires="p14">
      <p:transition spd="slow" p14:dur="2000"/>
    </mc:Choice>
    <mc:Fallback>
      <p:transition spd="slow"/>
    </mc:Fallback>
  </mc:AlternateContent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E137E13-6931-4ECB-BB5B-849FB74182C0}" type="datetimeFigureOut">
              <a:rPr lang="zh-CN" altLang="en-US" smtClean="0"/>
              <a:t>2017/2/17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3CBF4B4-C160-4F55-AC7D-1C8FF5BA05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036276445"/>
      </p:ext>
    </p:extLst>
  </p:cSld>
  <p:clrMapOvr>
    <a:masterClrMapping/>
  </p:clrMapOvr>
  <mc:AlternateContent>
    <mc:Choice Requires="p14">
      <p:transition spd="slow" p14:dur="2000"/>
    </mc:Choice>
    <mc:Fallback>
      <p:transition spd="slow"/>
    </mc:Fallback>
  </mc:AlternateContent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E137E13-6931-4ECB-BB5B-849FB74182C0}" type="datetimeFigureOut">
              <a:rPr lang="zh-CN" altLang="en-US" smtClean="0"/>
              <a:t>2017/2/17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3CBF4B4-C160-4F55-AC7D-1C8FF5BA05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468998991"/>
      </p:ext>
    </p:extLst>
  </p:cSld>
  <p:clrMapOvr>
    <a:masterClrMapping/>
  </p:clrMapOvr>
  <mc:AlternateContent>
    <mc:Choice Requires="p14">
      <p:transition spd="slow" p14:dur="2000"/>
    </mc:Choice>
    <mc:Fallback>
      <p:transition spd="slow"/>
    </mc:Fallback>
  </mc:AlternateContent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9144000" cy="699542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79511" y="-20538"/>
            <a:ext cx="1704311" cy="720080"/>
          </a:xfrm>
          <a:prstGeom prst="rect">
            <a:avLst/>
          </a:prstGeom>
        </p:spPr>
      </p:pic>
    </p:spTree>
    <p:extLst>
      <p:ext uri="{BB962C8B-B14F-4D97-AF65-F5344CB8AC3E}">
        <p14:creationId val="3722934751"/>
      </p:ext>
    </p:extLst>
  </p:cSld>
  <p:clrMapOvr>
    <a:masterClrMapping/>
  </p:clrMapOvr>
  <mc:AlternateContent>
    <mc:Choice Requires="p14">
      <p:transition spd="slow" p14:dur="2000"/>
    </mc:Choice>
    <mc:Fallback>
      <p:transition spd="slow"/>
    </mc:Fallback>
  </mc:AlternateContent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81317075"/>
      </p:ext>
    </p:extLst>
  </p:cSld>
  <p:clrMapOvr>
    <a:masterClrMapping/>
  </p:clrMapOvr>
  <mc:AlternateContent>
    <mc:Choice Requires="p14">
      <p:transition spd="slow" p14:dur="2000"/>
    </mc:Choice>
    <mc:Fallback>
      <p:transition spd="slow"/>
    </mc:Fallback>
  </mc:AlternateContent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userDrawn="1">
  <p:cSld name="9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9144000" cy="699542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79511" y="-20538"/>
            <a:ext cx="1704311" cy="720080"/>
          </a:xfrm>
          <a:prstGeom prst="rect">
            <a:avLst/>
          </a:prstGeom>
        </p:spPr>
      </p:pic>
      <p:sp>
        <p:nvSpPr>
          <p:cNvPr id="9" name="矩形 8"/>
          <p:cNvSpPr/>
          <p:nvPr userDrawn="1"/>
        </p:nvSpPr>
        <p:spPr>
          <a:xfrm>
            <a:off x="6477501" y="175741"/>
            <a:ext cx="9028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课题综述</a:t>
            </a:r>
            <a:endParaRPr lang="zh-CN" altLang="en-US" sz="1400">
              <a:solidFill>
                <a:schemeClr val="bg1"/>
              </a:solidFill>
              <a:latin typeface="微软雅黑" panose="020b0503020204020204" pitchFamily="34" charset="-122"/>
              <a:ea typeface="微软雅黑" pitchFamily="34" charset="-122"/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8564755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itchFamily="34" charset="-122"/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8329001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矩形 11"/>
          <p:cNvSpPr/>
          <p:nvPr userDrawn="1"/>
        </p:nvSpPr>
        <p:spPr>
          <a:xfrm>
            <a:off x="8097731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矩形 12"/>
          <p:cNvSpPr/>
          <p:nvPr userDrawn="1"/>
        </p:nvSpPr>
        <p:spPr>
          <a:xfrm>
            <a:off x="7861977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" name="矩形 13"/>
          <p:cNvSpPr/>
          <p:nvPr userDrawn="1"/>
        </p:nvSpPr>
        <p:spPr>
          <a:xfrm>
            <a:off x="7626222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" name="矩形 14"/>
          <p:cNvSpPr/>
          <p:nvPr userDrawn="1"/>
        </p:nvSpPr>
        <p:spPr>
          <a:xfrm>
            <a:off x="7384121" y="258402"/>
            <a:ext cx="183709" cy="137782"/>
          </a:xfrm>
          <a:prstGeom prst="rect">
            <a:avLst/>
          </a:prstGeom>
          <a:noFill/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val="2801001806"/>
      </p:ext>
    </p:extLst>
  </p:cSld>
  <p:clrMapOvr>
    <a:masterClrMapping/>
  </p:clrMapOvr>
  <mc:AlternateContent>
    <mc:Choice Requires="p14">
      <p:transition spd="slow" p14:dur="2000"/>
    </mc:Choice>
    <mc:Fallback>
      <p:transition spd="slow"/>
    </mc:Fallback>
  </mc:AlternateContent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81317075"/>
      </p:ext>
    </p:extLst>
  </p:cSld>
  <p:clrMapOvr>
    <a:masterClrMapping/>
  </p:clrMapOvr>
  <mc:AlternateContent>
    <mc:Choice Requires="p14">
      <p:transition spd="slow" p14:dur="2000"/>
    </mc:Choice>
    <mc:Fallback>
      <p:transition spd="slow"/>
    </mc:Fallback>
  </mc:AlternateContent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userDrawn="1">
  <p:cSld name="4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9144000" cy="699542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79511" y="-20538"/>
            <a:ext cx="1704311" cy="720080"/>
          </a:xfrm>
          <a:prstGeom prst="rect">
            <a:avLst/>
          </a:prstGeom>
        </p:spPr>
      </p:pic>
      <p:sp>
        <p:nvSpPr>
          <p:cNvPr id="9" name="矩形 8"/>
          <p:cNvSpPr/>
          <p:nvPr userDrawn="1"/>
        </p:nvSpPr>
        <p:spPr>
          <a:xfrm>
            <a:off x="6477501" y="175741"/>
            <a:ext cx="9028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目前现状</a:t>
            </a:r>
            <a:endParaRPr lang="zh-CN" altLang="en-US" sz="140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8564755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8329001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矩形 11"/>
          <p:cNvSpPr/>
          <p:nvPr userDrawn="1"/>
        </p:nvSpPr>
        <p:spPr>
          <a:xfrm>
            <a:off x="8097731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矩形 12"/>
          <p:cNvSpPr/>
          <p:nvPr userDrawn="1"/>
        </p:nvSpPr>
        <p:spPr>
          <a:xfrm>
            <a:off x="7861977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" name="矩形 13"/>
          <p:cNvSpPr/>
          <p:nvPr userDrawn="1"/>
        </p:nvSpPr>
        <p:spPr>
          <a:xfrm>
            <a:off x="7626222" y="258402"/>
            <a:ext cx="183709" cy="137782"/>
          </a:xfrm>
          <a:prstGeom prst="rect">
            <a:avLst/>
          </a:prstGeom>
          <a:noFill/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" name="矩形 14"/>
          <p:cNvSpPr/>
          <p:nvPr userDrawn="1"/>
        </p:nvSpPr>
        <p:spPr>
          <a:xfrm>
            <a:off x="7384121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val="1113758396"/>
      </p:ext>
    </p:extLst>
  </p:cSld>
  <p:clrMapOvr>
    <a:masterClrMapping/>
  </p:clrMapOvr>
  <mc:AlternateContent>
    <mc:Choice Requires="p14">
      <p:transition spd="slow" p14:dur="2000"/>
    </mc:Choice>
    <mc:Fallback>
      <p:transition spd="slow"/>
    </mc:Fallback>
  </mc:AlternateContent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userDrawn="1">
  <p:cSld name="10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9144000" cy="699542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79511" y="-20538"/>
            <a:ext cx="1704311" cy="720080"/>
          </a:xfrm>
          <a:prstGeom prst="rect">
            <a:avLst/>
          </a:prstGeom>
        </p:spPr>
      </p:pic>
      <p:sp>
        <p:nvSpPr>
          <p:cNvPr id="9" name="矩形 8"/>
          <p:cNvSpPr/>
          <p:nvPr userDrawn="1"/>
        </p:nvSpPr>
        <p:spPr>
          <a:xfrm>
            <a:off x="6156176" y="175741"/>
            <a:ext cx="126188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国外研究现状</a:t>
            </a:r>
            <a:endParaRPr lang="zh-CN" altLang="en-US" sz="140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8564755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8329001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矩形 11"/>
          <p:cNvSpPr/>
          <p:nvPr userDrawn="1"/>
        </p:nvSpPr>
        <p:spPr>
          <a:xfrm>
            <a:off x="8097731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矩形 12"/>
          <p:cNvSpPr/>
          <p:nvPr userDrawn="1"/>
        </p:nvSpPr>
        <p:spPr>
          <a:xfrm>
            <a:off x="7861977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" name="矩形 13"/>
          <p:cNvSpPr/>
          <p:nvPr userDrawn="1"/>
        </p:nvSpPr>
        <p:spPr>
          <a:xfrm>
            <a:off x="7626222" y="258402"/>
            <a:ext cx="183709" cy="137782"/>
          </a:xfrm>
          <a:prstGeom prst="rect">
            <a:avLst/>
          </a:prstGeom>
          <a:noFill/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" name="矩形 14"/>
          <p:cNvSpPr/>
          <p:nvPr userDrawn="1"/>
        </p:nvSpPr>
        <p:spPr>
          <a:xfrm>
            <a:off x="7384121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val="4153731124"/>
      </p:ext>
    </p:extLst>
  </p:cSld>
  <p:clrMapOvr>
    <a:masterClrMapping/>
  </p:clrMapOvr>
  <mc:AlternateContent>
    <mc:Choice Requires="p14">
      <p:transition spd="slow" p14:dur="2000"/>
    </mc:Choice>
    <mc:Fallback>
      <p:transition spd="slow"/>
    </mc:Fallback>
  </mc:AlternateContent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userDrawn="1">
  <p:cSld name="11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9144000" cy="699542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79511" y="-20538"/>
            <a:ext cx="1704311" cy="720080"/>
          </a:xfrm>
          <a:prstGeom prst="rect">
            <a:avLst/>
          </a:prstGeom>
        </p:spPr>
      </p:pic>
      <p:sp>
        <p:nvSpPr>
          <p:cNvPr id="9" name="矩形 8"/>
          <p:cNvSpPr/>
          <p:nvPr userDrawn="1"/>
        </p:nvSpPr>
        <p:spPr>
          <a:xfrm>
            <a:off x="6156176" y="175741"/>
            <a:ext cx="126188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国内研究现状</a:t>
            </a:r>
            <a:endParaRPr lang="zh-CN" altLang="en-US" sz="140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8564755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8329001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矩形 11"/>
          <p:cNvSpPr/>
          <p:nvPr userDrawn="1"/>
        </p:nvSpPr>
        <p:spPr>
          <a:xfrm>
            <a:off x="8097731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矩形 12"/>
          <p:cNvSpPr/>
          <p:nvPr userDrawn="1"/>
        </p:nvSpPr>
        <p:spPr>
          <a:xfrm>
            <a:off x="7861977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" name="矩形 13"/>
          <p:cNvSpPr/>
          <p:nvPr userDrawn="1"/>
        </p:nvSpPr>
        <p:spPr>
          <a:xfrm>
            <a:off x="7626222" y="258402"/>
            <a:ext cx="183709" cy="137782"/>
          </a:xfrm>
          <a:prstGeom prst="rect">
            <a:avLst/>
          </a:prstGeom>
          <a:noFill/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" name="矩形 14"/>
          <p:cNvSpPr/>
          <p:nvPr userDrawn="1"/>
        </p:nvSpPr>
        <p:spPr>
          <a:xfrm>
            <a:off x="7384121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val="4084227883"/>
      </p:ext>
    </p:extLst>
  </p:cSld>
  <p:clrMapOvr>
    <a:masterClrMapping/>
  </p:clrMapOvr>
  <mc:AlternateContent>
    <mc:Choice Requires="p14">
      <p:transition spd="slow" p14:dur="2000"/>
    </mc:Choice>
    <mc:Fallback>
      <p:transition spd="slow"/>
    </mc:Fallback>
  </mc:AlternateContent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userDrawn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81317075"/>
      </p:ext>
    </p:extLst>
  </p:cSld>
  <p:clrMapOvr>
    <a:masterClrMapping/>
  </p:clrMapOvr>
  <mc:AlternateContent>
    <mc:Choice Requires="p14">
      <p:transition spd="slow" p14:dur="2000"/>
    </mc:Choice>
    <mc:Fallback>
      <p:transition spd="slow"/>
    </mc:Fallback>
  </mc:AlternateContent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E137E13-6931-4ECB-BB5B-849FB74182C0}" type="datetimeFigureOut">
              <a:rPr lang="zh-CN" altLang="en-US" smtClean="0"/>
              <a:t>2017/2/17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3CBF4B4-C160-4F55-AC7D-1C8FF5BA05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24280126"/>
      </p:ext>
    </p:extLst>
  </p:cSld>
  <p:clrMapOvr>
    <a:masterClrMapping/>
  </p:clrMapOvr>
  <mc:AlternateContent>
    <mc:Choice Requires="p14">
      <p:transition spd="slow" p14:dur="2000"/>
    </mc:Choice>
    <mc:Fallback>
      <p:transition spd="slow"/>
    </mc:Fallback>
  </mc:AlternateContent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userDrawn="1">
  <p:cSld name="5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9144000" cy="699542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79511" y="-20538"/>
            <a:ext cx="1704311" cy="720080"/>
          </a:xfrm>
          <a:prstGeom prst="rect">
            <a:avLst/>
          </a:prstGeom>
        </p:spPr>
      </p:pic>
      <p:sp>
        <p:nvSpPr>
          <p:cNvPr id="9" name="矩形 8"/>
          <p:cNvSpPr/>
          <p:nvPr userDrawn="1"/>
        </p:nvSpPr>
        <p:spPr>
          <a:xfrm>
            <a:off x="6477501" y="175741"/>
            <a:ext cx="9028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研究目标</a:t>
            </a:r>
            <a:endParaRPr lang="zh-CN" altLang="en-US" sz="140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8564755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8329001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矩形 11"/>
          <p:cNvSpPr/>
          <p:nvPr userDrawn="1"/>
        </p:nvSpPr>
        <p:spPr>
          <a:xfrm>
            <a:off x="8097731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矩形 12"/>
          <p:cNvSpPr/>
          <p:nvPr userDrawn="1"/>
        </p:nvSpPr>
        <p:spPr>
          <a:xfrm>
            <a:off x="7861977" y="258402"/>
            <a:ext cx="183709" cy="137782"/>
          </a:xfrm>
          <a:prstGeom prst="rect">
            <a:avLst/>
          </a:prstGeom>
          <a:noFill/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" name="矩形 13"/>
          <p:cNvSpPr/>
          <p:nvPr userDrawn="1"/>
        </p:nvSpPr>
        <p:spPr>
          <a:xfrm>
            <a:off x="7626222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" name="矩形 14"/>
          <p:cNvSpPr/>
          <p:nvPr userDrawn="1"/>
        </p:nvSpPr>
        <p:spPr>
          <a:xfrm>
            <a:off x="7384121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val="2986362692"/>
      </p:ext>
    </p:extLst>
  </p:cSld>
  <p:clrMapOvr>
    <a:masterClrMapping/>
  </p:clrMapOvr>
  <mc:AlternateContent>
    <mc:Choice Requires="p14">
      <p:transition spd="slow" p14:dur="2000"/>
    </mc:Choice>
    <mc:Fallback>
      <p:transition spd="slow"/>
    </mc:Fallback>
  </mc:AlternateContent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userDrawn="1">
  <p:cSld name="4_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81317075"/>
      </p:ext>
    </p:extLst>
  </p:cSld>
  <p:clrMapOvr>
    <a:masterClrMapping/>
  </p:clrMapOvr>
  <mc:AlternateContent>
    <mc:Choice Requires="p14">
      <p:transition spd="slow" p14:dur="2000"/>
    </mc:Choice>
    <mc:Fallback>
      <p:transition spd="slow"/>
    </mc:Fallback>
  </mc:AlternateContent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userDrawn="1">
  <p:cSld name="6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9144000" cy="699542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79511" y="-20538"/>
            <a:ext cx="1704311" cy="720080"/>
          </a:xfrm>
          <a:prstGeom prst="rect">
            <a:avLst/>
          </a:prstGeom>
        </p:spPr>
      </p:pic>
      <p:sp>
        <p:nvSpPr>
          <p:cNvPr id="9" name="矩形 8"/>
          <p:cNvSpPr/>
          <p:nvPr userDrawn="1"/>
        </p:nvSpPr>
        <p:spPr>
          <a:xfrm>
            <a:off x="6477501" y="175741"/>
            <a:ext cx="9028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研究过程</a:t>
            </a:r>
            <a:endParaRPr lang="zh-CN" altLang="en-US" sz="140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8564755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8329001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矩形 11"/>
          <p:cNvSpPr/>
          <p:nvPr userDrawn="1"/>
        </p:nvSpPr>
        <p:spPr>
          <a:xfrm>
            <a:off x="8097731" y="258402"/>
            <a:ext cx="183709" cy="137782"/>
          </a:xfrm>
          <a:prstGeom prst="rect">
            <a:avLst/>
          </a:prstGeom>
          <a:noFill/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矩形 12"/>
          <p:cNvSpPr/>
          <p:nvPr userDrawn="1"/>
        </p:nvSpPr>
        <p:spPr>
          <a:xfrm>
            <a:off x="7861977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" name="矩形 13"/>
          <p:cNvSpPr/>
          <p:nvPr userDrawn="1"/>
        </p:nvSpPr>
        <p:spPr>
          <a:xfrm>
            <a:off x="7626222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" name="矩形 14"/>
          <p:cNvSpPr/>
          <p:nvPr userDrawn="1"/>
        </p:nvSpPr>
        <p:spPr>
          <a:xfrm>
            <a:off x="7384121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val="2410177995"/>
      </p:ext>
    </p:extLst>
  </p:cSld>
  <p:clrMapOvr>
    <a:masterClrMapping/>
  </p:clrMapOvr>
  <mc:AlternateContent>
    <mc:Choice Requires="p14">
      <p:transition spd="slow" p14:dur="2000"/>
    </mc:Choice>
    <mc:Fallback>
      <p:transition spd="slow"/>
    </mc:Fallback>
  </mc:AlternateContent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userDrawn="1">
  <p:cSld name="5_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81317075"/>
      </p:ext>
    </p:extLst>
  </p:cSld>
  <p:clrMapOvr>
    <a:masterClrMapping/>
  </p:clrMapOvr>
  <mc:AlternateContent>
    <mc:Choice Requires="p14">
      <p:transition spd="slow" p14:dur="2000"/>
    </mc:Choice>
    <mc:Fallback>
      <p:transition spd="slow"/>
    </mc:Fallback>
  </mc:AlternateContent>
  <p:timing/>
</p:sldLayout>
</file>

<file path=ppt/slideLayouts/slideLayout2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userDrawn="1">
  <p:cSld name="7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9144000" cy="699542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79511" y="-20538"/>
            <a:ext cx="1704311" cy="720080"/>
          </a:xfrm>
          <a:prstGeom prst="rect">
            <a:avLst/>
          </a:prstGeom>
        </p:spPr>
      </p:pic>
      <p:sp>
        <p:nvSpPr>
          <p:cNvPr id="9" name="矩形 8"/>
          <p:cNvSpPr/>
          <p:nvPr userDrawn="1"/>
        </p:nvSpPr>
        <p:spPr>
          <a:xfrm>
            <a:off x="6477501" y="175741"/>
            <a:ext cx="9028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研究结论</a:t>
            </a:r>
            <a:endParaRPr lang="zh-CN" altLang="en-US" sz="140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8564755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8329001" y="258402"/>
            <a:ext cx="183709" cy="137782"/>
          </a:xfrm>
          <a:prstGeom prst="rect">
            <a:avLst/>
          </a:prstGeom>
          <a:noFill/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矩形 11"/>
          <p:cNvSpPr/>
          <p:nvPr userDrawn="1"/>
        </p:nvSpPr>
        <p:spPr>
          <a:xfrm>
            <a:off x="8097731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矩形 12"/>
          <p:cNvSpPr/>
          <p:nvPr userDrawn="1"/>
        </p:nvSpPr>
        <p:spPr>
          <a:xfrm>
            <a:off x="7861977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" name="矩形 13"/>
          <p:cNvSpPr/>
          <p:nvPr userDrawn="1"/>
        </p:nvSpPr>
        <p:spPr>
          <a:xfrm>
            <a:off x="7626222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" name="矩形 14"/>
          <p:cNvSpPr/>
          <p:nvPr userDrawn="1"/>
        </p:nvSpPr>
        <p:spPr>
          <a:xfrm>
            <a:off x="7384121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val="4161270213"/>
      </p:ext>
    </p:extLst>
  </p:cSld>
  <p:clrMapOvr>
    <a:masterClrMapping/>
  </p:clrMapOvr>
  <mc:AlternateContent>
    <mc:Choice Requires="p14">
      <p:transition spd="slow" p14:dur="2000"/>
    </mc:Choice>
    <mc:Fallback>
      <p:transition spd="slow"/>
    </mc:Fallback>
  </mc:AlternateContent>
  <p:timing/>
</p:sldLayout>
</file>

<file path=ppt/slideLayouts/slideLayout2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userDrawn="1">
  <p:cSld name="6_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81317075"/>
      </p:ext>
    </p:extLst>
  </p:cSld>
  <p:clrMapOvr>
    <a:masterClrMapping/>
  </p:clrMapOvr>
  <mc:AlternateContent>
    <mc:Choice Requires="p14">
      <p:transition spd="slow" p14:dur="2000"/>
    </mc:Choice>
    <mc:Fallback>
      <p:transition spd="slow"/>
    </mc:Fallback>
  </mc:AlternateContent>
  <p:timing/>
</p:sldLayout>
</file>

<file path=ppt/slideLayouts/slideLayout2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userDrawn="1">
  <p:cSld name="8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9144000" cy="699542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79511" y="-20538"/>
            <a:ext cx="1704311" cy="720080"/>
          </a:xfrm>
          <a:prstGeom prst="rect">
            <a:avLst/>
          </a:prstGeom>
        </p:spPr>
      </p:pic>
      <p:sp>
        <p:nvSpPr>
          <p:cNvPr id="9" name="矩形 8"/>
          <p:cNvSpPr/>
          <p:nvPr userDrawn="1"/>
        </p:nvSpPr>
        <p:spPr>
          <a:xfrm>
            <a:off x="6477501" y="175741"/>
            <a:ext cx="9028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参考文献</a:t>
            </a:r>
            <a:endParaRPr lang="zh-CN" altLang="en-US" sz="140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8564755" y="258402"/>
            <a:ext cx="183709" cy="137782"/>
          </a:xfrm>
          <a:prstGeom prst="rect">
            <a:avLst/>
          </a:prstGeom>
          <a:noFill/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8329001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矩形 11"/>
          <p:cNvSpPr/>
          <p:nvPr userDrawn="1"/>
        </p:nvSpPr>
        <p:spPr>
          <a:xfrm>
            <a:off x="8097731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矩形 12"/>
          <p:cNvSpPr/>
          <p:nvPr userDrawn="1"/>
        </p:nvSpPr>
        <p:spPr>
          <a:xfrm>
            <a:off x="7861977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" name="矩形 13"/>
          <p:cNvSpPr/>
          <p:nvPr userDrawn="1"/>
        </p:nvSpPr>
        <p:spPr>
          <a:xfrm>
            <a:off x="7626222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" name="矩形 14"/>
          <p:cNvSpPr/>
          <p:nvPr userDrawn="1"/>
        </p:nvSpPr>
        <p:spPr>
          <a:xfrm>
            <a:off x="7384121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val="3952935866"/>
      </p:ext>
    </p:extLst>
  </p:cSld>
  <p:clrMapOvr>
    <a:masterClrMapping/>
  </p:clrMapOvr>
  <mc:AlternateContent>
    <mc:Choice Requires="p14">
      <p:transition spd="slow" p14:dur="2000"/>
    </mc:Choice>
    <mc:Fallback>
      <p:transition spd="slow"/>
    </mc:Fallback>
  </mc:AlternateContent>
  <p:timing/>
</p:sldLayout>
</file>

<file path=ppt/slideLayouts/slideLayout2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9144000" cy="699542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79511" y="-20538"/>
            <a:ext cx="1704311" cy="720080"/>
          </a:xfrm>
          <a:prstGeom prst="rect">
            <a:avLst/>
          </a:prstGeom>
        </p:spPr>
      </p:pic>
    </p:spTree>
    <p:extLst>
      <p:ext uri="{BB962C8B-B14F-4D97-AF65-F5344CB8AC3E}">
        <p14:creationId val="3722934751"/>
      </p:ext>
    </p:extLst>
  </p:cSld>
  <p:clrMapOvr>
    <a:masterClrMapping/>
  </p:clrMapOvr>
  <mc:AlternateContent>
    <mc:Choice Requires="p14">
      <p:transition spd="slow" p14:dur="2000"/>
    </mc:Choice>
    <mc:Fallback>
      <p:transition spd="slow"/>
    </mc:Fallback>
  </mc:AlternateContent>
  <p:timing/>
</p:sldLayout>
</file>

<file path=ppt/slideLayouts/slideLayout2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852239918"/>
      </p:ext>
    </p:extLst>
  </p:cSld>
  <p:clrMapOvr>
    <a:masterClrMapping/>
  </p:clrMapOvr>
  <p:transition/>
  <p:timing/>
</p:sldLayout>
</file>

<file path=ppt/slideLayouts/slideLayout2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74599092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E137E13-6931-4ECB-BB5B-849FB74182C0}" type="datetimeFigureOut">
              <a:rPr lang="zh-CN" altLang="en-US" smtClean="0"/>
              <a:t>2017/2/17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3CBF4B4-C160-4F55-AC7D-1C8FF5BA05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149872968"/>
      </p:ext>
    </p:extLst>
  </p:cSld>
  <p:clrMapOvr>
    <a:masterClrMapping/>
  </p:clrMapOvr>
  <mc:AlternateContent>
    <mc:Choice Requires="p14">
      <p:transition spd="slow" p14:dur="2000"/>
    </mc:Choice>
    <mc:Fallback>
      <p:transition spd="slow"/>
    </mc:Fallback>
  </mc:AlternateContent>
  <p:timing/>
</p:sldLayout>
</file>

<file path=ppt/slideLayouts/slideLayout3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192311804"/>
      </p:ext>
    </p:extLst>
  </p:cSld>
  <p:clrMapOvr>
    <a:masterClrMapping/>
  </p:clrMapOvr>
  <p:transition/>
  <p:timing/>
</p:sldLayout>
</file>

<file path=ppt/slideLayouts/slideLayout3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071874269"/>
      </p:ext>
    </p:extLst>
  </p:cSld>
  <p:clrMapOvr>
    <a:masterClrMapping/>
  </p:clrMapOvr>
  <p:transition/>
  <p:timing/>
</p:sldLayout>
</file>

<file path=ppt/slideLayouts/slideLayout3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68174643"/>
      </p:ext>
    </p:extLst>
  </p:cSld>
  <p:clrMapOvr>
    <a:masterClrMapping/>
  </p:clrMapOvr>
  <p:transition/>
  <p:timing/>
</p:sldLayout>
</file>

<file path=ppt/slideLayouts/slideLayout3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764846300"/>
      </p:ext>
    </p:extLst>
  </p:cSld>
  <p:clrMapOvr>
    <a:masterClrMapping/>
  </p:clrMapOvr>
  <p:transition/>
  <p:timing/>
</p:sldLayout>
</file>

<file path=ppt/slideLayouts/slideLayout3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282668049"/>
      </p:ext>
    </p:extLst>
  </p:cSld>
  <p:clrMapOvr>
    <a:masterClrMapping/>
  </p:clrMapOvr>
  <p:transition/>
  <p:timing/>
</p:sldLayout>
</file>

<file path=ppt/slideLayouts/slideLayout3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775296583"/>
      </p:ext>
    </p:extLst>
  </p:cSld>
  <p:clrMapOvr>
    <a:masterClrMapping/>
  </p:clrMapOvr>
  <p:transition/>
  <p:timing/>
</p:sldLayout>
</file>

<file path=ppt/slideLayouts/slideLayout3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051731617"/>
      </p:ext>
    </p:extLst>
  </p:cSld>
  <p:clrMapOvr>
    <a:masterClrMapping/>
  </p:clrMapOvr>
  <p:transition/>
  <p:timing/>
</p:sldLayout>
</file>

<file path=ppt/slideLayouts/slideLayout3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209985728"/>
      </p:ext>
    </p:extLst>
  </p:cSld>
  <p:clrMapOvr>
    <a:masterClrMapping/>
  </p:clrMapOvr>
  <p:transition/>
  <p:timing/>
</p:sldLayout>
</file>

<file path=ppt/slideLayouts/slideLayout3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210998480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E137E13-6931-4ECB-BB5B-849FB74182C0}" type="datetimeFigureOut">
              <a:rPr lang="zh-CN" altLang="en-US" smtClean="0"/>
              <a:t>2017/2/17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3CBF4B4-C160-4F55-AC7D-1C8FF5BA05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148091655"/>
      </p:ext>
    </p:extLst>
  </p:cSld>
  <p:clrMapOvr>
    <a:masterClrMapping/>
  </p:clrMapOvr>
  <mc:AlternateContent>
    <mc:Choice Requires="p14">
      <p:transition spd="slow" p14:dur="2000"/>
    </mc:Choice>
    <mc:Fallback>
      <p:transition spd="slow"/>
    </mc:Fallback>
  </mc:AlternateContent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E137E13-6931-4ECB-BB5B-849FB74182C0}" type="datetimeFigureOut">
              <a:rPr lang="zh-CN" altLang="en-US" smtClean="0"/>
              <a:t>2017/2/17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3CBF4B4-C160-4F55-AC7D-1C8FF5BA05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249119718"/>
      </p:ext>
    </p:extLst>
  </p:cSld>
  <p:clrMapOvr>
    <a:masterClrMapping/>
  </p:clrMapOvr>
  <mc:AlternateContent>
    <mc:Choice Requires="p14">
      <p:transition spd="slow" p14:dur="2000"/>
    </mc:Choice>
    <mc:Fallback>
      <p:transition spd="slow"/>
    </mc:Fallback>
  </mc:AlternateContent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E137E13-6931-4ECB-BB5B-849FB74182C0}" type="datetimeFigureOut">
              <a:rPr lang="zh-CN" altLang="en-US" smtClean="0"/>
              <a:t>2017/2/17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3CBF4B4-C160-4F55-AC7D-1C8FF5BA05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638147732"/>
      </p:ext>
    </p:extLst>
  </p:cSld>
  <p:clrMapOvr>
    <a:masterClrMapping/>
  </p:clrMapOvr>
  <mc:AlternateContent>
    <mc:Choice Requires="p14">
      <p:transition spd="slow" p14:dur="2000"/>
    </mc:Choice>
    <mc:Fallback>
      <p:transition spd="slow"/>
    </mc:Fallback>
  </mc:AlternateContent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E137E13-6931-4ECB-BB5B-849FB74182C0}" type="datetimeFigureOut">
              <a:rPr lang="zh-CN" altLang="en-US" smtClean="0"/>
              <a:t>2017/2/17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3CBF4B4-C160-4F55-AC7D-1C8FF5BA05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59071423"/>
      </p:ext>
    </p:extLst>
  </p:cSld>
  <p:clrMapOvr>
    <a:masterClrMapping/>
  </p:clrMapOvr>
  <mc:AlternateContent>
    <mc:Choice Requires="p14">
      <p:transition spd="slow" p14:dur="2000"/>
    </mc:Choice>
    <mc:Fallback>
      <p:transition spd="slow"/>
    </mc:Fallback>
  </mc:AlternateContent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E137E13-6931-4ECB-BB5B-849FB74182C0}" type="datetimeFigureOut">
              <a:rPr lang="zh-CN" altLang="en-US" smtClean="0"/>
              <a:t>2017/2/17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3CBF4B4-C160-4F55-AC7D-1C8FF5BA05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652535255"/>
      </p:ext>
    </p:extLst>
  </p:cSld>
  <p:clrMapOvr>
    <a:masterClrMapping/>
  </p:clrMapOvr>
  <mc:AlternateContent>
    <mc:Choice Requires="p14">
      <p:transition spd="slow" p14:dur="2000"/>
    </mc:Choice>
    <mc:Fallback>
      <p:transition spd="slow"/>
    </mc:Fallback>
  </mc:AlternateContent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E137E13-6931-4ECB-BB5B-849FB74182C0}" type="datetimeFigureOut">
              <a:rPr lang="zh-CN" altLang="en-US" smtClean="0"/>
              <a:t>2017/2/17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3CBF4B4-C160-4F55-AC7D-1C8FF5BA05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024024024"/>
      </p:ext>
    </p:extLst>
  </p:cSld>
  <p:clrMapOvr>
    <a:masterClrMapping/>
  </p:clrMapOvr>
  <mc:AlternateContent>
    <mc:Choice Requires="p14">
      <p:transition spd="slow" p14:dur="2000"/>
    </mc:Choice>
    <mc:Fallback>
      <p:transition spd="slow"/>
    </mc:Fallback>
  </mc:AlternateContent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slideLayouts/slideLayout12.xml" Type="http://schemas.openxmlformats.org/officeDocument/2006/relationships/slideLayout"/><Relationship Id="rId13" Target="../slideLayouts/slideLayout13.xml" Type="http://schemas.openxmlformats.org/officeDocument/2006/relationships/slideLayout"/><Relationship Id="rId14" Target="../slideLayouts/slideLayout14.xml" Type="http://schemas.openxmlformats.org/officeDocument/2006/relationships/slideLayout"/><Relationship Id="rId15" Target="../slideLayouts/slideLayout15.xml" Type="http://schemas.openxmlformats.org/officeDocument/2006/relationships/slideLayout"/><Relationship Id="rId16" Target="../slideLayouts/slideLayout16.xml" Type="http://schemas.openxmlformats.org/officeDocument/2006/relationships/slideLayout"/><Relationship Id="rId17" Target="../slideLayouts/slideLayout17.xml" Type="http://schemas.openxmlformats.org/officeDocument/2006/relationships/slideLayout"/><Relationship Id="rId18" Target="../slideLayouts/slideLayout18.xml" Type="http://schemas.openxmlformats.org/officeDocument/2006/relationships/slideLayout"/><Relationship Id="rId19" Target="../slideLayouts/slideLayout19.xml" Type="http://schemas.openxmlformats.org/officeDocument/2006/relationships/slideLayout"/><Relationship Id="rId2" Target="../slideLayouts/slideLayout2.xml" Type="http://schemas.openxmlformats.org/officeDocument/2006/relationships/slideLayout"/><Relationship Id="rId20" Target="../slideLayouts/slideLayout20.xml" Type="http://schemas.openxmlformats.org/officeDocument/2006/relationships/slideLayout"/><Relationship Id="rId21" Target="../slideLayouts/slideLayout21.xml" Type="http://schemas.openxmlformats.org/officeDocument/2006/relationships/slideLayout"/><Relationship Id="rId22" Target="../slideLayouts/slideLayout22.xml" Type="http://schemas.openxmlformats.org/officeDocument/2006/relationships/slideLayout"/><Relationship Id="rId23" Target="../slideLayouts/slideLayout23.xml" Type="http://schemas.openxmlformats.org/officeDocument/2006/relationships/slideLayout"/><Relationship Id="rId24" Target="../slideLayouts/slideLayout24.xml" Type="http://schemas.openxmlformats.org/officeDocument/2006/relationships/slideLayout"/><Relationship Id="rId25" Target="../slideLayouts/slideLayout25.xml" Type="http://schemas.openxmlformats.org/officeDocument/2006/relationships/slideLayout"/><Relationship Id="rId26" Target="../slideLayouts/slideLayout26.xml" Type="http://schemas.openxmlformats.org/officeDocument/2006/relationships/slideLayout"/><Relationship Id="rId27" Target="../slideLayouts/slideLayout27.xml" Type="http://schemas.openxmlformats.org/officeDocument/2006/relationships/slideLayout"/><Relationship Id="rId28" Target="../theme/theme1.xml" Type="http://schemas.openxmlformats.org/officeDocument/2006/relationships/theme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28.xml" Type="http://schemas.openxmlformats.org/officeDocument/2006/relationships/slideLayout"/><Relationship Id="rId10" Target="../slideLayouts/slideLayout37.xml" Type="http://schemas.openxmlformats.org/officeDocument/2006/relationships/slideLayout"/><Relationship Id="rId11" Target="../slideLayouts/slideLayout38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29.xml" Type="http://schemas.openxmlformats.org/officeDocument/2006/relationships/slideLayout"/><Relationship Id="rId3" Target="../slideLayouts/slideLayout30.xml" Type="http://schemas.openxmlformats.org/officeDocument/2006/relationships/slideLayout"/><Relationship Id="rId4" Target="../slideLayouts/slideLayout31.xml" Type="http://schemas.openxmlformats.org/officeDocument/2006/relationships/slideLayout"/><Relationship Id="rId5" Target="../slideLayouts/slideLayout32.xml" Type="http://schemas.openxmlformats.org/officeDocument/2006/relationships/slideLayout"/><Relationship Id="rId6" Target="../slideLayouts/slideLayout33.xml" Type="http://schemas.openxmlformats.org/officeDocument/2006/relationships/slideLayout"/><Relationship Id="rId7" Target="../slideLayouts/slideLayout34.xml" Type="http://schemas.openxmlformats.org/officeDocument/2006/relationships/slideLayout"/><Relationship Id="rId8" Target="../slideLayouts/slideLayout35.xml" Type="http://schemas.openxmlformats.org/officeDocument/2006/relationships/slideLayout"/><Relationship Id="rId9" Target="../slideLayouts/slideLayout36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pattFill prst="ltUpDiag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13350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</p:sldLayoutIdLst>
  <mc:AlternateContent>
    <mc:Choice Requires="p14">
      <p:transition spd="slow" p14:dur="2000"/>
    </mc:Choice>
    <mc:Fallback>
      <p:transition spd="slow"/>
    </mc:Fallback>
  </mc:AlternateContent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918318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ransition/>
  <p:timing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_rels/slide10.xml.rels><?xml version="1.0" encoding="UTF-8" standalone="yes"?><Relationships xmlns="http://schemas.openxmlformats.org/package/2006/relationships"><Relationship Id="rId1" Target="../slideLayouts/slideLayout17.xml" Type="http://schemas.openxmlformats.org/officeDocument/2006/relationships/slideLayout"/><Relationship Id="rId2" Target="../notesSlides/notesSlide10.xml" Type="http://schemas.openxmlformats.org/officeDocument/2006/relationships/notesSlide"/></Relationships>
</file>

<file path=ppt/slides/_rels/slide11.xml.rels><?xml version="1.0" encoding="UTF-8" standalone="yes"?><Relationships xmlns="http://schemas.openxmlformats.org/package/2006/relationships"><Relationship Id="rId1" Target="../slideLayouts/slideLayout18.xml" Type="http://schemas.openxmlformats.org/officeDocument/2006/relationships/slideLayout"/><Relationship Id="rId2" Target="../notesSlides/notesSlide11.xml" Type="http://schemas.openxmlformats.org/officeDocument/2006/relationships/notesSlide"/></Relationships>
</file>

<file path=ppt/slides/_rels/slide12.xml.rels><?xml version="1.0" encoding="UTF-8" standalone="yes"?><Relationships xmlns="http://schemas.openxmlformats.org/package/2006/relationships"><Relationship Id="rId1" Target="../slideLayouts/slideLayout19.xml" Type="http://schemas.openxmlformats.org/officeDocument/2006/relationships/slideLayout"/><Relationship Id="rId2" Target="../notesSlides/notesSlide12.xml" Type="http://schemas.openxmlformats.org/officeDocument/2006/relationships/notesSlide"/></Relationships>
</file>

<file path=ppt/slides/_rels/slide13.xml.rels><?xml version="1.0" encoding="UTF-8" standalone="yes"?><Relationships xmlns="http://schemas.openxmlformats.org/package/2006/relationships"><Relationship Id="rId1" Target="../slideLayouts/slideLayout20.xml" Type="http://schemas.openxmlformats.org/officeDocument/2006/relationships/slideLayout"/><Relationship Id="rId2" Target="../notesSlides/notesSlide13.xml" Type="http://schemas.openxmlformats.org/officeDocument/2006/relationships/notesSlide"/></Relationships>
</file>

<file path=ppt/slides/_rels/slide14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2" Target="../notesSlides/notesSlide14.xml" Type="http://schemas.openxmlformats.org/officeDocument/2006/relationships/notesSlide"/><Relationship Id="rId3" Target="../media/image2.pn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2" Target="../notesSlides/notesSlide15.xml" Type="http://schemas.openxmlformats.org/officeDocument/2006/relationships/notesSlide"/></Relationships>
</file>

<file path=ppt/slides/_rels/slide16.xml.rels><?xml version="1.0" encoding="UTF-8" standalone="yes"?><Relationships xmlns="http://schemas.openxmlformats.org/package/2006/relationships"><Relationship Id="rId1" Target="../slideLayouts/slideLayout21.xml" Type="http://schemas.openxmlformats.org/officeDocument/2006/relationships/slideLayout"/><Relationship Id="rId2" Target="../notesSlides/notesSlide16.xml" Type="http://schemas.openxmlformats.org/officeDocument/2006/relationships/notesSlide"/></Relationships>
</file>

<file path=ppt/slides/_rels/slide17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2" Target="../notesSlides/notesSlide17.xml" Type="http://schemas.openxmlformats.org/officeDocument/2006/relationships/notesSlide"/></Relationships>
</file>

<file path=ppt/slides/_rels/slide18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2" Target="../notesSlides/notesSlide18.xml" Type="http://schemas.openxmlformats.org/officeDocument/2006/relationships/notesSlide"/><Relationship Id="rId3" Target="../media/image3.png" Type="http://schemas.openxmlformats.org/officeDocument/2006/relationships/image"/><Relationship Id="rId4" Target="../media/image4.png" Type="http://schemas.openxmlformats.org/officeDocument/2006/relationships/image"/><Relationship Id="rId5" Target="../media/image5.png" Type="http://schemas.openxmlformats.org/officeDocument/2006/relationships/image"/></Relationships>
</file>

<file path=ppt/slides/_rels/slide19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2" Target="../notesSlides/notesSlide19.xml" Type="http://schemas.openxmlformats.org/officeDocument/2006/relationships/notesSlide"/><Relationship Id="rId3" Target="../media/image6.png" Type="http://schemas.openxmlformats.org/officeDocument/2006/relationships/image"/><Relationship Id="rId4" Target="../media/image7.png" Type="http://schemas.openxmlformats.org/officeDocument/2006/relationships/image"/><Relationship Id="rId5" Target="../media/image8.png" Type="http://schemas.openxmlformats.org/officeDocument/2006/relationships/image"/><Relationship Id="rId6" Target="../media/image9.png" Type="http://schemas.openxmlformats.org/officeDocument/2006/relationships/image"/><Relationship Id="rId7" Target="../media/image10.png" Type="http://schemas.openxmlformats.org/officeDocument/2006/relationships/image"/><Relationship Id="rId8" Target="../media/image11.png" Type="http://schemas.openxmlformats.org/officeDocument/2006/relationships/image"/><Relationship Id="rId9" Target="../media/image12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2" Target="../notesSlides/notesSlide2.xml" Type="http://schemas.openxmlformats.org/officeDocument/2006/relationships/notesSlide"/></Relationships>
</file>

<file path=ppt/slides/_rels/slide20.xml.rels><?xml version="1.0" encoding="UTF-8" standalone="yes"?><Relationships xmlns="http://schemas.openxmlformats.org/package/2006/relationships"><Relationship Id="rId1" Target="../slideLayouts/slideLayout22.xml" Type="http://schemas.openxmlformats.org/officeDocument/2006/relationships/slideLayout"/><Relationship Id="rId2" Target="../notesSlides/notesSlide20.xml" Type="http://schemas.openxmlformats.org/officeDocument/2006/relationships/notesSlide"/></Relationships>
</file>

<file path=ppt/slides/_rels/slide21.xml.rels><?xml version="1.0" encoding="UTF-8" standalone="yes"?><Relationships xmlns="http://schemas.openxmlformats.org/package/2006/relationships"><Relationship Id="rId1" Target="../slideLayouts/slideLayout22.xml" Type="http://schemas.openxmlformats.org/officeDocument/2006/relationships/slideLayout"/><Relationship Id="rId2" Target="../notesSlides/notesSlide21.xml" Type="http://schemas.openxmlformats.org/officeDocument/2006/relationships/notesSlide"/><Relationship Id="rId3" Target="../media/image13.png" Type="http://schemas.openxmlformats.org/officeDocument/2006/relationships/image"/></Relationships>
</file>

<file path=ppt/slides/_rels/slide2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2" Target="../notesSlides/notesSlide22.xml" Type="http://schemas.openxmlformats.org/officeDocument/2006/relationships/notesSlide"/><Relationship Id="rId3" Target="../charts/chart1.xml" Type="http://schemas.openxmlformats.org/officeDocument/2006/relationships/chart"/></Relationships>
</file>

<file path=ppt/slides/_rels/slide23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2" Target="../notesSlides/notesSlide23.xml" Type="http://schemas.openxmlformats.org/officeDocument/2006/relationships/notesSlide"/></Relationships>
</file>

<file path=ppt/slides/_rels/slide24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2" Target="../notesSlides/notesSlide24.xml" Type="http://schemas.openxmlformats.org/officeDocument/2006/relationships/notesSlide"/></Relationships>
</file>

<file path=ppt/slides/_rels/slide25.xml.rels><?xml version="1.0" encoding="UTF-8" standalone="yes"?><Relationships xmlns="http://schemas.openxmlformats.org/package/2006/relationships"><Relationship Id="rId1" Target="../slideLayouts/slideLayout23.xml" Type="http://schemas.openxmlformats.org/officeDocument/2006/relationships/slideLayout"/><Relationship Id="rId2" Target="../notesSlides/notesSlide25.xml" Type="http://schemas.openxmlformats.org/officeDocument/2006/relationships/notesSlide"/></Relationships>
</file>

<file path=ppt/slides/_rels/slide26.xml.rels><?xml version="1.0" encoding="UTF-8" standalone="yes"?><Relationships xmlns="http://schemas.openxmlformats.org/package/2006/relationships"><Relationship Id="rId1" Target="../slideLayouts/slideLayout24.xml" Type="http://schemas.openxmlformats.org/officeDocument/2006/relationships/slideLayout"/><Relationship Id="rId2" Target="../notesSlides/notesSlide26.xml" Type="http://schemas.openxmlformats.org/officeDocument/2006/relationships/notesSlide"/></Relationships>
</file>

<file path=ppt/slides/_rels/slide27.xml.rels><?xml version="1.0" encoding="UTF-8" standalone="yes"?><Relationships xmlns="http://schemas.openxmlformats.org/package/2006/relationships"><Relationship Id="rId1" Target="../slideLayouts/slideLayout24.xml" Type="http://schemas.openxmlformats.org/officeDocument/2006/relationships/slideLayout"/><Relationship Id="rId2" Target="../notesSlides/notesSlide27.xml" Type="http://schemas.openxmlformats.org/officeDocument/2006/relationships/notesSlide"/></Relationships>
</file>

<file path=ppt/slides/_rels/slide28.xml.rels><?xml version="1.0" encoding="UTF-8" standalone="yes"?><Relationships xmlns="http://schemas.openxmlformats.org/package/2006/relationships"><Relationship Id="rId1" Target="../slideLayouts/slideLayout25.xml" Type="http://schemas.openxmlformats.org/officeDocument/2006/relationships/slideLayout"/><Relationship Id="rId2" Target="../notesSlides/notesSlide28.xml" Type="http://schemas.openxmlformats.org/officeDocument/2006/relationships/notesSlide"/></Relationships>
</file>

<file path=ppt/slides/_rels/slide29.xml.rels><?xml version="1.0" encoding="UTF-8" standalone="yes"?><Relationships xmlns="http://schemas.openxmlformats.org/package/2006/relationships"><Relationship Id="rId1" Target="../slideLayouts/slideLayout26.xml" Type="http://schemas.openxmlformats.org/officeDocument/2006/relationships/slideLayout"/><Relationship Id="rId2" Target="../notesSlides/notesSlide29.xml" Type="http://schemas.openxmlformats.org/officeDocument/2006/relationships/notesSlide"/></Relationships>
</file>

<file path=ppt/slides/_rels/slide3.xml.rels><?xml version="1.0" encoding="UTF-8" standalone="yes"?><Relationships xmlns="http://schemas.openxmlformats.org/package/2006/relationships"><Relationship Id="rId1" Target="../slideLayouts/slideLayout13.xml" Type="http://schemas.openxmlformats.org/officeDocument/2006/relationships/slideLayout"/><Relationship Id="rId2" Target="../notesSlides/notesSlide3.xml" Type="http://schemas.openxmlformats.org/officeDocument/2006/relationships/notesSlide"/></Relationships>
</file>

<file path=ppt/slides/_rels/slide30.xml.rels><?xml version="1.0" encoding="UTF-8" standalone="yes"?><Relationships xmlns="http://schemas.openxmlformats.org/package/2006/relationships"><Relationship Id="rId1" Target="../slideLayouts/slideLayout26.xml" Type="http://schemas.openxmlformats.org/officeDocument/2006/relationships/slideLayout"/><Relationship Id="rId2" Target="../notesSlides/notesSlide30.xml" Type="http://schemas.openxmlformats.org/officeDocument/2006/relationships/notesSlide"/></Relationships>
</file>

<file path=ppt/slides/_rels/slide31.xml.rels><?xml version="1.0" encoding="UTF-8" standalone="yes"?><Relationships xmlns="http://schemas.openxmlformats.org/package/2006/relationships"><Relationship Id="rId1" Target="../slideLayouts/slideLayout26.xml" Type="http://schemas.openxmlformats.org/officeDocument/2006/relationships/slideLayout"/><Relationship Id="rId2" Target="../notesSlides/notesSlide31.xml" Type="http://schemas.openxmlformats.org/officeDocument/2006/relationships/notesSlide"/></Relationships>
</file>

<file path=ppt/slides/_rels/slide32.xml.rels><?xml version="1.0" encoding="UTF-8" standalone="yes"?><Relationships xmlns="http://schemas.openxmlformats.org/package/2006/relationships"><Relationship Id="rId1" Target="../slideLayouts/slideLayout27.xml" Type="http://schemas.openxmlformats.org/officeDocument/2006/relationships/slideLayout"/><Relationship Id="rId2" Target="../notesSlides/notesSlide32.xml" Type="http://schemas.openxmlformats.org/officeDocument/2006/relationships/notesSlide"/></Relationships>
</file>

<file path=ppt/slides/_rels/slide3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33.xml" Type="http://schemas.openxmlformats.org/officeDocument/2006/relationships/notesSlide"/></Relationships>
</file>

<file path=ppt/slides/_rels/slide4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2" Target="../notesSlides/notesSlide4.xml" Type="http://schemas.openxmlformats.org/officeDocument/2006/relationships/notesSlide"/></Relationships>
</file>

<file path=ppt/slides/_rels/slide5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2" Target="../notesSlides/notesSlide5.xml" Type="http://schemas.openxmlformats.org/officeDocument/2006/relationships/notesSlide"/></Relationships>
</file>

<file path=ppt/slides/_rels/slide6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2" Target="../notesSlides/notesSlide6.xml" Type="http://schemas.openxmlformats.org/officeDocument/2006/relationships/notesSlide"/></Relationships>
</file>

<file path=ppt/slides/_rels/slide7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2" Target="../notesSlides/notesSlide7.xml" Type="http://schemas.openxmlformats.org/officeDocument/2006/relationships/notesSlide"/></Relationships>
</file>

<file path=ppt/slides/_rels/slide8.xml.rels><?xml version="1.0" encoding="UTF-8" standalone="yes"?><Relationships xmlns="http://schemas.openxmlformats.org/package/2006/relationships"><Relationship Id="rId1" Target="../slideLayouts/slideLayout15.xml" Type="http://schemas.openxmlformats.org/officeDocument/2006/relationships/slideLayout"/><Relationship Id="rId2" Target="../notesSlides/notesSlide8.xml" Type="http://schemas.openxmlformats.org/officeDocument/2006/relationships/notesSlide"/></Relationships>
</file>

<file path=ppt/slides/_rels/slide9.xml.rels><?xml version="1.0" encoding="UTF-8" standalone="yes"?><Relationships xmlns="http://schemas.openxmlformats.org/package/2006/relationships"><Relationship Id="rId1" Target="../slideLayouts/slideLayout16.xml" Type="http://schemas.openxmlformats.org/officeDocument/2006/relationships/slideLayout"/><Relationship Id="rId2" Target="../notesSlides/notesSlide9.xml" Type="http://schemas.openxmlformats.org/officeDocument/2006/relationships/notesSlid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4" name="组合 13"/>
          <p:cNvGrpSpPr/>
          <p:nvPr/>
        </p:nvGrpSpPr>
        <p:grpSpPr>
          <a:xfrm>
            <a:off x="3717503" y="3332329"/>
            <a:ext cx="3663012" cy="1811171"/>
            <a:chOff x="4956670" y="4443106"/>
            <a:chExt cx="4884016" cy="2414894"/>
          </a:xfrm>
        </p:grpSpPr>
        <p:sp>
          <p:nvSpPr>
            <p:cNvPr id="5" name="等腰三角形 4"/>
            <p:cNvSpPr/>
            <p:nvPr/>
          </p:nvSpPr>
          <p:spPr>
            <a:xfrm>
              <a:off x="4956670" y="4443106"/>
              <a:ext cx="4884016" cy="2414894"/>
            </a:xfrm>
            <a:prstGeom prst="triangle">
              <a:avLst/>
            </a:prstGeom>
            <a:solidFill>
              <a:srgbClr val="82D8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" name="任意多边形 12"/>
            <p:cNvSpPr/>
            <p:nvPr/>
          </p:nvSpPr>
          <p:spPr>
            <a:xfrm>
              <a:off x="4956670" y="4443106"/>
              <a:ext cx="2442008" cy="2414894"/>
            </a:xfrm>
            <a:custGeom>
              <a:gdLst>
                <a:gd fmla="*/ 2442008 w 2442008" name="connsiteX0"/>
                <a:gd fmla="*/ 0 h 2414894" name="connsiteY0"/>
                <a:gd fmla="*/ 2415869 w 2442008" name="connsiteX1"/>
                <a:gd fmla="*/ 2414894 h 2414894" name="connsiteY1"/>
                <a:gd fmla="*/ 0 w 2442008" name="connsiteX2"/>
                <a:gd fmla="*/ 2414894 h 2414894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2414894" w="2442008">
                  <a:moveTo>
                    <a:pt x="2442008" y="0"/>
                  </a:moveTo>
                  <a:lnTo>
                    <a:pt x="2415869" y="2414894"/>
                  </a:lnTo>
                  <a:lnTo>
                    <a:pt x="0" y="2414894"/>
                  </a:lnTo>
                  <a:close/>
                </a:path>
              </a:pathLst>
            </a:custGeom>
            <a:solidFill>
              <a:srgbClr val="568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2619461" y="4057650"/>
            <a:ext cx="2196083" cy="1085850"/>
            <a:chOff x="4956670" y="4443106"/>
            <a:chExt cx="4884016" cy="2414894"/>
          </a:xfrm>
        </p:grpSpPr>
        <p:sp>
          <p:nvSpPr>
            <p:cNvPr id="16" name="等腰三角形 15"/>
            <p:cNvSpPr/>
            <p:nvPr/>
          </p:nvSpPr>
          <p:spPr>
            <a:xfrm>
              <a:off x="4956670" y="4443106"/>
              <a:ext cx="4884016" cy="2414894"/>
            </a:xfrm>
            <a:prstGeom prst="triangle">
              <a:avLst/>
            </a:prstGeom>
            <a:solidFill>
              <a:srgbClr val="82D8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" name="任意多边形 16"/>
            <p:cNvSpPr/>
            <p:nvPr/>
          </p:nvSpPr>
          <p:spPr>
            <a:xfrm>
              <a:off x="4956670" y="4443106"/>
              <a:ext cx="2442008" cy="2414894"/>
            </a:xfrm>
            <a:custGeom>
              <a:gdLst>
                <a:gd fmla="*/ 2442008 w 2442008" name="connsiteX0"/>
                <a:gd fmla="*/ 0 h 2414894" name="connsiteY0"/>
                <a:gd fmla="*/ 2415869 w 2442008" name="connsiteX1"/>
                <a:gd fmla="*/ 2414894 h 2414894" name="connsiteY1"/>
                <a:gd fmla="*/ 0 w 2442008" name="connsiteX2"/>
                <a:gd fmla="*/ 2414894 h 2414894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2414894" w="2442008">
                  <a:moveTo>
                    <a:pt x="2442008" y="0"/>
                  </a:moveTo>
                  <a:lnTo>
                    <a:pt x="2415869" y="2414894"/>
                  </a:lnTo>
                  <a:lnTo>
                    <a:pt x="0" y="2414894"/>
                  </a:lnTo>
                  <a:close/>
                </a:path>
              </a:pathLst>
            </a:custGeom>
            <a:solidFill>
              <a:srgbClr val="568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5791286" y="3786187"/>
            <a:ext cx="2745104" cy="1357313"/>
            <a:chOff x="4956670" y="4443106"/>
            <a:chExt cx="4884016" cy="2414894"/>
          </a:xfrm>
        </p:grpSpPr>
        <p:sp>
          <p:nvSpPr>
            <p:cNvPr id="19" name="等腰三角形 18"/>
            <p:cNvSpPr/>
            <p:nvPr/>
          </p:nvSpPr>
          <p:spPr>
            <a:xfrm>
              <a:off x="4956670" y="4443106"/>
              <a:ext cx="4884016" cy="2414894"/>
            </a:xfrm>
            <a:prstGeom prst="triangle">
              <a:avLst/>
            </a:prstGeom>
            <a:solidFill>
              <a:srgbClr val="82D8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0" name="任意多边形 19"/>
            <p:cNvSpPr/>
            <p:nvPr/>
          </p:nvSpPr>
          <p:spPr>
            <a:xfrm>
              <a:off x="4956670" y="4443106"/>
              <a:ext cx="2442008" cy="2414894"/>
            </a:xfrm>
            <a:custGeom>
              <a:gdLst>
                <a:gd fmla="*/ 2442008 w 2442008" name="connsiteX0"/>
                <a:gd fmla="*/ 0 h 2414894" name="connsiteY0"/>
                <a:gd fmla="*/ 2415869 w 2442008" name="connsiteX1"/>
                <a:gd fmla="*/ 2414894 h 2414894" name="connsiteY1"/>
                <a:gd fmla="*/ 0 w 2442008" name="connsiteX2"/>
                <a:gd fmla="*/ 2414894 h 2414894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2414894" w="2442008">
                  <a:moveTo>
                    <a:pt x="2442008" y="0"/>
                  </a:moveTo>
                  <a:lnTo>
                    <a:pt x="2415869" y="2414894"/>
                  </a:lnTo>
                  <a:lnTo>
                    <a:pt x="0" y="2414894"/>
                  </a:lnTo>
                  <a:close/>
                </a:path>
              </a:pathLst>
            </a:custGeom>
            <a:solidFill>
              <a:srgbClr val="568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1521420" y="4757221"/>
            <a:ext cx="781232" cy="386279"/>
            <a:chOff x="4956670" y="4443106"/>
            <a:chExt cx="4884016" cy="2414894"/>
          </a:xfrm>
        </p:grpSpPr>
        <p:sp>
          <p:nvSpPr>
            <p:cNvPr id="22" name="等腰三角形 21"/>
            <p:cNvSpPr/>
            <p:nvPr/>
          </p:nvSpPr>
          <p:spPr>
            <a:xfrm>
              <a:off x="4956670" y="4443106"/>
              <a:ext cx="4884016" cy="2414894"/>
            </a:xfrm>
            <a:prstGeom prst="triangle">
              <a:avLst/>
            </a:prstGeom>
            <a:solidFill>
              <a:srgbClr val="82D8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3" name="任意多边形 22"/>
            <p:cNvSpPr/>
            <p:nvPr/>
          </p:nvSpPr>
          <p:spPr>
            <a:xfrm>
              <a:off x="4956670" y="4443106"/>
              <a:ext cx="2442008" cy="2414894"/>
            </a:xfrm>
            <a:custGeom>
              <a:gdLst>
                <a:gd fmla="*/ 2442008 w 2442008" name="connsiteX0"/>
                <a:gd fmla="*/ 0 h 2414894" name="connsiteY0"/>
                <a:gd fmla="*/ 2415869 w 2442008" name="connsiteX1"/>
                <a:gd fmla="*/ 2414894 h 2414894" name="connsiteY1"/>
                <a:gd fmla="*/ 0 w 2442008" name="connsiteX2"/>
                <a:gd fmla="*/ 2414894 h 2414894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2414894" w="2442008">
                  <a:moveTo>
                    <a:pt x="2442008" y="0"/>
                  </a:moveTo>
                  <a:lnTo>
                    <a:pt x="2415869" y="2414894"/>
                  </a:lnTo>
                  <a:lnTo>
                    <a:pt x="0" y="2414894"/>
                  </a:lnTo>
                  <a:close/>
                </a:path>
              </a:pathLst>
            </a:custGeom>
            <a:solidFill>
              <a:srgbClr val="568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8362768" y="4757221"/>
            <a:ext cx="781232" cy="386279"/>
            <a:chOff x="4956670" y="4443106"/>
            <a:chExt cx="4884016" cy="2414894"/>
          </a:xfrm>
        </p:grpSpPr>
        <p:sp>
          <p:nvSpPr>
            <p:cNvPr id="25" name="等腰三角形 24"/>
            <p:cNvSpPr/>
            <p:nvPr/>
          </p:nvSpPr>
          <p:spPr>
            <a:xfrm>
              <a:off x="4956670" y="4443106"/>
              <a:ext cx="4884016" cy="2414894"/>
            </a:xfrm>
            <a:prstGeom prst="triangle">
              <a:avLst/>
            </a:prstGeom>
            <a:solidFill>
              <a:srgbClr val="82D8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6" name="任意多边形 25"/>
            <p:cNvSpPr/>
            <p:nvPr/>
          </p:nvSpPr>
          <p:spPr>
            <a:xfrm>
              <a:off x="4956670" y="4443106"/>
              <a:ext cx="2442008" cy="2414894"/>
            </a:xfrm>
            <a:custGeom>
              <a:gdLst>
                <a:gd fmla="*/ 2442008 w 2442008" name="connsiteX0"/>
                <a:gd fmla="*/ 0 h 2414894" name="connsiteY0"/>
                <a:gd fmla="*/ 2415869 w 2442008" name="connsiteX1"/>
                <a:gd fmla="*/ 2414894 h 2414894" name="connsiteY1"/>
                <a:gd fmla="*/ 0 w 2442008" name="connsiteX2"/>
                <a:gd fmla="*/ 2414894 h 2414894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2414894" w="2442008">
                  <a:moveTo>
                    <a:pt x="2442008" y="0"/>
                  </a:moveTo>
                  <a:lnTo>
                    <a:pt x="2415869" y="2414894"/>
                  </a:lnTo>
                  <a:lnTo>
                    <a:pt x="0" y="2414894"/>
                  </a:lnTo>
                  <a:close/>
                </a:path>
              </a:pathLst>
            </a:custGeom>
            <a:solidFill>
              <a:srgbClr val="568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29" name="文本框 28"/>
          <p:cNvSpPr txBox="1"/>
          <p:nvPr/>
        </p:nvSpPr>
        <p:spPr>
          <a:xfrm>
            <a:off x="1331640" y="1691829"/>
            <a:ext cx="6546482" cy="800100"/>
          </a:xfrm>
          <a:prstGeom prst="rect">
            <a:avLst/>
          </a:prstGeom>
          <a:noFill/>
        </p:spPr>
        <p:txBody>
          <a:bodyPr bIns="34290" lIns="68580" rIns="68580" rtlCol="0" tIns="34290" wrap="square">
            <a:spAutoFit/>
          </a:bodyPr>
          <a:lstStyle/>
          <a:p>
            <a:r>
              <a:rPr altLang="en-US" b="1" lang="zh-CN" smtClean="0" sz="4800">
                <a:solidFill>
                  <a:srgbClr val="568D11"/>
                </a:solidFill>
                <a:latin charset="-122" pitchFamily="34" typeface="微软雅黑"/>
                <a:ea charset="-122" pitchFamily="34" typeface="微软雅黑"/>
              </a:rPr>
              <a:t>毕业论文答辩PPT模板</a:t>
            </a:r>
          </a:p>
        </p:txBody>
      </p:sp>
      <p:sp>
        <p:nvSpPr>
          <p:cNvPr id="31" name="等腰三角形 26"/>
          <p:cNvSpPr/>
          <p:nvPr/>
        </p:nvSpPr>
        <p:spPr>
          <a:xfrm>
            <a:off x="1034647" y="3006547"/>
            <a:ext cx="851351" cy="506643"/>
          </a:xfrm>
          <a:custGeom>
            <a:gdLst>
              <a:gd fmla="*/ 369815 w 1135134" name="connsiteX0"/>
              <a:gd fmla="*/ 675524 h 675524" name="connsiteY0"/>
              <a:gd fmla="*/ 0 w 1135134" name="connsiteX1"/>
              <a:gd fmla="*/ 0 h 675524" name="connsiteY1"/>
              <a:gd fmla="*/ 1135134 w 1135134" name="connsiteX2"/>
              <a:gd fmla="*/ 294524 h 675524" name="connsiteY2"/>
              <a:gd fmla="*/ 369815 w 1135134" name="connsiteX3"/>
              <a:gd fmla="*/ 675524 h 675524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675524" w="1135134">
                <a:moveTo>
                  <a:pt x="369815" y="675524"/>
                </a:moveTo>
                <a:lnTo>
                  <a:pt x="0" y="0"/>
                </a:lnTo>
                <a:lnTo>
                  <a:pt x="1135134" y="294524"/>
                </a:lnTo>
                <a:lnTo>
                  <a:pt x="369815" y="6755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rtlCol="0" tIns="34290"/>
          <a:lstStyle/>
          <a:p>
            <a:pPr algn="ctr"/>
            <a:endParaRPr altLang="en-US" lang="zh-CN"/>
          </a:p>
        </p:txBody>
      </p:sp>
      <p:sp>
        <p:nvSpPr>
          <p:cNvPr id="35" name="等腰三角形 26"/>
          <p:cNvSpPr/>
          <p:nvPr/>
        </p:nvSpPr>
        <p:spPr>
          <a:xfrm rot="5400000">
            <a:off x="265949" y="3103290"/>
            <a:ext cx="531270" cy="601918"/>
          </a:xfrm>
          <a:custGeom>
            <a:gdLst>
              <a:gd fmla="*/ 369815 w 1199659" name="connsiteX0"/>
              <a:gd fmla="*/ 675524 h 1359189" name="connsiteY0"/>
              <a:gd fmla="*/ 0 w 1199659" name="connsiteX1"/>
              <a:gd fmla="*/ 0 h 1359189" name="connsiteY1"/>
              <a:gd fmla="*/ 1199659 w 1199659" name="connsiteX2"/>
              <a:gd fmla="*/ 1359189 h 1359189" name="connsiteY2"/>
              <a:gd fmla="*/ 369815 w 1199659" name="connsiteX3"/>
              <a:gd fmla="*/ 675524 h 1359189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1359189" w="1199659">
                <a:moveTo>
                  <a:pt x="369815" y="675524"/>
                </a:moveTo>
                <a:lnTo>
                  <a:pt x="0" y="0"/>
                </a:lnTo>
                <a:lnTo>
                  <a:pt x="1199659" y="1359189"/>
                </a:lnTo>
                <a:lnTo>
                  <a:pt x="369815" y="6755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rtlCol="0" tIns="34290"/>
          <a:lstStyle/>
          <a:p>
            <a:pPr algn="ctr"/>
            <a:endParaRPr altLang="en-US" lang="zh-CN"/>
          </a:p>
        </p:txBody>
      </p:sp>
      <p:sp>
        <p:nvSpPr>
          <p:cNvPr id="36" name="等腰三角形 26"/>
          <p:cNvSpPr/>
          <p:nvPr/>
        </p:nvSpPr>
        <p:spPr>
          <a:xfrm rot="8958318">
            <a:off x="1313552" y="3687514"/>
            <a:ext cx="207867" cy="123703"/>
          </a:xfrm>
          <a:custGeom>
            <a:gdLst>
              <a:gd fmla="*/ 369815 w 1135134" name="connsiteX0"/>
              <a:gd fmla="*/ 675524 h 675524" name="connsiteY0"/>
              <a:gd fmla="*/ 0 w 1135134" name="connsiteX1"/>
              <a:gd fmla="*/ 0 h 675524" name="connsiteY1"/>
              <a:gd fmla="*/ 1135134 w 1135134" name="connsiteX2"/>
              <a:gd fmla="*/ 294524 h 675524" name="connsiteY2"/>
              <a:gd fmla="*/ 369815 w 1135134" name="connsiteX3"/>
              <a:gd fmla="*/ 675524 h 675524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675524" w="1135134">
                <a:moveTo>
                  <a:pt x="369815" y="675524"/>
                </a:moveTo>
                <a:lnTo>
                  <a:pt x="0" y="0"/>
                </a:lnTo>
                <a:lnTo>
                  <a:pt x="1135134" y="294524"/>
                </a:lnTo>
                <a:lnTo>
                  <a:pt x="369815" y="6755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rtlCol="0" tIns="34290"/>
          <a:lstStyle/>
          <a:p>
            <a:pPr algn="ctr"/>
            <a:endParaRPr altLang="en-US" lang="zh-CN"/>
          </a:p>
        </p:txBody>
      </p:sp>
      <p:sp>
        <p:nvSpPr>
          <p:cNvPr id="39" name="TextBox 25"/>
          <p:cNvSpPr>
            <a:spLocks noChangeArrowheads="1"/>
          </p:cNvSpPr>
          <p:nvPr/>
        </p:nvSpPr>
        <p:spPr bwMode="auto">
          <a:xfrm>
            <a:off x="1265081" y="3199724"/>
            <a:ext cx="2449512" cy="182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/>
          <a:p>
            <a:r>
              <a:rPr altLang="en-US" b="1" lang="zh-CN" sz="1200">
                <a:solidFill>
                  <a:srgbClr val="595959"/>
                </a:solidFill>
                <a:latin charset="-122" pitchFamily="34" typeface="微软雅黑"/>
                <a:ea charset="-122" pitchFamily="34" typeface="微软雅黑"/>
              </a:rPr>
              <a:t>答辩人：优页PPT       导师：X教授</a:t>
            </a:r>
          </a:p>
        </p:txBody>
      </p:sp>
      <p:grpSp>
        <p:nvGrpSpPr>
          <p:cNvPr id="41" name="组合 40"/>
          <p:cNvGrpSpPr/>
          <p:nvPr/>
        </p:nvGrpSpPr>
        <p:grpSpPr>
          <a:xfrm>
            <a:off x="206320" y="195510"/>
            <a:ext cx="2664222" cy="864072"/>
            <a:chOff x="107628" y="36471"/>
            <a:chExt cx="2664222" cy="864072"/>
          </a:xfrm>
        </p:grpSpPr>
        <p:sp>
          <p:nvSpPr>
            <p:cNvPr id="42" name="椭圆 41"/>
            <p:cNvSpPr/>
            <p:nvPr/>
          </p:nvSpPr>
          <p:spPr bwMode="auto">
            <a:xfrm>
              <a:off x="118827" y="36471"/>
              <a:ext cx="864072" cy="864072"/>
            </a:xfrm>
            <a:prstGeom prst="ellipse">
              <a:avLst/>
            </a:prstGeom>
            <a:solidFill>
              <a:srgbClr val="568D11"/>
            </a:solidFill>
            <a:ln algn="ctr" cap="flat" cmpd="sng" w="9525">
              <a:noFill/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 anchor="t" anchorCtr="0" bIns="45720" compatLnSpc="1" lIns="91440" numCol="1" rIns="91440" rtlCol="0" tIns="45720" vert="horz" wrap="square">
              <a:prstTxWarp prst="textNoShape">
                <a:avLst/>
              </a:prstTxWarp>
            </a:bodyPr>
            <a:lstStyle/>
            <a:p>
              <a:pPr algn="l" defTabSz="849313" eaLnBrk="1" fontAlgn="base" hangingPunct="1" indent="0" latinLnBrk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charset="0" pitchFamily="34" typeface="Arial"/>
                <a:buNone/>
              </a:pPr>
              <a:endParaRPr altLang="en-US" b="0" baseline="0" cap="none" i="0" kumimoji="0" lang="zh-CN" normalizeH="0" smtClean="0" strike="noStrike" sz="1700" u="none">
                <a:ln>
                  <a:noFill/>
                </a:ln>
                <a:solidFill>
                  <a:schemeClr val="tx1"/>
                </a:solidFill>
                <a:effectLst/>
                <a:latin charset="0" pitchFamily="34" typeface="Arial"/>
                <a:ea charset="-122" panose="02010600030101010101" pitchFamily="2" typeface="宋体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07628" y="304800"/>
              <a:ext cx="864072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mtClean="0" sz="1800">
                  <a:solidFill>
                    <a:schemeClr val="bg1"/>
                  </a:solidFill>
                </a:rPr>
                <a:t>LOGO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982899" y="304800"/>
              <a:ext cx="1788951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mtClean="0" sz="2000">
                  <a:solidFill>
                    <a:srgbClr val="568D11"/>
                  </a:solidFill>
                  <a:latin charset="-122" pitchFamily="34" typeface="微软雅黑"/>
                  <a:ea charset="-122" pitchFamily="34" typeface="微软雅黑"/>
                </a:rPr>
                <a:t>您的学校名称</a:t>
              </a:r>
            </a:p>
          </p:txBody>
        </p:sp>
      </p:grpSp>
    </p:spTree>
    <p:extLst>
      <p:ext uri="{BB962C8B-B14F-4D97-AF65-F5344CB8AC3E}">
        <p14:creationId val="340034843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0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30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2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36" nodeType="after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2" tmFilter="0,0; .5, 1; 1, 1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3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44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">
                                      <p:cBhvr>
                                        <p:cTn dur="500" id="48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9"/>
      <p:bldP grpId="0" spid="39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71" name="组合 170"/>
          <p:cNvGrpSpPr/>
          <p:nvPr/>
        </p:nvGrpSpPr>
        <p:grpSpPr>
          <a:xfrm>
            <a:off x="1180043" y="1182297"/>
            <a:ext cx="6979117" cy="3693709"/>
            <a:chOff x="833990" y="2092248"/>
            <a:chExt cx="7565435" cy="4003744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72" name="Freeform 5"/>
            <p:cNvSpPr/>
            <p:nvPr/>
          </p:nvSpPr>
          <p:spPr bwMode="auto">
            <a:xfrm>
              <a:off x="7706873" y="2730069"/>
              <a:ext cx="58940" cy="25260"/>
            </a:xfrm>
            <a:custGeom>
              <a:gdLst>
                <a:gd fmla="*/ 2 w 12" name="T0"/>
                <a:gd fmla="*/ 3 h 5" name="T1"/>
                <a:gd fmla="*/ 4 w 12" name="T2"/>
                <a:gd fmla="*/ 3 h 5" name="T3"/>
                <a:gd fmla="*/ 10 w 12" name="T4"/>
                <a:gd fmla="*/ 5 h 5" name="T5"/>
                <a:gd fmla="*/ 12 w 12" name="T6"/>
                <a:gd fmla="*/ 4 h 5" name="T7"/>
                <a:gd fmla="*/ 7 w 12" name="T8"/>
                <a:gd fmla="*/ 1 h 5" name="T9"/>
                <a:gd fmla="*/ 4 w 12" name="T10"/>
                <a:gd fmla="*/ 2 h 5" name="T11"/>
                <a:gd fmla="*/ 1 w 12" name="T12"/>
                <a:gd fmla="*/ 1 h 5" name="T13"/>
                <a:gd fmla="*/ 2 w 12" name="T14"/>
                <a:gd fmla="*/ 3 h 5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5" w="12">
                  <a:moveTo>
                    <a:pt x="2" y="3"/>
                  </a:moveTo>
                  <a:cubicBezTo>
                    <a:pt x="3" y="4"/>
                    <a:pt x="3" y="3"/>
                    <a:pt x="4" y="3"/>
                  </a:cubicBezTo>
                  <a:cubicBezTo>
                    <a:pt x="5" y="3"/>
                    <a:pt x="8" y="5"/>
                    <a:pt x="10" y="5"/>
                  </a:cubicBezTo>
                  <a:cubicBezTo>
                    <a:pt x="11" y="5"/>
                    <a:pt x="12" y="4"/>
                    <a:pt x="12" y="4"/>
                  </a:cubicBezTo>
                  <a:cubicBezTo>
                    <a:pt x="12" y="4"/>
                    <a:pt x="9" y="2"/>
                    <a:pt x="7" y="1"/>
                  </a:cubicBezTo>
                  <a:cubicBezTo>
                    <a:pt x="6" y="0"/>
                    <a:pt x="5" y="2"/>
                    <a:pt x="4" y="2"/>
                  </a:cubicBezTo>
                  <a:cubicBezTo>
                    <a:pt x="3" y="2"/>
                    <a:pt x="2" y="1"/>
                    <a:pt x="1" y="1"/>
                  </a:cubicBezTo>
                  <a:cubicBezTo>
                    <a:pt x="0" y="1"/>
                    <a:pt x="1" y="3"/>
                    <a:pt x="2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173" name="Freeform 6"/>
            <p:cNvSpPr/>
            <p:nvPr/>
          </p:nvSpPr>
          <p:spPr bwMode="auto">
            <a:xfrm>
              <a:off x="2478010" y="2205919"/>
              <a:ext cx="63151" cy="61047"/>
            </a:xfrm>
            <a:custGeom>
              <a:gdLst>
                <a:gd fmla="*/ 2 w 13" name="T0"/>
                <a:gd fmla="*/ 3 h 12" name="T1"/>
                <a:gd fmla="*/ 5 w 13" name="T2"/>
                <a:gd fmla="*/ 2 h 12" name="T3"/>
                <a:gd fmla="*/ 7 w 13" name="T4"/>
                <a:gd fmla="*/ 2 h 12" name="T5"/>
                <a:gd fmla="*/ 7 w 13" name="T6"/>
                <a:gd fmla="*/ 3 h 12" name="T7"/>
                <a:gd fmla="*/ 4 w 13" name="T8"/>
                <a:gd fmla="*/ 4 h 12" name="T9"/>
                <a:gd fmla="*/ 3 w 13" name="T10"/>
                <a:gd fmla="*/ 7 h 12" name="T11"/>
                <a:gd fmla="*/ 4 w 13" name="T12"/>
                <a:gd fmla="*/ 7 h 12" name="T13"/>
                <a:gd fmla="*/ 5 w 13" name="T14"/>
                <a:gd fmla="*/ 9 h 12" name="T15"/>
                <a:gd fmla="*/ 8 w 13" name="T16"/>
                <a:gd fmla="*/ 11 h 12" name="T17"/>
                <a:gd fmla="*/ 11 w 13" name="T18"/>
                <a:gd fmla="*/ 11 h 12" name="T19"/>
                <a:gd fmla="*/ 12 w 13" name="T20"/>
                <a:gd fmla="*/ 9 h 12" name="T21"/>
                <a:gd fmla="*/ 13 w 13" name="T22"/>
                <a:gd fmla="*/ 6 h 12" name="T23"/>
                <a:gd fmla="*/ 13 w 13" name="T24"/>
                <a:gd fmla="*/ 3 h 12" name="T25"/>
                <a:gd fmla="*/ 12 w 13" name="T26"/>
                <a:gd fmla="*/ 1 h 12" name="T27"/>
                <a:gd fmla="*/ 8 w 13" name="T28"/>
                <a:gd fmla="*/ 1 h 12" name="T29"/>
                <a:gd fmla="*/ 2 w 13" name="T30"/>
                <a:gd fmla="*/ 1 h 12" name="T31"/>
                <a:gd fmla="*/ 1 w 13" name="T32"/>
                <a:gd fmla="*/ 1 h 12" name="T33"/>
                <a:gd fmla="*/ 2 w 13" name="T34"/>
                <a:gd fmla="*/ 3 h 12" name="T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b="b" l="0" r="r" t="0"/>
              <a:pathLst>
                <a:path h="12" w="13">
                  <a:moveTo>
                    <a:pt x="2" y="3"/>
                  </a:moveTo>
                  <a:cubicBezTo>
                    <a:pt x="3" y="4"/>
                    <a:pt x="4" y="3"/>
                    <a:pt x="5" y="2"/>
                  </a:cubicBezTo>
                  <a:cubicBezTo>
                    <a:pt x="5" y="2"/>
                    <a:pt x="6" y="2"/>
                    <a:pt x="7" y="2"/>
                  </a:cubicBezTo>
                  <a:cubicBezTo>
                    <a:pt x="7" y="2"/>
                    <a:pt x="7" y="2"/>
                    <a:pt x="7" y="3"/>
                  </a:cubicBezTo>
                  <a:cubicBezTo>
                    <a:pt x="7" y="3"/>
                    <a:pt x="5" y="4"/>
                    <a:pt x="4" y="4"/>
                  </a:cubicBezTo>
                  <a:cubicBezTo>
                    <a:pt x="3" y="5"/>
                    <a:pt x="3" y="6"/>
                    <a:pt x="3" y="7"/>
                  </a:cubicBezTo>
                  <a:cubicBezTo>
                    <a:pt x="3" y="8"/>
                    <a:pt x="3" y="7"/>
                    <a:pt x="4" y="7"/>
                  </a:cubicBezTo>
                  <a:cubicBezTo>
                    <a:pt x="4" y="7"/>
                    <a:pt x="4" y="9"/>
                    <a:pt x="5" y="9"/>
                  </a:cubicBezTo>
                  <a:cubicBezTo>
                    <a:pt x="6" y="10"/>
                    <a:pt x="7" y="11"/>
                    <a:pt x="8" y="11"/>
                  </a:cubicBezTo>
                  <a:cubicBezTo>
                    <a:pt x="9" y="12"/>
                    <a:pt x="11" y="11"/>
                    <a:pt x="11" y="11"/>
                  </a:cubicBezTo>
                  <a:cubicBezTo>
                    <a:pt x="12" y="11"/>
                    <a:pt x="12" y="9"/>
                    <a:pt x="12" y="9"/>
                  </a:cubicBezTo>
                  <a:cubicBezTo>
                    <a:pt x="12" y="8"/>
                    <a:pt x="13" y="7"/>
                    <a:pt x="13" y="6"/>
                  </a:cubicBezTo>
                  <a:cubicBezTo>
                    <a:pt x="13" y="6"/>
                    <a:pt x="13" y="4"/>
                    <a:pt x="13" y="3"/>
                  </a:cubicBezTo>
                  <a:cubicBezTo>
                    <a:pt x="12" y="3"/>
                    <a:pt x="12" y="1"/>
                    <a:pt x="12" y="1"/>
                  </a:cubicBezTo>
                  <a:cubicBezTo>
                    <a:pt x="11" y="0"/>
                    <a:pt x="9" y="0"/>
                    <a:pt x="8" y="1"/>
                  </a:cubicBezTo>
                  <a:cubicBezTo>
                    <a:pt x="6" y="1"/>
                    <a:pt x="4" y="1"/>
                    <a:pt x="2" y="1"/>
                  </a:cubicBezTo>
                  <a:cubicBezTo>
                    <a:pt x="0" y="1"/>
                    <a:pt x="0" y="1"/>
                    <a:pt x="1" y="1"/>
                  </a:cubicBezTo>
                  <a:cubicBezTo>
                    <a:pt x="1" y="2"/>
                    <a:pt x="2" y="3"/>
                    <a:pt x="2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174" name="Freeform 7"/>
            <p:cNvSpPr/>
            <p:nvPr/>
          </p:nvSpPr>
          <p:spPr bwMode="auto">
            <a:xfrm>
              <a:off x="2004381" y="4323567"/>
              <a:ext cx="25260" cy="25260"/>
            </a:xfrm>
            <a:custGeom>
              <a:gdLst>
                <a:gd fmla="*/ 1 w 5" name="T0"/>
                <a:gd fmla="*/ 5 h 5" name="T1"/>
                <a:gd fmla="*/ 5 w 5" name="T2"/>
                <a:gd fmla="*/ 3 h 5" name="T3"/>
                <a:gd fmla="*/ 3 w 5" name="T4"/>
                <a:gd fmla="*/ 1 h 5" name="T5"/>
                <a:gd fmla="*/ 2 w 5" name="T6"/>
                <a:gd fmla="*/ 3 h 5" name="T7"/>
                <a:gd fmla="*/ 1 w 5" name="T8"/>
                <a:gd fmla="*/ 5 h 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" w="5">
                  <a:moveTo>
                    <a:pt x="1" y="5"/>
                  </a:moveTo>
                  <a:cubicBezTo>
                    <a:pt x="2" y="5"/>
                    <a:pt x="4" y="4"/>
                    <a:pt x="5" y="3"/>
                  </a:cubicBezTo>
                  <a:cubicBezTo>
                    <a:pt x="5" y="3"/>
                    <a:pt x="4" y="1"/>
                    <a:pt x="3" y="1"/>
                  </a:cubicBezTo>
                  <a:cubicBezTo>
                    <a:pt x="2" y="0"/>
                    <a:pt x="2" y="2"/>
                    <a:pt x="2" y="3"/>
                  </a:cubicBezTo>
                  <a:cubicBezTo>
                    <a:pt x="3" y="4"/>
                    <a:pt x="0" y="5"/>
                    <a:pt x="1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175" name="Freeform 8"/>
            <p:cNvSpPr/>
            <p:nvPr/>
          </p:nvSpPr>
          <p:spPr bwMode="auto">
            <a:xfrm>
              <a:off x="3722075" y="2641659"/>
              <a:ext cx="214712" cy="113671"/>
            </a:xfrm>
            <a:custGeom>
              <a:gdLst>
                <a:gd fmla="*/ 4 w 43" name="T0"/>
                <a:gd fmla="*/ 9 h 23" name="T1"/>
                <a:gd fmla="*/ 10 w 43" name="T2"/>
                <a:gd fmla="*/ 9 h 23" name="T3"/>
                <a:gd fmla="*/ 10 w 43" name="T4"/>
                <a:gd fmla="*/ 10 h 23" name="T5"/>
                <a:gd fmla="*/ 10 w 43" name="T6"/>
                <a:gd fmla="*/ 11 h 23" name="T7"/>
                <a:gd fmla="*/ 11 w 43" name="T8"/>
                <a:gd fmla="*/ 12 h 23" name="T9"/>
                <a:gd fmla="*/ 3 w 43" name="T10"/>
                <a:gd fmla="*/ 13 h 23" name="T11"/>
                <a:gd fmla="*/ 7 w 43" name="T12"/>
                <a:gd fmla="*/ 13 h 23" name="T13"/>
                <a:gd fmla="*/ 9 w 43" name="T14"/>
                <a:gd fmla="*/ 15 h 23" name="T15"/>
                <a:gd fmla="*/ 10 w 43" name="T16"/>
                <a:gd fmla="*/ 17 h 23" name="T17"/>
                <a:gd fmla="*/ 6 w 43" name="T18"/>
                <a:gd fmla="*/ 19 h 23" name="T19"/>
                <a:gd fmla="*/ 9 w 43" name="T20"/>
                <a:gd fmla="*/ 21 h 23" name="T21"/>
                <a:gd fmla="*/ 14 w 43" name="T22"/>
                <a:gd fmla="*/ 22 h 23" name="T23"/>
                <a:gd fmla="*/ 21 w 43" name="T24"/>
                <a:gd fmla="*/ 23 h 23" name="T25"/>
                <a:gd fmla="*/ 24 w 43" name="T26"/>
                <a:gd fmla="*/ 21 h 23" name="T27"/>
                <a:gd fmla="*/ 28 w 43" name="T28"/>
                <a:gd fmla="*/ 21 h 23" name="T29"/>
                <a:gd fmla="*/ 32 w 43" name="T30"/>
                <a:gd fmla="*/ 18 h 23" name="T31"/>
                <a:gd fmla="*/ 35 w 43" name="T32"/>
                <a:gd fmla="*/ 17 h 23" name="T33"/>
                <a:gd fmla="*/ 38 w 43" name="T34"/>
                <a:gd fmla="*/ 14 h 23" name="T35"/>
                <a:gd fmla="*/ 41 w 43" name="T36"/>
                <a:gd fmla="*/ 11 h 23" name="T37"/>
                <a:gd fmla="*/ 41 w 43" name="T38"/>
                <a:gd fmla="*/ 8 h 23" name="T39"/>
                <a:gd fmla="*/ 39 w 43" name="T40"/>
                <a:gd fmla="*/ 6 h 23" name="T41"/>
                <a:gd fmla="*/ 38 w 43" name="T42"/>
                <a:gd fmla="*/ 4 h 23" name="T43"/>
                <a:gd fmla="*/ 38 w 43" name="T44"/>
                <a:gd fmla="*/ 2 h 23" name="T45"/>
                <a:gd fmla="*/ 37 w 43" name="T46"/>
                <a:gd fmla="*/ 1 h 23" name="T47"/>
                <a:gd fmla="*/ 35 w 43" name="T48"/>
                <a:gd fmla="*/ 3 h 23" name="T49"/>
                <a:gd fmla="*/ 33 w 43" name="T50"/>
                <a:gd fmla="*/ 0 h 23" name="T51"/>
                <a:gd fmla="*/ 32 w 43" name="T52"/>
                <a:gd fmla="*/ 2 h 23" name="T53"/>
                <a:gd fmla="*/ 30 w 43" name="T54"/>
                <a:gd fmla="*/ 3 h 23" name="T55"/>
                <a:gd fmla="*/ 29 w 43" name="T56"/>
                <a:gd fmla="*/ 5 h 23" name="T57"/>
                <a:gd fmla="*/ 26 w 43" name="T58"/>
                <a:gd fmla="*/ 4 h 23" name="T59"/>
                <a:gd fmla="*/ 26 w 43" name="T60"/>
                <a:gd fmla="*/ 6 h 23" name="T61"/>
                <a:gd fmla="*/ 24 w 43" name="T62"/>
                <a:gd fmla="*/ 5 h 23" name="T63"/>
                <a:gd fmla="*/ 22 w 43" name="T64"/>
                <a:gd fmla="*/ 4 h 23" name="T65"/>
                <a:gd fmla="*/ 21 w 43" name="T66"/>
                <a:gd fmla="*/ 6 h 23" name="T67"/>
                <a:gd fmla="*/ 18 w 43" name="T68"/>
                <a:gd fmla="*/ 4 h 23" name="T69"/>
                <a:gd fmla="*/ 17 w 43" name="T70"/>
                <a:gd fmla="*/ 7 h 23" name="T71"/>
                <a:gd fmla="*/ 16 w 43" name="T72"/>
                <a:gd fmla="*/ 7 h 23" name="T73"/>
                <a:gd fmla="*/ 14 w 43" name="T74"/>
                <a:gd fmla="*/ 10 h 23" name="T75"/>
                <a:gd fmla="*/ 13 w 43" name="T76"/>
                <a:gd fmla="*/ 5 h 23" name="T77"/>
                <a:gd fmla="*/ 12 w 43" name="T78"/>
                <a:gd fmla="*/ 3 h 23" name="T79"/>
                <a:gd fmla="*/ 8 w 43" name="T80"/>
                <a:gd fmla="*/ 2 h 23" name="T81"/>
                <a:gd fmla="*/ 9 w 43" name="T82"/>
                <a:gd fmla="*/ 5 h 23" name="T83"/>
                <a:gd fmla="*/ 6 w 43" name="T84"/>
                <a:gd fmla="*/ 4 h 23" name="T85"/>
                <a:gd fmla="*/ 6 w 43" name="T86"/>
                <a:gd fmla="*/ 6 h 23" name="T87"/>
                <a:gd fmla="*/ 3 w 43" name="T88"/>
                <a:gd fmla="*/ 6 h 23" name="T89"/>
                <a:gd fmla="*/ 4 w 43" name="T90"/>
                <a:gd fmla="*/ 7 h 23" name="T91"/>
                <a:gd fmla="*/ 2 w 43" name="T92"/>
                <a:gd fmla="*/ 8 h 23" name="T93"/>
                <a:gd fmla="*/ 4 w 43" name="T94"/>
                <a:gd fmla="*/ 9 h 23" name="T9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b="b" l="0" r="r" t="0"/>
              <a:pathLst>
                <a:path h="23" w="43">
                  <a:moveTo>
                    <a:pt x="4" y="9"/>
                  </a:moveTo>
                  <a:cubicBezTo>
                    <a:pt x="5" y="9"/>
                    <a:pt x="9" y="8"/>
                    <a:pt x="10" y="9"/>
                  </a:cubicBezTo>
                  <a:cubicBezTo>
                    <a:pt x="11" y="9"/>
                    <a:pt x="11" y="9"/>
                    <a:pt x="10" y="10"/>
                  </a:cubicBezTo>
                  <a:cubicBezTo>
                    <a:pt x="8" y="11"/>
                    <a:pt x="9" y="11"/>
                    <a:pt x="10" y="11"/>
                  </a:cubicBezTo>
                  <a:cubicBezTo>
                    <a:pt x="11" y="11"/>
                    <a:pt x="11" y="10"/>
                    <a:pt x="11" y="12"/>
                  </a:cubicBezTo>
                  <a:cubicBezTo>
                    <a:pt x="11" y="13"/>
                    <a:pt x="5" y="12"/>
                    <a:pt x="3" y="13"/>
                  </a:cubicBezTo>
                  <a:cubicBezTo>
                    <a:pt x="1" y="14"/>
                    <a:pt x="6" y="13"/>
                    <a:pt x="7" y="13"/>
                  </a:cubicBezTo>
                  <a:cubicBezTo>
                    <a:pt x="8" y="13"/>
                    <a:pt x="8" y="15"/>
                    <a:pt x="9" y="15"/>
                  </a:cubicBezTo>
                  <a:cubicBezTo>
                    <a:pt x="10" y="15"/>
                    <a:pt x="10" y="15"/>
                    <a:pt x="10" y="17"/>
                  </a:cubicBezTo>
                  <a:cubicBezTo>
                    <a:pt x="11" y="19"/>
                    <a:pt x="8" y="19"/>
                    <a:pt x="6" y="19"/>
                  </a:cubicBezTo>
                  <a:cubicBezTo>
                    <a:pt x="4" y="20"/>
                    <a:pt x="7" y="20"/>
                    <a:pt x="9" y="21"/>
                  </a:cubicBezTo>
                  <a:cubicBezTo>
                    <a:pt x="11" y="21"/>
                    <a:pt x="13" y="21"/>
                    <a:pt x="14" y="22"/>
                  </a:cubicBezTo>
                  <a:cubicBezTo>
                    <a:pt x="15" y="23"/>
                    <a:pt x="19" y="23"/>
                    <a:pt x="21" y="23"/>
                  </a:cubicBezTo>
                  <a:cubicBezTo>
                    <a:pt x="22" y="23"/>
                    <a:pt x="23" y="22"/>
                    <a:pt x="24" y="21"/>
                  </a:cubicBezTo>
                  <a:cubicBezTo>
                    <a:pt x="25" y="21"/>
                    <a:pt x="26" y="21"/>
                    <a:pt x="28" y="21"/>
                  </a:cubicBezTo>
                  <a:cubicBezTo>
                    <a:pt x="29" y="20"/>
                    <a:pt x="31" y="19"/>
                    <a:pt x="32" y="18"/>
                  </a:cubicBezTo>
                  <a:cubicBezTo>
                    <a:pt x="33" y="17"/>
                    <a:pt x="34" y="17"/>
                    <a:pt x="35" y="17"/>
                  </a:cubicBezTo>
                  <a:cubicBezTo>
                    <a:pt x="37" y="17"/>
                    <a:pt x="38" y="15"/>
                    <a:pt x="38" y="14"/>
                  </a:cubicBezTo>
                  <a:cubicBezTo>
                    <a:pt x="38" y="13"/>
                    <a:pt x="40" y="12"/>
                    <a:pt x="41" y="11"/>
                  </a:cubicBezTo>
                  <a:cubicBezTo>
                    <a:pt x="43" y="11"/>
                    <a:pt x="41" y="10"/>
                    <a:pt x="41" y="8"/>
                  </a:cubicBezTo>
                  <a:cubicBezTo>
                    <a:pt x="41" y="7"/>
                    <a:pt x="40" y="7"/>
                    <a:pt x="39" y="6"/>
                  </a:cubicBezTo>
                  <a:cubicBezTo>
                    <a:pt x="37" y="6"/>
                    <a:pt x="38" y="4"/>
                    <a:pt x="38" y="4"/>
                  </a:cubicBezTo>
                  <a:cubicBezTo>
                    <a:pt x="37" y="3"/>
                    <a:pt x="37" y="3"/>
                    <a:pt x="38" y="2"/>
                  </a:cubicBezTo>
                  <a:cubicBezTo>
                    <a:pt x="39" y="1"/>
                    <a:pt x="39" y="1"/>
                    <a:pt x="37" y="1"/>
                  </a:cubicBezTo>
                  <a:cubicBezTo>
                    <a:pt x="36" y="2"/>
                    <a:pt x="36" y="2"/>
                    <a:pt x="35" y="3"/>
                  </a:cubicBezTo>
                  <a:cubicBezTo>
                    <a:pt x="34" y="3"/>
                    <a:pt x="34" y="0"/>
                    <a:pt x="33" y="0"/>
                  </a:cubicBezTo>
                  <a:cubicBezTo>
                    <a:pt x="33" y="0"/>
                    <a:pt x="31" y="1"/>
                    <a:pt x="32" y="2"/>
                  </a:cubicBezTo>
                  <a:cubicBezTo>
                    <a:pt x="32" y="3"/>
                    <a:pt x="31" y="3"/>
                    <a:pt x="30" y="3"/>
                  </a:cubicBezTo>
                  <a:cubicBezTo>
                    <a:pt x="29" y="3"/>
                    <a:pt x="29" y="4"/>
                    <a:pt x="29" y="5"/>
                  </a:cubicBezTo>
                  <a:cubicBezTo>
                    <a:pt x="28" y="5"/>
                    <a:pt x="27" y="4"/>
                    <a:pt x="26" y="4"/>
                  </a:cubicBezTo>
                  <a:cubicBezTo>
                    <a:pt x="25" y="4"/>
                    <a:pt x="26" y="5"/>
                    <a:pt x="26" y="6"/>
                  </a:cubicBezTo>
                  <a:cubicBezTo>
                    <a:pt x="26" y="7"/>
                    <a:pt x="25" y="6"/>
                    <a:pt x="24" y="5"/>
                  </a:cubicBezTo>
                  <a:cubicBezTo>
                    <a:pt x="24" y="4"/>
                    <a:pt x="23" y="3"/>
                    <a:pt x="22" y="4"/>
                  </a:cubicBezTo>
                  <a:cubicBezTo>
                    <a:pt x="21" y="4"/>
                    <a:pt x="22" y="5"/>
                    <a:pt x="21" y="6"/>
                  </a:cubicBezTo>
                  <a:cubicBezTo>
                    <a:pt x="20" y="7"/>
                    <a:pt x="19" y="4"/>
                    <a:pt x="18" y="4"/>
                  </a:cubicBezTo>
                  <a:cubicBezTo>
                    <a:pt x="17" y="4"/>
                    <a:pt x="17" y="6"/>
                    <a:pt x="17" y="7"/>
                  </a:cubicBezTo>
                  <a:cubicBezTo>
                    <a:pt x="17" y="7"/>
                    <a:pt x="16" y="6"/>
                    <a:pt x="16" y="7"/>
                  </a:cubicBezTo>
                  <a:cubicBezTo>
                    <a:pt x="15" y="7"/>
                    <a:pt x="15" y="10"/>
                    <a:pt x="14" y="10"/>
                  </a:cubicBezTo>
                  <a:cubicBezTo>
                    <a:pt x="13" y="10"/>
                    <a:pt x="14" y="5"/>
                    <a:pt x="13" y="5"/>
                  </a:cubicBezTo>
                  <a:cubicBezTo>
                    <a:pt x="12" y="5"/>
                    <a:pt x="12" y="4"/>
                    <a:pt x="12" y="3"/>
                  </a:cubicBezTo>
                  <a:cubicBezTo>
                    <a:pt x="11" y="2"/>
                    <a:pt x="9" y="1"/>
                    <a:pt x="8" y="2"/>
                  </a:cubicBezTo>
                  <a:cubicBezTo>
                    <a:pt x="6" y="3"/>
                    <a:pt x="10" y="4"/>
                    <a:pt x="9" y="5"/>
                  </a:cubicBezTo>
                  <a:cubicBezTo>
                    <a:pt x="9" y="6"/>
                    <a:pt x="7" y="3"/>
                    <a:pt x="6" y="4"/>
                  </a:cubicBezTo>
                  <a:cubicBezTo>
                    <a:pt x="5" y="4"/>
                    <a:pt x="6" y="5"/>
                    <a:pt x="6" y="6"/>
                  </a:cubicBezTo>
                  <a:cubicBezTo>
                    <a:pt x="6" y="7"/>
                    <a:pt x="5" y="6"/>
                    <a:pt x="3" y="6"/>
                  </a:cubicBezTo>
                  <a:cubicBezTo>
                    <a:pt x="2" y="6"/>
                    <a:pt x="4" y="6"/>
                    <a:pt x="4" y="7"/>
                  </a:cubicBezTo>
                  <a:cubicBezTo>
                    <a:pt x="5" y="8"/>
                    <a:pt x="3" y="7"/>
                    <a:pt x="2" y="8"/>
                  </a:cubicBezTo>
                  <a:cubicBezTo>
                    <a:pt x="0" y="9"/>
                    <a:pt x="3" y="9"/>
                    <a:pt x="4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176" name="Freeform 9"/>
            <p:cNvSpPr/>
            <p:nvPr/>
          </p:nvSpPr>
          <p:spPr bwMode="auto">
            <a:xfrm>
              <a:off x="4035723" y="2911100"/>
              <a:ext cx="164191" cy="258917"/>
            </a:xfrm>
            <a:custGeom>
              <a:gdLst>
                <a:gd fmla="*/ 2 w 33" name="T0"/>
                <a:gd fmla="*/ 9 h 52" name="T1"/>
                <a:gd fmla="*/ 0 w 33" name="T2"/>
                <a:gd fmla="*/ 11 h 52" name="T3"/>
                <a:gd fmla="*/ 2 w 33" name="T4"/>
                <a:gd fmla="*/ 12 h 52" name="T5"/>
                <a:gd fmla="*/ 5 w 33" name="T6"/>
                <a:gd fmla="*/ 12 h 52" name="T7"/>
                <a:gd fmla="*/ 3 w 33" name="T8"/>
                <a:gd fmla="*/ 14 h 52" name="T9"/>
                <a:gd fmla="*/ 2 w 33" name="T10"/>
                <a:gd fmla="*/ 16 h 52" name="T11"/>
                <a:gd fmla="*/ 5 w 33" name="T12"/>
                <a:gd fmla="*/ 15 h 52" name="T13"/>
                <a:gd fmla="*/ 6 w 33" name="T14"/>
                <a:gd fmla="*/ 17 h 52" name="T15"/>
                <a:gd fmla="*/ 6 w 33" name="T16"/>
                <a:gd fmla="*/ 19 h 52" name="T17"/>
                <a:gd fmla="*/ 6 w 33" name="T18"/>
                <a:gd fmla="*/ 23 h 52" name="T19"/>
                <a:gd fmla="*/ 7 w 33" name="T20"/>
                <a:gd fmla="*/ 25 h 52" name="T21"/>
                <a:gd fmla="*/ 11 w 33" name="T22"/>
                <a:gd fmla="*/ 24 h 52" name="T23"/>
                <a:gd fmla="*/ 12 w 33" name="T24"/>
                <a:gd fmla="*/ 28 h 52" name="T25"/>
                <a:gd fmla="*/ 13 w 33" name="T26"/>
                <a:gd fmla="*/ 31 h 52" name="T27"/>
                <a:gd fmla="*/ 9 w 33" name="T28"/>
                <a:gd fmla="*/ 33 h 52" name="T29"/>
                <a:gd fmla="*/ 6 w 33" name="T30"/>
                <a:gd fmla="*/ 34 h 52" name="T31"/>
                <a:gd fmla="*/ 7 w 33" name="T32"/>
                <a:gd fmla="*/ 36 h 52" name="T33"/>
                <a:gd fmla="*/ 8 w 33" name="T34"/>
                <a:gd fmla="*/ 38 h 52" name="T35"/>
                <a:gd fmla="*/ 3 w 33" name="T36"/>
                <a:gd fmla="*/ 41 h 52" name="T37"/>
                <a:gd fmla="*/ 8 w 33" name="T38"/>
                <a:gd fmla="*/ 43 h 52" name="T39"/>
                <a:gd fmla="*/ 11 w 33" name="T40"/>
                <a:gd fmla="*/ 44 h 52" name="T41"/>
                <a:gd fmla="*/ 7 w 33" name="T42"/>
                <a:gd fmla="*/ 46 h 52" name="T43"/>
                <a:gd fmla="*/ 5 w 33" name="T44"/>
                <a:gd fmla="*/ 49 h 52" name="T45"/>
                <a:gd fmla="*/ 2 w 33" name="T46"/>
                <a:gd fmla="*/ 52 h 52" name="T47"/>
                <a:gd fmla="*/ 7 w 33" name="T48"/>
                <a:gd fmla="*/ 50 h 52" name="T49"/>
                <a:gd fmla="*/ 10 w 33" name="T50"/>
                <a:gd fmla="*/ 50 h 52" name="T51"/>
                <a:gd fmla="*/ 13 w 33" name="T52"/>
                <a:gd fmla="*/ 48 h 52" name="T53"/>
                <a:gd fmla="*/ 17 w 33" name="T54"/>
                <a:gd fmla="*/ 48 h 52" name="T55"/>
                <a:gd fmla="*/ 23 w 33" name="T56"/>
                <a:gd fmla="*/ 47 h 52" name="T57"/>
                <a:gd fmla="*/ 29 w 33" name="T58"/>
                <a:gd fmla="*/ 45 h 52" name="T59"/>
                <a:gd fmla="*/ 27 w 33" name="T60"/>
                <a:gd fmla="*/ 43 h 52" name="T61"/>
                <a:gd fmla="*/ 32 w 33" name="T62"/>
                <a:gd fmla="*/ 37 h 52" name="T63"/>
                <a:gd fmla="*/ 26 w 33" name="T64"/>
                <a:gd fmla="*/ 36 h 52" name="T65"/>
                <a:gd fmla="*/ 26 w 33" name="T66"/>
                <a:gd fmla="*/ 34 h 52" name="T67"/>
                <a:gd fmla="*/ 25 w 33" name="T68"/>
                <a:gd fmla="*/ 31 h 52" name="T69"/>
                <a:gd fmla="*/ 23 w 33" name="T70"/>
                <a:gd fmla="*/ 27 h 52" name="T71"/>
                <a:gd fmla="*/ 19 w 33" name="T72"/>
                <a:gd fmla="*/ 23 h 52" name="T73"/>
                <a:gd fmla="*/ 17 w 33" name="T74"/>
                <a:gd fmla="*/ 18 h 52" name="T75"/>
                <a:gd fmla="*/ 15 w 33" name="T76"/>
                <a:gd fmla="*/ 15 h 52" name="T77"/>
                <a:gd fmla="*/ 18 w 33" name="T78"/>
                <a:gd fmla="*/ 11 h 52" name="T79"/>
                <a:gd fmla="*/ 19 w 33" name="T80"/>
                <a:gd fmla="*/ 7 h 52" name="T81"/>
                <a:gd fmla="*/ 15 w 33" name="T82"/>
                <a:gd fmla="*/ 7 h 52" name="T83"/>
                <a:gd fmla="*/ 9 w 33" name="T84"/>
                <a:gd fmla="*/ 8 h 52" name="T85"/>
                <a:gd fmla="*/ 12 w 33" name="T86"/>
                <a:gd fmla="*/ 4 h 52" name="T87"/>
                <a:gd fmla="*/ 15 w 33" name="T88"/>
                <a:gd fmla="*/ 1 h 52" name="T89"/>
                <a:gd fmla="*/ 11 w 33" name="T90"/>
                <a:gd fmla="*/ 1 h 52" name="T91"/>
                <a:gd fmla="*/ 6 w 33" name="T92"/>
                <a:gd fmla="*/ 1 h 52" name="T93"/>
                <a:gd fmla="*/ 5 w 33" name="T94"/>
                <a:gd fmla="*/ 4 h 52" name="T95"/>
                <a:gd fmla="*/ 6 w 33" name="T96"/>
                <a:gd fmla="*/ 6 h 52" name="T97"/>
                <a:gd fmla="*/ 4 w 33" name="T98"/>
                <a:gd fmla="*/ 8 h 52" name="T99"/>
                <a:gd fmla="*/ 3 w 33" name="T100"/>
                <a:gd fmla="*/ 10 h 52" name="T101"/>
                <a:gd fmla="*/ 2 w 33" name="T102"/>
                <a:gd fmla="*/ 9 h 52" name="T10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b="b" l="0" r="r" t="0"/>
              <a:pathLst>
                <a:path h="52" w="33">
                  <a:moveTo>
                    <a:pt x="2" y="9"/>
                  </a:moveTo>
                  <a:cubicBezTo>
                    <a:pt x="1" y="9"/>
                    <a:pt x="0" y="10"/>
                    <a:pt x="0" y="11"/>
                  </a:cubicBezTo>
                  <a:cubicBezTo>
                    <a:pt x="1" y="11"/>
                    <a:pt x="2" y="13"/>
                    <a:pt x="2" y="12"/>
                  </a:cubicBezTo>
                  <a:cubicBezTo>
                    <a:pt x="3" y="12"/>
                    <a:pt x="5" y="12"/>
                    <a:pt x="5" y="12"/>
                  </a:cubicBezTo>
                  <a:cubicBezTo>
                    <a:pt x="4" y="13"/>
                    <a:pt x="4" y="13"/>
                    <a:pt x="3" y="14"/>
                  </a:cubicBezTo>
                  <a:cubicBezTo>
                    <a:pt x="3" y="14"/>
                    <a:pt x="2" y="15"/>
                    <a:pt x="2" y="16"/>
                  </a:cubicBezTo>
                  <a:cubicBezTo>
                    <a:pt x="3" y="16"/>
                    <a:pt x="6" y="14"/>
                    <a:pt x="5" y="15"/>
                  </a:cubicBezTo>
                  <a:cubicBezTo>
                    <a:pt x="5" y="15"/>
                    <a:pt x="6" y="16"/>
                    <a:pt x="6" y="17"/>
                  </a:cubicBezTo>
                  <a:cubicBezTo>
                    <a:pt x="7" y="17"/>
                    <a:pt x="6" y="19"/>
                    <a:pt x="6" y="19"/>
                  </a:cubicBezTo>
                  <a:cubicBezTo>
                    <a:pt x="6" y="20"/>
                    <a:pt x="6" y="22"/>
                    <a:pt x="6" y="23"/>
                  </a:cubicBezTo>
                  <a:cubicBezTo>
                    <a:pt x="5" y="23"/>
                    <a:pt x="6" y="25"/>
                    <a:pt x="7" y="25"/>
                  </a:cubicBezTo>
                  <a:cubicBezTo>
                    <a:pt x="8" y="25"/>
                    <a:pt x="11" y="24"/>
                    <a:pt x="11" y="24"/>
                  </a:cubicBezTo>
                  <a:cubicBezTo>
                    <a:pt x="11" y="25"/>
                    <a:pt x="11" y="27"/>
                    <a:pt x="12" y="28"/>
                  </a:cubicBezTo>
                  <a:cubicBezTo>
                    <a:pt x="13" y="29"/>
                    <a:pt x="14" y="30"/>
                    <a:pt x="13" y="31"/>
                  </a:cubicBezTo>
                  <a:cubicBezTo>
                    <a:pt x="12" y="32"/>
                    <a:pt x="10" y="33"/>
                    <a:pt x="9" y="33"/>
                  </a:cubicBezTo>
                  <a:cubicBezTo>
                    <a:pt x="9" y="33"/>
                    <a:pt x="7" y="33"/>
                    <a:pt x="6" y="34"/>
                  </a:cubicBezTo>
                  <a:cubicBezTo>
                    <a:pt x="6" y="35"/>
                    <a:pt x="6" y="37"/>
                    <a:pt x="7" y="36"/>
                  </a:cubicBezTo>
                  <a:cubicBezTo>
                    <a:pt x="8" y="36"/>
                    <a:pt x="9" y="37"/>
                    <a:pt x="8" y="38"/>
                  </a:cubicBezTo>
                  <a:cubicBezTo>
                    <a:pt x="7" y="39"/>
                    <a:pt x="3" y="41"/>
                    <a:pt x="3" y="41"/>
                  </a:cubicBezTo>
                  <a:cubicBezTo>
                    <a:pt x="3" y="42"/>
                    <a:pt x="6" y="43"/>
                    <a:pt x="8" y="43"/>
                  </a:cubicBezTo>
                  <a:cubicBezTo>
                    <a:pt x="9" y="43"/>
                    <a:pt x="12" y="44"/>
                    <a:pt x="11" y="44"/>
                  </a:cubicBezTo>
                  <a:cubicBezTo>
                    <a:pt x="11" y="45"/>
                    <a:pt x="7" y="45"/>
                    <a:pt x="7" y="46"/>
                  </a:cubicBezTo>
                  <a:cubicBezTo>
                    <a:pt x="6" y="47"/>
                    <a:pt x="5" y="49"/>
                    <a:pt x="5" y="49"/>
                  </a:cubicBezTo>
                  <a:cubicBezTo>
                    <a:pt x="4" y="50"/>
                    <a:pt x="1" y="51"/>
                    <a:pt x="2" y="52"/>
                  </a:cubicBezTo>
                  <a:cubicBezTo>
                    <a:pt x="3" y="52"/>
                    <a:pt x="6" y="50"/>
                    <a:pt x="7" y="50"/>
                  </a:cubicBezTo>
                  <a:cubicBezTo>
                    <a:pt x="8" y="50"/>
                    <a:pt x="9" y="51"/>
                    <a:pt x="10" y="50"/>
                  </a:cubicBezTo>
                  <a:cubicBezTo>
                    <a:pt x="12" y="49"/>
                    <a:pt x="12" y="47"/>
                    <a:pt x="13" y="48"/>
                  </a:cubicBezTo>
                  <a:cubicBezTo>
                    <a:pt x="14" y="48"/>
                    <a:pt x="15" y="49"/>
                    <a:pt x="17" y="48"/>
                  </a:cubicBezTo>
                  <a:cubicBezTo>
                    <a:pt x="19" y="47"/>
                    <a:pt x="22" y="47"/>
                    <a:pt x="23" y="47"/>
                  </a:cubicBezTo>
                  <a:cubicBezTo>
                    <a:pt x="25" y="47"/>
                    <a:pt x="30" y="46"/>
                    <a:pt x="29" y="45"/>
                  </a:cubicBezTo>
                  <a:cubicBezTo>
                    <a:pt x="28" y="44"/>
                    <a:pt x="26" y="44"/>
                    <a:pt x="27" y="43"/>
                  </a:cubicBezTo>
                  <a:cubicBezTo>
                    <a:pt x="29" y="41"/>
                    <a:pt x="33" y="39"/>
                    <a:pt x="32" y="37"/>
                  </a:cubicBezTo>
                  <a:cubicBezTo>
                    <a:pt x="30" y="36"/>
                    <a:pt x="28" y="35"/>
                    <a:pt x="26" y="36"/>
                  </a:cubicBezTo>
                  <a:cubicBezTo>
                    <a:pt x="25" y="36"/>
                    <a:pt x="26" y="35"/>
                    <a:pt x="26" y="34"/>
                  </a:cubicBezTo>
                  <a:cubicBezTo>
                    <a:pt x="26" y="33"/>
                    <a:pt x="25" y="32"/>
                    <a:pt x="25" y="31"/>
                  </a:cubicBezTo>
                  <a:cubicBezTo>
                    <a:pt x="25" y="30"/>
                    <a:pt x="24" y="27"/>
                    <a:pt x="23" y="27"/>
                  </a:cubicBezTo>
                  <a:cubicBezTo>
                    <a:pt x="21" y="26"/>
                    <a:pt x="19" y="25"/>
                    <a:pt x="19" y="23"/>
                  </a:cubicBezTo>
                  <a:cubicBezTo>
                    <a:pt x="18" y="21"/>
                    <a:pt x="19" y="19"/>
                    <a:pt x="17" y="18"/>
                  </a:cubicBezTo>
                  <a:cubicBezTo>
                    <a:pt x="15" y="17"/>
                    <a:pt x="14" y="17"/>
                    <a:pt x="15" y="15"/>
                  </a:cubicBezTo>
                  <a:cubicBezTo>
                    <a:pt x="16" y="14"/>
                    <a:pt x="17" y="12"/>
                    <a:pt x="18" y="11"/>
                  </a:cubicBezTo>
                  <a:cubicBezTo>
                    <a:pt x="19" y="10"/>
                    <a:pt x="21" y="8"/>
                    <a:pt x="19" y="7"/>
                  </a:cubicBezTo>
                  <a:cubicBezTo>
                    <a:pt x="18" y="7"/>
                    <a:pt x="16" y="7"/>
                    <a:pt x="15" y="7"/>
                  </a:cubicBezTo>
                  <a:cubicBezTo>
                    <a:pt x="14" y="7"/>
                    <a:pt x="9" y="9"/>
                    <a:pt x="9" y="8"/>
                  </a:cubicBezTo>
                  <a:cubicBezTo>
                    <a:pt x="10" y="8"/>
                    <a:pt x="12" y="5"/>
                    <a:pt x="12" y="4"/>
                  </a:cubicBezTo>
                  <a:cubicBezTo>
                    <a:pt x="13" y="4"/>
                    <a:pt x="15" y="3"/>
                    <a:pt x="15" y="1"/>
                  </a:cubicBezTo>
                  <a:cubicBezTo>
                    <a:pt x="15" y="0"/>
                    <a:pt x="13" y="1"/>
                    <a:pt x="11" y="1"/>
                  </a:cubicBezTo>
                  <a:cubicBezTo>
                    <a:pt x="10" y="1"/>
                    <a:pt x="7" y="1"/>
                    <a:pt x="6" y="1"/>
                  </a:cubicBezTo>
                  <a:cubicBezTo>
                    <a:pt x="6" y="1"/>
                    <a:pt x="5" y="3"/>
                    <a:pt x="5" y="4"/>
                  </a:cubicBezTo>
                  <a:cubicBezTo>
                    <a:pt x="4" y="4"/>
                    <a:pt x="7" y="5"/>
                    <a:pt x="6" y="6"/>
                  </a:cubicBezTo>
                  <a:cubicBezTo>
                    <a:pt x="5" y="6"/>
                    <a:pt x="3" y="7"/>
                    <a:pt x="4" y="8"/>
                  </a:cubicBezTo>
                  <a:cubicBezTo>
                    <a:pt x="4" y="8"/>
                    <a:pt x="4" y="10"/>
                    <a:pt x="3" y="10"/>
                  </a:cubicBezTo>
                  <a:cubicBezTo>
                    <a:pt x="2" y="10"/>
                    <a:pt x="2" y="8"/>
                    <a:pt x="2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177" name="Freeform 10"/>
            <p:cNvSpPr/>
            <p:nvPr/>
          </p:nvSpPr>
          <p:spPr bwMode="auto">
            <a:xfrm>
              <a:off x="3940997" y="3024773"/>
              <a:ext cx="105251" cy="101041"/>
            </a:xfrm>
            <a:custGeom>
              <a:gdLst>
                <a:gd fmla="*/ 7 w 21" name="T0"/>
                <a:gd fmla="*/ 20 h 20" name="T1"/>
                <a:gd fmla="*/ 13 w 21" name="T2"/>
                <a:gd fmla="*/ 17 h 20" name="T3"/>
                <a:gd fmla="*/ 18 w 21" name="T4"/>
                <a:gd fmla="*/ 16 h 20" name="T5"/>
                <a:gd fmla="*/ 21 w 21" name="T6"/>
                <a:gd fmla="*/ 10 h 20" name="T7"/>
                <a:gd fmla="*/ 20 w 21" name="T8"/>
                <a:gd fmla="*/ 6 h 20" name="T9"/>
                <a:gd fmla="*/ 20 w 21" name="T10"/>
                <a:gd fmla="*/ 6 h 20" name="T11"/>
                <a:gd fmla="*/ 20 w 21" name="T12"/>
                <a:gd fmla="*/ 6 h 20" name="T13"/>
                <a:gd fmla="*/ 21 w 21" name="T14"/>
                <a:gd fmla="*/ 5 h 20" name="T15"/>
                <a:gd fmla="*/ 21 w 21" name="T16"/>
                <a:gd fmla="*/ 5 h 20" name="T17"/>
                <a:gd fmla="*/ 21 w 21" name="T18"/>
                <a:gd fmla="*/ 4 h 20" name="T19"/>
                <a:gd fmla="*/ 21 w 21" name="T20"/>
                <a:gd fmla="*/ 4 h 20" name="T21"/>
                <a:gd fmla="*/ 21 w 21" name="T22"/>
                <a:gd fmla="*/ 4 h 20" name="T23"/>
                <a:gd fmla="*/ 21 w 21" name="T24"/>
                <a:gd fmla="*/ 3 h 20" name="T25"/>
                <a:gd fmla="*/ 21 w 21" name="T26"/>
                <a:gd fmla="*/ 3 h 20" name="T27"/>
                <a:gd fmla="*/ 21 w 21" name="T28"/>
                <a:gd fmla="*/ 2 h 20" name="T29"/>
                <a:gd fmla="*/ 21 w 21" name="T30"/>
                <a:gd fmla="*/ 2 h 20" name="T31"/>
                <a:gd fmla="*/ 21 w 21" name="T32"/>
                <a:gd fmla="*/ 2 h 20" name="T33"/>
                <a:gd fmla="*/ 21 w 21" name="T34"/>
                <a:gd fmla="*/ 1 h 20" name="T35"/>
                <a:gd fmla="*/ 21 w 21" name="T36"/>
                <a:gd fmla="*/ 1 h 20" name="T37"/>
                <a:gd fmla="*/ 21 w 21" name="T38"/>
                <a:gd fmla="*/ 1 h 20" name="T39"/>
                <a:gd fmla="*/ 21 w 21" name="T40"/>
                <a:gd fmla="*/ 1 h 20" name="T41"/>
                <a:gd fmla="*/ 21 w 21" name="T42"/>
                <a:gd fmla="*/ 0 h 20" name="T43"/>
                <a:gd fmla="*/ 20 w 21" name="T44"/>
                <a:gd fmla="*/ 0 h 20" name="T45"/>
                <a:gd fmla="*/ 20 w 21" name="T46"/>
                <a:gd fmla="*/ 0 h 20" name="T47"/>
                <a:gd fmla="*/ 20 w 21" name="T48"/>
                <a:gd fmla="*/ 0 h 20" name="T49"/>
                <a:gd fmla="*/ 19 w 21" name="T50"/>
                <a:gd fmla="*/ 0 h 20" name="T51"/>
                <a:gd fmla="*/ 19 w 21" name="T52"/>
                <a:gd fmla="*/ 0 h 20" name="T53"/>
                <a:gd fmla="*/ 18 w 21" name="T54"/>
                <a:gd fmla="*/ 0 h 20" name="T55"/>
                <a:gd fmla="*/ 18 w 21" name="T56"/>
                <a:gd fmla="*/ 0 h 20" name="T57"/>
                <a:gd fmla="*/ 17 w 21" name="T58"/>
                <a:gd fmla="*/ 0 h 20" name="T59"/>
                <a:gd fmla="*/ 16 w 21" name="T60"/>
                <a:gd fmla="*/ 0 h 20" name="T61"/>
                <a:gd fmla="*/ 16 w 21" name="T62"/>
                <a:gd fmla="*/ 0 h 20" name="T63"/>
                <a:gd fmla="*/ 15 w 21" name="T64"/>
                <a:gd fmla="*/ 0 h 20" name="T65"/>
                <a:gd fmla="*/ 15 w 21" name="T66"/>
                <a:gd fmla="*/ 0 h 20" name="T67"/>
                <a:gd fmla="*/ 14 w 21" name="T68"/>
                <a:gd fmla="*/ 0 h 20" name="T69"/>
                <a:gd fmla="*/ 10 w 21" name="T70"/>
                <a:gd fmla="*/ 2 h 20" name="T71"/>
                <a:gd fmla="*/ 11 w 21" name="T72"/>
                <a:gd fmla="*/ 5 h 20" name="T73"/>
                <a:gd fmla="*/ 5 w 21" name="T74"/>
                <a:gd fmla="*/ 5 h 20" name="T75"/>
                <a:gd fmla="*/ 7 w 21" name="T76"/>
                <a:gd fmla="*/ 7 h 20" name="T77"/>
                <a:gd fmla="*/ 5 w 21" name="T78"/>
                <a:gd fmla="*/ 9 h 20" name="T79"/>
                <a:gd fmla="*/ 7 w 21" name="T80"/>
                <a:gd fmla="*/ 10 h 20" name="T81"/>
                <a:gd fmla="*/ 8 w 21" name="T82"/>
                <a:gd fmla="*/ 11 h 20" name="T83"/>
                <a:gd fmla="*/ 7 w 21" name="T84"/>
                <a:gd fmla="*/ 14 h 20" name="T85"/>
                <a:gd fmla="*/ 7 w 21" name="T86"/>
                <a:gd fmla="*/ 15 h 20" name="T87"/>
                <a:gd fmla="*/ 3 w 21" name="T88"/>
                <a:gd fmla="*/ 17 h 20" name="T89"/>
                <a:gd fmla="*/ 7 w 21" name="T90"/>
                <a:gd fmla="*/ 20 h 20" name="T9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b="b" l="0" r="r" t="0"/>
              <a:pathLst>
                <a:path h="20" w="21">
                  <a:moveTo>
                    <a:pt x="7" y="20"/>
                  </a:moveTo>
                  <a:cubicBezTo>
                    <a:pt x="9" y="20"/>
                    <a:pt x="12" y="18"/>
                    <a:pt x="13" y="17"/>
                  </a:cubicBezTo>
                  <a:cubicBezTo>
                    <a:pt x="14" y="17"/>
                    <a:pt x="17" y="16"/>
                    <a:pt x="18" y="16"/>
                  </a:cubicBezTo>
                  <a:cubicBezTo>
                    <a:pt x="19" y="16"/>
                    <a:pt x="21" y="12"/>
                    <a:pt x="21" y="10"/>
                  </a:cubicBezTo>
                  <a:cubicBezTo>
                    <a:pt x="21" y="9"/>
                    <a:pt x="20" y="7"/>
                    <a:pt x="20" y="6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20" y="5"/>
                    <a:pt x="20" y="5"/>
                    <a:pt x="21" y="5"/>
                  </a:cubicBezTo>
                  <a:cubicBezTo>
                    <a:pt x="21" y="5"/>
                    <a:pt x="21" y="5"/>
                    <a:pt x="21" y="5"/>
                  </a:cubicBezTo>
                  <a:cubicBezTo>
                    <a:pt x="21" y="5"/>
                    <a:pt x="21" y="4"/>
                    <a:pt x="21" y="4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21" y="3"/>
                    <a:pt x="21" y="3"/>
                    <a:pt x="21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2"/>
                    <a:pt x="21" y="2"/>
                    <a:pt x="21" y="1"/>
                  </a:cubicBezTo>
                  <a:cubicBezTo>
                    <a:pt x="21" y="1"/>
                    <a:pt x="21" y="1"/>
                    <a:pt x="21" y="1"/>
                  </a:cubicBezTo>
                  <a:cubicBezTo>
                    <a:pt x="21" y="1"/>
                    <a:pt x="21" y="1"/>
                    <a:pt x="21" y="1"/>
                  </a:cubicBezTo>
                  <a:cubicBezTo>
                    <a:pt x="21" y="1"/>
                    <a:pt x="21" y="1"/>
                    <a:pt x="21" y="1"/>
                  </a:cubicBezTo>
                  <a:cubicBezTo>
                    <a:pt x="21" y="1"/>
                    <a:pt x="21" y="1"/>
                    <a:pt x="21" y="0"/>
                  </a:cubicBezTo>
                  <a:cubicBezTo>
                    <a:pt x="21" y="0"/>
                    <a:pt x="21" y="0"/>
                    <a:pt x="20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7" y="0"/>
                    <a:pt x="17" y="0"/>
                    <a:pt x="16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6" y="0"/>
                    <a:pt x="15" y="0"/>
                    <a:pt x="15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5" y="0"/>
                    <a:pt x="15" y="0"/>
                    <a:pt x="14" y="0"/>
                  </a:cubicBezTo>
                  <a:cubicBezTo>
                    <a:pt x="12" y="0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0" y="5"/>
                    <a:pt x="8" y="5"/>
                    <a:pt x="5" y="5"/>
                  </a:cubicBezTo>
                  <a:cubicBezTo>
                    <a:pt x="3" y="5"/>
                    <a:pt x="6" y="6"/>
                    <a:pt x="7" y="7"/>
                  </a:cubicBezTo>
                  <a:cubicBezTo>
                    <a:pt x="8" y="8"/>
                    <a:pt x="7" y="8"/>
                    <a:pt x="5" y="9"/>
                  </a:cubicBezTo>
                  <a:cubicBezTo>
                    <a:pt x="3" y="10"/>
                    <a:pt x="5" y="10"/>
                    <a:pt x="7" y="10"/>
                  </a:cubicBezTo>
                  <a:cubicBezTo>
                    <a:pt x="9" y="10"/>
                    <a:pt x="9" y="11"/>
                    <a:pt x="8" y="11"/>
                  </a:cubicBezTo>
                  <a:cubicBezTo>
                    <a:pt x="7" y="12"/>
                    <a:pt x="5" y="14"/>
                    <a:pt x="7" y="14"/>
                  </a:cubicBezTo>
                  <a:cubicBezTo>
                    <a:pt x="8" y="14"/>
                    <a:pt x="8" y="14"/>
                    <a:pt x="7" y="15"/>
                  </a:cubicBezTo>
                  <a:cubicBezTo>
                    <a:pt x="6" y="15"/>
                    <a:pt x="5" y="16"/>
                    <a:pt x="3" y="17"/>
                  </a:cubicBezTo>
                  <a:cubicBezTo>
                    <a:pt x="0" y="18"/>
                    <a:pt x="5" y="20"/>
                    <a:pt x="7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178" name="Freeform 11"/>
            <p:cNvSpPr/>
            <p:nvPr/>
          </p:nvSpPr>
          <p:spPr bwMode="auto">
            <a:xfrm>
              <a:off x="4031513" y="2919522"/>
              <a:ext cx="25260" cy="31575"/>
            </a:xfrm>
            <a:custGeom>
              <a:gdLst>
                <a:gd fmla="*/ 1 w 5" name="T0"/>
                <a:gd fmla="*/ 5 h 6" name="T1"/>
                <a:gd fmla="*/ 4 w 5" name="T2"/>
                <a:gd fmla="*/ 1 h 6" name="T3"/>
                <a:gd fmla="*/ 0 w 5" name="T4"/>
                <a:gd fmla="*/ 3 h 6" name="T5"/>
                <a:gd fmla="*/ 1 w 5" name="T6"/>
                <a:gd fmla="*/ 5 h 6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6" w="5">
                  <a:moveTo>
                    <a:pt x="1" y="5"/>
                  </a:moveTo>
                  <a:cubicBezTo>
                    <a:pt x="2" y="4"/>
                    <a:pt x="5" y="0"/>
                    <a:pt x="4" y="1"/>
                  </a:cubicBezTo>
                  <a:cubicBezTo>
                    <a:pt x="2" y="2"/>
                    <a:pt x="0" y="3"/>
                    <a:pt x="0" y="3"/>
                  </a:cubicBezTo>
                  <a:cubicBezTo>
                    <a:pt x="0" y="4"/>
                    <a:pt x="0" y="6"/>
                    <a:pt x="1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179" name="Freeform 12"/>
            <p:cNvSpPr/>
            <p:nvPr/>
          </p:nvSpPr>
          <p:spPr bwMode="auto">
            <a:xfrm>
              <a:off x="4315690" y="3348943"/>
              <a:ext cx="25260" cy="46311"/>
            </a:xfrm>
            <a:custGeom>
              <a:gdLst>
                <a:gd fmla="*/ 4 w 5" name="T0"/>
                <a:gd fmla="*/ 5 h 9" name="T1"/>
                <a:gd fmla="*/ 4 w 5" name="T2"/>
                <a:gd fmla="*/ 1 h 9" name="T3"/>
                <a:gd fmla="*/ 1 w 5" name="T4"/>
                <a:gd fmla="*/ 4 h 9" name="T5"/>
                <a:gd fmla="*/ 2 w 5" name="T6"/>
                <a:gd fmla="*/ 9 h 9" name="T7"/>
                <a:gd fmla="*/ 4 w 5" name="T8"/>
                <a:gd fmla="*/ 5 h 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" w="5">
                  <a:moveTo>
                    <a:pt x="4" y="5"/>
                  </a:moveTo>
                  <a:cubicBezTo>
                    <a:pt x="5" y="4"/>
                    <a:pt x="5" y="0"/>
                    <a:pt x="4" y="1"/>
                  </a:cubicBezTo>
                  <a:cubicBezTo>
                    <a:pt x="3" y="1"/>
                    <a:pt x="1" y="3"/>
                    <a:pt x="1" y="4"/>
                  </a:cubicBezTo>
                  <a:cubicBezTo>
                    <a:pt x="0" y="5"/>
                    <a:pt x="1" y="9"/>
                    <a:pt x="2" y="9"/>
                  </a:cubicBezTo>
                  <a:cubicBezTo>
                    <a:pt x="3" y="9"/>
                    <a:pt x="4" y="7"/>
                    <a:pt x="4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180" name="Freeform 13"/>
            <p:cNvSpPr/>
            <p:nvPr/>
          </p:nvSpPr>
          <p:spPr bwMode="auto">
            <a:xfrm>
              <a:off x="4305165" y="3388939"/>
              <a:ext cx="39995" cy="65256"/>
            </a:xfrm>
            <a:custGeom>
              <a:gdLst>
                <a:gd fmla="*/ 2 w 8" name="T0"/>
                <a:gd fmla="*/ 13 h 13" name="T1"/>
                <a:gd fmla="*/ 6 w 8" name="T2"/>
                <a:gd fmla="*/ 10 h 13" name="T3"/>
                <a:gd fmla="*/ 5 w 8" name="T4"/>
                <a:gd fmla="*/ 3 h 13" name="T5"/>
                <a:gd fmla="*/ 2 w 8" name="T6"/>
                <a:gd fmla="*/ 7 h 13" name="T7"/>
                <a:gd fmla="*/ 2 w 8" name="T8"/>
                <a:gd fmla="*/ 13 h 1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3" w="8">
                  <a:moveTo>
                    <a:pt x="2" y="13"/>
                  </a:moveTo>
                  <a:cubicBezTo>
                    <a:pt x="3" y="13"/>
                    <a:pt x="6" y="11"/>
                    <a:pt x="6" y="10"/>
                  </a:cubicBezTo>
                  <a:cubicBezTo>
                    <a:pt x="7" y="9"/>
                    <a:pt x="8" y="0"/>
                    <a:pt x="5" y="3"/>
                  </a:cubicBezTo>
                  <a:cubicBezTo>
                    <a:pt x="4" y="3"/>
                    <a:pt x="2" y="6"/>
                    <a:pt x="2" y="7"/>
                  </a:cubicBezTo>
                  <a:cubicBezTo>
                    <a:pt x="2" y="8"/>
                    <a:pt x="0" y="12"/>
                    <a:pt x="2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181" name="Freeform 14"/>
            <p:cNvSpPr/>
            <p:nvPr/>
          </p:nvSpPr>
          <p:spPr bwMode="auto">
            <a:xfrm>
              <a:off x="4389365" y="3475244"/>
              <a:ext cx="65256" cy="33680"/>
            </a:xfrm>
            <a:custGeom>
              <a:gdLst>
                <a:gd fmla="*/ 9 w 13" name="T0"/>
                <a:gd fmla="*/ 1 h 7" name="T1"/>
                <a:gd fmla="*/ 4 w 13" name="T2"/>
                <a:gd fmla="*/ 1 h 7" name="T3"/>
                <a:gd fmla="*/ 1 w 13" name="T4"/>
                <a:gd fmla="*/ 1 h 7" name="T5"/>
                <a:gd fmla="*/ 5 w 13" name="T6"/>
                <a:gd fmla="*/ 4 h 7" name="T7"/>
                <a:gd fmla="*/ 10 w 13" name="T8"/>
                <a:gd fmla="*/ 7 h 7" name="T9"/>
                <a:gd fmla="*/ 12 w 13" name="T10"/>
                <a:gd fmla="*/ 4 h 7" name="T11"/>
                <a:gd fmla="*/ 13 w 13" name="T12"/>
                <a:gd fmla="*/ 1 h 7" name="T13"/>
                <a:gd fmla="*/ 9 w 13" name="T14"/>
                <a:gd fmla="*/ 1 h 7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7" w="13">
                  <a:moveTo>
                    <a:pt x="9" y="1"/>
                  </a:moveTo>
                  <a:cubicBezTo>
                    <a:pt x="7" y="2"/>
                    <a:pt x="5" y="1"/>
                    <a:pt x="4" y="1"/>
                  </a:cubicBezTo>
                  <a:cubicBezTo>
                    <a:pt x="2" y="0"/>
                    <a:pt x="1" y="1"/>
                    <a:pt x="1" y="1"/>
                  </a:cubicBezTo>
                  <a:cubicBezTo>
                    <a:pt x="0" y="2"/>
                    <a:pt x="4" y="3"/>
                    <a:pt x="5" y="4"/>
                  </a:cubicBezTo>
                  <a:cubicBezTo>
                    <a:pt x="7" y="4"/>
                    <a:pt x="8" y="6"/>
                    <a:pt x="10" y="7"/>
                  </a:cubicBezTo>
                  <a:cubicBezTo>
                    <a:pt x="13" y="7"/>
                    <a:pt x="12" y="5"/>
                    <a:pt x="12" y="4"/>
                  </a:cubicBezTo>
                  <a:cubicBezTo>
                    <a:pt x="12" y="3"/>
                    <a:pt x="12" y="2"/>
                    <a:pt x="13" y="1"/>
                  </a:cubicBezTo>
                  <a:cubicBezTo>
                    <a:pt x="13" y="0"/>
                    <a:pt x="10" y="1"/>
                    <a:pt x="9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182" name="Freeform 15"/>
            <p:cNvSpPr/>
            <p:nvPr/>
          </p:nvSpPr>
          <p:spPr bwMode="auto">
            <a:xfrm>
              <a:off x="4618812" y="3534186"/>
              <a:ext cx="75781" cy="10525"/>
            </a:xfrm>
            <a:custGeom>
              <a:gdLst>
                <a:gd fmla="*/ 12 w 15" name="T0"/>
                <a:gd fmla="*/ 2 h 2" name="T1"/>
                <a:gd fmla="*/ 5 w 15" name="T2"/>
                <a:gd fmla="*/ 0 h 2" name="T3"/>
                <a:gd fmla="*/ 1 w 15" name="T4"/>
                <a:gd fmla="*/ 0 h 2" name="T5"/>
                <a:gd fmla="*/ 5 w 15" name="T6"/>
                <a:gd fmla="*/ 2 h 2" name="T7"/>
                <a:gd fmla="*/ 12 w 15" name="T8"/>
                <a:gd fmla="*/ 2 h 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" w="15">
                  <a:moveTo>
                    <a:pt x="12" y="2"/>
                  </a:moveTo>
                  <a:cubicBezTo>
                    <a:pt x="15" y="2"/>
                    <a:pt x="7" y="0"/>
                    <a:pt x="5" y="0"/>
                  </a:cubicBezTo>
                  <a:cubicBezTo>
                    <a:pt x="3" y="0"/>
                    <a:pt x="1" y="0"/>
                    <a:pt x="1" y="0"/>
                  </a:cubicBezTo>
                  <a:cubicBezTo>
                    <a:pt x="0" y="1"/>
                    <a:pt x="4" y="1"/>
                    <a:pt x="5" y="2"/>
                  </a:cubicBezTo>
                  <a:cubicBezTo>
                    <a:pt x="6" y="2"/>
                    <a:pt x="9" y="2"/>
                    <a:pt x="12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183" name="Freeform 16"/>
            <p:cNvSpPr/>
            <p:nvPr/>
          </p:nvSpPr>
          <p:spPr bwMode="auto">
            <a:xfrm>
              <a:off x="3722075" y="2092248"/>
              <a:ext cx="3999533" cy="3149107"/>
            </a:xfrm>
            <a:custGeom>
              <a:gdLst>
                <a:gd fmla="*/ 539 w 803" name="T0"/>
                <a:gd fmla="*/ 441 h 631" name="T1"/>
                <a:gd fmla="*/ 515 w 803" name="T2"/>
                <a:gd fmla="*/ 398 h 631" name="T3"/>
                <a:gd fmla="*/ 537 w 803" name="T4"/>
                <a:gd fmla="*/ 365 h 631" name="T5"/>
                <a:gd fmla="*/ 589 w 803" name="T6"/>
                <a:gd fmla="*/ 334 h 631" name="T7"/>
                <a:gd fmla="*/ 592 w 803" name="T8"/>
                <a:gd fmla="*/ 269 h 631" name="T9"/>
                <a:gd fmla="*/ 617 w 803" name="T10"/>
                <a:gd fmla="*/ 293 h 631" name="T11"/>
                <a:gd fmla="*/ 640 w 803" name="T12"/>
                <a:gd fmla="*/ 195 h 631" name="T13"/>
                <a:gd fmla="*/ 691 w 803" name="T14"/>
                <a:gd fmla="*/ 163 h 631" name="T15"/>
                <a:gd fmla="*/ 702 w 803" name="T16"/>
                <a:gd fmla="*/ 198 h 631" name="T17"/>
                <a:gd fmla="*/ 729 w 803" name="T18"/>
                <a:gd fmla="*/ 156 h 631" name="T19"/>
                <a:gd fmla="*/ 766 w 803" name="T20"/>
                <a:gd fmla="*/ 111 h 631" name="T21"/>
                <a:gd fmla="*/ 764 w 803" name="T22"/>
                <a:gd fmla="*/ 94 h 631" name="T23"/>
                <a:gd fmla="*/ 662 w 803" name="T24"/>
                <a:gd fmla="*/ 72 h 631" name="T25"/>
                <a:gd fmla="*/ 599 w 803" name="T26"/>
                <a:gd fmla="*/ 71 h 631" name="T27"/>
                <a:gd fmla="*/ 543 w 803" name="T28"/>
                <a:gd fmla="*/ 46 h 631" name="T29"/>
                <a:gd fmla="*/ 500 w 803" name="T30"/>
                <a:gd fmla="*/ 18 h 631" name="T31"/>
                <a:gd fmla="*/ 443 w 803" name="T32"/>
                <a:gd fmla="*/ 21 h 631" name="T33"/>
                <a:gd fmla="*/ 380 w 803" name="T34"/>
                <a:gd fmla="*/ 55 h 631" name="T35"/>
                <a:gd fmla="*/ 380 w 803" name="T36"/>
                <a:gd fmla="*/ 95 h 631" name="T37"/>
                <a:gd fmla="*/ 340 w 803" name="T38"/>
                <a:gd fmla="*/ 80 h 631" name="T39"/>
                <a:gd fmla="*/ 297 w 803" name="T40"/>
                <a:gd fmla="*/ 88 h 631" name="T41"/>
                <a:gd fmla="*/ 234 w 803" name="T42"/>
                <a:gd fmla="*/ 120 h 631" name="T43"/>
                <a:gd fmla="*/ 237 w 803" name="T44"/>
                <a:gd fmla="*/ 93 h 631" name="T45"/>
                <a:gd fmla="*/ 199 w 803" name="T46"/>
                <a:gd fmla="*/ 71 h 631" name="T47"/>
                <a:gd fmla="*/ 172 w 803" name="T48"/>
                <a:gd fmla="*/ 81 h 631" name="T49"/>
                <a:gd fmla="*/ 142 w 803" name="T50"/>
                <a:gd fmla="*/ 111 h 631" name="T51"/>
                <a:gd fmla="*/ 110 w 803" name="T52"/>
                <a:gd fmla="*/ 151 h 631" name="T53"/>
                <a:gd fmla="*/ 134 w 803" name="T54"/>
                <a:gd fmla="*/ 168 h 631" name="T55"/>
                <a:gd fmla="*/ 177 w 803" name="T56"/>
                <a:gd fmla="*/ 116 h 631" name="T57"/>
                <a:gd fmla="*/ 198 w 803" name="T58"/>
                <a:gd fmla="*/ 159 h 631" name="T59"/>
                <a:gd fmla="*/ 165 w 803" name="T60"/>
                <a:gd fmla="*/ 191 h 631" name="T61"/>
                <a:gd fmla="*/ 127 w 803" name="T62"/>
                <a:gd fmla="*/ 186 h 631" name="T63"/>
                <a:gd fmla="*/ 114 w 803" name="T64"/>
                <a:gd fmla="*/ 196 h 631" name="T65"/>
                <a:gd fmla="*/ 77 w 803" name="T66"/>
                <a:gd fmla="*/ 233 h 631" name="T67"/>
                <a:gd fmla="*/ 50 w 803" name="T68"/>
                <a:gd fmla="*/ 282 h 631" name="T69"/>
                <a:gd fmla="*/ 114 w 803" name="T70"/>
                <a:gd fmla="*/ 250 h 631" name="T71"/>
                <a:gd fmla="*/ 136 w 803" name="T72"/>
                <a:gd fmla="*/ 243 h 631" name="T73"/>
                <a:gd fmla="*/ 163 w 803" name="T74"/>
                <a:gd fmla="*/ 258 h 631" name="T75"/>
                <a:gd fmla="*/ 183 w 803" name="T76"/>
                <a:gd fmla="*/ 274 h 631" name="T77"/>
                <a:gd fmla="*/ 200 w 803" name="T78"/>
                <a:gd fmla="*/ 250 h 631" name="T79"/>
                <a:gd fmla="*/ 241 w 803" name="T80"/>
                <a:gd fmla="*/ 230 h 631" name="T81"/>
                <a:gd fmla="*/ 214 w 803" name="T82"/>
                <a:gd fmla="*/ 260 h 631" name="T83"/>
                <a:gd fmla="*/ 232 w 803" name="T84"/>
                <a:gd fmla="*/ 286 h 631" name="T85"/>
                <a:gd fmla="*/ 175 w 803" name="T86"/>
                <a:gd fmla="*/ 302 h 631" name="T87"/>
                <a:gd fmla="*/ 86 w 803" name="T88"/>
                <a:gd fmla="*/ 285 h 631" name="T89"/>
                <a:gd fmla="*/ 5 w 803" name="T90"/>
                <a:gd fmla="*/ 351 h 631" name="T91"/>
                <a:gd fmla="*/ 8 w 803" name="T92"/>
                <a:gd fmla="*/ 399 h 631" name="T93"/>
                <a:gd fmla="*/ 54 w 803" name="T94"/>
                <a:gd fmla="*/ 424 h 631" name="T95"/>
                <a:gd fmla="*/ 81 w 803" name="T96"/>
                <a:gd fmla="*/ 420 h 631" name="T97"/>
                <a:gd fmla="*/ 117 w 803" name="T98"/>
                <a:gd fmla="*/ 438 h 631" name="T99"/>
                <a:gd fmla="*/ 125 w 803" name="T100"/>
                <a:gd fmla="*/ 471 h 631" name="T101"/>
                <a:gd fmla="*/ 137 w 803" name="T102"/>
                <a:gd fmla="*/ 582 h 631" name="T103"/>
                <a:gd fmla="*/ 210 w 803" name="T104"/>
                <a:gd fmla="*/ 603 h 631" name="T105"/>
                <a:gd fmla="*/ 252 w 803" name="T106"/>
                <a:gd fmla="*/ 489 h 631" name="T107"/>
                <a:gd fmla="*/ 267 w 803" name="T108"/>
                <a:gd fmla="*/ 395 h 631" name="T109"/>
                <a:gd fmla="*/ 225 w 803" name="T110"/>
                <a:gd fmla="*/ 324 h 631" name="T111"/>
                <a:gd fmla="*/ 306 w 803" name="T112"/>
                <a:gd fmla="*/ 374 h 631" name="T113"/>
                <a:gd fmla="*/ 321 w 803" name="T114"/>
                <a:gd fmla="*/ 339 h 631" name="T115"/>
                <a:gd fmla="*/ 283 w 803" name="T116"/>
                <a:gd fmla="*/ 317 h 631" name="T117"/>
                <a:gd fmla="*/ 346 w 803" name="T118"/>
                <a:gd fmla="*/ 336 h 631" name="T119"/>
                <a:gd fmla="*/ 428 w 803" name="T120"/>
                <a:gd fmla="*/ 392 h 631" name="T121"/>
                <a:gd fmla="*/ 475 w 803" name="T122"/>
                <a:gd fmla="*/ 354 h 631" name="T1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b="b" l="0" r="r" t="0"/>
              <a:pathLst>
                <a:path h="631" w="803">
                  <a:moveTo>
                    <a:pt x="500" y="374"/>
                  </a:moveTo>
                  <a:cubicBezTo>
                    <a:pt x="501" y="374"/>
                    <a:pt x="504" y="381"/>
                    <a:pt x="505" y="384"/>
                  </a:cubicBezTo>
                  <a:cubicBezTo>
                    <a:pt x="507" y="387"/>
                    <a:pt x="507" y="389"/>
                    <a:pt x="508" y="391"/>
                  </a:cubicBezTo>
                  <a:cubicBezTo>
                    <a:pt x="510" y="392"/>
                    <a:pt x="508" y="396"/>
                    <a:pt x="509" y="397"/>
                  </a:cubicBezTo>
                  <a:cubicBezTo>
                    <a:pt x="509" y="398"/>
                    <a:pt x="509" y="399"/>
                    <a:pt x="508" y="400"/>
                  </a:cubicBezTo>
                  <a:cubicBezTo>
                    <a:pt x="508" y="401"/>
                    <a:pt x="508" y="401"/>
                    <a:pt x="508" y="402"/>
                  </a:cubicBezTo>
                  <a:cubicBezTo>
                    <a:pt x="508" y="402"/>
                    <a:pt x="508" y="403"/>
                    <a:pt x="508" y="403"/>
                  </a:cubicBezTo>
                  <a:cubicBezTo>
                    <a:pt x="508" y="403"/>
                    <a:pt x="508" y="403"/>
                    <a:pt x="508" y="403"/>
                  </a:cubicBezTo>
                  <a:cubicBezTo>
                    <a:pt x="508" y="403"/>
                    <a:pt x="508" y="403"/>
                    <a:pt x="508" y="403"/>
                  </a:cubicBezTo>
                  <a:cubicBezTo>
                    <a:pt x="508" y="403"/>
                    <a:pt x="508" y="404"/>
                    <a:pt x="508" y="404"/>
                  </a:cubicBezTo>
                  <a:cubicBezTo>
                    <a:pt x="508" y="405"/>
                    <a:pt x="509" y="409"/>
                    <a:pt x="510" y="410"/>
                  </a:cubicBezTo>
                  <a:cubicBezTo>
                    <a:pt x="511" y="411"/>
                    <a:pt x="512" y="411"/>
                    <a:pt x="513" y="412"/>
                  </a:cubicBezTo>
                  <a:cubicBezTo>
                    <a:pt x="513" y="412"/>
                    <a:pt x="513" y="412"/>
                    <a:pt x="513" y="412"/>
                  </a:cubicBezTo>
                  <a:cubicBezTo>
                    <a:pt x="513" y="412"/>
                    <a:pt x="513" y="413"/>
                    <a:pt x="513" y="413"/>
                  </a:cubicBezTo>
                  <a:cubicBezTo>
                    <a:pt x="514" y="413"/>
                    <a:pt x="514" y="413"/>
                    <a:pt x="514" y="413"/>
                  </a:cubicBezTo>
                  <a:cubicBezTo>
                    <a:pt x="514" y="413"/>
                    <a:pt x="514" y="413"/>
                    <a:pt x="515" y="414"/>
                  </a:cubicBezTo>
                  <a:cubicBezTo>
                    <a:pt x="515" y="414"/>
                    <a:pt x="515" y="414"/>
                    <a:pt x="515" y="414"/>
                  </a:cubicBezTo>
                  <a:cubicBezTo>
                    <a:pt x="515" y="414"/>
                    <a:pt x="516" y="414"/>
                    <a:pt x="516" y="415"/>
                  </a:cubicBezTo>
                  <a:cubicBezTo>
                    <a:pt x="516" y="415"/>
                    <a:pt x="516" y="415"/>
                    <a:pt x="516" y="415"/>
                  </a:cubicBezTo>
                  <a:cubicBezTo>
                    <a:pt x="517" y="415"/>
                    <a:pt x="517" y="416"/>
                    <a:pt x="517" y="416"/>
                  </a:cubicBezTo>
                  <a:cubicBezTo>
                    <a:pt x="517" y="416"/>
                    <a:pt x="518" y="416"/>
                    <a:pt x="518" y="417"/>
                  </a:cubicBezTo>
                  <a:cubicBezTo>
                    <a:pt x="518" y="417"/>
                    <a:pt x="518" y="417"/>
                    <a:pt x="519" y="417"/>
                  </a:cubicBezTo>
                  <a:cubicBezTo>
                    <a:pt x="519" y="417"/>
                    <a:pt x="519" y="418"/>
                    <a:pt x="519" y="418"/>
                  </a:cubicBezTo>
                  <a:cubicBezTo>
                    <a:pt x="519" y="418"/>
                    <a:pt x="520" y="419"/>
                    <a:pt x="520" y="419"/>
                  </a:cubicBezTo>
                  <a:cubicBezTo>
                    <a:pt x="520" y="419"/>
                    <a:pt x="520" y="419"/>
                    <a:pt x="521" y="420"/>
                  </a:cubicBezTo>
                  <a:cubicBezTo>
                    <a:pt x="521" y="420"/>
                    <a:pt x="521" y="420"/>
                    <a:pt x="521" y="421"/>
                  </a:cubicBezTo>
                  <a:cubicBezTo>
                    <a:pt x="522" y="422"/>
                    <a:pt x="521" y="423"/>
                    <a:pt x="522" y="425"/>
                  </a:cubicBezTo>
                  <a:cubicBezTo>
                    <a:pt x="523" y="426"/>
                    <a:pt x="524" y="429"/>
                    <a:pt x="525" y="431"/>
                  </a:cubicBezTo>
                  <a:cubicBezTo>
                    <a:pt x="526" y="432"/>
                    <a:pt x="527" y="435"/>
                    <a:pt x="529" y="436"/>
                  </a:cubicBezTo>
                  <a:cubicBezTo>
                    <a:pt x="531" y="437"/>
                    <a:pt x="535" y="440"/>
                    <a:pt x="537" y="441"/>
                  </a:cubicBezTo>
                  <a:cubicBezTo>
                    <a:pt x="538" y="441"/>
                    <a:pt x="538" y="441"/>
                    <a:pt x="539" y="441"/>
                  </a:cubicBezTo>
                  <a:cubicBezTo>
                    <a:pt x="539" y="441"/>
                    <a:pt x="539" y="441"/>
                    <a:pt x="539" y="441"/>
                  </a:cubicBezTo>
                  <a:cubicBezTo>
                    <a:pt x="540" y="441"/>
                    <a:pt x="540" y="441"/>
                    <a:pt x="540" y="441"/>
                  </a:cubicBezTo>
                  <a:cubicBezTo>
                    <a:pt x="540" y="441"/>
                    <a:pt x="540" y="441"/>
                    <a:pt x="541" y="441"/>
                  </a:cubicBezTo>
                  <a:cubicBezTo>
                    <a:pt x="541" y="441"/>
                    <a:pt x="541" y="441"/>
                    <a:pt x="541" y="441"/>
                  </a:cubicBezTo>
                  <a:cubicBezTo>
                    <a:pt x="541" y="441"/>
                    <a:pt x="542" y="441"/>
                    <a:pt x="542" y="441"/>
                  </a:cubicBezTo>
                  <a:cubicBezTo>
                    <a:pt x="542" y="441"/>
                    <a:pt x="542" y="441"/>
                    <a:pt x="542" y="441"/>
                  </a:cubicBezTo>
                  <a:cubicBezTo>
                    <a:pt x="542" y="441"/>
                    <a:pt x="542" y="441"/>
                    <a:pt x="542" y="441"/>
                  </a:cubicBezTo>
                  <a:cubicBezTo>
                    <a:pt x="542" y="441"/>
                    <a:pt x="542" y="441"/>
                    <a:pt x="542" y="441"/>
                  </a:cubicBezTo>
                  <a:cubicBezTo>
                    <a:pt x="542" y="440"/>
                    <a:pt x="542" y="440"/>
                    <a:pt x="542" y="440"/>
                  </a:cubicBezTo>
                  <a:cubicBezTo>
                    <a:pt x="542" y="440"/>
                    <a:pt x="542" y="440"/>
                    <a:pt x="542" y="440"/>
                  </a:cubicBezTo>
                  <a:cubicBezTo>
                    <a:pt x="542" y="439"/>
                    <a:pt x="541" y="439"/>
                    <a:pt x="541" y="439"/>
                  </a:cubicBezTo>
                  <a:cubicBezTo>
                    <a:pt x="541" y="439"/>
                    <a:pt x="541" y="439"/>
                    <a:pt x="541" y="438"/>
                  </a:cubicBezTo>
                  <a:cubicBezTo>
                    <a:pt x="541" y="438"/>
                    <a:pt x="541" y="438"/>
                    <a:pt x="541" y="438"/>
                  </a:cubicBezTo>
                  <a:cubicBezTo>
                    <a:pt x="541" y="438"/>
                    <a:pt x="541" y="438"/>
                    <a:pt x="541" y="438"/>
                  </a:cubicBezTo>
                  <a:cubicBezTo>
                    <a:pt x="541" y="438"/>
                    <a:pt x="541" y="438"/>
                    <a:pt x="540" y="437"/>
                  </a:cubicBezTo>
                  <a:cubicBezTo>
                    <a:pt x="540" y="437"/>
                    <a:pt x="540" y="437"/>
                    <a:pt x="540" y="437"/>
                  </a:cubicBezTo>
                  <a:cubicBezTo>
                    <a:pt x="540" y="436"/>
                    <a:pt x="540" y="436"/>
                    <a:pt x="540" y="436"/>
                  </a:cubicBezTo>
                  <a:cubicBezTo>
                    <a:pt x="540" y="436"/>
                    <a:pt x="540" y="436"/>
                    <a:pt x="539" y="435"/>
                  </a:cubicBezTo>
                  <a:cubicBezTo>
                    <a:pt x="539" y="435"/>
                    <a:pt x="539" y="435"/>
                    <a:pt x="539" y="435"/>
                  </a:cubicBezTo>
                  <a:cubicBezTo>
                    <a:pt x="539" y="435"/>
                    <a:pt x="539" y="435"/>
                    <a:pt x="539" y="435"/>
                  </a:cubicBezTo>
                  <a:cubicBezTo>
                    <a:pt x="537" y="433"/>
                    <a:pt x="536" y="427"/>
                    <a:pt x="536" y="426"/>
                  </a:cubicBezTo>
                  <a:cubicBezTo>
                    <a:pt x="536" y="425"/>
                    <a:pt x="532" y="422"/>
                    <a:pt x="529" y="420"/>
                  </a:cubicBezTo>
                  <a:cubicBezTo>
                    <a:pt x="528" y="420"/>
                    <a:pt x="528" y="419"/>
                    <a:pt x="527" y="419"/>
                  </a:cubicBezTo>
                  <a:cubicBezTo>
                    <a:pt x="527" y="419"/>
                    <a:pt x="527" y="419"/>
                    <a:pt x="527" y="419"/>
                  </a:cubicBezTo>
                  <a:cubicBezTo>
                    <a:pt x="527" y="419"/>
                    <a:pt x="527" y="419"/>
                    <a:pt x="527" y="419"/>
                  </a:cubicBezTo>
                  <a:cubicBezTo>
                    <a:pt x="526" y="418"/>
                    <a:pt x="526" y="418"/>
                    <a:pt x="526" y="418"/>
                  </a:cubicBezTo>
                  <a:cubicBezTo>
                    <a:pt x="526" y="418"/>
                    <a:pt x="526" y="418"/>
                    <a:pt x="525" y="418"/>
                  </a:cubicBezTo>
                  <a:cubicBezTo>
                    <a:pt x="525" y="418"/>
                    <a:pt x="525" y="418"/>
                    <a:pt x="525" y="418"/>
                  </a:cubicBezTo>
                  <a:cubicBezTo>
                    <a:pt x="524" y="417"/>
                    <a:pt x="524" y="417"/>
                    <a:pt x="523" y="417"/>
                  </a:cubicBezTo>
                  <a:cubicBezTo>
                    <a:pt x="521" y="416"/>
                    <a:pt x="518" y="409"/>
                    <a:pt x="517" y="407"/>
                  </a:cubicBezTo>
                  <a:cubicBezTo>
                    <a:pt x="516" y="406"/>
                    <a:pt x="515" y="406"/>
                    <a:pt x="515" y="407"/>
                  </a:cubicBezTo>
                  <a:cubicBezTo>
                    <a:pt x="514" y="407"/>
                    <a:pt x="513" y="403"/>
                    <a:pt x="513" y="402"/>
                  </a:cubicBezTo>
                  <a:cubicBezTo>
                    <a:pt x="514" y="401"/>
                    <a:pt x="514" y="400"/>
                    <a:pt x="515" y="398"/>
                  </a:cubicBezTo>
                  <a:cubicBezTo>
                    <a:pt x="515" y="396"/>
                    <a:pt x="516" y="389"/>
                    <a:pt x="516" y="388"/>
                  </a:cubicBezTo>
                  <a:cubicBezTo>
                    <a:pt x="517" y="387"/>
                    <a:pt x="518" y="389"/>
                    <a:pt x="519" y="390"/>
                  </a:cubicBezTo>
                  <a:cubicBezTo>
                    <a:pt x="520" y="391"/>
                    <a:pt x="520" y="390"/>
                    <a:pt x="521" y="390"/>
                  </a:cubicBezTo>
                  <a:cubicBezTo>
                    <a:pt x="522" y="390"/>
                    <a:pt x="523" y="392"/>
                    <a:pt x="524" y="394"/>
                  </a:cubicBezTo>
                  <a:cubicBezTo>
                    <a:pt x="525" y="395"/>
                    <a:pt x="525" y="394"/>
                    <a:pt x="526" y="394"/>
                  </a:cubicBezTo>
                  <a:cubicBezTo>
                    <a:pt x="526" y="394"/>
                    <a:pt x="527" y="394"/>
                    <a:pt x="527" y="394"/>
                  </a:cubicBezTo>
                  <a:cubicBezTo>
                    <a:pt x="527" y="394"/>
                    <a:pt x="527" y="394"/>
                    <a:pt x="527" y="394"/>
                  </a:cubicBezTo>
                  <a:cubicBezTo>
                    <a:pt x="527" y="395"/>
                    <a:pt x="527" y="395"/>
                    <a:pt x="527" y="395"/>
                  </a:cubicBezTo>
                  <a:cubicBezTo>
                    <a:pt x="527" y="395"/>
                    <a:pt x="528" y="395"/>
                    <a:pt x="528" y="396"/>
                  </a:cubicBezTo>
                  <a:cubicBezTo>
                    <a:pt x="528" y="396"/>
                    <a:pt x="528" y="396"/>
                    <a:pt x="528" y="396"/>
                  </a:cubicBezTo>
                  <a:cubicBezTo>
                    <a:pt x="528" y="396"/>
                    <a:pt x="528" y="397"/>
                    <a:pt x="529" y="397"/>
                  </a:cubicBezTo>
                  <a:cubicBezTo>
                    <a:pt x="529" y="397"/>
                    <a:pt x="529" y="397"/>
                    <a:pt x="529" y="397"/>
                  </a:cubicBezTo>
                  <a:cubicBezTo>
                    <a:pt x="529" y="398"/>
                    <a:pt x="529" y="398"/>
                    <a:pt x="530" y="398"/>
                  </a:cubicBezTo>
                  <a:cubicBezTo>
                    <a:pt x="530" y="399"/>
                    <a:pt x="530" y="399"/>
                    <a:pt x="530" y="399"/>
                  </a:cubicBezTo>
                  <a:cubicBezTo>
                    <a:pt x="531" y="401"/>
                    <a:pt x="533" y="398"/>
                    <a:pt x="535" y="400"/>
                  </a:cubicBezTo>
                  <a:cubicBezTo>
                    <a:pt x="535" y="400"/>
                    <a:pt x="535" y="400"/>
                    <a:pt x="536" y="401"/>
                  </a:cubicBezTo>
                  <a:cubicBezTo>
                    <a:pt x="536" y="401"/>
                    <a:pt x="536" y="401"/>
                    <a:pt x="536" y="401"/>
                  </a:cubicBezTo>
                  <a:cubicBezTo>
                    <a:pt x="536" y="401"/>
                    <a:pt x="536" y="401"/>
                    <a:pt x="536" y="402"/>
                  </a:cubicBezTo>
                  <a:cubicBezTo>
                    <a:pt x="536" y="402"/>
                    <a:pt x="537" y="402"/>
                    <a:pt x="537" y="402"/>
                  </a:cubicBezTo>
                  <a:cubicBezTo>
                    <a:pt x="537" y="402"/>
                    <a:pt x="538" y="402"/>
                    <a:pt x="538" y="403"/>
                  </a:cubicBezTo>
                  <a:cubicBezTo>
                    <a:pt x="538" y="403"/>
                    <a:pt x="539" y="403"/>
                    <a:pt x="539" y="404"/>
                  </a:cubicBezTo>
                  <a:cubicBezTo>
                    <a:pt x="540" y="404"/>
                    <a:pt x="538" y="409"/>
                    <a:pt x="539" y="410"/>
                  </a:cubicBezTo>
                  <a:cubicBezTo>
                    <a:pt x="540" y="411"/>
                    <a:pt x="542" y="408"/>
                    <a:pt x="542" y="407"/>
                  </a:cubicBezTo>
                  <a:cubicBezTo>
                    <a:pt x="542" y="406"/>
                    <a:pt x="545" y="406"/>
                    <a:pt x="545" y="406"/>
                  </a:cubicBezTo>
                  <a:cubicBezTo>
                    <a:pt x="546" y="405"/>
                    <a:pt x="546" y="403"/>
                    <a:pt x="546" y="402"/>
                  </a:cubicBezTo>
                  <a:cubicBezTo>
                    <a:pt x="547" y="400"/>
                    <a:pt x="548" y="401"/>
                    <a:pt x="550" y="401"/>
                  </a:cubicBezTo>
                  <a:cubicBezTo>
                    <a:pt x="551" y="401"/>
                    <a:pt x="554" y="398"/>
                    <a:pt x="555" y="397"/>
                  </a:cubicBezTo>
                  <a:cubicBezTo>
                    <a:pt x="556" y="395"/>
                    <a:pt x="556" y="389"/>
                    <a:pt x="555" y="388"/>
                  </a:cubicBezTo>
                  <a:cubicBezTo>
                    <a:pt x="555" y="386"/>
                    <a:pt x="553" y="381"/>
                    <a:pt x="552" y="380"/>
                  </a:cubicBezTo>
                  <a:cubicBezTo>
                    <a:pt x="551" y="378"/>
                    <a:pt x="547" y="375"/>
                    <a:pt x="545" y="374"/>
                  </a:cubicBezTo>
                  <a:cubicBezTo>
                    <a:pt x="544" y="374"/>
                    <a:pt x="543" y="372"/>
                    <a:pt x="541" y="369"/>
                  </a:cubicBezTo>
                  <a:cubicBezTo>
                    <a:pt x="539" y="367"/>
                    <a:pt x="539" y="367"/>
                    <a:pt x="537" y="365"/>
                  </a:cubicBezTo>
                  <a:cubicBezTo>
                    <a:pt x="535" y="364"/>
                    <a:pt x="536" y="364"/>
                    <a:pt x="536" y="362"/>
                  </a:cubicBezTo>
                  <a:cubicBezTo>
                    <a:pt x="536" y="361"/>
                    <a:pt x="536" y="360"/>
                    <a:pt x="536" y="359"/>
                  </a:cubicBezTo>
                  <a:cubicBezTo>
                    <a:pt x="537" y="359"/>
                    <a:pt x="537" y="358"/>
                    <a:pt x="538" y="357"/>
                  </a:cubicBezTo>
                  <a:cubicBezTo>
                    <a:pt x="538" y="356"/>
                    <a:pt x="538" y="356"/>
                    <a:pt x="539" y="356"/>
                  </a:cubicBezTo>
                  <a:cubicBezTo>
                    <a:pt x="539" y="356"/>
                    <a:pt x="539" y="356"/>
                    <a:pt x="539" y="356"/>
                  </a:cubicBezTo>
                  <a:cubicBezTo>
                    <a:pt x="539" y="356"/>
                    <a:pt x="539" y="356"/>
                    <a:pt x="539" y="355"/>
                  </a:cubicBezTo>
                  <a:cubicBezTo>
                    <a:pt x="539" y="355"/>
                    <a:pt x="540" y="355"/>
                    <a:pt x="540" y="355"/>
                  </a:cubicBezTo>
                  <a:cubicBezTo>
                    <a:pt x="540" y="355"/>
                    <a:pt x="540" y="355"/>
                    <a:pt x="540" y="355"/>
                  </a:cubicBezTo>
                  <a:cubicBezTo>
                    <a:pt x="540" y="355"/>
                    <a:pt x="540" y="355"/>
                    <a:pt x="541" y="355"/>
                  </a:cubicBezTo>
                  <a:cubicBezTo>
                    <a:pt x="541" y="355"/>
                    <a:pt x="541" y="355"/>
                    <a:pt x="541" y="354"/>
                  </a:cubicBezTo>
                  <a:cubicBezTo>
                    <a:pt x="541" y="354"/>
                    <a:pt x="541" y="354"/>
                    <a:pt x="542" y="354"/>
                  </a:cubicBezTo>
                  <a:cubicBezTo>
                    <a:pt x="542" y="354"/>
                    <a:pt x="543" y="354"/>
                    <a:pt x="544" y="353"/>
                  </a:cubicBezTo>
                  <a:cubicBezTo>
                    <a:pt x="544" y="353"/>
                    <a:pt x="544" y="353"/>
                    <a:pt x="544" y="353"/>
                  </a:cubicBezTo>
                  <a:cubicBezTo>
                    <a:pt x="544" y="353"/>
                    <a:pt x="544" y="353"/>
                    <a:pt x="544" y="353"/>
                  </a:cubicBezTo>
                  <a:cubicBezTo>
                    <a:pt x="544" y="353"/>
                    <a:pt x="545" y="353"/>
                    <a:pt x="545" y="353"/>
                  </a:cubicBezTo>
                  <a:cubicBezTo>
                    <a:pt x="546" y="352"/>
                    <a:pt x="546" y="354"/>
                    <a:pt x="547" y="354"/>
                  </a:cubicBezTo>
                  <a:cubicBezTo>
                    <a:pt x="548" y="354"/>
                    <a:pt x="549" y="353"/>
                    <a:pt x="550" y="353"/>
                  </a:cubicBezTo>
                  <a:cubicBezTo>
                    <a:pt x="551" y="353"/>
                    <a:pt x="551" y="353"/>
                    <a:pt x="551" y="355"/>
                  </a:cubicBezTo>
                  <a:cubicBezTo>
                    <a:pt x="551" y="357"/>
                    <a:pt x="554" y="357"/>
                    <a:pt x="554" y="356"/>
                  </a:cubicBezTo>
                  <a:cubicBezTo>
                    <a:pt x="554" y="355"/>
                    <a:pt x="554" y="355"/>
                    <a:pt x="555" y="354"/>
                  </a:cubicBezTo>
                  <a:cubicBezTo>
                    <a:pt x="556" y="353"/>
                    <a:pt x="558" y="353"/>
                    <a:pt x="560" y="353"/>
                  </a:cubicBezTo>
                  <a:cubicBezTo>
                    <a:pt x="562" y="353"/>
                    <a:pt x="566" y="351"/>
                    <a:pt x="566" y="351"/>
                  </a:cubicBezTo>
                  <a:cubicBezTo>
                    <a:pt x="567" y="350"/>
                    <a:pt x="566" y="349"/>
                    <a:pt x="566" y="348"/>
                  </a:cubicBezTo>
                  <a:cubicBezTo>
                    <a:pt x="566" y="348"/>
                    <a:pt x="568" y="349"/>
                    <a:pt x="569" y="349"/>
                  </a:cubicBezTo>
                  <a:cubicBezTo>
                    <a:pt x="571" y="349"/>
                    <a:pt x="571" y="347"/>
                    <a:pt x="572" y="347"/>
                  </a:cubicBezTo>
                  <a:cubicBezTo>
                    <a:pt x="572" y="346"/>
                    <a:pt x="574" y="347"/>
                    <a:pt x="575" y="347"/>
                  </a:cubicBezTo>
                  <a:cubicBezTo>
                    <a:pt x="577" y="347"/>
                    <a:pt x="578" y="346"/>
                    <a:pt x="578" y="345"/>
                  </a:cubicBezTo>
                  <a:cubicBezTo>
                    <a:pt x="578" y="345"/>
                    <a:pt x="579" y="344"/>
                    <a:pt x="580" y="344"/>
                  </a:cubicBezTo>
                  <a:cubicBezTo>
                    <a:pt x="581" y="344"/>
                    <a:pt x="583" y="342"/>
                    <a:pt x="584" y="341"/>
                  </a:cubicBezTo>
                  <a:cubicBezTo>
                    <a:pt x="584" y="340"/>
                    <a:pt x="584" y="339"/>
                    <a:pt x="585" y="339"/>
                  </a:cubicBezTo>
                  <a:cubicBezTo>
                    <a:pt x="587" y="338"/>
                    <a:pt x="586" y="337"/>
                    <a:pt x="586" y="336"/>
                  </a:cubicBezTo>
                  <a:cubicBezTo>
                    <a:pt x="586" y="336"/>
                    <a:pt x="588" y="335"/>
                    <a:pt x="589" y="334"/>
                  </a:cubicBezTo>
                  <a:cubicBezTo>
                    <a:pt x="590" y="333"/>
                    <a:pt x="589" y="332"/>
                    <a:pt x="589" y="332"/>
                  </a:cubicBezTo>
                  <a:cubicBezTo>
                    <a:pt x="590" y="331"/>
                    <a:pt x="590" y="327"/>
                    <a:pt x="590" y="326"/>
                  </a:cubicBezTo>
                  <a:cubicBezTo>
                    <a:pt x="590" y="325"/>
                    <a:pt x="592" y="324"/>
                    <a:pt x="594" y="323"/>
                  </a:cubicBezTo>
                  <a:cubicBezTo>
                    <a:pt x="595" y="323"/>
                    <a:pt x="595" y="323"/>
                    <a:pt x="595" y="321"/>
                  </a:cubicBezTo>
                  <a:cubicBezTo>
                    <a:pt x="595" y="320"/>
                    <a:pt x="596" y="319"/>
                    <a:pt x="596" y="318"/>
                  </a:cubicBezTo>
                  <a:cubicBezTo>
                    <a:pt x="597" y="318"/>
                    <a:pt x="596" y="316"/>
                    <a:pt x="595" y="315"/>
                  </a:cubicBezTo>
                  <a:cubicBezTo>
                    <a:pt x="595" y="315"/>
                    <a:pt x="592" y="315"/>
                    <a:pt x="591" y="314"/>
                  </a:cubicBezTo>
                  <a:cubicBezTo>
                    <a:pt x="590" y="313"/>
                    <a:pt x="594" y="310"/>
                    <a:pt x="594" y="310"/>
                  </a:cubicBezTo>
                  <a:cubicBezTo>
                    <a:pt x="594" y="309"/>
                    <a:pt x="592" y="308"/>
                    <a:pt x="592" y="307"/>
                  </a:cubicBezTo>
                  <a:cubicBezTo>
                    <a:pt x="591" y="307"/>
                    <a:pt x="592" y="307"/>
                    <a:pt x="592" y="307"/>
                  </a:cubicBezTo>
                  <a:cubicBezTo>
                    <a:pt x="593" y="306"/>
                    <a:pt x="591" y="303"/>
                    <a:pt x="589" y="303"/>
                  </a:cubicBezTo>
                  <a:cubicBezTo>
                    <a:pt x="588" y="302"/>
                    <a:pt x="586" y="300"/>
                    <a:pt x="585" y="299"/>
                  </a:cubicBezTo>
                  <a:cubicBezTo>
                    <a:pt x="584" y="297"/>
                    <a:pt x="582" y="294"/>
                    <a:pt x="580" y="293"/>
                  </a:cubicBezTo>
                  <a:cubicBezTo>
                    <a:pt x="579" y="292"/>
                    <a:pt x="579" y="291"/>
                    <a:pt x="580" y="290"/>
                  </a:cubicBezTo>
                  <a:cubicBezTo>
                    <a:pt x="580" y="289"/>
                    <a:pt x="582" y="287"/>
                    <a:pt x="582" y="286"/>
                  </a:cubicBezTo>
                  <a:cubicBezTo>
                    <a:pt x="582" y="285"/>
                    <a:pt x="583" y="284"/>
                    <a:pt x="585" y="284"/>
                  </a:cubicBezTo>
                  <a:cubicBezTo>
                    <a:pt x="586" y="284"/>
                    <a:pt x="589" y="283"/>
                    <a:pt x="591" y="283"/>
                  </a:cubicBezTo>
                  <a:cubicBezTo>
                    <a:pt x="593" y="282"/>
                    <a:pt x="592" y="281"/>
                    <a:pt x="590" y="281"/>
                  </a:cubicBezTo>
                  <a:cubicBezTo>
                    <a:pt x="588" y="281"/>
                    <a:pt x="585" y="280"/>
                    <a:pt x="584" y="279"/>
                  </a:cubicBezTo>
                  <a:cubicBezTo>
                    <a:pt x="582" y="279"/>
                    <a:pt x="579" y="281"/>
                    <a:pt x="578" y="282"/>
                  </a:cubicBezTo>
                  <a:cubicBezTo>
                    <a:pt x="577" y="282"/>
                    <a:pt x="575" y="281"/>
                    <a:pt x="574" y="279"/>
                  </a:cubicBezTo>
                  <a:cubicBezTo>
                    <a:pt x="573" y="277"/>
                    <a:pt x="570" y="276"/>
                    <a:pt x="569" y="274"/>
                  </a:cubicBezTo>
                  <a:cubicBezTo>
                    <a:pt x="568" y="273"/>
                    <a:pt x="567" y="273"/>
                    <a:pt x="569" y="272"/>
                  </a:cubicBezTo>
                  <a:cubicBezTo>
                    <a:pt x="571" y="272"/>
                    <a:pt x="573" y="272"/>
                    <a:pt x="574" y="272"/>
                  </a:cubicBezTo>
                  <a:cubicBezTo>
                    <a:pt x="576" y="271"/>
                    <a:pt x="574" y="270"/>
                    <a:pt x="575" y="268"/>
                  </a:cubicBezTo>
                  <a:cubicBezTo>
                    <a:pt x="576" y="267"/>
                    <a:pt x="581" y="264"/>
                    <a:pt x="581" y="264"/>
                  </a:cubicBezTo>
                  <a:cubicBezTo>
                    <a:pt x="582" y="263"/>
                    <a:pt x="583" y="263"/>
                    <a:pt x="583" y="263"/>
                  </a:cubicBezTo>
                  <a:cubicBezTo>
                    <a:pt x="584" y="263"/>
                    <a:pt x="585" y="264"/>
                    <a:pt x="585" y="265"/>
                  </a:cubicBezTo>
                  <a:cubicBezTo>
                    <a:pt x="586" y="266"/>
                    <a:pt x="584" y="268"/>
                    <a:pt x="584" y="268"/>
                  </a:cubicBezTo>
                  <a:cubicBezTo>
                    <a:pt x="583" y="269"/>
                    <a:pt x="584" y="269"/>
                    <a:pt x="584" y="270"/>
                  </a:cubicBezTo>
                  <a:cubicBezTo>
                    <a:pt x="585" y="272"/>
                    <a:pt x="584" y="272"/>
                    <a:pt x="585" y="273"/>
                  </a:cubicBezTo>
                  <a:cubicBezTo>
                    <a:pt x="586" y="273"/>
                    <a:pt x="590" y="270"/>
                    <a:pt x="592" y="269"/>
                  </a:cubicBezTo>
                  <a:cubicBezTo>
                    <a:pt x="592" y="269"/>
                    <a:pt x="593" y="269"/>
                    <a:pt x="593" y="269"/>
                  </a:cubicBezTo>
                  <a:cubicBezTo>
                    <a:pt x="593" y="269"/>
                    <a:pt x="593" y="269"/>
                    <a:pt x="593" y="269"/>
                  </a:cubicBezTo>
                  <a:cubicBezTo>
                    <a:pt x="594" y="269"/>
                    <a:pt x="594" y="269"/>
                    <a:pt x="594" y="269"/>
                  </a:cubicBezTo>
                  <a:cubicBezTo>
                    <a:pt x="594" y="269"/>
                    <a:pt x="594" y="269"/>
                    <a:pt x="594" y="269"/>
                  </a:cubicBezTo>
                  <a:cubicBezTo>
                    <a:pt x="595" y="269"/>
                    <a:pt x="595" y="269"/>
                    <a:pt x="595" y="269"/>
                  </a:cubicBezTo>
                  <a:cubicBezTo>
                    <a:pt x="595" y="269"/>
                    <a:pt x="595" y="269"/>
                    <a:pt x="595" y="269"/>
                  </a:cubicBezTo>
                  <a:cubicBezTo>
                    <a:pt x="595" y="269"/>
                    <a:pt x="595" y="269"/>
                    <a:pt x="595" y="269"/>
                  </a:cubicBezTo>
                  <a:cubicBezTo>
                    <a:pt x="595" y="269"/>
                    <a:pt x="595" y="269"/>
                    <a:pt x="595" y="269"/>
                  </a:cubicBezTo>
                  <a:cubicBezTo>
                    <a:pt x="595" y="269"/>
                    <a:pt x="596" y="269"/>
                    <a:pt x="596" y="269"/>
                  </a:cubicBezTo>
                  <a:cubicBezTo>
                    <a:pt x="596" y="269"/>
                    <a:pt x="596" y="269"/>
                    <a:pt x="596" y="269"/>
                  </a:cubicBezTo>
                  <a:cubicBezTo>
                    <a:pt x="597" y="270"/>
                    <a:pt x="598" y="270"/>
                    <a:pt x="599" y="270"/>
                  </a:cubicBezTo>
                  <a:cubicBezTo>
                    <a:pt x="600" y="270"/>
                    <a:pt x="599" y="272"/>
                    <a:pt x="599" y="273"/>
                  </a:cubicBezTo>
                  <a:cubicBezTo>
                    <a:pt x="600" y="274"/>
                    <a:pt x="598" y="276"/>
                    <a:pt x="598" y="277"/>
                  </a:cubicBezTo>
                  <a:cubicBezTo>
                    <a:pt x="598" y="277"/>
                    <a:pt x="598" y="277"/>
                    <a:pt x="598" y="277"/>
                  </a:cubicBezTo>
                  <a:cubicBezTo>
                    <a:pt x="599" y="277"/>
                    <a:pt x="599" y="277"/>
                    <a:pt x="599" y="277"/>
                  </a:cubicBezTo>
                  <a:cubicBezTo>
                    <a:pt x="599" y="277"/>
                    <a:pt x="599" y="277"/>
                    <a:pt x="599" y="277"/>
                  </a:cubicBezTo>
                  <a:cubicBezTo>
                    <a:pt x="599" y="277"/>
                    <a:pt x="599" y="278"/>
                    <a:pt x="600" y="278"/>
                  </a:cubicBezTo>
                  <a:cubicBezTo>
                    <a:pt x="600" y="278"/>
                    <a:pt x="600" y="278"/>
                    <a:pt x="600" y="278"/>
                  </a:cubicBezTo>
                  <a:cubicBezTo>
                    <a:pt x="601" y="278"/>
                    <a:pt x="601" y="278"/>
                    <a:pt x="601" y="278"/>
                  </a:cubicBezTo>
                  <a:cubicBezTo>
                    <a:pt x="601" y="278"/>
                    <a:pt x="602" y="278"/>
                    <a:pt x="602" y="278"/>
                  </a:cubicBezTo>
                  <a:cubicBezTo>
                    <a:pt x="602" y="278"/>
                    <a:pt x="602" y="278"/>
                    <a:pt x="602" y="278"/>
                  </a:cubicBezTo>
                  <a:cubicBezTo>
                    <a:pt x="603" y="278"/>
                    <a:pt x="604" y="279"/>
                    <a:pt x="605" y="279"/>
                  </a:cubicBezTo>
                  <a:cubicBezTo>
                    <a:pt x="605" y="279"/>
                    <a:pt x="605" y="279"/>
                    <a:pt x="606" y="279"/>
                  </a:cubicBezTo>
                  <a:cubicBezTo>
                    <a:pt x="606" y="279"/>
                    <a:pt x="606" y="279"/>
                    <a:pt x="606" y="279"/>
                  </a:cubicBezTo>
                  <a:cubicBezTo>
                    <a:pt x="606" y="279"/>
                    <a:pt x="606" y="279"/>
                    <a:pt x="606" y="279"/>
                  </a:cubicBezTo>
                  <a:cubicBezTo>
                    <a:pt x="607" y="279"/>
                    <a:pt x="608" y="282"/>
                    <a:pt x="608" y="282"/>
                  </a:cubicBezTo>
                  <a:cubicBezTo>
                    <a:pt x="608" y="283"/>
                    <a:pt x="607" y="282"/>
                    <a:pt x="606" y="282"/>
                  </a:cubicBezTo>
                  <a:cubicBezTo>
                    <a:pt x="605" y="283"/>
                    <a:pt x="608" y="286"/>
                    <a:pt x="608" y="287"/>
                  </a:cubicBezTo>
                  <a:cubicBezTo>
                    <a:pt x="609" y="288"/>
                    <a:pt x="608" y="290"/>
                    <a:pt x="608" y="291"/>
                  </a:cubicBezTo>
                  <a:cubicBezTo>
                    <a:pt x="608" y="293"/>
                    <a:pt x="609" y="295"/>
                    <a:pt x="610" y="295"/>
                  </a:cubicBezTo>
                  <a:cubicBezTo>
                    <a:pt x="611" y="295"/>
                    <a:pt x="613" y="293"/>
                    <a:pt x="614" y="293"/>
                  </a:cubicBezTo>
                  <a:cubicBezTo>
                    <a:pt x="614" y="292"/>
                    <a:pt x="616" y="293"/>
                    <a:pt x="617" y="293"/>
                  </a:cubicBezTo>
                  <a:cubicBezTo>
                    <a:pt x="618" y="293"/>
                    <a:pt x="619" y="291"/>
                    <a:pt x="620" y="290"/>
                  </a:cubicBezTo>
                  <a:cubicBezTo>
                    <a:pt x="620" y="288"/>
                    <a:pt x="619" y="286"/>
                    <a:pt x="618" y="285"/>
                  </a:cubicBezTo>
                  <a:cubicBezTo>
                    <a:pt x="618" y="283"/>
                    <a:pt x="617" y="280"/>
                    <a:pt x="616" y="278"/>
                  </a:cubicBezTo>
                  <a:cubicBezTo>
                    <a:pt x="616" y="278"/>
                    <a:pt x="616" y="278"/>
                    <a:pt x="616" y="278"/>
                  </a:cubicBezTo>
                  <a:cubicBezTo>
                    <a:pt x="616" y="278"/>
                    <a:pt x="616" y="278"/>
                    <a:pt x="616" y="278"/>
                  </a:cubicBezTo>
                  <a:cubicBezTo>
                    <a:pt x="615" y="276"/>
                    <a:pt x="613" y="275"/>
                    <a:pt x="612" y="273"/>
                  </a:cubicBezTo>
                  <a:cubicBezTo>
                    <a:pt x="612" y="273"/>
                    <a:pt x="612" y="273"/>
                    <a:pt x="611" y="273"/>
                  </a:cubicBezTo>
                  <a:cubicBezTo>
                    <a:pt x="611" y="273"/>
                    <a:pt x="611" y="273"/>
                    <a:pt x="610" y="272"/>
                  </a:cubicBezTo>
                  <a:cubicBezTo>
                    <a:pt x="607" y="271"/>
                    <a:pt x="608" y="270"/>
                    <a:pt x="608" y="269"/>
                  </a:cubicBezTo>
                  <a:cubicBezTo>
                    <a:pt x="609" y="268"/>
                    <a:pt x="611" y="268"/>
                    <a:pt x="612" y="267"/>
                  </a:cubicBezTo>
                  <a:cubicBezTo>
                    <a:pt x="613" y="266"/>
                    <a:pt x="615" y="262"/>
                    <a:pt x="615" y="261"/>
                  </a:cubicBezTo>
                  <a:cubicBezTo>
                    <a:pt x="616" y="260"/>
                    <a:pt x="617" y="256"/>
                    <a:pt x="617" y="256"/>
                  </a:cubicBezTo>
                  <a:cubicBezTo>
                    <a:pt x="617" y="256"/>
                    <a:pt x="617" y="255"/>
                    <a:pt x="617" y="255"/>
                  </a:cubicBezTo>
                  <a:cubicBezTo>
                    <a:pt x="618" y="255"/>
                    <a:pt x="619" y="255"/>
                    <a:pt x="620" y="254"/>
                  </a:cubicBezTo>
                  <a:cubicBezTo>
                    <a:pt x="620" y="254"/>
                    <a:pt x="620" y="254"/>
                    <a:pt x="620" y="254"/>
                  </a:cubicBezTo>
                  <a:cubicBezTo>
                    <a:pt x="620" y="254"/>
                    <a:pt x="620" y="254"/>
                    <a:pt x="620" y="254"/>
                  </a:cubicBezTo>
                  <a:cubicBezTo>
                    <a:pt x="621" y="254"/>
                    <a:pt x="621" y="252"/>
                    <a:pt x="622" y="251"/>
                  </a:cubicBezTo>
                  <a:cubicBezTo>
                    <a:pt x="622" y="251"/>
                    <a:pt x="624" y="253"/>
                    <a:pt x="625" y="254"/>
                  </a:cubicBezTo>
                  <a:cubicBezTo>
                    <a:pt x="627" y="255"/>
                    <a:pt x="631" y="253"/>
                    <a:pt x="632" y="253"/>
                  </a:cubicBezTo>
                  <a:cubicBezTo>
                    <a:pt x="633" y="252"/>
                    <a:pt x="635" y="249"/>
                    <a:pt x="636" y="248"/>
                  </a:cubicBezTo>
                  <a:cubicBezTo>
                    <a:pt x="636" y="247"/>
                    <a:pt x="638" y="245"/>
                    <a:pt x="638" y="244"/>
                  </a:cubicBezTo>
                  <a:cubicBezTo>
                    <a:pt x="639" y="243"/>
                    <a:pt x="640" y="242"/>
                    <a:pt x="642" y="241"/>
                  </a:cubicBezTo>
                  <a:cubicBezTo>
                    <a:pt x="643" y="240"/>
                    <a:pt x="644" y="236"/>
                    <a:pt x="644" y="235"/>
                  </a:cubicBezTo>
                  <a:cubicBezTo>
                    <a:pt x="644" y="234"/>
                    <a:pt x="646" y="231"/>
                    <a:pt x="647" y="229"/>
                  </a:cubicBezTo>
                  <a:cubicBezTo>
                    <a:pt x="647" y="227"/>
                    <a:pt x="648" y="227"/>
                    <a:pt x="649" y="226"/>
                  </a:cubicBezTo>
                  <a:cubicBezTo>
                    <a:pt x="650" y="225"/>
                    <a:pt x="648" y="219"/>
                    <a:pt x="648" y="216"/>
                  </a:cubicBezTo>
                  <a:cubicBezTo>
                    <a:pt x="648" y="213"/>
                    <a:pt x="647" y="212"/>
                    <a:pt x="647" y="210"/>
                  </a:cubicBezTo>
                  <a:cubicBezTo>
                    <a:pt x="647" y="208"/>
                    <a:pt x="649" y="205"/>
                    <a:pt x="649" y="204"/>
                  </a:cubicBezTo>
                  <a:cubicBezTo>
                    <a:pt x="649" y="203"/>
                    <a:pt x="647" y="202"/>
                    <a:pt x="647" y="202"/>
                  </a:cubicBezTo>
                  <a:cubicBezTo>
                    <a:pt x="646" y="203"/>
                    <a:pt x="645" y="199"/>
                    <a:pt x="644" y="198"/>
                  </a:cubicBezTo>
                  <a:cubicBezTo>
                    <a:pt x="643" y="198"/>
                    <a:pt x="644" y="198"/>
                    <a:pt x="645" y="197"/>
                  </a:cubicBezTo>
                  <a:cubicBezTo>
                    <a:pt x="645" y="197"/>
                    <a:pt x="642" y="195"/>
                    <a:pt x="640" y="195"/>
                  </a:cubicBezTo>
                  <a:cubicBezTo>
                    <a:pt x="639" y="194"/>
                    <a:pt x="639" y="192"/>
                    <a:pt x="638" y="192"/>
                  </a:cubicBezTo>
                  <a:cubicBezTo>
                    <a:pt x="636" y="191"/>
                    <a:pt x="633" y="190"/>
                    <a:pt x="632" y="190"/>
                  </a:cubicBezTo>
                  <a:cubicBezTo>
                    <a:pt x="631" y="190"/>
                    <a:pt x="634" y="193"/>
                    <a:pt x="633" y="193"/>
                  </a:cubicBezTo>
                  <a:cubicBezTo>
                    <a:pt x="632" y="193"/>
                    <a:pt x="631" y="194"/>
                    <a:pt x="629" y="194"/>
                  </a:cubicBezTo>
                  <a:cubicBezTo>
                    <a:pt x="627" y="194"/>
                    <a:pt x="629" y="193"/>
                    <a:pt x="629" y="193"/>
                  </a:cubicBezTo>
                  <a:cubicBezTo>
                    <a:pt x="629" y="192"/>
                    <a:pt x="626" y="193"/>
                    <a:pt x="625" y="193"/>
                  </a:cubicBezTo>
                  <a:cubicBezTo>
                    <a:pt x="624" y="193"/>
                    <a:pt x="626" y="191"/>
                    <a:pt x="625" y="191"/>
                  </a:cubicBezTo>
                  <a:cubicBezTo>
                    <a:pt x="625" y="190"/>
                    <a:pt x="624" y="190"/>
                    <a:pt x="624" y="191"/>
                  </a:cubicBezTo>
                  <a:cubicBezTo>
                    <a:pt x="623" y="191"/>
                    <a:pt x="620" y="189"/>
                    <a:pt x="619" y="189"/>
                  </a:cubicBezTo>
                  <a:cubicBezTo>
                    <a:pt x="618" y="190"/>
                    <a:pt x="617" y="188"/>
                    <a:pt x="619" y="187"/>
                  </a:cubicBezTo>
                  <a:cubicBezTo>
                    <a:pt x="622" y="185"/>
                    <a:pt x="627" y="180"/>
                    <a:pt x="627" y="179"/>
                  </a:cubicBezTo>
                  <a:cubicBezTo>
                    <a:pt x="627" y="177"/>
                    <a:pt x="631" y="175"/>
                    <a:pt x="632" y="174"/>
                  </a:cubicBezTo>
                  <a:cubicBezTo>
                    <a:pt x="633" y="173"/>
                    <a:pt x="634" y="170"/>
                    <a:pt x="636" y="169"/>
                  </a:cubicBezTo>
                  <a:cubicBezTo>
                    <a:pt x="637" y="167"/>
                    <a:pt x="636" y="166"/>
                    <a:pt x="639" y="163"/>
                  </a:cubicBezTo>
                  <a:cubicBezTo>
                    <a:pt x="642" y="160"/>
                    <a:pt x="651" y="161"/>
                    <a:pt x="652" y="162"/>
                  </a:cubicBezTo>
                  <a:cubicBezTo>
                    <a:pt x="654" y="162"/>
                    <a:pt x="657" y="162"/>
                    <a:pt x="659" y="162"/>
                  </a:cubicBezTo>
                  <a:cubicBezTo>
                    <a:pt x="660" y="162"/>
                    <a:pt x="664" y="164"/>
                    <a:pt x="665" y="163"/>
                  </a:cubicBezTo>
                  <a:cubicBezTo>
                    <a:pt x="666" y="162"/>
                    <a:pt x="665" y="162"/>
                    <a:pt x="663" y="162"/>
                  </a:cubicBezTo>
                  <a:cubicBezTo>
                    <a:pt x="661" y="161"/>
                    <a:pt x="664" y="160"/>
                    <a:pt x="665" y="160"/>
                  </a:cubicBezTo>
                  <a:cubicBezTo>
                    <a:pt x="666" y="160"/>
                    <a:pt x="666" y="160"/>
                    <a:pt x="665" y="159"/>
                  </a:cubicBezTo>
                  <a:cubicBezTo>
                    <a:pt x="664" y="159"/>
                    <a:pt x="668" y="159"/>
                    <a:pt x="669" y="159"/>
                  </a:cubicBezTo>
                  <a:cubicBezTo>
                    <a:pt x="670" y="159"/>
                    <a:pt x="670" y="160"/>
                    <a:pt x="670" y="160"/>
                  </a:cubicBezTo>
                  <a:cubicBezTo>
                    <a:pt x="671" y="161"/>
                    <a:pt x="672" y="159"/>
                    <a:pt x="672" y="159"/>
                  </a:cubicBezTo>
                  <a:cubicBezTo>
                    <a:pt x="673" y="159"/>
                    <a:pt x="673" y="161"/>
                    <a:pt x="673" y="161"/>
                  </a:cubicBezTo>
                  <a:cubicBezTo>
                    <a:pt x="673" y="162"/>
                    <a:pt x="674" y="162"/>
                    <a:pt x="676" y="163"/>
                  </a:cubicBezTo>
                  <a:cubicBezTo>
                    <a:pt x="677" y="164"/>
                    <a:pt x="674" y="164"/>
                    <a:pt x="674" y="164"/>
                  </a:cubicBezTo>
                  <a:cubicBezTo>
                    <a:pt x="673" y="164"/>
                    <a:pt x="675" y="166"/>
                    <a:pt x="676" y="166"/>
                  </a:cubicBezTo>
                  <a:cubicBezTo>
                    <a:pt x="676" y="166"/>
                    <a:pt x="680" y="165"/>
                    <a:pt x="681" y="164"/>
                  </a:cubicBezTo>
                  <a:cubicBezTo>
                    <a:pt x="682" y="163"/>
                    <a:pt x="682" y="163"/>
                    <a:pt x="684" y="164"/>
                  </a:cubicBezTo>
                  <a:cubicBezTo>
                    <a:pt x="685" y="164"/>
                    <a:pt x="685" y="164"/>
                    <a:pt x="686" y="164"/>
                  </a:cubicBezTo>
                  <a:cubicBezTo>
                    <a:pt x="686" y="164"/>
                    <a:pt x="687" y="164"/>
                    <a:pt x="688" y="164"/>
                  </a:cubicBezTo>
                  <a:cubicBezTo>
                    <a:pt x="689" y="164"/>
                    <a:pt x="689" y="163"/>
                    <a:pt x="691" y="163"/>
                  </a:cubicBezTo>
                  <a:cubicBezTo>
                    <a:pt x="692" y="163"/>
                    <a:pt x="692" y="162"/>
                    <a:pt x="692" y="161"/>
                  </a:cubicBezTo>
                  <a:cubicBezTo>
                    <a:pt x="691" y="160"/>
                    <a:pt x="688" y="161"/>
                    <a:pt x="687" y="161"/>
                  </a:cubicBezTo>
                  <a:cubicBezTo>
                    <a:pt x="686" y="161"/>
                    <a:pt x="686" y="160"/>
                    <a:pt x="687" y="160"/>
                  </a:cubicBezTo>
                  <a:cubicBezTo>
                    <a:pt x="688" y="159"/>
                    <a:pt x="689" y="157"/>
                    <a:pt x="689" y="156"/>
                  </a:cubicBezTo>
                  <a:cubicBezTo>
                    <a:pt x="690" y="156"/>
                    <a:pt x="691" y="155"/>
                    <a:pt x="692" y="155"/>
                  </a:cubicBezTo>
                  <a:cubicBezTo>
                    <a:pt x="693" y="154"/>
                    <a:pt x="693" y="149"/>
                    <a:pt x="694" y="147"/>
                  </a:cubicBezTo>
                  <a:cubicBezTo>
                    <a:pt x="695" y="146"/>
                    <a:pt x="699" y="145"/>
                    <a:pt x="699" y="145"/>
                  </a:cubicBezTo>
                  <a:cubicBezTo>
                    <a:pt x="700" y="144"/>
                    <a:pt x="701" y="145"/>
                    <a:pt x="702" y="145"/>
                  </a:cubicBezTo>
                  <a:cubicBezTo>
                    <a:pt x="703" y="144"/>
                    <a:pt x="703" y="142"/>
                    <a:pt x="704" y="142"/>
                  </a:cubicBezTo>
                  <a:cubicBezTo>
                    <a:pt x="705" y="141"/>
                    <a:pt x="703" y="145"/>
                    <a:pt x="704" y="146"/>
                  </a:cubicBezTo>
                  <a:cubicBezTo>
                    <a:pt x="704" y="147"/>
                    <a:pt x="702" y="148"/>
                    <a:pt x="703" y="149"/>
                  </a:cubicBezTo>
                  <a:cubicBezTo>
                    <a:pt x="703" y="150"/>
                    <a:pt x="705" y="151"/>
                    <a:pt x="706" y="151"/>
                  </a:cubicBezTo>
                  <a:cubicBezTo>
                    <a:pt x="707" y="152"/>
                    <a:pt x="707" y="151"/>
                    <a:pt x="707" y="150"/>
                  </a:cubicBezTo>
                  <a:cubicBezTo>
                    <a:pt x="708" y="149"/>
                    <a:pt x="710" y="146"/>
                    <a:pt x="711" y="146"/>
                  </a:cubicBezTo>
                  <a:cubicBezTo>
                    <a:pt x="711" y="145"/>
                    <a:pt x="710" y="144"/>
                    <a:pt x="709" y="142"/>
                  </a:cubicBezTo>
                  <a:cubicBezTo>
                    <a:pt x="708" y="141"/>
                    <a:pt x="709" y="140"/>
                    <a:pt x="710" y="140"/>
                  </a:cubicBezTo>
                  <a:cubicBezTo>
                    <a:pt x="711" y="140"/>
                    <a:pt x="712" y="139"/>
                    <a:pt x="712" y="139"/>
                  </a:cubicBezTo>
                  <a:cubicBezTo>
                    <a:pt x="713" y="138"/>
                    <a:pt x="713" y="140"/>
                    <a:pt x="713" y="141"/>
                  </a:cubicBezTo>
                  <a:cubicBezTo>
                    <a:pt x="714" y="141"/>
                    <a:pt x="714" y="141"/>
                    <a:pt x="713" y="142"/>
                  </a:cubicBezTo>
                  <a:cubicBezTo>
                    <a:pt x="712" y="143"/>
                    <a:pt x="713" y="146"/>
                    <a:pt x="713" y="147"/>
                  </a:cubicBezTo>
                  <a:cubicBezTo>
                    <a:pt x="713" y="147"/>
                    <a:pt x="714" y="148"/>
                    <a:pt x="714" y="149"/>
                  </a:cubicBezTo>
                  <a:cubicBezTo>
                    <a:pt x="715" y="149"/>
                    <a:pt x="714" y="150"/>
                    <a:pt x="713" y="150"/>
                  </a:cubicBezTo>
                  <a:cubicBezTo>
                    <a:pt x="713" y="151"/>
                    <a:pt x="714" y="151"/>
                    <a:pt x="715" y="151"/>
                  </a:cubicBezTo>
                  <a:cubicBezTo>
                    <a:pt x="715" y="152"/>
                    <a:pt x="712" y="154"/>
                    <a:pt x="712" y="155"/>
                  </a:cubicBezTo>
                  <a:cubicBezTo>
                    <a:pt x="712" y="156"/>
                    <a:pt x="711" y="157"/>
                    <a:pt x="710" y="158"/>
                  </a:cubicBezTo>
                  <a:cubicBezTo>
                    <a:pt x="709" y="158"/>
                    <a:pt x="706" y="162"/>
                    <a:pt x="705" y="163"/>
                  </a:cubicBezTo>
                  <a:cubicBezTo>
                    <a:pt x="704" y="164"/>
                    <a:pt x="703" y="169"/>
                    <a:pt x="703" y="170"/>
                  </a:cubicBezTo>
                  <a:cubicBezTo>
                    <a:pt x="702" y="170"/>
                    <a:pt x="700" y="171"/>
                    <a:pt x="699" y="171"/>
                  </a:cubicBezTo>
                  <a:cubicBezTo>
                    <a:pt x="698" y="171"/>
                    <a:pt x="699" y="172"/>
                    <a:pt x="699" y="173"/>
                  </a:cubicBezTo>
                  <a:cubicBezTo>
                    <a:pt x="699" y="175"/>
                    <a:pt x="696" y="179"/>
                    <a:pt x="696" y="180"/>
                  </a:cubicBezTo>
                  <a:cubicBezTo>
                    <a:pt x="695" y="181"/>
                    <a:pt x="697" y="187"/>
                    <a:pt x="699" y="190"/>
                  </a:cubicBezTo>
                  <a:cubicBezTo>
                    <a:pt x="700" y="192"/>
                    <a:pt x="701" y="196"/>
                    <a:pt x="702" y="198"/>
                  </a:cubicBezTo>
                  <a:cubicBezTo>
                    <a:pt x="703" y="201"/>
                    <a:pt x="705" y="202"/>
                    <a:pt x="705" y="203"/>
                  </a:cubicBezTo>
                  <a:cubicBezTo>
                    <a:pt x="706" y="203"/>
                    <a:pt x="707" y="205"/>
                    <a:pt x="708" y="206"/>
                  </a:cubicBezTo>
                  <a:cubicBezTo>
                    <a:pt x="709" y="207"/>
                    <a:pt x="709" y="210"/>
                    <a:pt x="711" y="211"/>
                  </a:cubicBezTo>
                  <a:cubicBezTo>
                    <a:pt x="713" y="213"/>
                    <a:pt x="712" y="209"/>
                    <a:pt x="713" y="208"/>
                  </a:cubicBezTo>
                  <a:cubicBezTo>
                    <a:pt x="714" y="208"/>
                    <a:pt x="715" y="205"/>
                    <a:pt x="715" y="204"/>
                  </a:cubicBezTo>
                  <a:cubicBezTo>
                    <a:pt x="715" y="203"/>
                    <a:pt x="713" y="203"/>
                    <a:pt x="714" y="203"/>
                  </a:cubicBezTo>
                  <a:cubicBezTo>
                    <a:pt x="714" y="202"/>
                    <a:pt x="713" y="201"/>
                    <a:pt x="713" y="201"/>
                  </a:cubicBezTo>
                  <a:cubicBezTo>
                    <a:pt x="712" y="200"/>
                    <a:pt x="713" y="198"/>
                    <a:pt x="714" y="198"/>
                  </a:cubicBezTo>
                  <a:cubicBezTo>
                    <a:pt x="715" y="197"/>
                    <a:pt x="717" y="198"/>
                    <a:pt x="717" y="198"/>
                  </a:cubicBezTo>
                  <a:cubicBezTo>
                    <a:pt x="718" y="198"/>
                    <a:pt x="715" y="195"/>
                    <a:pt x="715" y="194"/>
                  </a:cubicBezTo>
                  <a:cubicBezTo>
                    <a:pt x="716" y="192"/>
                    <a:pt x="717" y="192"/>
                    <a:pt x="717" y="191"/>
                  </a:cubicBezTo>
                  <a:cubicBezTo>
                    <a:pt x="718" y="190"/>
                    <a:pt x="720" y="189"/>
                    <a:pt x="721" y="189"/>
                  </a:cubicBezTo>
                  <a:cubicBezTo>
                    <a:pt x="722" y="189"/>
                    <a:pt x="723" y="189"/>
                    <a:pt x="723" y="188"/>
                  </a:cubicBezTo>
                  <a:cubicBezTo>
                    <a:pt x="724" y="187"/>
                    <a:pt x="723" y="186"/>
                    <a:pt x="722" y="186"/>
                  </a:cubicBezTo>
                  <a:cubicBezTo>
                    <a:pt x="721" y="186"/>
                    <a:pt x="721" y="185"/>
                    <a:pt x="722" y="184"/>
                  </a:cubicBezTo>
                  <a:cubicBezTo>
                    <a:pt x="722" y="184"/>
                    <a:pt x="722" y="183"/>
                    <a:pt x="721" y="182"/>
                  </a:cubicBezTo>
                  <a:cubicBezTo>
                    <a:pt x="721" y="182"/>
                    <a:pt x="722" y="181"/>
                    <a:pt x="723" y="180"/>
                  </a:cubicBezTo>
                  <a:cubicBezTo>
                    <a:pt x="724" y="180"/>
                    <a:pt x="725" y="181"/>
                    <a:pt x="726" y="181"/>
                  </a:cubicBezTo>
                  <a:cubicBezTo>
                    <a:pt x="726" y="180"/>
                    <a:pt x="726" y="179"/>
                    <a:pt x="726" y="178"/>
                  </a:cubicBezTo>
                  <a:cubicBezTo>
                    <a:pt x="726" y="177"/>
                    <a:pt x="724" y="177"/>
                    <a:pt x="723" y="177"/>
                  </a:cubicBezTo>
                  <a:cubicBezTo>
                    <a:pt x="722" y="177"/>
                    <a:pt x="721" y="176"/>
                    <a:pt x="721" y="174"/>
                  </a:cubicBezTo>
                  <a:cubicBezTo>
                    <a:pt x="720" y="173"/>
                    <a:pt x="722" y="172"/>
                    <a:pt x="722" y="172"/>
                  </a:cubicBezTo>
                  <a:cubicBezTo>
                    <a:pt x="723" y="171"/>
                    <a:pt x="721" y="169"/>
                    <a:pt x="720" y="169"/>
                  </a:cubicBezTo>
                  <a:cubicBezTo>
                    <a:pt x="719" y="170"/>
                    <a:pt x="718" y="169"/>
                    <a:pt x="719" y="168"/>
                  </a:cubicBezTo>
                  <a:cubicBezTo>
                    <a:pt x="719" y="168"/>
                    <a:pt x="718" y="166"/>
                    <a:pt x="718" y="165"/>
                  </a:cubicBezTo>
                  <a:cubicBezTo>
                    <a:pt x="718" y="164"/>
                    <a:pt x="719" y="161"/>
                    <a:pt x="720" y="161"/>
                  </a:cubicBezTo>
                  <a:cubicBezTo>
                    <a:pt x="721" y="160"/>
                    <a:pt x="721" y="159"/>
                    <a:pt x="720" y="158"/>
                  </a:cubicBezTo>
                  <a:cubicBezTo>
                    <a:pt x="720" y="157"/>
                    <a:pt x="721" y="157"/>
                    <a:pt x="722" y="157"/>
                  </a:cubicBezTo>
                  <a:cubicBezTo>
                    <a:pt x="723" y="156"/>
                    <a:pt x="723" y="157"/>
                    <a:pt x="724" y="157"/>
                  </a:cubicBezTo>
                  <a:cubicBezTo>
                    <a:pt x="725" y="157"/>
                    <a:pt x="724" y="157"/>
                    <a:pt x="725" y="156"/>
                  </a:cubicBezTo>
                  <a:cubicBezTo>
                    <a:pt x="725" y="155"/>
                    <a:pt x="727" y="154"/>
                    <a:pt x="728" y="154"/>
                  </a:cubicBezTo>
                  <a:cubicBezTo>
                    <a:pt x="729" y="154"/>
                    <a:pt x="728" y="156"/>
                    <a:pt x="729" y="156"/>
                  </a:cubicBezTo>
                  <a:cubicBezTo>
                    <a:pt x="730" y="157"/>
                    <a:pt x="731" y="154"/>
                    <a:pt x="732" y="154"/>
                  </a:cubicBezTo>
                  <a:cubicBezTo>
                    <a:pt x="733" y="153"/>
                    <a:pt x="733" y="153"/>
                    <a:pt x="733" y="152"/>
                  </a:cubicBezTo>
                  <a:cubicBezTo>
                    <a:pt x="733" y="152"/>
                    <a:pt x="735" y="151"/>
                    <a:pt x="736" y="151"/>
                  </a:cubicBezTo>
                  <a:cubicBezTo>
                    <a:pt x="738" y="152"/>
                    <a:pt x="739" y="154"/>
                    <a:pt x="739" y="155"/>
                  </a:cubicBezTo>
                  <a:cubicBezTo>
                    <a:pt x="740" y="156"/>
                    <a:pt x="741" y="155"/>
                    <a:pt x="741" y="154"/>
                  </a:cubicBezTo>
                  <a:cubicBezTo>
                    <a:pt x="742" y="153"/>
                    <a:pt x="742" y="152"/>
                    <a:pt x="742" y="152"/>
                  </a:cubicBezTo>
                  <a:cubicBezTo>
                    <a:pt x="743" y="151"/>
                    <a:pt x="744" y="151"/>
                    <a:pt x="745" y="151"/>
                  </a:cubicBezTo>
                  <a:cubicBezTo>
                    <a:pt x="745" y="151"/>
                    <a:pt x="744" y="149"/>
                    <a:pt x="744" y="149"/>
                  </a:cubicBezTo>
                  <a:cubicBezTo>
                    <a:pt x="744" y="148"/>
                    <a:pt x="746" y="149"/>
                    <a:pt x="746" y="149"/>
                  </a:cubicBezTo>
                  <a:cubicBezTo>
                    <a:pt x="747" y="148"/>
                    <a:pt x="745" y="147"/>
                    <a:pt x="745" y="147"/>
                  </a:cubicBezTo>
                  <a:cubicBezTo>
                    <a:pt x="745" y="146"/>
                    <a:pt x="746" y="147"/>
                    <a:pt x="746" y="147"/>
                  </a:cubicBezTo>
                  <a:cubicBezTo>
                    <a:pt x="747" y="147"/>
                    <a:pt x="748" y="146"/>
                    <a:pt x="748" y="145"/>
                  </a:cubicBezTo>
                  <a:cubicBezTo>
                    <a:pt x="748" y="145"/>
                    <a:pt x="749" y="146"/>
                    <a:pt x="750" y="146"/>
                  </a:cubicBezTo>
                  <a:cubicBezTo>
                    <a:pt x="750" y="146"/>
                    <a:pt x="751" y="143"/>
                    <a:pt x="754" y="140"/>
                  </a:cubicBezTo>
                  <a:cubicBezTo>
                    <a:pt x="758" y="137"/>
                    <a:pt x="763" y="137"/>
                    <a:pt x="764" y="137"/>
                  </a:cubicBezTo>
                  <a:cubicBezTo>
                    <a:pt x="765" y="137"/>
                    <a:pt x="765" y="137"/>
                    <a:pt x="767" y="138"/>
                  </a:cubicBezTo>
                  <a:cubicBezTo>
                    <a:pt x="769" y="138"/>
                    <a:pt x="769" y="137"/>
                    <a:pt x="770" y="137"/>
                  </a:cubicBezTo>
                  <a:cubicBezTo>
                    <a:pt x="770" y="137"/>
                    <a:pt x="770" y="135"/>
                    <a:pt x="770" y="135"/>
                  </a:cubicBezTo>
                  <a:cubicBezTo>
                    <a:pt x="770" y="134"/>
                    <a:pt x="768" y="132"/>
                    <a:pt x="767" y="132"/>
                  </a:cubicBezTo>
                  <a:cubicBezTo>
                    <a:pt x="766" y="132"/>
                    <a:pt x="766" y="130"/>
                    <a:pt x="764" y="130"/>
                  </a:cubicBezTo>
                  <a:cubicBezTo>
                    <a:pt x="763" y="129"/>
                    <a:pt x="763" y="128"/>
                    <a:pt x="763" y="128"/>
                  </a:cubicBezTo>
                  <a:cubicBezTo>
                    <a:pt x="762" y="127"/>
                    <a:pt x="762" y="127"/>
                    <a:pt x="762" y="128"/>
                  </a:cubicBezTo>
                  <a:cubicBezTo>
                    <a:pt x="761" y="129"/>
                    <a:pt x="762" y="129"/>
                    <a:pt x="759" y="128"/>
                  </a:cubicBezTo>
                  <a:cubicBezTo>
                    <a:pt x="756" y="128"/>
                    <a:pt x="757" y="125"/>
                    <a:pt x="757" y="124"/>
                  </a:cubicBezTo>
                  <a:cubicBezTo>
                    <a:pt x="757" y="123"/>
                    <a:pt x="757" y="122"/>
                    <a:pt x="755" y="122"/>
                  </a:cubicBezTo>
                  <a:cubicBezTo>
                    <a:pt x="753" y="122"/>
                    <a:pt x="754" y="121"/>
                    <a:pt x="755" y="121"/>
                  </a:cubicBezTo>
                  <a:cubicBezTo>
                    <a:pt x="756" y="121"/>
                    <a:pt x="758" y="121"/>
                    <a:pt x="759" y="121"/>
                  </a:cubicBezTo>
                  <a:cubicBezTo>
                    <a:pt x="760" y="121"/>
                    <a:pt x="761" y="122"/>
                    <a:pt x="762" y="122"/>
                  </a:cubicBezTo>
                  <a:cubicBezTo>
                    <a:pt x="763" y="122"/>
                    <a:pt x="765" y="121"/>
                    <a:pt x="767" y="120"/>
                  </a:cubicBezTo>
                  <a:cubicBezTo>
                    <a:pt x="768" y="119"/>
                    <a:pt x="768" y="117"/>
                    <a:pt x="768" y="116"/>
                  </a:cubicBezTo>
                  <a:cubicBezTo>
                    <a:pt x="767" y="116"/>
                    <a:pt x="767" y="115"/>
                    <a:pt x="766" y="115"/>
                  </a:cubicBezTo>
                  <a:cubicBezTo>
                    <a:pt x="766" y="115"/>
                    <a:pt x="766" y="111"/>
                    <a:pt x="766" y="111"/>
                  </a:cubicBezTo>
                  <a:cubicBezTo>
                    <a:pt x="766" y="110"/>
                    <a:pt x="767" y="111"/>
                    <a:pt x="768" y="111"/>
                  </a:cubicBezTo>
                  <a:cubicBezTo>
                    <a:pt x="768" y="112"/>
                    <a:pt x="769" y="112"/>
                    <a:pt x="768" y="113"/>
                  </a:cubicBezTo>
                  <a:cubicBezTo>
                    <a:pt x="768" y="113"/>
                    <a:pt x="769" y="114"/>
                    <a:pt x="769" y="115"/>
                  </a:cubicBezTo>
                  <a:cubicBezTo>
                    <a:pt x="770" y="115"/>
                    <a:pt x="770" y="116"/>
                    <a:pt x="772" y="116"/>
                  </a:cubicBezTo>
                  <a:cubicBezTo>
                    <a:pt x="773" y="117"/>
                    <a:pt x="778" y="117"/>
                    <a:pt x="779" y="117"/>
                  </a:cubicBezTo>
                  <a:cubicBezTo>
                    <a:pt x="780" y="117"/>
                    <a:pt x="783" y="119"/>
                    <a:pt x="782" y="120"/>
                  </a:cubicBezTo>
                  <a:cubicBezTo>
                    <a:pt x="781" y="120"/>
                    <a:pt x="783" y="122"/>
                    <a:pt x="784" y="122"/>
                  </a:cubicBezTo>
                  <a:cubicBezTo>
                    <a:pt x="785" y="122"/>
                    <a:pt x="788" y="122"/>
                    <a:pt x="790" y="123"/>
                  </a:cubicBezTo>
                  <a:cubicBezTo>
                    <a:pt x="791" y="123"/>
                    <a:pt x="792" y="125"/>
                    <a:pt x="794" y="125"/>
                  </a:cubicBezTo>
                  <a:cubicBezTo>
                    <a:pt x="795" y="125"/>
                    <a:pt x="797" y="124"/>
                    <a:pt x="797" y="123"/>
                  </a:cubicBezTo>
                  <a:cubicBezTo>
                    <a:pt x="797" y="123"/>
                    <a:pt x="795" y="122"/>
                    <a:pt x="795" y="123"/>
                  </a:cubicBezTo>
                  <a:cubicBezTo>
                    <a:pt x="794" y="123"/>
                    <a:pt x="794" y="122"/>
                    <a:pt x="793" y="122"/>
                  </a:cubicBezTo>
                  <a:cubicBezTo>
                    <a:pt x="793" y="121"/>
                    <a:pt x="794" y="121"/>
                    <a:pt x="795" y="121"/>
                  </a:cubicBezTo>
                  <a:cubicBezTo>
                    <a:pt x="796" y="120"/>
                    <a:pt x="795" y="119"/>
                    <a:pt x="794" y="118"/>
                  </a:cubicBezTo>
                  <a:cubicBezTo>
                    <a:pt x="794" y="117"/>
                    <a:pt x="793" y="116"/>
                    <a:pt x="793" y="116"/>
                  </a:cubicBezTo>
                  <a:cubicBezTo>
                    <a:pt x="794" y="116"/>
                    <a:pt x="796" y="116"/>
                    <a:pt x="797" y="116"/>
                  </a:cubicBezTo>
                  <a:cubicBezTo>
                    <a:pt x="799" y="116"/>
                    <a:pt x="797" y="115"/>
                    <a:pt x="797" y="114"/>
                  </a:cubicBezTo>
                  <a:cubicBezTo>
                    <a:pt x="796" y="114"/>
                    <a:pt x="799" y="115"/>
                    <a:pt x="800" y="116"/>
                  </a:cubicBezTo>
                  <a:cubicBezTo>
                    <a:pt x="801" y="116"/>
                    <a:pt x="800" y="116"/>
                    <a:pt x="800" y="114"/>
                  </a:cubicBezTo>
                  <a:cubicBezTo>
                    <a:pt x="801" y="113"/>
                    <a:pt x="801" y="113"/>
                    <a:pt x="802" y="113"/>
                  </a:cubicBezTo>
                  <a:cubicBezTo>
                    <a:pt x="803" y="112"/>
                    <a:pt x="802" y="112"/>
                    <a:pt x="800" y="111"/>
                  </a:cubicBezTo>
                  <a:cubicBezTo>
                    <a:pt x="797" y="110"/>
                    <a:pt x="797" y="109"/>
                    <a:pt x="796" y="108"/>
                  </a:cubicBezTo>
                  <a:cubicBezTo>
                    <a:pt x="796" y="107"/>
                    <a:pt x="795" y="107"/>
                    <a:pt x="795" y="108"/>
                  </a:cubicBezTo>
                  <a:cubicBezTo>
                    <a:pt x="794" y="108"/>
                    <a:pt x="793" y="105"/>
                    <a:pt x="792" y="105"/>
                  </a:cubicBezTo>
                  <a:cubicBezTo>
                    <a:pt x="791" y="105"/>
                    <a:pt x="789" y="104"/>
                    <a:pt x="789" y="105"/>
                  </a:cubicBezTo>
                  <a:cubicBezTo>
                    <a:pt x="788" y="105"/>
                    <a:pt x="785" y="104"/>
                    <a:pt x="785" y="105"/>
                  </a:cubicBezTo>
                  <a:cubicBezTo>
                    <a:pt x="784" y="105"/>
                    <a:pt x="786" y="109"/>
                    <a:pt x="785" y="109"/>
                  </a:cubicBezTo>
                  <a:cubicBezTo>
                    <a:pt x="784" y="110"/>
                    <a:pt x="782" y="103"/>
                    <a:pt x="782" y="102"/>
                  </a:cubicBezTo>
                  <a:cubicBezTo>
                    <a:pt x="782" y="101"/>
                    <a:pt x="781" y="100"/>
                    <a:pt x="780" y="100"/>
                  </a:cubicBezTo>
                  <a:cubicBezTo>
                    <a:pt x="779" y="100"/>
                    <a:pt x="776" y="99"/>
                    <a:pt x="774" y="99"/>
                  </a:cubicBezTo>
                  <a:cubicBezTo>
                    <a:pt x="772" y="99"/>
                    <a:pt x="771" y="96"/>
                    <a:pt x="769" y="96"/>
                  </a:cubicBezTo>
                  <a:cubicBezTo>
                    <a:pt x="768" y="96"/>
                    <a:pt x="765" y="95"/>
                    <a:pt x="764" y="94"/>
                  </a:cubicBezTo>
                  <a:cubicBezTo>
                    <a:pt x="762" y="93"/>
                    <a:pt x="761" y="93"/>
                    <a:pt x="759" y="92"/>
                  </a:cubicBezTo>
                  <a:cubicBezTo>
                    <a:pt x="756" y="91"/>
                    <a:pt x="756" y="90"/>
                    <a:pt x="755" y="89"/>
                  </a:cubicBezTo>
                  <a:cubicBezTo>
                    <a:pt x="753" y="88"/>
                    <a:pt x="752" y="89"/>
                    <a:pt x="751" y="88"/>
                  </a:cubicBezTo>
                  <a:cubicBezTo>
                    <a:pt x="750" y="88"/>
                    <a:pt x="750" y="86"/>
                    <a:pt x="749" y="85"/>
                  </a:cubicBezTo>
                  <a:cubicBezTo>
                    <a:pt x="747" y="85"/>
                    <a:pt x="745" y="84"/>
                    <a:pt x="743" y="84"/>
                  </a:cubicBezTo>
                  <a:cubicBezTo>
                    <a:pt x="741" y="83"/>
                    <a:pt x="741" y="82"/>
                    <a:pt x="739" y="81"/>
                  </a:cubicBezTo>
                  <a:cubicBezTo>
                    <a:pt x="736" y="80"/>
                    <a:pt x="728" y="81"/>
                    <a:pt x="725" y="81"/>
                  </a:cubicBezTo>
                  <a:cubicBezTo>
                    <a:pt x="722" y="80"/>
                    <a:pt x="720" y="79"/>
                    <a:pt x="720" y="79"/>
                  </a:cubicBezTo>
                  <a:cubicBezTo>
                    <a:pt x="719" y="80"/>
                    <a:pt x="720" y="81"/>
                    <a:pt x="721" y="81"/>
                  </a:cubicBezTo>
                  <a:cubicBezTo>
                    <a:pt x="722" y="82"/>
                    <a:pt x="719" y="82"/>
                    <a:pt x="719" y="82"/>
                  </a:cubicBezTo>
                  <a:cubicBezTo>
                    <a:pt x="719" y="83"/>
                    <a:pt x="720" y="84"/>
                    <a:pt x="721" y="84"/>
                  </a:cubicBezTo>
                  <a:cubicBezTo>
                    <a:pt x="723" y="85"/>
                    <a:pt x="722" y="85"/>
                    <a:pt x="722" y="86"/>
                  </a:cubicBezTo>
                  <a:cubicBezTo>
                    <a:pt x="722" y="87"/>
                    <a:pt x="722" y="87"/>
                    <a:pt x="723" y="88"/>
                  </a:cubicBezTo>
                  <a:cubicBezTo>
                    <a:pt x="724" y="88"/>
                    <a:pt x="723" y="89"/>
                    <a:pt x="723" y="89"/>
                  </a:cubicBezTo>
                  <a:cubicBezTo>
                    <a:pt x="722" y="89"/>
                    <a:pt x="723" y="91"/>
                    <a:pt x="722" y="92"/>
                  </a:cubicBezTo>
                  <a:cubicBezTo>
                    <a:pt x="721" y="92"/>
                    <a:pt x="720" y="90"/>
                    <a:pt x="720" y="90"/>
                  </a:cubicBezTo>
                  <a:cubicBezTo>
                    <a:pt x="719" y="90"/>
                    <a:pt x="720" y="92"/>
                    <a:pt x="720" y="92"/>
                  </a:cubicBezTo>
                  <a:cubicBezTo>
                    <a:pt x="719" y="92"/>
                    <a:pt x="717" y="89"/>
                    <a:pt x="717" y="89"/>
                  </a:cubicBezTo>
                  <a:cubicBezTo>
                    <a:pt x="717" y="88"/>
                    <a:pt x="714" y="87"/>
                    <a:pt x="713" y="86"/>
                  </a:cubicBezTo>
                  <a:cubicBezTo>
                    <a:pt x="712" y="85"/>
                    <a:pt x="711" y="82"/>
                    <a:pt x="711" y="82"/>
                  </a:cubicBezTo>
                  <a:cubicBezTo>
                    <a:pt x="710" y="82"/>
                    <a:pt x="710" y="82"/>
                    <a:pt x="710" y="83"/>
                  </a:cubicBezTo>
                  <a:cubicBezTo>
                    <a:pt x="710" y="84"/>
                    <a:pt x="703" y="83"/>
                    <a:pt x="701" y="83"/>
                  </a:cubicBezTo>
                  <a:cubicBezTo>
                    <a:pt x="698" y="82"/>
                    <a:pt x="693" y="82"/>
                    <a:pt x="692" y="82"/>
                  </a:cubicBezTo>
                  <a:cubicBezTo>
                    <a:pt x="690" y="83"/>
                    <a:pt x="689" y="84"/>
                    <a:pt x="689" y="85"/>
                  </a:cubicBezTo>
                  <a:cubicBezTo>
                    <a:pt x="689" y="86"/>
                    <a:pt x="690" y="89"/>
                    <a:pt x="690" y="89"/>
                  </a:cubicBezTo>
                  <a:cubicBezTo>
                    <a:pt x="689" y="90"/>
                    <a:pt x="688" y="87"/>
                    <a:pt x="688" y="86"/>
                  </a:cubicBezTo>
                  <a:cubicBezTo>
                    <a:pt x="688" y="85"/>
                    <a:pt x="686" y="85"/>
                    <a:pt x="685" y="84"/>
                  </a:cubicBezTo>
                  <a:cubicBezTo>
                    <a:pt x="684" y="83"/>
                    <a:pt x="683" y="82"/>
                    <a:pt x="682" y="81"/>
                  </a:cubicBezTo>
                  <a:cubicBezTo>
                    <a:pt x="680" y="80"/>
                    <a:pt x="681" y="81"/>
                    <a:pt x="681" y="80"/>
                  </a:cubicBezTo>
                  <a:cubicBezTo>
                    <a:pt x="681" y="79"/>
                    <a:pt x="680" y="78"/>
                    <a:pt x="679" y="77"/>
                  </a:cubicBezTo>
                  <a:cubicBezTo>
                    <a:pt x="678" y="76"/>
                    <a:pt x="676" y="73"/>
                    <a:pt x="674" y="72"/>
                  </a:cubicBezTo>
                  <a:cubicBezTo>
                    <a:pt x="671" y="71"/>
                    <a:pt x="665" y="72"/>
                    <a:pt x="662" y="72"/>
                  </a:cubicBezTo>
                  <a:cubicBezTo>
                    <a:pt x="659" y="72"/>
                    <a:pt x="655" y="73"/>
                    <a:pt x="653" y="73"/>
                  </a:cubicBezTo>
                  <a:cubicBezTo>
                    <a:pt x="651" y="73"/>
                    <a:pt x="649" y="72"/>
                    <a:pt x="648" y="71"/>
                  </a:cubicBezTo>
                  <a:cubicBezTo>
                    <a:pt x="647" y="71"/>
                    <a:pt x="643" y="67"/>
                    <a:pt x="642" y="66"/>
                  </a:cubicBezTo>
                  <a:cubicBezTo>
                    <a:pt x="641" y="65"/>
                    <a:pt x="639" y="66"/>
                    <a:pt x="639" y="65"/>
                  </a:cubicBezTo>
                  <a:cubicBezTo>
                    <a:pt x="639" y="64"/>
                    <a:pt x="641" y="65"/>
                    <a:pt x="642" y="65"/>
                  </a:cubicBezTo>
                  <a:cubicBezTo>
                    <a:pt x="642" y="65"/>
                    <a:pt x="641" y="63"/>
                    <a:pt x="641" y="62"/>
                  </a:cubicBezTo>
                  <a:cubicBezTo>
                    <a:pt x="640" y="61"/>
                    <a:pt x="638" y="60"/>
                    <a:pt x="636" y="60"/>
                  </a:cubicBezTo>
                  <a:cubicBezTo>
                    <a:pt x="634" y="60"/>
                    <a:pt x="633" y="59"/>
                    <a:pt x="631" y="59"/>
                  </a:cubicBezTo>
                  <a:cubicBezTo>
                    <a:pt x="629" y="59"/>
                    <a:pt x="630" y="60"/>
                    <a:pt x="629" y="60"/>
                  </a:cubicBezTo>
                  <a:cubicBezTo>
                    <a:pt x="629" y="60"/>
                    <a:pt x="627" y="60"/>
                    <a:pt x="626" y="60"/>
                  </a:cubicBezTo>
                  <a:cubicBezTo>
                    <a:pt x="625" y="60"/>
                    <a:pt x="625" y="61"/>
                    <a:pt x="624" y="61"/>
                  </a:cubicBezTo>
                  <a:cubicBezTo>
                    <a:pt x="623" y="61"/>
                    <a:pt x="621" y="61"/>
                    <a:pt x="620" y="61"/>
                  </a:cubicBezTo>
                  <a:cubicBezTo>
                    <a:pt x="618" y="61"/>
                    <a:pt x="619" y="61"/>
                    <a:pt x="620" y="60"/>
                  </a:cubicBezTo>
                  <a:cubicBezTo>
                    <a:pt x="620" y="59"/>
                    <a:pt x="620" y="59"/>
                    <a:pt x="620" y="58"/>
                  </a:cubicBezTo>
                  <a:cubicBezTo>
                    <a:pt x="619" y="58"/>
                    <a:pt x="620" y="58"/>
                    <a:pt x="621" y="58"/>
                  </a:cubicBezTo>
                  <a:cubicBezTo>
                    <a:pt x="622" y="58"/>
                    <a:pt x="627" y="59"/>
                    <a:pt x="628" y="59"/>
                  </a:cubicBezTo>
                  <a:cubicBezTo>
                    <a:pt x="630" y="59"/>
                    <a:pt x="622" y="57"/>
                    <a:pt x="619" y="57"/>
                  </a:cubicBezTo>
                  <a:cubicBezTo>
                    <a:pt x="616" y="57"/>
                    <a:pt x="610" y="56"/>
                    <a:pt x="608" y="56"/>
                  </a:cubicBezTo>
                  <a:cubicBezTo>
                    <a:pt x="607" y="57"/>
                    <a:pt x="603" y="58"/>
                    <a:pt x="602" y="58"/>
                  </a:cubicBezTo>
                  <a:cubicBezTo>
                    <a:pt x="602" y="58"/>
                    <a:pt x="601" y="59"/>
                    <a:pt x="602" y="61"/>
                  </a:cubicBezTo>
                  <a:cubicBezTo>
                    <a:pt x="603" y="62"/>
                    <a:pt x="603" y="61"/>
                    <a:pt x="603" y="60"/>
                  </a:cubicBezTo>
                  <a:cubicBezTo>
                    <a:pt x="604" y="60"/>
                    <a:pt x="604" y="61"/>
                    <a:pt x="606" y="61"/>
                  </a:cubicBezTo>
                  <a:cubicBezTo>
                    <a:pt x="607" y="62"/>
                    <a:pt x="604" y="61"/>
                    <a:pt x="604" y="62"/>
                  </a:cubicBezTo>
                  <a:cubicBezTo>
                    <a:pt x="605" y="62"/>
                    <a:pt x="604" y="62"/>
                    <a:pt x="604" y="63"/>
                  </a:cubicBezTo>
                  <a:cubicBezTo>
                    <a:pt x="603" y="64"/>
                    <a:pt x="606" y="66"/>
                    <a:pt x="607" y="67"/>
                  </a:cubicBezTo>
                  <a:cubicBezTo>
                    <a:pt x="607" y="67"/>
                    <a:pt x="606" y="67"/>
                    <a:pt x="605" y="67"/>
                  </a:cubicBezTo>
                  <a:cubicBezTo>
                    <a:pt x="605" y="67"/>
                    <a:pt x="605" y="67"/>
                    <a:pt x="604" y="68"/>
                  </a:cubicBezTo>
                  <a:cubicBezTo>
                    <a:pt x="603" y="68"/>
                    <a:pt x="602" y="66"/>
                    <a:pt x="602" y="66"/>
                  </a:cubicBezTo>
                  <a:cubicBezTo>
                    <a:pt x="602" y="65"/>
                    <a:pt x="600" y="65"/>
                    <a:pt x="599" y="66"/>
                  </a:cubicBezTo>
                  <a:cubicBezTo>
                    <a:pt x="598" y="66"/>
                    <a:pt x="600" y="67"/>
                    <a:pt x="601" y="68"/>
                  </a:cubicBezTo>
                  <a:cubicBezTo>
                    <a:pt x="601" y="69"/>
                    <a:pt x="600" y="69"/>
                    <a:pt x="599" y="69"/>
                  </a:cubicBezTo>
                  <a:cubicBezTo>
                    <a:pt x="599" y="69"/>
                    <a:pt x="600" y="71"/>
                    <a:pt x="599" y="71"/>
                  </a:cubicBezTo>
                  <a:cubicBezTo>
                    <a:pt x="598" y="71"/>
                    <a:pt x="596" y="68"/>
                    <a:pt x="595" y="68"/>
                  </a:cubicBezTo>
                  <a:cubicBezTo>
                    <a:pt x="594" y="67"/>
                    <a:pt x="593" y="66"/>
                    <a:pt x="592" y="67"/>
                  </a:cubicBezTo>
                  <a:cubicBezTo>
                    <a:pt x="591" y="67"/>
                    <a:pt x="590" y="66"/>
                    <a:pt x="588" y="66"/>
                  </a:cubicBezTo>
                  <a:cubicBezTo>
                    <a:pt x="587" y="65"/>
                    <a:pt x="586" y="66"/>
                    <a:pt x="586" y="67"/>
                  </a:cubicBezTo>
                  <a:cubicBezTo>
                    <a:pt x="585" y="67"/>
                    <a:pt x="584" y="67"/>
                    <a:pt x="583" y="67"/>
                  </a:cubicBezTo>
                  <a:cubicBezTo>
                    <a:pt x="582" y="67"/>
                    <a:pt x="580" y="64"/>
                    <a:pt x="579" y="63"/>
                  </a:cubicBezTo>
                  <a:cubicBezTo>
                    <a:pt x="578" y="62"/>
                    <a:pt x="579" y="63"/>
                    <a:pt x="578" y="65"/>
                  </a:cubicBezTo>
                  <a:cubicBezTo>
                    <a:pt x="577" y="66"/>
                    <a:pt x="577" y="68"/>
                    <a:pt x="578" y="70"/>
                  </a:cubicBezTo>
                  <a:cubicBezTo>
                    <a:pt x="578" y="72"/>
                    <a:pt x="576" y="73"/>
                    <a:pt x="576" y="74"/>
                  </a:cubicBezTo>
                  <a:cubicBezTo>
                    <a:pt x="575" y="74"/>
                    <a:pt x="575" y="73"/>
                    <a:pt x="574" y="72"/>
                  </a:cubicBezTo>
                  <a:cubicBezTo>
                    <a:pt x="574" y="72"/>
                    <a:pt x="573" y="72"/>
                    <a:pt x="572" y="72"/>
                  </a:cubicBezTo>
                  <a:cubicBezTo>
                    <a:pt x="572" y="72"/>
                    <a:pt x="571" y="70"/>
                    <a:pt x="571" y="70"/>
                  </a:cubicBezTo>
                  <a:cubicBezTo>
                    <a:pt x="571" y="69"/>
                    <a:pt x="570" y="68"/>
                    <a:pt x="570" y="68"/>
                  </a:cubicBezTo>
                  <a:cubicBezTo>
                    <a:pt x="569" y="67"/>
                    <a:pt x="569" y="67"/>
                    <a:pt x="567" y="66"/>
                  </a:cubicBezTo>
                  <a:cubicBezTo>
                    <a:pt x="566" y="65"/>
                    <a:pt x="566" y="65"/>
                    <a:pt x="566" y="64"/>
                  </a:cubicBezTo>
                  <a:cubicBezTo>
                    <a:pt x="565" y="63"/>
                    <a:pt x="565" y="64"/>
                    <a:pt x="564" y="64"/>
                  </a:cubicBezTo>
                  <a:cubicBezTo>
                    <a:pt x="564" y="64"/>
                    <a:pt x="563" y="63"/>
                    <a:pt x="563" y="63"/>
                  </a:cubicBezTo>
                  <a:cubicBezTo>
                    <a:pt x="563" y="62"/>
                    <a:pt x="562" y="62"/>
                    <a:pt x="562" y="63"/>
                  </a:cubicBezTo>
                  <a:cubicBezTo>
                    <a:pt x="562" y="63"/>
                    <a:pt x="560" y="60"/>
                    <a:pt x="560" y="60"/>
                  </a:cubicBezTo>
                  <a:cubicBezTo>
                    <a:pt x="559" y="59"/>
                    <a:pt x="557" y="59"/>
                    <a:pt x="556" y="59"/>
                  </a:cubicBezTo>
                  <a:cubicBezTo>
                    <a:pt x="555" y="59"/>
                    <a:pt x="554" y="58"/>
                    <a:pt x="554" y="57"/>
                  </a:cubicBezTo>
                  <a:cubicBezTo>
                    <a:pt x="553" y="56"/>
                    <a:pt x="558" y="58"/>
                    <a:pt x="559" y="59"/>
                  </a:cubicBezTo>
                  <a:cubicBezTo>
                    <a:pt x="561" y="59"/>
                    <a:pt x="561" y="60"/>
                    <a:pt x="562" y="61"/>
                  </a:cubicBezTo>
                  <a:cubicBezTo>
                    <a:pt x="564" y="62"/>
                    <a:pt x="565" y="62"/>
                    <a:pt x="565" y="62"/>
                  </a:cubicBezTo>
                  <a:cubicBezTo>
                    <a:pt x="565" y="61"/>
                    <a:pt x="564" y="55"/>
                    <a:pt x="564" y="54"/>
                  </a:cubicBezTo>
                  <a:cubicBezTo>
                    <a:pt x="564" y="53"/>
                    <a:pt x="562" y="53"/>
                    <a:pt x="560" y="52"/>
                  </a:cubicBezTo>
                  <a:cubicBezTo>
                    <a:pt x="559" y="51"/>
                    <a:pt x="560" y="50"/>
                    <a:pt x="558" y="49"/>
                  </a:cubicBezTo>
                  <a:cubicBezTo>
                    <a:pt x="557" y="49"/>
                    <a:pt x="557" y="48"/>
                    <a:pt x="556" y="48"/>
                  </a:cubicBezTo>
                  <a:cubicBezTo>
                    <a:pt x="555" y="48"/>
                    <a:pt x="553" y="48"/>
                    <a:pt x="553" y="48"/>
                  </a:cubicBezTo>
                  <a:cubicBezTo>
                    <a:pt x="552" y="48"/>
                    <a:pt x="551" y="48"/>
                    <a:pt x="550" y="48"/>
                  </a:cubicBezTo>
                  <a:cubicBezTo>
                    <a:pt x="548" y="48"/>
                    <a:pt x="547" y="48"/>
                    <a:pt x="546" y="47"/>
                  </a:cubicBezTo>
                  <a:cubicBezTo>
                    <a:pt x="545" y="46"/>
                    <a:pt x="545" y="46"/>
                    <a:pt x="543" y="46"/>
                  </a:cubicBezTo>
                  <a:cubicBezTo>
                    <a:pt x="542" y="46"/>
                    <a:pt x="541" y="45"/>
                    <a:pt x="540" y="45"/>
                  </a:cubicBezTo>
                  <a:cubicBezTo>
                    <a:pt x="539" y="45"/>
                    <a:pt x="539" y="46"/>
                    <a:pt x="538" y="47"/>
                  </a:cubicBezTo>
                  <a:cubicBezTo>
                    <a:pt x="538" y="47"/>
                    <a:pt x="540" y="48"/>
                    <a:pt x="541" y="49"/>
                  </a:cubicBezTo>
                  <a:cubicBezTo>
                    <a:pt x="542" y="50"/>
                    <a:pt x="542" y="50"/>
                    <a:pt x="541" y="50"/>
                  </a:cubicBezTo>
                  <a:cubicBezTo>
                    <a:pt x="540" y="51"/>
                    <a:pt x="540" y="51"/>
                    <a:pt x="541" y="52"/>
                  </a:cubicBezTo>
                  <a:cubicBezTo>
                    <a:pt x="543" y="53"/>
                    <a:pt x="540" y="52"/>
                    <a:pt x="541" y="53"/>
                  </a:cubicBezTo>
                  <a:cubicBezTo>
                    <a:pt x="542" y="54"/>
                    <a:pt x="538" y="54"/>
                    <a:pt x="536" y="53"/>
                  </a:cubicBezTo>
                  <a:cubicBezTo>
                    <a:pt x="533" y="52"/>
                    <a:pt x="531" y="53"/>
                    <a:pt x="530" y="53"/>
                  </a:cubicBezTo>
                  <a:cubicBezTo>
                    <a:pt x="529" y="53"/>
                    <a:pt x="528" y="50"/>
                    <a:pt x="528" y="50"/>
                  </a:cubicBezTo>
                  <a:cubicBezTo>
                    <a:pt x="528" y="49"/>
                    <a:pt x="525" y="49"/>
                    <a:pt x="523" y="49"/>
                  </a:cubicBezTo>
                  <a:cubicBezTo>
                    <a:pt x="521" y="49"/>
                    <a:pt x="518" y="48"/>
                    <a:pt x="517" y="47"/>
                  </a:cubicBezTo>
                  <a:cubicBezTo>
                    <a:pt x="516" y="47"/>
                    <a:pt x="517" y="47"/>
                    <a:pt x="516" y="48"/>
                  </a:cubicBezTo>
                  <a:cubicBezTo>
                    <a:pt x="516" y="48"/>
                    <a:pt x="512" y="46"/>
                    <a:pt x="510" y="46"/>
                  </a:cubicBezTo>
                  <a:cubicBezTo>
                    <a:pt x="508" y="46"/>
                    <a:pt x="507" y="46"/>
                    <a:pt x="506" y="47"/>
                  </a:cubicBezTo>
                  <a:cubicBezTo>
                    <a:pt x="506" y="48"/>
                    <a:pt x="508" y="50"/>
                    <a:pt x="509" y="51"/>
                  </a:cubicBezTo>
                  <a:cubicBezTo>
                    <a:pt x="510" y="52"/>
                    <a:pt x="507" y="53"/>
                    <a:pt x="506" y="54"/>
                  </a:cubicBezTo>
                  <a:cubicBezTo>
                    <a:pt x="506" y="54"/>
                    <a:pt x="507" y="52"/>
                    <a:pt x="507" y="51"/>
                  </a:cubicBezTo>
                  <a:cubicBezTo>
                    <a:pt x="506" y="50"/>
                    <a:pt x="504" y="44"/>
                    <a:pt x="503" y="44"/>
                  </a:cubicBezTo>
                  <a:cubicBezTo>
                    <a:pt x="503" y="43"/>
                    <a:pt x="502" y="43"/>
                    <a:pt x="500" y="43"/>
                  </a:cubicBezTo>
                  <a:cubicBezTo>
                    <a:pt x="499" y="43"/>
                    <a:pt x="499" y="40"/>
                    <a:pt x="498" y="39"/>
                  </a:cubicBezTo>
                  <a:cubicBezTo>
                    <a:pt x="498" y="39"/>
                    <a:pt x="498" y="40"/>
                    <a:pt x="496" y="40"/>
                  </a:cubicBezTo>
                  <a:cubicBezTo>
                    <a:pt x="495" y="41"/>
                    <a:pt x="495" y="41"/>
                    <a:pt x="494" y="42"/>
                  </a:cubicBezTo>
                  <a:cubicBezTo>
                    <a:pt x="492" y="44"/>
                    <a:pt x="492" y="44"/>
                    <a:pt x="490" y="45"/>
                  </a:cubicBezTo>
                  <a:cubicBezTo>
                    <a:pt x="488" y="46"/>
                    <a:pt x="485" y="50"/>
                    <a:pt x="484" y="51"/>
                  </a:cubicBezTo>
                  <a:cubicBezTo>
                    <a:pt x="482" y="52"/>
                    <a:pt x="483" y="49"/>
                    <a:pt x="483" y="47"/>
                  </a:cubicBezTo>
                  <a:cubicBezTo>
                    <a:pt x="483" y="44"/>
                    <a:pt x="483" y="43"/>
                    <a:pt x="482" y="43"/>
                  </a:cubicBezTo>
                  <a:cubicBezTo>
                    <a:pt x="482" y="42"/>
                    <a:pt x="484" y="43"/>
                    <a:pt x="485" y="43"/>
                  </a:cubicBezTo>
                  <a:cubicBezTo>
                    <a:pt x="486" y="43"/>
                    <a:pt x="490" y="37"/>
                    <a:pt x="491" y="36"/>
                  </a:cubicBezTo>
                  <a:cubicBezTo>
                    <a:pt x="493" y="36"/>
                    <a:pt x="493" y="35"/>
                    <a:pt x="495" y="34"/>
                  </a:cubicBezTo>
                  <a:cubicBezTo>
                    <a:pt x="496" y="33"/>
                    <a:pt x="497" y="34"/>
                    <a:pt x="500" y="32"/>
                  </a:cubicBezTo>
                  <a:cubicBezTo>
                    <a:pt x="502" y="30"/>
                    <a:pt x="501" y="25"/>
                    <a:pt x="501" y="23"/>
                  </a:cubicBezTo>
                  <a:cubicBezTo>
                    <a:pt x="501" y="20"/>
                    <a:pt x="501" y="19"/>
                    <a:pt x="500" y="18"/>
                  </a:cubicBezTo>
                  <a:cubicBezTo>
                    <a:pt x="499" y="17"/>
                    <a:pt x="499" y="17"/>
                    <a:pt x="498" y="15"/>
                  </a:cubicBezTo>
                  <a:cubicBezTo>
                    <a:pt x="497" y="14"/>
                    <a:pt x="496" y="13"/>
                    <a:pt x="495" y="13"/>
                  </a:cubicBezTo>
                  <a:cubicBezTo>
                    <a:pt x="494" y="13"/>
                    <a:pt x="493" y="13"/>
                    <a:pt x="493" y="13"/>
                  </a:cubicBezTo>
                  <a:cubicBezTo>
                    <a:pt x="493" y="13"/>
                    <a:pt x="491" y="13"/>
                    <a:pt x="490" y="13"/>
                  </a:cubicBezTo>
                  <a:cubicBezTo>
                    <a:pt x="489" y="14"/>
                    <a:pt x="481" y="13"/>
                    <a:pt x="478" y="13"/>
                  </a:cubicBezTo>
                  <a:cubicBezTo>
                    <a:pt x="475" y="13"/>
                    <a:pt x="476" y="14"/>
                    <a:pt x="475" y="15"/>
                  </a:cubicBezTo>
                  <a:cubicBezTo>
                    <a:pt x="474" y="16"/>
                    <a:pt x="473" y="16"/>
                    <a:pt x="472" y="17"/>
                  </a:cubicBezTo>
                  <a:cubicBezTo>
                    <a:pt x="471" y="17"/>
                    <a:pt x="471" y="15"/>
                    <a:pt x="472" y="14"/>
                  </a:cubicBezTo>
                  <a:cubicBezTo>
                    <a:pt x="472" y="13"/>
                    <a:pt x="473" y="10"/>
                    <a:pt x="473" y="10"/>
                  </a:cubicBezTo>
                  <a:cubicBezTo>
                    <a:pt x="473" y="9"/>
                    <a:pt x="471" y="9"/>
                    <a:pt x="470" y="9"/>
                  </a:cubicBezTo>
                  <a:cubicBezTo>
                    <a:pt x="469" y="9"/>
                    <a:pt x="471" y="8"/>
                    <a:pt x="471" y="7"/>
                  </a:cubicBezTo>
                  <a:cubicBezTo>
                    <a:pt x="472" y="7"/>
                    <a:pt x="472" y="6"/>
                    <a:pt x="472" y="5"/>
                  </a:cubicBezTo>
                  <a:cubicBezTo>
                    <a:pt x="472" y="4"/>
                    <a:pt x="472" y="4"/>
                    <a:pt x="470" y="3"/>
                  </a:cubicBezTo>
                  <a:cubicBezTo>
                    <a:pt x="469" y="2"/>
                    <a:pt x="468" y="1"/>
                    <a:pt x="467" y="1"/>
                  </a:cubicBezTo>
                  <a:cubicBezTo>
                    <a:pt x="465" y="0"/>
                    <a:pt x="465" y="0"/>
                    <a:pt x="464" y="0"/>
                  </a:cubicBezTo>
                  <a:cubicBezTo>
                    <a:pt x="463" y="0"/>
                    <a:pt x="463" y="0"/>
                    <a:pt x="462" y="1"/>
                  </a:cubicBezTo>
                  <a:cubicBezTo>
                    <a:pt x="461" y="1"/>
                    <a:pt x="458" y="2"/>
                    <a:pt x="458" y="3"/>
                  </a:cubicBezTo>
                  <a:cubicBezTo>
                    <a:pt x="458" y="4"/>
                    <a:pt x="458" y="5"/>
                    <a:pt x="456" y="7"/>
                  </a:cubicBezTo>
                  <a:cubicBezTo>
                    <a:pt x="455" y="9"/>
                    <a:pt x="456" y="10"/>
                    <a:pt x="456" y="12"/>
                  </a:cubicBezTo>
                  <a:cubicBezTo>
                    <a:pt x="456" y="14"/>
                    <a:pt x="456" y="15"/>
                    <a:pt x="452" y="15"/>
                  </a:cubicBezTo>
                  <a:cubicBezTo>
                    <a:pt x="449" y="16"/>
                    <a:pt x="449" y="14"/>
                    <a:pt x="448" y="16"/>
                  </a:cubicBezTo>
                  <a:cubicBezTo>
                    <a:pt x="447" y="17"/>
                    <a:pt x="449" y="19"/>
                    <a:pt x="453" y="21"/>
                  </a:cubicBezTo>
                  <a:cubicBezTo>
                    <a:pt x="457" y="22"/>
                    <a:pt x="456" y="21"/>
                    <a:pt x="456" y="22"/>
                  </a:cubicBezTo>
                  <a:cubicBezTo>
                    <a:pt x="456" y="23"/>
                    <a:pt x="454" y="22"/>
                    <a:pt x="453" y="22"/>
                  </a:cubicBezTo>
                  <a:cubicBezTo>
                    <a:pt x="451" y="23"/>
                    <a:pt x="453" y="23"/>
                    <a:pt x="454" y="23"/>
                  </a:cubicBezTo>
                  <a:cubicBezTo>
                    <a:pt x="455" y="23"/>
                    <a:pt x="456" y="24"/>
                    <a:pt x="457" y="25"/>
                  </a:cubicBezTo>
                  <a:cubicBezTo>
                    <a:pt x="458" y="27"/>
                    <a:pt x="456" y="28"/>
                    <a:pt x="456" y="29"/>
                  </a:cubicBezTo>
                  <a:cubicBezTo>
                    <a:pt x="456" y="29"/>
                    <a:pt x="456" y="27"/>
                    <a:pt x="455" y="26"/>
                  </a:cubicBezTo>
                  <a:cubicBezTo>
                    <a:pt x="455" y="25"/>
                    <a:pt x="454" y="25"/>
                    <a:pt x="453" y="26"/>
                  </a:cubicBezTo>
                  <a:cubicBezTo>
                    <a:pt x="451" y="26"/>
                    <a:pt x="450" y="25"/>
                    <a:pt x="450" y="24"/>
                  </a:cubicBezTo>
                  <a:cubicBezTo>
                    <a:pt x="449" y="23"/>
                    <a:pt x="448" y="22"/>
                    <a:pt x="447" y="21"/>
                  </a:cubicBezTo>
                  <a:cubicBezTo>
                    <a:pt x="445" y="20"/>
                    <a:pt x="445" y="21"/>
                    <a:pt x="443" y="21"/>
                  </a:cubicBezTo>
                  <a:cubicBezTo>
                    <a:pt x="442" y="22"/>
                    <a:pt x="443" y="20"/>
                    <a:pt x="441" y="19"/>
                  </a:cubicBezTo>
                  <a:cubicBezTo>
                    <a:pt x="440" y="19"/>
                    <a:pt x="441" y="18"/>
                    <a:pt x="439" y="19"/>
                  </a:cubicBezTo>
                  <a:cubicBezTo>
                    <a:pt x="438" y="19"/>
                    <a:pt x="438" y="19"/>
                    <a:pt x="436" y="19"/>
                  </a:cubicBezTo>
                  <a:cubicBezTo>
                    <a:pt x="434" y="19"/>
                    <a:pt x="434" y="20"/>
                    <a:pt x="432" y="20"/>
                  </a:cubicBezTo>
                  <a:cubicBezTo>
                    <a:pt x="431" y="20"/>
                    <a:pt x="432" y="19"/>
                    <a:pt x="432" y="18"/>
                  </a:cubicBezTo>
                  <a:cubicBezTo>
                    <a:pt x="432" y="18"/>
                    <a:pt x="430" y="19"/>
                    <a:pt x="429" y="20"/>
                  </a:cubicBezTo>
                  <a:cubicBezTo>
                    <a:pt x="427" y="20"/>
                    <a:pt x="426" y="21"/>
                    <a:pt x="425" y="22"/>
                  </a:cubicBezTo>
                  <a:cubicBezTo>
                    <a:pt x="424" y="22"/>
                    <a:pt x="420" y="23"/>
                    <a:pt x="417" y="25"/>
                  </a:cubicBezTo>
                  <a:cubicBezTo>
                    <a:pt x="414" y="26"/>
                    <a:pt x="414" y="28"/>
                    <a:pt x="412" y="30"/>
                  </a:cubicBezTo>
                  <a:cubicBezTo>
                    <a:pt x="411" y="31"/>
                    <a:pt x="412" y="31"/>
                    <a:pt x="410" y="32"/>
                  </a:cubicBezTo>
                  <a:cubicBezTo>
                    <a:pt x="409" y="32"/>
                    <a:pt x="407" y="33"/>
                    <a:pt x="406" y="34"/>
                  </a:cubicBezTo>
                  <a:cubicBezTo>
                    <a:pt x="405" y="35"/>
                    <a:pt x="405" y="35"/>
                    <a:pt x="404" y="36"/>
                  </a:cubicBezTo>
                  <a:cubicBezTo>
                    <a:pt x="402" y="37"/>
                    <a:pt x="403" y="38"/>
                    <a:pt x="403" y="39"/>
                  </a:cubicBezTo>
                  <a:cubicBezTo>
                    <a:pt x="403" y="40"/>
                    <a:pt x="405" y="40"/>
                    <a:pt x="404" y="41"/>
                  </a:cubicBezTo>
                  <a:cubicBezTo>
                    <a:pt x="404" y="42"/>
                    <a:pt x="404" y="43"/>
                    <a:pt x="402" y="43"/>
                  </a:cubicBezTo>
                  <a:cubicBezTo>
                    <a:pt x="400" y="43"/>
                    <a:pt x="399" y="44"/>
                    <a:pt x="396" y="45"/>
                  </a:cubicBezTo>
                  <a:cubicBezTo>
                    <a:pt x="393" y="46"/>
                    <a:pt x="391" y="45"/>
                    <a:pt x="390" y="46"/>
                  </a:cubicBezTo>
                  <a:cubicBezTo>
                    <a:pt x="388" y="47"/>
                    <a:pt x="390" y="50"/>
                    <a:pt x="389" y="51"/>
                  </a:cubicBezTo>
                  <a:cubicBezTo>
                    <a:pt x="389" y="53"/>
                    <a:pt x="390" y="54"/>
                    <a:pt x="391" y="55"/>
                  </a:cubicBezTo>
                  <a:cubicBezTo>
                    <a:pt x="392" y="57"/>
                    <a:pt x="392" y="58"/>
                    <a:pt x="394" y="58"/>
                  </a:cubicBezTo>
                  <a:cubicBezTo>
                    <a:pt x="395" y="59"/>
                    <a:pt x="397" y="60"/>
                    <a:pt x="398" y="61"/>
                  </a:cubicBezTo>
                  <a:cubicBezTo>
                    <a:pt x="399" y="62"/>
                    <a:pt x="400" y="62"/>
                    <a:pt x="401" y="63"/>
                  </a:cubicBezTo>
                  <a:cubicBezTo>
                    <a:pt x="402" y="64"/>
                    <a:pt x="402" y="67"/>
                    <a:pt x="402" y="68"/>
                  </a:cubicBezTo>
                  <a:cubicBezTo>
                    <a:pt x="402" y="69"/>
                    <a:pt x="401" y="73"/>
                    <a:pt x="401" y="74"/>
                  </a:cubicBezTo>
                  <a:cubicBezTo>
                    <a:pt x="401" y="75"/>
                    <a:pt x="400" y="72"/>
                    <a:pt x="399" y="71"/>
                  </a:cubicBezTo>
                  <a:cubicBezTo>
                    <a:pt x="399" y="71"/>
                    <a:pt x="398" y="71"/>
                    <a:pt x="397" y="71"/>
                  </a:cubicBezTo>
                  <a:cubicBezTo>
                    <a:pt x="396" y="72"/>
                    <a:pt x="398" y="69"/>
                    <a:pt x="399" y="68"/>
                  </a:cubicBezTo>
                  <a:cubicBezTo>
                    <a:pt x="400" y="68"/>
                    <a:pt x="400" y="66"/>
                    <a:pt x="400" y="65"/>
                  </a:cubicBezTo>
                  <a:cubicBezTo>
                    <a:pt x="400" y="64"/>
                    <a:pt x="394" y="64"/>
                    <a:pt x="392" y="63"/>
                  </a:cubicBezTo>
                  <a:cubicBezTo>
                    <a:pt x="391" y="62"/>
                    <a:pt x="387" y="56"/>
                    <a:pt x="386" y="55"/>
                  </a:cubicBezTo>
                  <a:cubicBezTo>
                    <a:pt x="386" y="53"/>
                    <a:pt x="383" y="53"/>
                    <a:pt x="383" y="53"/>
                  </a:cubicBezTo>
                  <a:cubicBezTo>
                    <a:pt x="382" y="53"/>
                    <a:pt x="380" y="55"/>
                    <a:pt x="380" y="55"/>
                  </a:cubicBezTo>
                  <a:cubicBezTo>
                    <a:pt x="379" y="56"/>
                    <a:pt x="381" y="56"/>
                    <a:pt x="382" y="57"/>
                  </a:cubicBezTo>
                  <a:cubicBezTo>
                    <a:pt x="383" y="57"/>
                    <a:pt x="383" y="58"/>
                    <a:pt x="382" y="59"/>
                  </a:cubicBezTo>
                  <a:cubicBezTo>
                    <a:pt x="382" y="59"/>
                    <a:pt x="382" y="57"/>
                    <a:pt x="381" y="58"/>
                  </a:cubicBezTo>
                  <a:cubicBezTo>
                    <a:pt x="380" y="59"/>
                    <a:pt x="378" y="57"/>
                    <a:pt x="377" y="57"/>
                  </a:cubicBezTo>
                  <a:cubicBezTo>
                    <a:pt x="376" y="57"/>
                    <a:pt x="374" y="57"/>
                    <a:pt x="374" y="58"/>
                  </a:cubicBezTo>
                  <a:cubicBezTo>
                    <a:pt x="375" y="58"/>
                    <a:pt x="374" y="59"/>
                    <a:pt x="375" y="60"/>
                  </a:cubicBezTo>
                  <a:cubicBezTo>
                    <a:pt x="375" y="62"/>
                    <a:pt x="377" y="63"/>
                    <a:pt x="378" y="64"/>
                  </a:cubicBezTo>
                  <a:cubicBezTo>
                    <a:pt x="379" y="64"/>
                    <a:pt x="381" y="64"/>
                    <a:pt x="382" y="65"/>
                  </a:cubicBezTo>
                  <a:cubicBezTo>
                    <a:pt x="383" y="66"/>
                    <a:pt x="383" y="67"/>
                    <a:pt x="382" y="68"/>
                  </a:cubicBezTo>
                  <a:cubicBezTo>
                    <a:pt x="382" y="69"/>
                    <a:pt x="380" y="67"/>
                    <a:pt x="378" y="67"/>
                  </a:cubicBezTo>
                  <a:cubicBezTo>
                    <a:pt x="377" y="68"/>
                    <a:pt x="375" y="68"/>
                    <a:pt x="374" y="68"/>
                  </a:cubicBezTo>
                  <a:cubicBezTo>
                    <a:pt x="373" y="68"/>
                    <a:pt x="372" y="67"/>
                    <a:pt x="372" y="65"/>
                  </a:cubicBezTo>
                  <a:cubicBezTo>
                    <a:pt x="373" y="64"/>
                    <a:pt x="372" y="56"/>
                    <a:pt x="371" y="55"/>
                  </a:cubicBezTo>
                  <a:cubicBezTo>
                    <a:pt x="370" y="54"/>
                    <a:pt x="369" y="53"/>
                    <a:pt x="369" y="53"/>
                  </a:cubicBezTo>
                  <a:cubicBezTo>
                    <a:pt x="369" y="54"/>
                    <a:pt x="369" y="58"/>
                    <a:pt x="369" y="59"/>
                  </a:cubicBezTo>
                  <a:cubicBezTo>
                    <a:pt x="369" y="60"/>
                    <a:pt x="365" y="62"/>
                    <a:pt x="365" y="63"/>
                  </a:cubicBezTo>
                  <a:cubicBezTo>
                    <a:pt x="365" y="65"/>
                    <a:pt x="364" y="65"/>
                    <a:pt x="364" y="67"/>
                  </a:cubicBezTo>
                  <a:cubicBezTo>
                    <a:pt x="363" y="68"/>
                    <a:pt x="367" y="71"/>
                    <a:pt x="368" y="72"/>
                  </a:cubicBezTo>
                  <a:cubicBezTo>
                    <a:pt x="369" y="73"/>
                    <a:pt x="368" y="74"/>
                    <a:pt x="368" y="75"/>
                  </a:cubicBezTo>
                  <a:cubicBezTo>
                    <a:pt x="368" y="75"/>
                    <a:pt x="367" y="81"/>
                    <a:pt x="368" y="83"/>
                  </a:cubicBezTo>
                  <a:cubicBezTo>
                    <a:pt x="368" y="86"/>
                    <a:pt x="368" y="87"/>
                    <a:pt x="369" y="88"/>
                  </a:cubicBezTo>
                  <a:cubicBezTo>
                    <a:pt x="370" y="88"/>
                    <a:pt x="370" y="87"/>
                    <a:pt x="371" y="87"/>
                  </a:cubicBezTo>
                  <a:cubicBezTo>
                    <a:pt x="372" y="87"/>
                    <a:pt x="373" y="86"/>
                    <a:pt x="374" y="86"/>
                  </a:cubicBezTo>
                  <a:cubicBezTo>
                    <a:pt x="375" y="86"/>
                    <a:pt x="378" y="86"/>
                    <a:pt x="380" y="86"/>
                  </a:cubicBezTo>
                  <a:cubicBezTo>
                    <a:pt x="382" y="87"/>
                    <a:pt x="382" y="88"/>
                    <a:pt x="383" y="90"/>
                  </a:cubicBezTo>
                  <a:cubicBezTo>
                    <a:pt x="383" y="91"/>
                    <a:pt x="385" y="93"/>
                    <a:pt x="386" y="94"/>
                  </a:cubicBezTo>
                  <a:cubicBezTo>
                    <a:pt x="387" y="96"/>
                    <a:pt x="384" y="96"/>
                    <a:pt x="384" y="98"/>
                  </a:cubicBezTo>
                  <a:cubicBezTo>
                    <a:pt x="384" y="101"/>
                    <a:pt x="386" y="102"/>
                    <a:pt x="388" y="102"/>
                  </a:cubicBezTo>
                  <a:cubicBezTo>
                    <a:pt x="389" y="103"/>
                    <a:pt x="387" y="103"/>
                    <a:pt x="386" y="103"/>
                  </a:cubicBezTo>
                  <a:cubicBezTo>
                    <a:pt x="385" y="103"/>
                    <a:pt x="384" y="104"/>
                    <a:pt x="384" y="105"/>
                  </a:cubicBezTo>
                  <a:cubicBezTo>
                    <a:pt x="383" y="105"/>
                    <a:pt x="382" y="104"/>
                    <a:pt x="382" y="103"/>
                  </a:cubicBezTo>
                  <a:cubicBezTo>
                    <a:pt x="381" y="103"/>
                    <a:pt x="381" y="97"/>
                    <a:pt x="380" y="95"/>
                  </a:cubicBezTo>
                  <a:cubicBezTo>
                    <a:pt x="380" y="93"/>
                    <a:pt x="379" y="91"/>
                    <a:pt x="378" y="90"/>
                  </a:cubicBezTo>
                  <a:cubicBezTo>
                    <a:pt x="376" y="89"/>
                    <a:pt x="371" y="93"/>
                    <a:pt x="370" y="94"/>
                  </a:cubicBezTo>
                  <a:cubicBezTo>
                    <a:pt x="370" y="95"/>
                    <a:pt x="371" y="95"/>
                    <a:pt x="372" y="97"/>
                  </a:cubicBezTo>
                  <a:cubicBezTo>
                    <a:pt x="372" y="98"/>
                    <a:pt x="371" y="101"/>
                    <a:pt x="370" y="103"/>
                  </a:cubicBezTo>
                  <a:cubicBezTo>
                    <a:pt x="369" y="106"/>
                    <a:pt x="366" y="110"/>
                    <a:pt x="365" y="110"/>
                  </a:cubicBezTo>
                  <a:cubicBezTo>
                    <a:pt x="364" y="111"/>
                    <a:pt x="367" y="112"/>
                    <a:pt x="368" y="114"/>
                  </a:cubicBezTo>
                  <a:cubicBezTo>
                    <a:pt x="369" y="115"/>
                    <a:pt x="369" y="116"/>
                    <a:pt x="368" y="118"/>
                  </a:cubicBezTo>
                  <a:cubicBezTo>
                    <a:pt x="368" y="119"/>
                    <a:pt x="365" y="113"/>
                    <a:pt x="364" y="112"/>
                  </a:cubicBezTo>
                  <a:cubicBezTo>
                    <a:pt x="363" y="111"/>
                    <a:pt x="360" y="111"/>
                    <a:pt x="358" y="111"/>
                  </a:cubicBezTo>
                  <a:cubicBezTo>
                    <a:pt x="356" y="111"/>
                    <a:pt x="353" y="110"/>
                    <a:pt x="352" y="108"/>
                  </a:cubicBezTo>
                  <a:cubicBezTo>
                    <a:pt x="351" y="107"/>
                    <a:pt x="350" y="108"/>
                    <a:pt x="350" y="108"/>
                  </a:cubicBezTo>
                  <a:cubicBezTo>
                    <a:pt x="349" y="109"/>
                    <a:pt x="349" y="108"/>
                    <a:pt x="349" y="107"/>
                  </a:cubicBezTo>
                  <a:cubicBezTo>
                    <a:pt x="350" y="106"/>
                    <a:pt x="355" y="107"/>
                    <a:pt x="357" y="107"/>
                  </a:cubicBezTo>
                  <a:cubicBezTo>
                    <a:pt x="359" y="107"/>
                    <a:pt x="360" y="106"/>
                    <a:pt x="362" y="105"/>
                  </a:cubicBezTo>
                  <a:cubicBezTo>
                    <a:pt x="364" y="104"/>
                    <a:pt x="366" y="95"/>
                    <a:pt x="366" y="94"/>
                  </a:cubicBezTo>
                  <a:cubicBezTo>
                    <a:pt x="367" y="93"/>
                    <a:pt x="366" y="92"/>
                    <a:pt x="365" y="91"/>
                  </a:cubicBezTo>
                  <a:cubicBezTo>
                    <a:pt x="364" y="90"/>
                    <a:pt x="362" y="85"/>
                    <a:pt x="362" y="82"/>
                  </a:cubicBezTo>
                  <a:cubicBezTo>
                    <a:pt x="362" y="79"/>
                    <a:pt x="362" y="76"/>
                    <a:pt x="362" y="74"/>
                  </a:cubicBezTo>
                  <a:cubicBezTo>
                    <a:pt x="362" y="72"/>
                    <a:pt x="359" y="70"/>
                    <a:pt x="359" y="68"/>
                  </a:cubicBezTo>
                  <a:cubicBezTo>
                    <a:pt x="358" y="67"/>
                    <a:pt x="359" y="66"/>
                    <a:pt x="359" y="65"/>
                  </a:cubicBezTo>
                  <a:cubicBezTo>
                    <a:pt x="360" y="64"/>
                    <a:pt x="360" y="58"/>
                    <a:pt x="361" y="57"/>
                  </a:cubicBezTo>
                  <a:cubicBezTo>
                    <a:pt x="361" y="56"/>
                    <a:pt x="362" y="56"/>
                    <a:pt x="362" y="55"/>
                  </a:cubicBezTo>
                  <a:cubicBezTo>
                    <a:pt x="362" y="54"/>
                    <a:pt x="360" y="53"/>
                    <a:pt x="359" y="53"/>
                  </a:cubicBezTo>
                  <a:cubicBezTo>
                    <a:pt x="358" y="53"/>
                    <a:pt x="356" y="54"/>
                    <a:pt x="354" y="54"/>
                  </a:cubicBezTo>
                  <a:cubicBezTo>
                    <a:pt x="352" y="54"/>
                    <a:pt x="351" y="53"/>
                    <a:pt x="351" y="53"/>
                  </a:cubicBezTo>
                  <a:cubicBezTo>
                    <a:pt x="350" y="53"/>
                    <a:pt x="349" y="53"/>
                    <a:pt x="348" y="54"/>
                  </a:cubicBezTo>
                  <a:cubicBezTo>
                    <a:pt x="347" y="55"/>
                    <a:pt x="348" y="56"/>
                    <a:pt x="346" y="62"/>
                  </a:cubicBezTo>
                  <a:cubicBezTo>
                    <a:pt x="345" y="67"/>
                    <a:pt x="340" y="68"/>
                    <a:pt x="340" y="69"/>
                  </a:cubicBezTo>
                  <a:cubicBezTo>
                    <a:pt x="340" y="70"/>
                    <a:pt x="339" y="71"/>
                    <a:pt x="339" y="72"/>
                  </a:cubicBezTo>
                  <a:cubicBezTo>
                    <a:pt x="339" y="73"/>
                    <a:pt x="339" y="72"/>
                    <a:pt x="340" y="73"/>
                  </a:cubicBezTo>
                  <a:cubicBezTo>
                    <a:pt x="341" y="73"/>
                    <a:pt x="341" y="79"/>
                    <a:pt x="342" y="79"/>
                  </a:cubicBezTo>
                  <a:cubicBezTo>
                    <a:pt x="342" y="80"/>
                    <a:pt x="341" y="80"/>
                    <a:pt x="340" y="80"/>
                  </a:cubicBezTo>
                  <a:cubicBezTo>
                    <a:pt x="340" y="80"/>
                    <a:pt x="340" y="83"/>
                    <a:pt x="341" y="84"/>
                  </a:cubicBezTo>
                  <a:cubicBezTo>
                    <a:pt x="342" y="85"/>
                    <a:pt x="342" y="84"/>
                    <a:pt x="343" y="83"/>
                  </a:cubicBezTo>
                  <a:cubicBezTo>
                    <a:pt x="343" y="83"/>
                    <a:pt x="344" y="86"/>
                    <a:pt x="345" y="88"/>
                  </a:cubicBezTo>
                  <a:cubicBezTo>
                    <a:pt x="346" y="89"/>
                    <a:pt x="347" y="90"/>
                    <a:pt x="349" y="89"/>
                  </a:cubicBezTo>
                  <a:cubicBezTo>
                    <a:pt x="350" y="89"/>
                    <a:pt x="349" y="94"/>
                    <a:pt x="348" y="95"/>
                  </a:cubicBezTo>
                  <a:cubicBezTo>
                    <a:pt x="347" y="96"/>
                    <a:pt x="347" y="92"/>
                    <a:pt x="344" y="91"/>
                  </a:cubicBezTo>
                  <a:cubicBezTo>
                    <a:pt x="342" y="89"/>
                    <a:pt x="339" y="88"/>
                    <a:pt x="339" y="87"/>
                  </a:cubicBezTo>
                  <a:cubicBezTo>
                    <a:pt x="338" y="87"/>
                    <a:pt x="334" y="83"/>
                    <a:pt x="331" y="83"/>
                  </a:cubicBezTo>
                  <a:cubicBezTo>
                    <a:pt x="329" y="83"/>
                    <a:pt x="327" y="82"/>
                    <a:pt x="324" y="82"/>
                  </a:cubicBezTo>
                  <a:cubicBezTo>
                    <a:pt x="322" y="82"/>
                    <a:pt x="321" y="81"/>
                    <a:pt x="320" y="81"/>
                  </a:cubicBezTo>
                  <a:cubicBezTo>
                    <a:pt x="319" y="80"/>
                    <a:pt x="318" y="81"/>
                    <a:pt x="319" y="82"/>
                  </a:cubicBezTo>
                  <a:cubicBezTo>
                    <a:pt x="319" y="82"/>
                    <a:pt x="317" y="83"/>
                    <a:pt x="318" y="85"/>
                  </a:cubicBezTo>
                  <a:cubicBezTo>
                    <a:pt x="319" y="87"/>
                    <a:pt x="320" y="88"/>
                    <a:pt x="320" y="89"/>
                  </a:cubicBezTo>
                  <a:cubicBezTo>
                    <a:pt x="321" y="91"/>
                    <a:pt x="319" y="91"/>
                    <a:pt x="318" y="91"/>
                  </a:cubicBezTo>
                  <a:cubicBezTo>
                    <a:pt x="316" y="91"/>
                    <a:pt x="317" y="92"/>
                    <a:pt x="317" y="94"/>
                  </a:cubicBezTo>
                  <a:cubicBezTo>
                    <a:pt x="317" y="96"/>
                    <a:pt x="316" y="94"/>
                    <a:pt x="315" y="93"/>
                  </a:cubicBezTo>
                  <a:cubicBezTo>
                    <a:pt x="314" y="93"/>
                    <a:pt x="314" y="93"/>
                    <a:pt x="315" y="93"/>
                  </a:cubicBezTo>
                  <a:cubicBezTo>
                    <a:pt x="315" y="93"/>
                    <a:pt x="315" y="92"/>
                    <a:pt x="315" y="91"/>
                  </a:cubicBezTo>
                  <a:cubicBezTo>
                    <a:pt x="316" y="91"/>
                    <a:pt x="314" y="90"/>
                    <a:pt x="314" y="89"/>
                  </a:cubicBezTo>
                  <a:cubicBezTo>
                    <a:pt x="313" y="89"/>
                    <a:pt x="312" y="89"/>
                    <a:pt x="311" y="91"/>
                  </a:cubicBezTo>
                  <a:cubicBezTo>
                    <a:pt x="309" y="92"/>
                    <a:pt x="309" y="92"/>
                    <a:pt x="306" y="92"/>
                  </a:cubicBezTo>
                  <a:cubicBezTo>
                    <a:pt x="304" y="93"/>
                    <a:pt x="304" y="91"/>
                    <a:pt x="302" y="92"/>
                  </a:cubicBezTo>
                  <a:cubicBezTo>
                    <a:pt x="300" y="93"/>
                    <a:pt x="300" y="93"/>
                    <a:pt x="299" y="94"/>
                  </a:cubicBezTo>
                  <a:cubicBezTo>
                    <a:pt x="299" y="94"/>
                    <a:pt x="300" y="95"/>
                    <a:pt x="299" y="95"/>
                  </a:cubicBezTo>
                  <a:cubicBezTo>
                    <a:pt x="297" y="96"/>
                    <a:pt x="297" y="95"/>
                    <a:pt x="297" y="96"/>
                  </a:cubicBezTo>
                  <a:cubicBezTo>
                    <a:pt x="296" y="97"/>
                    <a:pt x="295" y="97"/>
                    <a:pt x="295" y="98"/>
                  </a:cubicBezTo>
                  <a:cubicBezTo>
                    <a:pt x="294" y="98"/>
                    <a:pt x="294" y="97"/>
                    <a:pt x="293" y="98"/>
                  </a:cubicBezTo>
                  <a:cubicBezTo>
                    <a:pt x="292" y="98"/>
                    <a:pt x="293" y="97"/>
                    <a:pt x="291" y="97"/>
                  </a:cubicBezTo>
                  <a:cubicBezTo>
                    <a:pt x="290" y="98"/>
                    <a:pt x="291" y="96"/>
                    <a:pt x="291" y="96"/>
                  </a:cubicBezTo>
                  <a:cubicBezTo>
                    <a:pt x="292" y="95"/>
                    <a:pt x="294" y="94"/>
                    <a:pt x="295" y="94"/>
                  </a:cubicBezTo>
                  <a:cubicBezTo>
                    <a:pt x="295" y="93"/>
                    <a:pt x="295" y="91"/>
                    <a:pt x="295" y="90"/>
                  </a:cubicBezTo>
                  <a:cubicBezTo>
                    <a:pt x="295" y="89"/>
                    <a:pt x="296" y="89"/>
                    <a:pt x="297" y="88"/>
                  </a:cubicBezTo>
                  <a:cubicBezTo>
                    <a:pt x="297" y="88"/>
                    <a:pt x="295" y="89"/>
                    <a:pt x="294" y="90"/>
                  </a:cubicBezTo>
                  <a:cubicBezTo>
                    <a:pt x="292" y="90"/>
                    <a:pt x="290" y="92"/>
                    <a:pt x="289" y="92"/>
                  </a:cubicBezTo>
                  <a:cubicBezTo>
                    <a:pt x="288" y="93"/>
                    <a:pt x="287" y="93"/>
                    <a:pt x="284" y="94"/>
                  </a:cubicBezTo>
                  <a:cubicBezTo>
                    <a:pt x="282" y="94"/>
                    <a:pt x="281" y="97"/>
                    <a:pt x="280" y="97"/>
                  </a:cubicBezTo>
                  <a:cubicBezTo>
                    <a:pt x="279" y="98"/>
                    <a:pt x="278" y="97"/>
                    <a:pt x="277" y="97"/>
                  </a:cubicBezTo>
                  <a:cubicBezTo>
                    <a:pt x="276" y="97"/>
                    <a:pt x="278" y="98"/>
                    <a:pt x="278" y="99"/>
                  </a:cubicBezTo>
                  <a:cubicBezTo>
                    <a:pt x="278" y="99"/>
                    <a:pt x="275" y="99"/>
                    <a:pt x="275" y="100"/>
                  </a:cubicBezTo>
                  <a:cubicBezTo>
                    <a:pt x="274" y="100"/>
                    <a:pt x="275" y="102"/>
                    <a:pt x="274" y="104"/>
                  </a:cubicBezTo>
                  <a:cubicBezTo>
                    <a:pt x="274" y="106"/>
                    <a:pt x="270" y="105"/>
                    <a:pt x="268" y="106"/>
                  </a:cubicBezTo>
                  <a:cubicBezTo>
                    <a:pt x="266" y="106"/>
                    <a:pt x="266" y="104"/>
                    <a:pt x="266" y="103"/>
                  </a:cubicBezTo>
                  <a:cubicBezTo>
                    <a:pt x="265" y="102"/>
                    <a:pt x="264" y="102"/>
                    <a:pt x="263" y="102"/>
                  </a:cubicBezTo>
                  <a:cubicBezTo>
                    <a:pt x="262" y="101"/>
                    <a:pt x="263" y="100"/>
                    <a:pt x="264" y="99"/>
                  </a:cubicBezTo>
                  <a:cubicBezTo>
                    <a:pt x="265" y="98"/>
                    <a:pt x="268" y="97"/>
                    <a:pt x="268" y="97"/>
                  </a:cubicBezTo>
                  <a:cubicBezTo>
                    <a:pt x="269" y="97"/>
                    <a:pt x="267" y="95"/>
                    <a:pt x="266" y="94"/>
                  </a:cubicBezTo>
                  <a:cubicBezTo>
                    <a:pt x="266" y="93"/>
                    <a:pt x="264" y="92"/>
                    <a:pt x="262" y="92"/>
                  </a:cubicBezTo>
                  <a:cubicBezTo>
                    <a:pt x="260" y="92"/>
                    <a:pt x="259" y="92"/>
                    <a:pt x="257" y="91"/>
                  </a:cubicBezTo>
                  <a:cubicBezTo>
                    <a:pt x="255" y="91"/>
                    <a:pt x="256" y="92"/>
                    <a:pt x="257" y="93"/>
                  </a:cubicBezTo>
                  <a:cubicBezTo>
                    <a:pt x="258" y="93"/>
                    <a:pt x="259" y="95"/>
                    <a:pt x="259" y="96"/>
                  </a:cubicBezTo>
                  <a:cubicBezTo>
                    <a:pt x="260" y="97"/>
                    <a:pt x="257" y="102"/>
                    <a:pt x="257" y="103"/>
                  </a:cubicBezTo>
                  <a:cubicBezTo>
                    <a:pt x="257" y="104"/>
                    <a:pt x="260" y="104"/>
                    <a:pt x="261" y="106"/>
                  </a:cubicBezTo>
                  <a:cubicBezTo>
                    <a:pt x="262" y="108"/>
                    <a:pt x="259" y="111"/>
                    <a:pt x="259" y="112"/>
                  </a:cubicBezTo>
                  <a:cubicBezTo>
                    <a:pt x="258" y="112"/>
                    <a:pt x="257" y="112"/>
                    <a:pt x="257" y="111"/>
                  </a:cubicBezTo>
                  <a:cubicBezTo>
                    <a:pt x="256" y="111"/>
                    <a:pt x="255" y="110"/>
                    <a:pt x="254" y="110"/>
                  </a:cubicBezTo>
                  <a:cubicBezTo>
                    <a:pt x="253" y="110"/>
                    <a:pt x="253" y="109"/>
                    <a:pt x="253" y="109"/>
                  </a:cubicBezTo>
                  <a:cubicBezTo>
                    <a:pt x="252" y="109"/>
                    <a:pt x="251" y="111"/>
                    <a:pt x="250" y="112"/>
                  </a:cubicBezTo>
                  <a:cubicBezTo>
                    <a:pt x="249" y="112"/>
                    <a:pt x="247" y="113"/>
                    <a:pt x="246" y="114"/>
                  </a:cubicBezTo>
                  <a:cubicBezTo>
                    <a:pt x="245" y="115"/>
                    <a:pt x="243" y="116"/>
                    <a:pt x="243" y="117"/>
                  </a:cubicBezTo>
                  <a:cubicBezTo>
                    <a:pt x="242" y="118"/>
                    <a:pt x="245" y="121"/>
                    <a:pt x="246" y="121"/>
                  </a:cubicBezTo>
                  <a:cubicBezTo>
                    <a:pt x="246" y="122"/>
                    <a:pt x="246" y="122"/>
                    <a:pt x="245" y="123"/>
                  </a:cubicBezTo>
                  <a:cubicBezTo>
                    <a:pt x="245" y="124"/>
                    <a:pt x="241" y="122"/>
                    <a:pt x="240" y="122"/>
                  </a:cubicBezTo>
                  <a:cubicBezTo>
                    <a:pt x="239" y="121"/>
                    <a:pt x="238" y="122"/>
                    <a:pt x="237" y="122"/>
                  </a:cubicBezTo>
                  <a:cubicBezTo>
                    <a:pt x="237" y="123"/>
                    <a:pt x="235" y="121"/>
                    <a:pt x="234" y="120"/>
                  </a:cubicBezTo>
                  <a:cubicBezTo>
                    <a:pt x="234" y="119"/>
                    <a:pt x="233" y="119"/>
                    <a:pt x="232" y="119"/>
                  </a:cubicBezTo>
                  <a:cubicBezTo>
                    <a:pt x="231" y="119"/>
                    <a:pt x="232" y="119"/>
                    <a:pt x="232" y="120"/>
                  </a:cubicBezTo>
                  <a:cubicBezTo>
                    <a:pt x="231" y="121"/>
                    <a:pt x="231" y="121"/>
                    <a:pt x="230" y="121"/>
                  </a:cubicBezTo>
                  <a:cubicBezTo>
                    <a:pt x="230" y="121"/>
                    <a:pt x="230" y="123"/>
                    <a:pt x="232" y="125"/>
                  </a:cubicBezTo>
                  <a:cubicBezTo>
                    <a:pt x="234" y="127"/>
                    <a:pt x="233" y="125"/>
                    <a:pt x="235" y="125"/>
                  </a:cubicBezTo>
                  <a:cubicBezTo>
                    <a:pt x="236" y="124"/>
                    <a:pt x="236" y="127"/>
                    <a:pt x="236" y="128"/>
                  </a:cubicBezTo>
                  <a:cubicBezTo>
                    <a:pt x="237" y="129"/>
                    <a:pt x="235" y="129"/>
                    <a:pt x="234" y="129"/>
                  </a:cubicBezTo>
                  <a:cubicBezTo>
                    <a:pt x="233" y="130"/>
                    <a:pt x="231" y="129"/>
                    <a:pt x="230" y="128"/>
                  </a:cubicBezTo>
                  <a:cubicBezTo>
                    <a:pt x="228" y="127"/>
                    <a:pt x="229" y="126"/>
                    <a:pt x="228" y="126"/>
                  </a:cubicBezTo>
                  <a:cubicBezTo>
                    <a:pt x="227" y="126"/>
                    <a:pt x="226" y="125"/>
                    <a:pt x="225" y="125"/>
                  </a:cubicBezTo>
                  <a:cubicBezTo>
                    <a:pt x="224" y="124"/>
                    <a:pt x="223" y="123"/>
                    <a:pt x="224" y="123"/>
                  </a:cubicBezTo>
                  <a:cubicBezTo>
                    <a:pt x="224" y="122"/>
                    <a:pt x="224" y="120"/>
                    <a:pt x="223" y="119"/>
                  </a:cubicBezTo>
                  <a:cubicBezTo>
                    <a:pt x="223" y="117"/>
                    <a:pt x="222" y="117"/>
                    <a:pt x="223" y="117"/>
                  </a:cubicBezTo>
                  <a:cubicBezTo>
                    <a:pt x="224" y="117"/>
                    <a:pt x="224" y="115"/>
                    <a:pt x="223" y="114"/>
                  </a:cubicBezTo>
                  <a:cubicBezTo>
                    <a:pt x="223" y="114"/>
                    <a:pt x="220" y="111"/>
                    <a:pt x="219" y="111"/>
                  </a:cubicBezTo>
                  <a:cubicBezTo>
                    <a:pt x="219" y="111"/>
                    <a:pt x="218" y="110"/>
                    <a:pt x="218" y="109"/>
                  </a:cubicBezTo>
                  <a:cubicBezTo>
                    <a:pt x="218" y="109"/>
                    <a:pt x="217" y="108"/>
                    <a:pt x="216" y="108"/>
                  </a:cubicBezTo>
                  <a:cubicBezTo>
                    <a:pt x="215" y="108"/>
                    <a:pt x="214" y="108"/>
                    <a:pt x="213" y="107"/>
                  </a:cubicBezTo>
                  <a:cubicBezTo>
                    <a:pt x="212" y="107"/>
                    <a:pt x="213" y="106"/>
                    <a:pt x="214" y="106"/>
                  </a:cubicBezTo>
                  <a:cubicBezTo>
                    <a:pt x="214" y="106"/>
                    <a:pt x="214" y="105"/>
                    <a:pt x="215" y="104"/>
                  </a:cubicBezTo>
                  <a:cubicBezTo>
                    <a:pt x="215" y="104"/>
                    <a:pt x="216" y="106"/>
                    <a:pt x="218" y="107"/>
                  </a:cubicBezTo>
                  <a:cubicBezTo>
                    <a:pt x="219" y="108"/>
                    <a:pt x="223" y="109"/>
                    <a:pt x="224" y="110"/>
                  </a:cubicBezTo>
                  <a:cubicBezTo>
                    <a:pt x="226" y="110"/>
                    <a:pt x="230" y="111"/>
                    <a:pt x="232" y="111"/>
                  </a:cubicBezTo>
                  <a:cubicBezTo>
                    <a:pt x="234" y="112"/>
                    <a:pt x="237" y="112"/>
                    <a:pt x="238" y="112"/>
                  </a:cubicBezTo>
                  <a:cubicBezTo>
                    <a:pt x="239" y="112"/>
                    <a:pt x="241" y="111"/>
                    <a:pt x="243" y="111"/>
                  </a:cubicBezTo>
                  <a:cubicBezTo>
                    <a:pt x="244" y="111"/>
                    <a:pt x="245" y="110"/>
                    <a:pt x="247" y="109"/>
                  </a:cubicBezTo>
                  <a:cubicBezTo>
                    <a:pt x="248" y="107"/>
                    <a:pt x="248" y="104"/>
                    <a:pt x="248" y="103"/>
                  </a:cubicBezTo>
                  <a:cubicBezTo>
                    <a:pt x="247" y="103"/>
                    <a:pt x="248" y="99"/>
                    <a:pt x="247" y="98"/>
                  </a:cubicBezTo>
                  <a:cubicBezTo>
                    <a:pt x="246" y="98"/>
                    <a:pt x="246" y="97"/>
                    <a:pt x="244" y="97"/>
                  </a:cubicBezTo>
                  <a:cubicBezTo>
                    <a:pt x="243" y="96"/>
                    <a:pt x="243" y="95"/>
                    <a:pt x="242" y="96"/>
                  </a:cubicBezTo>
                  <a:cubicBezTo>
                    <a:pt x="241" y="96"/>
                    <a:pt x="241" y="95"/>
                    <a:pt x="240" y="94"/>
                  </a:cubicBezTo>
                  <a:cubicBezTo>
                    <a:pt x="239" y="94"/>
                    <a:pt x="239" y="94"/>
                    <a:pt x="237" y="93"/>
                  </a:cubicBezTo>
                  <a:cubicBezTo>
                    <a:pt x="235" y="93"/>
                    <a:pt x="235" y="93"/>
                    <a:pt x="234" y="92"/>
                  </a:cubicBezTo>
                  <a:cubicBezTo>
                    <a:pt x="233" y="91"/>
                    <a:pt x="229" y="88"/>
                    <a:pt x="228" y="87"/>
                  </a:cubicBezTo>
                  <a:cubicBezTo>
                    <a:pt x="226" y="87"/>
                    <a:pt x="225" y="86"/>
                    <a:pt x="223" y="86"/>
                  </a:cubicBezTo>
                  <a:cubicBezTo>
                    <a:pt x="222" y="87"/>
                    <a:pt x="221" y="86"/>
                    <a:pt x="220" y="86"/>
                  </a:cubicBezTo>
                  <a:cubicBezTo>
                    <a:pt x="219" y="86"/>
                    <a:pt x="218" y="86"/>
                    <a:pt x="218" y="85"/>
                  </a:cubicBezTo>
                  <a:cubicBezTo>
                    <a:pt x="218" y="85"/>
                    <a:pt x="217" y="85"/>
                    <a:pt x="216" y="86"/>
                  </a:cubicBezTo>
                  <a:cubicBezTo>
                    <a:pt x="215" y="87"/>
                    <a:pt x="216" y="84"/>
                    <a:pt x="215" y="84"/>
                  </a:cubicBezTo>
                  <a:cubicBezTo>
                    <a:pt x="214" y="84"/>
                    <a:pt x="213" y="83"/>
                    <a:pt x="214" y="84"/>
                  </a:cubicBezTo>
                  <a:cubicBezTo>
                    <a:pt x="215" y="84"/>
                    <a:pt x="218" y="82"/>
                    <a:pt x="216" y="82"/>
                  </a:cubicBezTo>
                  <a:cubicBezTo>
                    <a:pt x="214" y="81"/>
                    <a:pt x="212" y="80"/>
                    <a:pt x="212" y="81"/>
                  </a:cubicBezTo>
                  <a:cubicBezTo>
                    <a:pt x="212" y="81"/>
                    <a:pt x="211" y="82"/>
                    <a:pt x="211" y="82"/>
                  </a:cubicBezTo>
                  <a:cubicBezTo>
                    <a:pt x="211" y="82"/>
                    <a:pt x="211" y="82"/>
                    <a:pt x="211" y="82"/>
                  </a:cubicBezTo>
                  <a:cubicBezTo>
                    <a:pt x="211" y="82"/>
                    <a:pt x="211" y="82"/>
                    <a:pt x="210" y="82"/>
                  </a:cubicBezTo>
                  <a:cubicBezTo>
                    <a:pt x="210" y="82"/>
                    <a:pt x="210" y="82"/>
                    <a:pt x="210" y="82"/>
                  </a:cubicBezTo>
                  <a:cubicBezTo>
                    <a:pt x="210" y="82"/>
                    <a:pt x="210" y="82"/>
                    <a:pt x="209" y="82"/>
                  </a:cubicBezTo>
                  <a:cubicBezTo>
                    <a:pt x="209" y="82"/>
                    <a:pt x="209" y="82"/>
                    <a:pt x="209" y="82"/>
                  </a:cubicBezTo>
                  <a:cubicBezTo>
                    <a:pt x="208" y="82"/>
                    <a:pt x="208" y="82"/>
                    <a:pt x="208" y="82"/>
                  </a:cubicBezTo>
                  <a:cubicBezTo>
                    <a:pt x="206" y="82"/>
                    <a:pt x="204" y="81"/>
                    <a:pt x="204" y="81"/>
                  </a:cubicBezTo>
                  <a:cubicBezTo>
                    <a:pt x="204" y="80"/>
                    <a:pt x="201" y="80"/>
                    <a:pt x="200" y="79"/>
                  </a:cubicBezTo>
                  <a:cubicBezTo>
                    <a:pt x="200" y="78"/>
                    <a:pt x="202" y="79"/>
                    <a:pt x="204" y="79"/>
                  </a:cubicBezTo>
                  <a:cubicBezTo>
                    <a:pt x="205" y="79"/>
                    <a:pt x="206" y="79"/>
                    <a:pt x="206" y="79"/>
                  </a:cubicBezTo>
                  <a:cubicBezTo>
                    <a:pt x="207" y="78"/>
                    <a:pt x="208" y="77"/>
                    <a:pt x="209" y="77"/>
                  </a:cubicBezTo>
                  <a:cubicBezTo>
                    <a:pt x="209" y="76"/>
                    <a:pt x="209" y="75"/>
                    <a:pt x="208" y="75"/>
                  </a:cubicBezTo>
                  <a:cubicBezTo>
                    <a:pt x="207" y="75"/>
                    <a:pt x="207" y="74"/>
                    <a:pt x="205" y="74"/>
                  </a:cubicBezTo>
                  <a:cubicBezTo>
                    <a:pt x="204" y="74"/>
                    <a:pt x="204" y="73"/>
                    <a:pt x="203" y="74"/>
                  </a:cubicBezTo>
                  <a:cubicBezTo>
                    <a:pt x="202" y="74"/>
                    <a:pt x="203" y="73"/>
                    <a:pt x="202" y="72"/>
                  </a:cubicBezTo>
                  <a:cubicBezTo>
                    <a:pt x="201" y="71"/>
                    <a:pt x="200" y="72"/>
                    <a:pt x="200" y="73"/>
                  </a:cubicBezTo>
                  <a:cubicBezTo>
                    <a:pt x="199" y="73"/>
                    <a:pt x="199" y="74"/>
                    <a:pt x="199" y="75"/>
                  </a:cubicBezTo>
                  <a:cubicBezTo>
                    <a:pt x="198" y="75"/>
                    <a:pt x="198" y="74"/>
                    <a:pt x="199" y="74"/>
                  </a:cubicBezTo>
                  <a:cubicBezTo>
                    <a:pt x="199" y="74"/>
                    <a:pt x="198" y="74"/>
                    <a:pt x="198" y="74"/>
                  </a:cubicBezTo>
                  <a:cubicBezTo>
                    <a:pt x="197" y="74"/>
                    <a:pt x="197" y="73"/>
                    <a:pt x="198" y="73"/>
                  </a:cubicBezTo>
                  <a:cubicBezTo>
                    <a:pt x="198" y="72"/>
                    <a:pt x="199" y="71"/>
                    <a:pt x="199" y="71"/>
                  </a:cubicBezTo>
                  <a:cubicBezTo>
                    <a:pt x="199" y="71"/>
                    <a:pt x="199" y="69"/>
                    <a:pt x="198" y="70"/>
                  </a:cubicBezTo>
                  <a:cubicBezTo>
                    <a:pt x="197" y="70"/>
                    <a:pt x="196" y="70"/>
                    <a:pt x="196" y="70"/>
                  </a:cubicBezTo>
                  <a:cubicBezTo>
                    <a:pt x="195" y="71"/>
                    <a:pt x="194" y="73"/>
                    <a:pt x="194" y="74"/>
                  </a:cubicBezTo>
                  <a:cubicBezTo>
                    <a:pt x="194" y="75"/>
                    <a:pt x="193" y="75"/>
                    <a:pt x="193" y="75"/>
                  </a:cubicBezTo>
                  <a:cubicBezTo>
                    <a:pt x="192" y="75"/>
                    <a:pt x="193" y="70"/>
                    <a:pt x="193" y="70"/>
                  </a:cubicBezTo>
                  <a:cubicBezTo>
                    <a:pt x="194" y="69"/>
                    <a:pt x="192" y="70"/>
                    <a:pt x="191" y="71"/>
                  </a:cubicBezTo>
                  <a:cubicBezTo>
                    <a:pt x="190" y="72"/>
                    <a:pt x="190" y="74"/>
                    <a:pt x="189" y="74"/>
                  </a:cubicBezTo>
                  <a:cubicBezTo>
                    <a:pt x="188" y="75"/>
                    <a:pt x="188" y="78"/>
                    <a:pt x="187" y="79"/>
                  </a:cubicBezTo>
                  <a:cubicBezTo>
                    <a:pt x="186" y="80"/>
                    <a:pt x="187" y="77"/>
                    <a:pt x="187" y="76"/>
                  </a:cubicBezTo>
                  <a:cubicBezTo>
                    <a:pt x="188" y="76"/>
                    <a:pt x="188" y="74"/>
                    <a:pt x="188" y="73"/>
                  </a:cubicBezTo>
                  <a:cubicBezTo>
                    <a:pt x="189" y="73"/>
                    <a:pt x="190" y="71"/>
                    <a:pt x="189" y="71"/>
                  </a:cubicBezTo>
                  <a:cubicBezTo>
                    <a:pt x="188" y="71"/>
                    <a:pt x="188" y="70"/>
                    <a:pt x="187" y="71"/>
                  </a:cubicBezTo>
                  <a:cubicBezTo>
                    <a:pt x="186" y="71"/>
                    <a:pt x="186" y="70"/>
                    <a:pt x="185" y="70"/>
                  </a:cubicBezTo>
                  <a:cubicBezTo>
                    <a:pt x="184" y="70"/>
                    <a:pt x="185" y="71"/>
                    <a:pt x="185" y="72"/>
                  </a:cubicBezTo>
                  <a:cubicBezTo>
                    <a:pt x="185" y="72"/>
                    <a:pt x="184" y="73"/>
                    <a:pt x="184" y="73"/>
                  </a:cubicBezTo>
                  <a:cubicBezTo>
                    <a:pt x="184" y="74"/>
                    <a:pt x="184" y="73"/>
                    <a:pt x="183" y="73"/>
                  </a:cubicBezTo>
                  <a:cubicBezTo>
                    <a:pt x="183" y="73"/>
                    <a:pt x="183" y="74"/>
                    <a:pt x="183" y="75"/>
                  </a:cubicBezTo>
                  <a:cubicBezTo>
                    <a:pt x="184" y="75"/>
                    <a:pt x="182" y="75"/>
                    <a:pt x="182" y="74"/>
                  </a:cubicBezTo>
                  <a:cubicBezTo>
                    <a:pt x="182" y="74"/>
                    <a:pt x="181" y="74"/>
                    <a:pt x="180" y="74"/>
                  </a:cubicBezTo>
                  <a:cubicBezTo>
                    <a:pt x="179" y="75"/>
                    <a:pt x="179" y="75"/>
                    <a:pt x="179" y="76"/>
                  </a:cubicBezTo>
                  <a:cubicBezTo>
                    <a:pt x="179" y="76"/>
                    <a:pt x="181" y="77"/>
                    <a:pt x="181" y="78"/>
                  </a:cubicBezTo>
                  <a:cubicBezTo>
                    <a:pt x="180" y="78"/>
                    <a:pt x="180" y="79"/>
                    <a:pt x="180" y="80"/>
                  </a:cubicBezTo>
                  <a:cubicBezTo>
                    <a:pt x="181" y="81"/>
                    <a:pt x="179" y="79"/>
                    <a:pt x="179" y="80"/>
                  </a:cubicBezTo>
                  <a:cubicBezTo>
                    <a:pt x="178" y="80"/>
                    <a:pt x="178" y="78"/>
                    <a:pt x="179" y="78"/>
                  </a:cubicBezTo>
                  <a:cubicBezTo>
                    <a:pt x="179" y="77"/>
                    <a:pt x="179" y="76"/>
                    <a:pt x="178" y="77"/>
                  </a:cubicBezTo>
                  <a:cubicBezTo>
                    <a:pt x="176" y="78"/>
                    <a:pt x="177" y="76"/>
                    <a:pt x="175" y="76"/>
                  </a:cubicBezTo>
                  <a:cubicBezTo>
                    <a:pt x="174" y="77"/>
                    <a:pt x="172" y="77"/>
                    <a:pt x="172" y="78"/>
                  </a:cubicBezTo>
                  <a:cubicBezTo>
                    <a:pt x="172" y="79"/>
                    <a:pt x="174" y="79"/>
                    <a:pt x="175" y="80"/>
                  </a:cubicBezTo>
                  <a:cubicBezTo>
                    <a:pt x="176" y="80"/>
                    <a:pt x="175" y="81"/>
                    <a:pt x="176" y="82"/>
                  </a:cubicBezTo>
                  <a:cubicBezTo>
                    <a:pt x="176" y="82"/>
                    <a:pt x="174" y="80"/>
                    <a:pt x="173" y="80"/>
                  </a:cubicBezTo>
                  <a:cubicBezTo>
                    <a:pt x="172" y="80"/>
                    <a:pt x="173" y="81"/>
                    <a:pt x="173" y="82"/>
                  </a:cubicBezTo>
                  <a:cubicBezTo>
                    <a:pt x="173" y="82"/>
                    <a:pt x="172" y="81"/>
                    <a:pt x="172" y="81"/>
                  </a:cubicBezTo>
                  <a:cubicBezTo>
                    <a:pt x="171" y="80"/>
                    <a:pt x="171" y="82"/>
                    <a:pt x="170" y="83"/>
                  </a:cubicBezTo>
                  <a:cubicBezTo>
                    <a:pt x="169" y="83"/>
                    <a:pt x="170" y="81"/>
                    <a:pt x="170" y="81"/>
                  </a:cubicBezTo>
                  <a:cubicBezTo>
                    <a:pt x="170" y="80"/>
                    <a:pt x="170" y="81"/>
                    <a:pt x="169" y="82"/>
                  </a:cubicBezTo>
                  <a:cubicBezTo>
                    <a:pt x="168" y="83"/>
                    <a:pt x="168" y="82"/>
                    <a:pt x="168" y="81"/>
                  </a:cubicBezTo>
                  <a:cubicBezTo>
                    <a:pt x="169" y="81"/>
                    <a:pt x="168" y="80"/>
                    <a:pt x="166" y="80"/>
                  </a:cubicBezTo>
                  <a:cubicBezTo>
                    <a:pt x="165" y="80"/>
                    <a:pt x="166" y="79"/>
                    <a:pt x="166" y="78"/>
                  </a:cubicBezTo>
                  <a:cubicBezTo>
                    <a:pt x="166" y="77"/>
                    <a:pt x="165" y="78"/>
                    <a:pt x="164" y="79"/>
                  </a:cubicBezTo>
                  <a:cubicBezTo>
                    <a:pt x="163" y="80"/>
                    <a:pt x="163" y="80"/>
                    <a:pt x="164" y="82"/>
                  </a:cubicBezTo>
                  <a:cubicBezTo>
                    <a:pt x="164" y="83"/>
                    <a:pt x="162" y="82"/>
                    <a:pt x="162" y="83"/>
                  </a:cubicBezTo>
                  <a:cubicBezTo>
                    <a:pt x="161" y="84"/>
                    <a:pt x="162" y="84"/>
                    <a:pt x="163" y="84"/>
                  </a:cubicBezTo>
                  <a:cubicBezTo>
                    <a:pt x="164" y="85"/>
                    <a:pt x="164" y="86"/>
                    <a:pt x="164" y="86"/>
                  </a:cubicBezTo>
                  <a:cubicBezTo>
                    <a:pt x="164" y="87"/>
                    <a:pt x="162" y="86"/>
                    <a:pt x="161" y="87"/>
                  </a:cubicBezTo>
                  <a:cubicBezTo>
                    <a:pt x="161" y="87"/>
                    <a:pt x="161" y="88"/>
                    <a:pt x="160" y="88"/>
                  </a:cubicBezTo>
                  <a:cubicBezTo>
                    <a:pt x="159" y="88"/>
                    <a:pt x="159" y="89"/>
                    <a:pt x="160" y="89"/>
                  </a:cubicBezTo>
                  <a:cubicBezTo>
                    <a:pt x="161" y="90"/>
                    <a:pt x="160" y="90"/>
                    <a:pt x="159" y="90"/>
                  </a:cubicBezTo>
                  <a:cubicBezTo>
                    <a:pt x="158" y="90"/>
                    <a:pt x="157" y="90"/>
                    <a:pt x="157" y="91"/>
                  </a:cubicBezTo>
                  <a:cubicBezTo>
                    <a:pt x="156" y="91"/>
                    <a:pt x="155" y="91"/>
                    <a:pt x="154" y="91"/>
                  </a:cubicBezTo>
                  <a:cubicBezTo>
                    <a:pt x="154" y="90"/>
                    <a:pt x="153" y="90"/>
                    <a:pt x="152" y="91"/>
                  </a:cubicBezTo>
                  <a:cubicBezTo>
                    <a:pt x="152" y="92"/>
                    <a:pt x="151" y="93"/>
                    <a:pt x="151" y="94"/>
                  </a:cubicBezTo>
                  <a:cubicBezTo>
                    <a:pt x="151" y="94"/>
                    <a:pt x="153" y="94"/>
                    <a:pt x="154" y="94"/>
                  </a:cubicBezTo>
                  <a:cubicBezTo>
                    <a:pt x="155" y="93"/>
                    <a:pt x="153" y="95"/>
                    <a:pt x="152" y="96"/>
                  </a:cubicBezTo>
                  <a:cubicBezTo>
                    <a:pt x="151" y="96"/>
                    <a:pt x="153" y="96"/>
                    <a:pt x="154" y="96"/>
                  </a:cubicBezTo>
                  <a:cubicBezTo>
                    <a:pt x="155" y="95"/>
                    <a:pt x="154" y="97"/>
                    <a:pt x="153" y="97"/>
                  </a:cubicBezTo>
                  <a:cubicBezTo>
                    <a:pt x="152" y="97"/>
                    <a:pt x="151" y="97"/>
                    <a:pt x="150" y="98"/>
                  </a:cubicBezTo>
                  <a:cubicBezTo>
                    <a:pt x="150" y="99"/>
                    <a:pt x="152" y="99"/>
                    <a:pt x="153" y="100"/>
                  </a:cubicBezTo>
                  <a:cubicBezTo>
                    <a:pt x="155" y="100"/>
                    <a:pt x="149" y="99"/>
                    <a:pt x="149" y="100"/>
                  </a:cubicBezTo>
                  <a:cubicBezTo>
                    <a:pt x="149" y="101"/>
                    <a:pt x="148" y="102"/>
                    <a:pt x="148" y="102"/>
                  </a:cubicBezTo>
                  <a:cubicBezTo>
                    <a:pt x="148" y="103"/>
                    <a:pt x="149" y="103"/>
                    <a:pt x="150" y="103"/>
                  </a:cubicBezTo>
                  <a:cubicBezTo>
                    <a:pt x="151" y="103"/>
                    <a:pt x="148" y="104"/>
                    <a:pt x="147" y="104"/>
                  </a:cubicBezTo>
                  <a:cubicBezTo>
                    <a:pt x="147" y="104"/>
                    <a:pt x="145" y="105"/>
                    <a:pt x="145" y="106"/>
                  </a:cubicBezTo>
                  <a:cubicBezTo>
                    <a:pt x="145" y="107"/>
                    <a:pt x="144" y="107"/>
                    <a:pt x="143" y="108"/>
                  </a:cubicBezTo>
                  <a:cubicBezTo>
                    <a:pt x="142" y="109"/>
                    <a:pt x="142" y="110"/>
                    <a:pt x="142" y="111"/>
                  </a:cubicBezTo>
                  <a:cubicBezTo>
                    <a:pt x="142" y="111"/>
                    <a:pt x="142" y="111"/>
                    <a:pt x="144" y="112"/>
                  </a:cubicBezTo>
                  <a:cubicBezTo>
                    <a:pt x="146" y="113"/>
                    <a:pt x="143" y="112"/>
                    <a:pt x="142" y="112"/>
                  </a:cubicBezTo>
                  <a:cubicBezTo>
                    <a:pt x="141" y="112"/>
                    <a:pt x="140" y="114"/>
                    <a:pt x="141" y="114"/>
                  </a:cubicBezTo>
                  <a:cubicBezTo>
                    <a:pt x="142" y="114"/>
                    <a:pt x="141" y="115"/>
                    <a:pt x="141" y="116"/>
                  </a:cubicBezTo>
                  <a:cubicBezTo>
                    <a:pt x="141" y="117"/>
                    <a:pt x="140" y="118"/>
                    <a:pt x="139" y="119"/>
                  </a:cubicBezTo>
                  <a:cubicBezTo>
                    <a:pt x="138" y="120"/>
                    <a:pt x="140" y="119"/>
                    <a:pt x="140" y="119"/>
                  </a:cubicBezTo>
                  <a:cubicBezTo>
                    <a:pt x="141" y="119"/>
                    <a:pt x="139" y="121"/>
                    <a:pt x="138" y="121"/>
                  </a:cubicBezTo>
                  <a:cubicBezTo>
                    <a:pt x="137" y="122"/>
                    <a:pt x="136" y="122"/>
                    <a:pt x="136" y="123"/>
                  </a:cubicBezTo>
                  <a:cubicBezTo>
                    <a:pt x="136" y="124"/>
                    <a:pt x="135" y="123"/>
                    <a:pt x="134" y="123"/>
                  </a:cubicBezTo>
                  <a:cubicBezTo>
                    <a:pt x="133" y="123"/>
                    <a:pt x="131" y="126"/>
                    <a:pt x="131" y="127"/>
                  </a:cubicBezTo>
                  <a:cubicBezTo>
                    <a:pt x="130" y="128"/>
                    <a:pt x="129" y="129"/>
                    <a:pt x="128" y="130"/>
                  </a:cubicBezTo>
                  <a:cubicBezTo>
                    <a:pt x="128" y="130"/>
                    <a:pt x="130" y="131"/>
                    <a:pt x="131" y="131"/>
                  </a:cubicBezTo>
                  <a:cubicBezTo>
                    <a:pt x="132" y="131"/>
                    <a:pt x="134" y="130"/>
                    <a:pt x="134" y="130"/>
                  </a:cubicBezTo>
                  <a:cubicBezTo>
                    <a:pt x="135" y="129"/>
                    <a:pt x="132" y="132"/>
                    <a:pt x="131" y="132"/>
                  </a:cubicBezTo>
                  <a:cubicBezTo>
                    <a:pt x="130" y="132"/>
                    <a:pt x="130" y="131"/>
                    <a:pt x="129" y="131"/>
                  </a:cubicBezTo>
                  <a:cubicBezTo>
                    <a:pt x="129" y="131"/>
                    <a:pt x="128" y="132"/>
                    <a:pt x="128" y="132"/>
                  </a:cubicBezTo>
                  <a:cubicBezTo>
                    <a:pt x="128" y="133"/>
                    <a:pt x="126" y="133"/>
                    <a:pt x="125" y="133"/>
                  </a:cubicBezTo>
                  <a:cubicBezTo>
                    <a:pt x="124" y="133"/>
                    <a:pt x="124" y="134"/>
                    <a:pt x="124" y="135"/>
                  </a:cubicBezTo>
                  <a:cubicBezTo>
                    <a:pt x="124" y="136"/>
                    <a:pt x="124" y="136"/>
                    <a:pt x="124" y="137"/>
                  </a:cubicBezTo>
                  <a:cubicBezTo>
                    <a:pt x="125" y="138"/>
                    <a:pt x="124" y="137"/>
                    <a:pt x="122" y="136"/>
                  </a:cubicBezTo>
                  <a:cubicBezTo>
                    <a:pt x="121" y="136"/>
                    <a:pt x="121" y="137"/>
                    <a:pt x="120" y="138"/>
                  </a:cubicBezTo>
                  <a:cubicBezTo>
                    <a:pt x="119" y="138"/>
                    <a:pt x="117" y="138"/>
                    <a:pt x="116" y="138"/>
                  </a:cubicBezTo>
                  <a:cubicBezTo>
                    <a:pt x="115" y="139"/>
                    <a:pt x="116" y="139"/>
                    <a:pt x="117" y="139"/>
                  </a:cubicBezTo>
                  <a:cubicBezTo>
                    <a:pt x="118" y="140"/>
                    <a:pt x="117" y="140"/>
                    <a:pt x="115" y="140"/>
                  </a:cubicBezTo>
                  <a:cubicBezTo>
                    <a:pt x="114" y="140"/>
                    <a:pt x="114" y="140"/>
                    <a:pt x="114" y="141"/>
                  </a:cubicBezTo>
                  <a:cubicBezTo>
                    <a:pt x="114" y="142"/>
                    <a:pt x="112" y="141"/>
                    <a:pt x="111" y="142"/>
                  </a:cubicBezTo>
                  <a:cubicBezTo>
                    <a:pt x="111" y="143"/>
                    <a:pt x="113" y="143"/>
                    <a:pt x="112" y="143"/>
                  </a:cubicBezTo>
                  <a:cubicBezTo>
                    <a:pt x="111" y="143"/>
                    <a:pt x="109" y="143"/>
                    <a:pt x="110" y="144"/>
                  </a:cubicBezTo>
                  <a:cubicBezTo>
                    <a:pt x="111" y="145"/>
                    <a:pt x="111" y="146"/>
                    <a:pt x="112" y="147"/>
                  </a:cubicBezTo>
                  <a:cubicBezTo>
                    <a:pt x="112" y="149"/>
                    <a:pt x="114" y="149"/>
                    <a:pt x="112" y="148"/>
                  </a:cubicBezTo>
                  <a:cubicBezTo>
                    <a:pt x="110" y="148"/>
                    <a:pt x="110" y="149"/>
                    <a:pt x="111" y="150"/>
                  </a:cubicBezTo>
                  <a:cubicBezTo>
                    <a:pt x="112" y="151"/>
                    <a:pt x="112" y="151"/>
                    <a:pt x="110" y="151"/>
                  </a:cubicBezTo>
                  <a:cubicBezTo>
                    <a:pt x="108" y="152"/>
                    <a:pt x="110" y="152"/>
                    <a:pt x="111" y="153"/>
                  </a:cubicBezTo>
                  <a:cubicBezTo>
                    <a:pt x="111" y="153"/>
                    <a:pt x="110" y="154"/>
                    <a:pt x="111" y="154"/>
                  </a:cubicBezTo>
                  <a:cubicBezTo>
                    <a:pt x="112" y="154"/>
                    <a:pt x="109" y="155"/>
                    <a:pt x="111" y="156"/>
                  </a:cubicBezTo>
                  <a:cubicBezTo>
                    <a:pt x="112" y="157"/>
                    <a:pt x="112" y="156"/>
                    <a:pt x="113" y="155"/>
                  </a:cubicBezTo>
                  <a:cubicBezTo>
                    <a:pt x="114" y="154"/>
                    <a:pt x="113" y="156"/>
                    <a:pt x="112" y="157"/>
                  </a:cubicBezTo>
                  <a:cubicBezTo>
                    <a:pt x="111" y="159"/>
                    <a:pt x="111" y="157"/>
                    <a:pt x="110" y="158"/>
                  </a:cubicBezTo>
                  <a:cubicBezTo>
                    <a:pt x="108" y="158"/>
                    <a:pt x="110" y="159"/>
                    <a:pt x="111" y="160"/>
                  </a:cubicBezTo>
                  <a:cubicBezTo>
                    <a:pt x="111" y="162"/>
                    <a:pt x="111" y="161"/>
                    <a:pt x="112" y="161"/>
                  </a:cubicBezTo>
                  <a:cubicBezTo>
                    <a:pt x="113" y="161"/>
                    <a:pt x="113" y="161"/>
                    <a:pt x="114" y="160"/>
                  </a:cubicBezTo>
                  <a:cubicBezTo>
                    <a:pt x="115" y="160"/>
                    <a:pt x="113" y="162"/>
                    <a:pt x="114" y="163"/>
                  </a:cubicBezTo>
                  <a:cubicBezTo>
                    <a:pt x="114" y="164"/>
                    <a:pt x="113" y="163"/>
                    <a:pt x="112" y="163"/>
                  </a:cubicBezTo>
                  <a:cubicBezTo>
                    <a:pt x="111" y="164"/>
                    <a:pt x="111" y="165"/>
                    <a:pt x="112" y="166"/>
                  </a:cubicBezTo>
                  <a:cubicBezTo>
                    <a:pt x="113" y="166"/>
                    <a:pt x="114" y="168"/>
                    <a:pt x="115" y="168"/>
                  </a:cubicBezTo>
                  <a:cubicBezTo>
                    <a:pt x="116" y="169"/>
                    <a:pt x="118" y="169"/>
                    <a:pt x="120" y="169"/>
                  </a:cubicBezTo>
                  <a:cubicBezTo>
                    <a:pt x="121" y="168"/>
                    <a:pt x="121" y="169"/>
                    <a:pt x="122" y="168"/>
                  </a:cubicBezTo>
                  <a:cubicBezTo>
                    <a:pt x="123" y="168"/>
                    <a:pt x="125" y="166"/>
                    <a:pt x="126" y="164"/>
                  </a:cubicBezTo>
                  <a:cubicBezTo>
                    <a:pt x="128" y="162"/>
                    <a:pt x="129" y="162"/>
                    <a:pt x="130" y="162"/>
                  </a:cubicBezTo>
                  <a:cubicBezTo>
                    <a:pt x="131" y="161"/>
                    <a:pt x="131" y="161"/>
                    <a:pt x="131" y="159"/>
                  </a:cubicBezTo>
                  <a:cubicBezTo>
                    <a:pt x="131" y="159"/>
                    <a:pt x="131" y="159"/>
                    <a:pt x="131" y="159"/>
                  </a:cubicBezTo>
                  <a:cubicBezTo>
                    <a:pt x="131" y="159"/>
                    <a:pt x="131" y="159"/>
                    <a:pt x="131" y="159"/>
                  </a:cubicBezTo>
                  <a:cubicBezTo>
                    <a:pt x="131" y="159"/>
                    <a:pt x="131" y="159"/>
                    <a:pt x="131" y="159"/>
                  </a:cubicBezTo>
                  <a:cubicBezTo>
                    <a:pt x="131" y="159"/>
                    <a:pt x="131" y="159"/>
                    <a:pt x="131" y="159"/>
                  </a:cubicBezTo>
                  <a:cubicBezTo>
                    <a:pt x="131" y="159"/>
                    <a:pt x="131" y="160"/>
                    <a:pt x="131" y="160"/>
                  </a:cubicBezTo>
                  <a:cubicBezTo>
                    <a:pt x="131" y="160"/>
                    <a:pt x="131" y="160"/>
                    <a:pt x="131" y="160"/>
                  </a:cubicBezTo>
                  <a:cubicBezTo>
                    <a:pt x="131" y="160"/>
                    <a:pt x="132" y="160"/>
                    <a:pt x="132" y="160"/>
                  </a:cubicBezTo>
                  <a:cubicBezTo>
                    <a:pt x="132" y="160"/>
                    <a:pt x="132" y="161"/>
                    <a:pt x="132" y="161"/>
                  </a:cubicBezTo>
                  <a:cubicBezTo>
                    <a:pt x="132" y="161"/>
                    <a:pt x="132" y="161"/>
                    <a:pt x="132" y="161"/>
                  </a:cubicBezTo>
                  <a:cubicBezTo>
                    <a:pt x="132" y="161"/>
                    <a:pt x="132" y="161"/>
                    <a:pt x="132" y="162"/>
                  </a:cubicBezTo>
                  <a:cubicBezTo>
                    <a:pt x="132" y="162"/>
                    <a:pt x="132" y="162"/>
                    <a:pt x="132" y="162"/>
                  </a:cubicBezTo>
                  <a:cubicBezTo>
                    <a:pt x="132" y="162"/>
                    <a:pt x="132" y="162"/>
                    <a:pt x="132" y="162"/>
                  </a:cubicBezTo>
                  <a:cubicBezTo>
                    <a:pt x="132" y="163"/>
                    <a:pt x="133" y="163"/>
                    <a:pt x="133" y="163"/>
                  </a:cubicBezTo>
                  <a:cubicBezTo>
                    <a:pt x="133" y="164"/>
                    <a:pt x="133" y="167"/>
                    <a:pt x="134" y="168"/>
                  </a:cubicBezTo>
                  <a:cubicBezTo>
                    <a:pt x="134" y="169"/>
                    <a:pt x="135" y="169"/>
                    <a:pt x="136" y="168"/>
                  </a:cubicBezTo>
                  <a:cubicBezTo>
                    <a:pt x="137" y="167"/>
                    <a:pt x="135" y="171"/>
                    <a:pt x="135" y="172"/>
                  </a:cubicBezTo>
                  <a:cubicBezTo>
                    <a:pt x="135" y="173"/>
                    <a:pt x="137" y="176"/>
                    <a:pt x="138" y="177"/>
                  </a:cubicBezTo>
                  <a:cubicBezTo>
                    <a:pt x="138" y="178"/>
                    <a:pt x="139" y="180"/>
                    <a:pt x="139" y="181"/>
                  </a:cubicBezTo>
                  <a:cubicBezTo>
                    <a:pt x="139" y="182"/>
                    <a:pt x="138" y="185"/>
                    <a:pt x="139" y="185"/>
                  </a:cubicBezTo>
                  <a:cubicBezTo>
                    <a:pt x="139" y="185"/>
                    <a:pt x="141" y="185"/>
                    <a:pt x="142" y="185"/>
                  </a:cubicBezTo>
                  <a:cubicBezTo>
                    <a:pt x="144" y="185"/>
                    <a:pt x="144" y="185"/>
                    <a:pt x="145" y="184"/>
                  </a:cubicBezTo>
                  <a:cubicBezTo>
                    <a:pt x="145" y="183"/>
                    <a:pt x="145" y="182"/>
                    <a:pt x="147" y="181"/>
                  </a:cubicBezTo>
                  <a:cubicBezTo>
                    <a:pt x="149" y="180"/>
                    <a:pt x="150" y="181"/>
                    <a:pt x="151" y="180"/>
                  </a:cubicBezTo>
                  <a:cubicBezTo>
                    <a:pt x="152" y="180"/>
                    <a:pt x="154" y="174"/>
                    <a:pt x="155" y="173"/>
                  </a:cubicBezTo>
                  <a:cubicBezTo>
                    <a:pt x="155" y="171"/>
                    <a:pt x="155" y="169"/>
                    <a:pt x="155" y="168"/>
                  </a:cubicBezTo>
                  <a:cubicBezTo>
                    <a:pt x="155" y="167"/>
                    <a:pt x="158" y="164"/>
                    <a:pt x="158" y="163"/>
                  </a:cubicBezTo>
                  <a:cubicBezTo>
                    <a:pt x="159" y="163"/>
                    <a:pt x="159" y="163"/>
                    <a:pt x="160" y="163"/>
                  </a:cubicBezTo>
                  <a:cubicBezTo>
                    <a:pt x="160" y="163"/>
                    <a:pt x="161" y="160"/>
                    <a:pt x="162" y="160"/>
                  </a:cubicBezTo>
                  <a:cubicBezTo>
                    <a:pt x="163" y="159"/>
                    <a:pt x="163" y="158"/>
                    <a:pt x="164" y="158"/>
                  </a:cubicBezTo>
                  <a:cubicBezTo>
                    <a:pt x="164" y="157"/>
                    <a:pt x="163" y="155"/>
                    <a:pt x="162" y="154"/>
                  </a:cubicBezTo>
                  <a:cubicBezTo>
                    <a:pt x="162" y="153"/>
                    <a:pt x="161" y="152"/>
                    <a:pt x="159" y="152"/>
                  </a:cubicBezTo>
                  <a:cubicBezTo>
                    <a:pt x="157" y="152"/>
                    <a:pt x="157" y="151"/>
                    <a:pt x="157" y="150"/>
                  </a:cubicBezTo>
                  <a:cubicBezTo>
                    <a:pt x="156" y="149"/>
                    <a:pt x="157" y="146"/>
                    <a:pt x="157" y="146"/>
                  </a:cubicBezTo>
                  <a:cubicBezTo>
                    <a:pt x="158" y="145"/>
                    <a:pt x="158" y="142"/>
                    <a:pt x="158" y="141"/>
                  </a:cubicBezTo>
                  <a:cubicBezTo>
                    <a:pt x="159" y="140"/>
                    <a:pt x="157" y="139"/>
                    <a:pt x="157" y="139"/>
                  </a:cubicBezTo>
                  <a:cubicBezTo>
                    <a:pt x="157" y="138"/>
                    <a:pt x="158" y="139"/>
                    <a:pt x="159" y="139"/>
                  </a:cubicBezTo>
                  <a:cubicBezTo>
                    <a:pt x="160" y="139"/>
                    <a:pt x="162" y="136"/>
                    <a:pt x="163" y="135"/>
                  </a:cubicBezTo>
                  <a:cubicBezTo>
                    <a:pt x="164" y="134"/>
                    <a:pt x="164" y="132"/>
                    <a:pt x="165" y="132"/>
                  </a:cubicBezTo>
                  <a:cubicBezTo>
                    <a:pt x="165" y="131"/>
                    <a:pt x="168" y="130"/>
                    <a:pt x="168" y="130"/>
                  </a:cubicBezTo>
                  <a:cubicBezTo>
                    <a:pt x="169" y="130"/>
                    <a:pt x="171" y="129"/>
                    <a:pt x="171" y="128"/>
                  </a:cubicBezTo>
                  <a:cubicBezTo>
                    <a:pt x="171" y="126"/>
                    <a:pt x="174" y="125"/>
                    <a:pt x="174" y="124"/>
                  </a:cubicBezTo>
                  <a:cubicBezTo>
                    <a:pt x="175" y="123"/>
                    <a:pt x="173" y="123"/>
                    <a:pt x="173" y="122"/>
                  </a:cubicBezTo>
                  <a:cubicBezTo>
                    <a:pt x="172" y="121"/>
                    <a:pt x="173" y="121"/>
                    <a:pt x="174" y="120"/>
                  </a:cubicBezTo>
                  <a:cubicBezTo>
                    <a:pt x="174" y="120"/>
                    <a:pt x="174" y="119"/>
                    <a:pt x="174" y="119"/>
                  </a:cubicBezTo>
                  <a:cubicBezTo>
                    <a:pt x="175" y="118"/>
                    <a:pt x="175" y="118"/>
                    <a:pt x="176" y="117"/>
                  </a:cubicBezTo>
                  <a:cubicBezTo>
                    <a:pt x="178" y="116"/>
                    <a:pt x="177" y="116"/>
                    <a:pt x="177" y="116"/>
                  </a:cubicBezTo>
                  <a:cubicBezTo>
                    <a:pt x="177" y="115"/>
                    <a:pt x="179" y="115"/>
                    <a:pt x="180" y="115"/>
                  </a:cubicBezTo>
                  <a:cubicBezTo>
                    <a:pt x="181" y="116"/>
                    <a:pt x="181" y="116"/>
                    <a:pt x="181" y="116"/>
                  </a:cubicBezTo>
                  <a:cubicBezTo>
                    <a:pt x="181" y="116"/>
                    <a:pt x="181" y="116"/>
                    <a:pt x="182" y="116"/>
                  </a:cubicBezTo>
                  <a:cubicBezTo>
                    <a:pt x="182" y="116"/>
                    <a:pt x="182" y="115"/>
                    <a:pt x="182" y="115"/>
                  </a:cubicBezTo>
                  <a:cubicBezTo>
                    <a:pt x="182" y="115"/>
                    <a:pt x="182" y="115"/>
                    <a:pt x="183" y="115"/>
                  </a:cubicBezTo>
                  <a:cubicBezTo>
                    <a:pt x="183" y="115"/>
                    <a:pt x="183" y="115"/>
                    <a:pt x="183" y="115"/>
                  </a:cubicBezTo>
                  <a:cubicBezTo>
                    <a:pt x="184" y="115"/>
                    <a:pt x="184" y="115"/>
                    <a:pt x="184" y="115"/>
                  </a:cubicBezTo>
                  <a:cubicBezTo>
                    <a:pt x="186" y="115"/>
                    <a:pt x="186" y="116"/>
                    <a:pt x="187" y="117"/>
                  </a:cubicBezTo>
                  <a:cubicBezTo>
                    <a:pt x="188" y="118"/>
                    <a:pt x="187" y="121"/>
                    <a:pt x="186" y="121"/>
                  </a:cubicBezTo>
                  <a:cubicBezTo>
                    <a:pt x="185" y="121"/>
                    <a:pt x="183" y="125"/>
                    <a:pt x="182" y="126"/>
                  </a:cubicBezTo>
                  <a:cubicBezTo>
                    <a:pt x="182" y="127"/>
                    <a:pt x="178" y="130"/>
                    <a:pt x="177" y="131"/>
                  </a:cubicBezTo>
                  <a:cubicBezTo>
                    <a:pt x="177" y="133"/>
                    <a:pt x="173" y="136"/>
                    <a:pt x="172" y="137"/>
                  </a:cubicBezTo>
                  <a:cubicBezTo>
                    <a:pt x="171" y="138"/>
                    <a:pt x="172" y="138"/>
                    <a:pt x="173" y="139"/>
                  </a:cubicBezTo>
                  <a:cubicBezTo>
                    <a:pt x="173" y="141"/>
                    <a:pt x="174" y="146"/>
                    <a:pt x="174" y="147"/>
                  </a:cubicBezTo>
                  <a:cubicBezTo>
                    <a:pt x="173" y="148"/>
                    <a:pt x="173" y="149"/>
                    <a:pt x="173" y="150"/>
                  </a:cubicBezTo>
                  <a:cubicBezTo>
                    <a:pt x="173" y="151"/>
                    <a:pt x="173" y="152"/>
                    <a:pt x="174" y="152"/>
                  </a:cubicBezTo>
                  <a:cubicBezTo>
                    <a:pt x="176" y="152"/>
                    <a:pt x="177" y="153"/>
                    <a:pt x="177" y="154"/>
                  </a:cubicBezTo>
                  <a:cubicBezTo>
                    <a:pt x="177" y="155"/>
                    <a:pt x="177" y="155"/>
                    <a:pt x="179" y="156"/>
                  </a:cubicBezTo>
                  <a:cubicBezTo>
                    <a:pt x="180" y="156"/>
                    <a:pt x="182" y="156"/>
                    <a:pt x="183" y="156"/>
                  </a:cubicBezTo>
                  <a:cubicBezTo>
                    <a:pt x="184" y="156"/>
                    <a:pt x="185" y="155"/>
                    <a:pt x="187" y="155"/>
                  </a:cubicBezTo>
                  <a:cubicBezTo>
                    <a:pt x="189" y="154"/>
                    <a:pt x="191" y="154"/>
                    <a:pt x="193" y="153"/>
                  </a:cubicBezTo>
                  <a:cubicBezTo>
                    <a:pt x="194" y="153"/>
                    <a:pt x="195" y="153"/>
                    <a:pt x="195" y="153"/>
                  </a:cubicBezTo>
                  <a:cubicBezTo>
                    <a:pt x="196" y="153"/>
                    <a:pt x="196" y="153"/>
                    <a:pt x="196" y="153"/>
                  </a:cubicBezTo>
                  <a:cubicBezTo>
                    <a:pt x="196" y="153"/>
                    <a:pt x="196" y="153"/>
                    <a:pt x="196" y="153"/>
                  </a:cubicBezTo>
                  <a:cubicBezTo>
                    <a:pt x="197" y="153"/>
                    <a:pt x="198" y="153"/>
                    <a:pt x="199" y="153"/>
                  </a:cubicBezTo>
                  <a:cubicBezTo>
                    <a:pt x="200" y="152"/>
                    <a:pt x="200" y="152"/>
                    <a:pt x="200" y="153"/>
                  </a:cubicBezTo>
                  <a:cubicBezTo>
                    <a:pt x="200" y="155"/>
                    <a:pt x="202" y="154"/>
                    <a:pt x="203" y="155"/>
                  </a:cubicBezTo>
                  <a:cubicBezTo>
                    <a:pt x="204" y="155"/>
                    <a:pt x="204" y="157"/>
                    <a:pt x="203" y="157"/>
                  </a:cubicBezTo>
                  <a:cubicBezTo>
                    <a:pt x="201" y="157"/>
                    <a:pt x="198" y="157"/>
                    <a:pt x="199" y="158"/>
                  </a:cubicBezTo>
                  <a:cubicBezTo>
                    <a:pt x="199" y="158"/>
                    <a:pt x="199" y="158"/>
                    <a:pt x="199" y="158"/>
                  </a:cubicBezTo>
                  <a:cubicBezTo>
                    <a:pt x="199" y="158"/>
                    <a:pt x="199" y="158"/>
                    <a:pt x="199" y="158"/>
                  </a:cubicBezTo>
                  <a:cubicBezTo>
                    <a:pt x="199" y="159"/>
                    <a:pt x="199" y="159"/>
                    <a:pt x="198" y="159"/>
                  </a:cubicBezTo>
                  <a:cubicBezTo>
                    <a:pt x="198" y="159"/>
                    <a:pt x="198" y="159"/>
                    <a:pt x="197" y="159"/>
                  </a:cubicBezTo>
                  <a:cubicBezTo>
                    <a:pt x="197" y="159"/>
                    <a:pt x="197" y="159"/>
                    <a:pt x="197" y="159"/>
                  </a:cubicBezTo>
                  <a:cubicBezTo>
                    <a:pt x="194" y="159"/>
                    <a:pt x="189" y="159"/>
                    <a:pt x="187" y="159"/>
                  </a:cubicBezTo>
                  <a:cubicBezTo>
                    <a:pt x="186" y="159"/>
                    <a:pt x="181" y="161"/>
                    <a:pt x="181" y="162"/>
                  </a:cubicBezTo>
                  <a:cubicBezTo>
                    <a:pt x="181" y="164"/>
                    <a:pt x="182" y="166"/>
                    <a:pt x="183" y="167"/>
                  </a:cubicBezTo>
                  <a:cubicBezTo>
                    <a:pt x="183" y="167"/>
                    <a:pt x="184" y="167"/>
                    <a:pt x="184" y="167"/>
                  </a:cubicBezTo>
                  <a:cubicBezTo>
                    <a:pt x="184" y="167"/>
                    <a:pt x="184" y="167"/>
                    <a:pt x="184" y="167"/>
                  </a:cubicBezTo>
                  <a:cubicBezTo>
                    <a:pt x="184" y="167"/>
                    <a:pt x="184" y="168"/>
                    <a:pt x="184" y="168"/>
                  </a:cubicBezTo>
                  <a:cubicBezTo>
                    <a:pt x="184" y="168"/>
                    <a:pt x="184" y="168"/>
                    <a:pt x="184" y="168"/>
                  </a:cubicBezTo>
                  <a:cubicBezTo>
                    <a:pt x="184" y="169"/>
                    <a:pt x="185" y="169"/>
                    <a:pt x="185" y="170"/>
                  </a:cubicBezTo>
                  <a:cubicBezTo>
                    <a:pt x="185" y="171"/>
                    <a:pt x="185" y="171"/>
                    <a:pt x="185" y="172"/>
                  </a:cubicBezTo>
                  <a:cubicBezTo>
                    <a:pt x="185" y="174"/>
                    <a:pt x="183" y="176"/>
                    <a:pt x="182" y="176"/>
                  </a:cubicBezTo>
                  <a:cubicBezTo>
                    <a:pt x="180" y="175"/>
                    <a:pt x="178" y="171"/>
                    <a:pt x="177" y="171"/>
                  </a:cubicBezTo>
                  <a:cubicBezTo>
                    <a:pt x="176" y="171"/>
                    <a:pt x="173" y="172"/>
                    <a:pt x="173" y="173"/>
                  </a:cubicBezTo>
                  <a:cubicBezTo>
                    <a:pt x="173" y="174"/>
                    <a:pt x="172" y="175"/>
                    <a:pt x="172" y="176"/>
                  </a:cubicBezTo>
                  <a:cubicBezTo>
                    <a:pt x="171" y="177"/>
                    <a:pt x="171" y="178"/>
                    <a:pt x="171" y="179"/>
                  </a:cubicBezTo>
                  <a:cubicBezTo>
                    <a:pt x="171" y="180"/>
                    <a:pt x="171" y="181"/>
                    <a:pt x="171" y="181"/>
                  </a:cubicBezTo>
                  <a:cubicBezTo>
                    <a:pt x="171" y="181"/>
                    <a:pt x="171" y="181"/>
                    <a:pt x="171" y="181"/>
                  </a:cubicBezTo>
                  <a:cubicBezTo>
                    <a:pt x="171" y="182"/>
                    <a:pt x="171" y="183"/>
                    <a:pt x="171" y="183"/>
                  </a:cubicBezTo>
                  <a:cubicBezTo>
                    <a:pt x="171" y="184"/>
                    <a:pt x="170" y="184"/>
                    <a:pt x="170" y="185"/>
                  </a:cubicBezTo>
                  <a:cubicBezTo>
                    <a:pt x="170" y="185"/>
                    <a:pt x="170" y="185"/>
                    <a:pt x="170" y="185"/>
                  </a:cubicBezTo>
                  <a:cubicBezTo>
                    <a:pt x="170" y="185"/>
                    <a:pt x="170" y="186"/>
                    <a:pt x="169" y="186"/>
                  </a:cubicBezTo>
                  <a:cubicBezTo>
                    <a:pt x="169" y="186"/>
                    <a:pt x="169" y="186"/>
                    <a:pt x="169" y="186"/>
                  </a:cubicBezTo>
                  <a:cubicBezTo>
                    <a:pt x="169" y="187"/>
                    <a:pt x="168" y="187"/>
                    <a:pt x="168" y="187"/>
                  </a:cubicBezTo>
                  <a:cubicBezTo>
                    <a:pt x="168" y="188"/>
                    <a:pt x="167" y="188"/>
                    <a:pt x="167" y="188"/>
                  </a:cubicBezTo>
                  <a:cubicBezTo>
                    <a:pt x="167" y="188"/>
                    <a:pt x="167" y="188"/>
                    <a:pt x="167" y="188"/>
                  </a:cubicBezTo>
                  <a:cubicBezTo>
                    <a:pt x="167" y="188"/>
                    <a:pt x="167" y="188"/>
                    <a:pt x="167" y="188"/>
                  </a:cubicBezTo>
                  <a:cubicBezTo>
                    <a:pt x="167" y="189"/>
                    <a:pt x="167" y="189"/>
                    <a:pt x="167" y="189"/>
                  </a:cubicBezTo>
                  <a:cubicBezTo>
                    <a:pt x="167" y="189"/>
                    <a:pt x="166" y="189"/>
                    <a:pt x="166" y="189"/>
                  </a:cubicBezTo>
                  <a:cubicBezTo>
                    <a:pt x="166" y="190"/>
                    <a:pt x="166" y="190"/>
                    <a:pt x="166" y="190"/>
                  </a:cubicBezTo>
                  <a:cubicBezTo>
                    <a:pt x="166" y="190"/>
                    <a:pt x="166" y="190"/>
                    <a:pt x="166" y="190"/>
                  </a:cubicBezTo>
                  <a:cubicBezTo>
                    <a:pt x="165" y="190"/>
                    <a:pt x="165" y="191"/>
                    <a:pt x="165" y="191"/>
                  </a:cubicBezTo>
                  <a:cubicBezTo>
                    <a:pt x="165" y="191"/>
                    <a:pt x="165" y="191"/>
                    <a:pt x="165" y="191"/>
                  </a:cubicBezTo>
                  <a:cubicBezTo>
                    <a:pt x="164" y="191"/>
                    <a:pt x="164" y="191"/>
                    <a:pt x="164" y="191"/>
                  </a:cubicBezTo>
                  <a:cubicBezTo>
                    <a:pt x="162" y="191"/>
                    <a:pt x="163" y="189"/>
                    <a:pt x="160" y="189"/>
                  </a:cubicBezTo>
                  <a:cubicBezTo>
                    <a:pt x="158" y="189"/>
                    <a:pt x="152" y="190"/>
                    <a:pt x="150" y="191"/>
                  </a:cubicBezTo>
                  <a:cubicBezTo>
                    <a:pt x="150" y="192"/>
                    <a:pt x="149" y="192"/>
                    <a:pt x="149" y="192"/>
                  </a:cubicBezTo>
                  <a:cubicBezTo>
                    <a:pt x="149" y="192"/>
                    <a:pt x="148" y="192"/>
                    <a:pt x="148" y="192"/>
                  </a:cubicBezTo>
                  <a:cubicBezTo>
                    <a:pt x="148" y="192"/>
                    <a:pt x="148" y="192"/>
                    <a:pt x="147" y="192"/>
                  </a:cubicBezTo>
                  <a:cubicBezTo>
                    <a:pt x="147" y="192"/>
                    <a:pt x="147" y="193"/>
                    <a:pt x="147" y="193"/>
                  </a:cubicBezTo>
                  <a:cubicBezTo>
                    <a:pt x="146" y="193"/>
                    <a:pt x="146" y="193"/>
                    <a:pt x="146" y="193"/>
                  </a:cubicBezTo>
                  <a:cubicBezTo>
                    <a:pt x="146" y="193"/>
                    <a:pt x="145" y="193"/>
                    <a:pt x="145" y="193"/>
                  </a:cubicBezTo>
                  <a:cubicBezTo>
                    <a:pt x="145" y="193"/>
                    <a:pt x="145" y="193"/>
                    <a:pt x="144" y="193"/>
                  </a:cubicBezTo>
                  <a:cubicBezTo>
                    <a:pt x="143" y="193"/>
                    <a:pt x="143" y="191"/>
                    <a:pt x="143" y="190"/>
                  </a:cubicBezTo>
                  <a:cubicBezTo>
                    <a:pt x="142" y="190"/>
                    <a:pt x="142" y="191"/>
                    <a:pt x="141" y="192"/>
                  </a:cubicBezTo>
                  <a:cubicBezTo>
                    <a:pt x="140" y="193"/>
                    <a:pt x="140" y="191"/>
                    <a:pt x="138" y="191"/>
                  </a:cubicBezTo>
                  <a:cubicBezTo>
                    <a:pt x="137" y="191"/>
                    <a:pt x="134" y="193"/>
                    <a:pt x="133" y="193"/>
                  </a:cubicBezTo>
                  <a:cubicBezTo>
                    <a:pt x="132" y="193"/>
                    <a:pt x="133" y="191"/>
                    <a:pt x="133" y="191"/>
                  </a:cubicBezTo>
                  <a:cubicBezTo>
                    <a:pt x="132" y="190"/>
                    <a:pt x="129" y="192"/>
                    <a:pt x="129" y="192"/>
                  </a:cubicBezTo>
                  <a:cubicBezTo>
                    <a:pt x="128" y="191"/>
                    <a:pt x="127" y="190"/>
                    <a:pt x="128" y="190"/>
                  </a:cubicBezTo>
                  <a:cubicBezTo>
                    <a:pt x="128" y="190"/>
                    <a:pt x="128" y="190"/>
                    <a:pt x="128" y="190"/>
                  </a:cubicBezTo>
                  <a:cubicBezTo>
                    <a:pt x="128" y="190"/>
                    <a:pt x="128" y="189"/>
                    <a:pt x="128" y="189"/>
                  </a:cubicBezTo>
                  <a:cubicBezTo>
                    <a:pt x="128" y="189"/>
                    <a:pt x="128" y="189"/>
                    <a:pt x="128" y="189"/>
                  </a:cubicBezTo>
                  <a:cubicBezTo>
                    <a:pt x="128" y="189"/>
                    <a:pt x="128" y="189"/>
                    <a:pt x="128" y="189"/>
                  </a:cubicBezTo>
                  <a:cubicBezTo>
                    <a:pt x="128" y="189"/>
                    <a:pt x="128" y="189"/>
                    <a:pt x="128" y="189"/>
                  </a:cubicBezTo>
                  <a:cubicBezTo>
                    <a:pt x="128" y="189"/>
                    <a:pt x="128" y="188"/>
                    <a:pt x="128" y="188"/>
                  </a:cubicBezTo>
                  <a:cubicBezTo>
                    <a:pt x="128" y="188"/>
                    <a:pt x="128" y="188"/>
                    <a:pt x="128" y="188"/>
                  </a:cubicBezTo>
                  <a:cubicBezTo>
                    <a:pt x="128" y="188"/>
                    <a:pt x="128" y="188"/>
                    <a:pt x="128" y="188"/>
                  </a:cubicBezTo>
                  <a:cubicBezTo>
                    <a:pt x="127" y="188"/>
                    <a:pt x="127" y="188"/>
                    <a:pt x="127" y="188"/>
                  </a:cubicBezTo>
                  <a:cubicBezTo>
                    <a:pt x="127" y="187"/>
                    <a:pt x="127" y="187"/>
                    <a:pt x="127" y="187"/>
                  </a:cubicBezTo>
                  <a:cubicBezTo>
                    <a:pt x="127" y="187"/>
                    <a:pt x="127" y="187"/>
                    <a:pt x="127" y="187"/>
                  </a:cubicBezTo>
                  <a:cubicBezTo>
                    <a:pt x="127" y="187"/>
                    <a:pt x="127" y="187"/>
                    <a:pt x="127" y="187"/>
                  </a:cubicBezTo>
                  <a:cubicBezTo>
                    <a:pt x="127" y="187"/>
                    <a:pt x="127" y="187"/>
                    <a:pt x="127" y="187"/>
                  </a:cubicBezTo>
                  <a:cubicBezTo>
                    <a:pt x="127" y="186"/>
                    <a:pt x="127" y="186"/>
                    <a:pt x="127" y="186"/>
                  </a:cubicBezTo>
                  <a:cubicBezTo>
                    <a:pt x="127" y="186"/>
                    <a:pt x="129" y="186"/>
                    <a:pt x="130" y="186"/>
                  </a:cubicBezTo>
                  <a:cubicBezTo>
                    <a:pt x="131" y="185"/>
                    <a:pt x="128" y="184"/>
                    <a:pt x="127" y="184"/>
                  </a:cubicBezTo>
                  <a:cubicBezTo>
                    <a:pt x="126" y="184"/>
                    <a:pt x="128" y="182"/>
                    <a:pt x="129" y="181"/>
                  </a:cubicBezTo>
                  <a:cubicBezTo>
                    <a:pt x="131" y="180"/>
                    <a:pt x="131" y="180"/>
                    <a:pt x="132" y="179"/>
                  </a:cubicBezTo>
                  <a:cubicBezTo>
                    <a:pt x="132" y="178"/>
                    <a:pt x="131" y="178"/>
                    <a:pt x="130" y="179"/>
                  </a:cubicBezTo>
                  <a:cubicBezTo>
                    <a:pt x="129" y="179"/>
                    <a:pt x="128" y="176"/>
                    <a:pt x="129" y="175"/>
                  </a:cubicBezTo>
                  <a:cubicBezTo>
                    <a:pt x="130" y="175"/>
                    <a:pt x="130" y="173"/>
                    <a:pt x="130" y="172"/>
                  </a:cubicBezTo>
                  <a:cubicBezTo>
                    <a:pt x="130" y="171"/>
                    <a:pt x="128" y="172"/>
                    <a:pt x="127" y="173"/>
                  </a:cubicBezTo>
                  <a:cubicBezTo>
                    <a:pt x="127" y="173"/>
                    <a:pt x="126" y="175"/>
                    <a:pt x="126" y="175"/>
                  </a:cubicBezTo>
                  <a:cubicBezTo>
                    <a:pt x="127" y="176"/>
                    <a:pt x="126" y="177"/>
                    <a:pt x="125" y="177"/>
                  </a:cubicBezTo>
                  <a:cubicBezTo>
                    <a:pt x="124" y="178"/>
                    <a:pt x="124" y="176"/>
                    <a:pt x="123" y="175"/>
                  </a:cubicBezTo>
                  <a:cubicBezTo>
                    <a:pt x="123" y="175"/>
                    <a:pt x="122" y="176"/>
                    <a:pt x="122" y="177"/>
                  </a:cubicBezTo>
                  <a:cubicBezTo>
                    <a:pt x="121" y="177"/>
                    <a:pt x="121" y="181"/>
                    <a:pt x="121" y="182"/>
                  </a:cubicBezTo>
                  <a:cubicBezTo>
                    <a:pt x="120" y="182"/>
                    <a:pt x="121" y="184"/>
                    <a:pt x="122" y="185"/>
                  </a:cubicBezTo>
                  <a:cubicBezTo>
                    <a:pt x="122" y="185"/>
                    <a:pt x="122" y="186"/>
                    <a:pt x="122" y="186"/>
                  </a:cubicBezTo>
                  <a:cubicBezTo>
                    <a:pt x="122" y="186"/>
                    <a:pt x="122" y="186"/>
                    <a:pt x="122" y="186"/>
                  </a:cubicBezTo>
                  <a:cubicBezTo>
                    <a:pt x="122" y="186"/>
                    <a:pt x="122" y="187"/>
                    <a:pt x="122" y="187"/>
                  </a:cubicBezTo>
                  <a:cubicBezTo>
                    <a:pt x="122" y="187"/>
                    <a:pt x="122" y="188"/>
                    <a:pt x="122" y="188"/>
                  </a:cubicBezTo>
                  <a:cubicBezTo>
                    <a:pt x="122" y="188"/>
                    <a:pt x="122" y="188"/>
                    <a:pt x="122" y="188"/>
                  </a:cubicBezTo>
                  <a:cubicBezTo>
                    <a:pt x="122" y="188"/>
                    <a:pt x="122" y="189"/>
                    <a:pt x="122" y="189"/>
                  </a:cubicBezTo>
                  <a:cubicBezTo>
                    <a:pt x="122" y="190"/>
                    <a:pt x="122" y="190"/>
                    <a:pt x="122" y="190"/>
                  </a:cubicBezTo>
                  <a:cubicBezTo>
                    <a:pt x="123" y="190"/>
                    <a:pt x="123" y="190"/>
                    <a:pt x="123" y="191"/>
                  </a:cubicBezTo>
                  <a:cubicBezTo>
                    <a:pt x="123" y="191"/>
                    <a:pt x="123" y="191"/>
                    <a:pt x="123" y="191"/>
                  </a:cubicBezTo>
                  <a:cubicBezTo>
                    <a:pt x="123" y="191"/>
                    <a:pt x="123" y="192"/>
                    <a:pt x="123" y="192"/>
                  </a:cubicBezTo>
                  <a:cubicBezTo>
                    <a:pt x="123" y="192"/>
                    <a:pt x="123" y="192"/>
                    <a:pt x="123" y="192"/>
                  </a:cubicBezTo>
                  <a:cubicBezTo>
                    <a:pt x="123" y="192"/>
                    <a:pt x="123" y="193"/>
                    <a:pt x="123" y="193"/>
                  </a:cubicBezTo>
                  <a:cubicBezTo>
                    <a:pt x="123" y="194"/>
                    <a:pt x="123" y="195"/>
                    <a:pt x="122" y="196"/>
                  </a:cubicBezTo>
                  <a:cubicBezTo>
                    <a:pt x="121" y="196"/>
                    <a:pt x="118" y="193"/>
                    <a:pt x="117" y="195"/>
                  </a:cubicBezTo>
                  <a:cubicBezTo>
                    <a:pt x="116" y="195"/>
                    <a:pt x="116" y="195"/>
                    <a:pt x="116" y="196"/>
                  </a:cubicBezTo>
                  <a:cubicBezTo>
                    <a:pt x="115" y="196"/>
                    <a:pt x="115" y="196"/>
                    <a:pt x="115" y="196"/>
                  </a:cubicBezTo>
                  <a:cubicBezTo>
                    <a:pt x="115" y="196"/>
                    <a:pt x="115" y="196"/>
                    <a:pt x="114" y="196"/>
                  </a:cubicBezTo>
                  <a:cubicBezTo>
                    <a:pt x="114" y="196"/>
                    <a:pt x="114" y="196"/>
                    <a:pt x="114" y="196"/>
                  </a:cubicBezTo>
                  <a:cubicBezTo>
                    <a:pt x="114" y="196"/>
                    <a:pt x="113" y="197"/>
                    <a:pt x="113" y="197"/>
                  </a:cubicBezTo>
                  <a:cubicBezTo>
                    <a:pt x="112" y="197"/>
                    <a:pt x="111" y="197"/>
                    <a:pt x="110" y="198"/>
                  </a:cubicBezTo>
                  <a:cubicBezTo>
                    <a:pt x="108" y="199"/>
                    <a:pt x="108" y="199"/>
                    <a:pt x="107" y="199"/>
                  </a:cubicBezTo>
                  <a:cubicBezTo>
                    <a:pt x="106" y="199"/>
                    <a:pt x="104" y="204"/>
                    <a:pt x="103" y="206"/>
                  </a:cubicBezTo>
                  <a:cubicBezTo>
                    <a:pt x="103" y="206"/>
                    <a:pt x="103" y="206"/>
                    <a:pt x="103" y="207"/>
                  </a:cubicBezTo>
                  <a:cubicBezTo>
                    <a:pt x="103" y="207"/>
                    <a:pt x="103" y="207"/>
                    <a:pt x="103" y="207"/>
                  </a:cubicBezTo>
                  <a:cubicBezTo>
                    <a:pt x="102" y="207"/>
                    <a:pt x="102" y="207"/>
                    <a:pt x="102" y="207"/>
                  </a:cubicBezTo>
                  <a:cubicBezTo>
                    <a:pt x="102" y="207"/>
                    <a:pt x="102" y="207"/>
                    <a:pt x="102" y="207"/>
                  </a:cubicBezTo>
                  <a:cubicBezTo>
                    <a:pt x="102" y="208"/>
                    <a:pt x="101" y="208"/>
                    <a:pt x="101" y="208"/>
                  </a:cubicBezTo>
                  <a:cubicBezTo>
                    <a:pt x="101" y="208"/>
                    <a:pt x="101" y="208"/>
                    <a:pt x="101" y="208"/>
                  </a:cubicBezTo>
                  <a:cubicBezTo>
                    <a:pt x="101" y="208"/>
                    <a:pt x="101" y="208"/>
                    <a:pt x="101" y="208"/>
                  </a:cubicBezTo>
                  <a:cubicBezTo>
                    <a:pt x="100" y="208"/>
                    <a:pt x="100" y="208"/>
                    <a:pt x="100" y="208"/>
                  </a:cubicBezTo>
                  <a:cubicBezTo>
                    <a:pt x="100" y="208"/>
                    <a:pt x="100" y="208"/>
                    <a:pt x="100" y="208"/>
                  </a:cubicBezTo>
                  <a:cubicBezTo>
                    <a:pt x="100" y="208"/>
                    <a:pt x="100" y="208"/>
                    <a:pt x="100" y="208"/>
                  </a:cubicBezTo>
                  <a:cubicBezTo>
                    <a:pt x="100" y="208"/>
                    <a:pt x="100" y="208"/>
                    <a:pt x="99" y="208"/>
                  </a:cubicBezTo>
                  <a:cubicBezTo>
                    <a:pt x="99" y="208"/>
                    <a:pt x="98" y="208"/>
                    <a:pt x="97" y="208"/>
                  </a:cubicBezTo>
                  <a:cubicBezTo>
                    <a:pt x="96" y="208"/>
                    <a:pt x="96" y="208"/>
                    <a:pt x="95" y="209"/>
                  </a:cubicBezTo>
                  <a:cubicBezTo>
                    <a:pt x="95" y="209"/>
                    <a:pt x="95" y="209"/>
                    <a:pt x="95" y="209"/>
                  </a:cubicBezTo>
                  <a:cubicBezTo>
                    <a:pt x="95" y="209"/>
                    <a:pt x="94" y="209"/>
                    <a:pt x="94" y="210"/>
                  </a:cubicBezTo>
                  <a:cubicBezTo>
                    <a:pt x="93" y="211"/>
                    <a:pt x="94" y="213"/>
                    <a:pt x="94" y="214"/>
                  </a:cubicBezTo>
                  <a:cubicBezTo>
                    <a:pt x="94" y="214"/>
                    <a:pt x="92" y="216"/>
                    <a:pt x="91" y="216"/>
                  </a:cubicBezTo>
                  <a:cubicBezTo>
                    <a:pt x="91" y="217"/>
                    <a:pt x="90" y="216"/>
                    <a:pt x="88" y="217"/>
                  </a:cubicBezTo>
                  <a:cubicBezTo>
                    <a:pt x="87" y="218"/>
                    <a:pt x="87" y="219"/>
                    <a:pt x="86" y="220"/>
                  </a:cubicBezTo>
                  <a:cubicBezTo>
                    <a:pt x="84" y="221"/>
                    <a:pt x="83" y="220"/>
                    <a:pt x="82" y="219"/>
                  </a:cubicBezTo>
                  <a:cubicBezTo>
                    <a:pt x="80" y="218"/>
                    <a:pt x="79" y="218"/>
                    <a:pt x="80" y="219"/>
                  </a:cubicBezTo>
                  <a:cubicBezTo>
                    <a:pt x="80" y="220"/>
                    <a:pt x="81" y="222"/>
                    <a:pt x="81" y="223"/>
                  </a:cubicBezTo>
                  <a:cubicBezTo>
                    <a:pt x="81" y="223"/>
                    <a:pt x="80" y="224"/>
                    <a:pt x="78" y="224"/>
                  </a:cubicBezTo>
                  <a:cubicBezTo>
                    <a:pt x="76" y="224"/>
                    <a:pt x="74" y="222"/>
                    <a:pt x="71" y="223"/>
                  </a:cubicBezTo>
                  <a:cubicBezTo>
                    <a:pt x="68" y="223"/>
                    <a:pt x="67" y="224"/>
                    <a:pt x="68" y="224"/>
                  </a:cubicBezTo>
                  <a:cubicBezTo>
                    <a:pt x="68" y="224"/>
                    <a:pt x="68" y="226"/>
                    <a:pt x="68" y="227"/>
                  </a:cubicBezTo>
                  <a:cubicBezTo>
                    <a:pt x="69" y="228"/>
                    <a:pt x="76" y="230"/>
                    <a:pt x="77" y="231"/>
                  </a:cubicBezTo>
                  <a:cubicBezTo>
                    <a:pt x="78" y="231"/>
                    <a:pt x="77" y="232"/>
                    <a:pt x="77" y="233"/>
                  </a:cubicBezTo>
                  <a:cubicBezTo>
                    <a:pt x="78" y="234"/>
                    <a:pt x="80" y="235"/>
                    <a:pt x="81" y="240"/>
                  </a:cubicBezTo>
                  <a:cubicBezTo>
                    <a:pt x="82" y="244"/>
                    <a:pt x="80" y="245"/>
                    <a:pt x="80" y="247"/>
                  </a:cubicBezTo>
                  <a:cubicBezTo>
                    <a:pt x="80" y="247"/>
                    <a:pt x="80" y="248"/>
                    <a:pt x="80" y="248"/>
                  </a:cubicBezTo>
                  <a:cubicBezTo>
                    <a:pt x="80" y="248"/>
                    <a:pt x="80" y="248"/>
                    <a:pt x="80" y="249"/>
                  </a:cubicBezTo>
                  <a:cubicBezTo>
                    <a:pt x="79" y="249"/>
                    <a:pt x="79" y="249"/>
                    <a:pt x="79" y="249"/>
                  </a:cubicBezTo>
                  <a:cubicBezTo>
                    <a:pt x="79" y="249"/>
                    <a:pt x="79" y="250"/>
                    <a:pt x="79" y="250"/>
                  </a:cubicBezTo>
                  <a:cubicBezTo>
                    <a:pt x="79" y="250"/>
                    <a:pt x="79" y="250"/>
                    <a:pt x="79" y="250"/>
                  </a:cubicBezTo>
                  <a:cubicBezTo>
                    <a:pt x="79" y="250"/>
                    <a:pt x="78" y="250"/>
                    <a:pt x="78" y="251"/>
                  </a:cubicBezTo>
                  <a:cubicBezTo>
                    <a:pt x="78" y="251"/>
                    <a:pt x="78" y="251"/>
                    <a:pt x="77" y="251"/>
                  </a:cubicBezTo>
                  <a:cubicBezTo>
                    <a:pt x="75" y="252"/>
                    <a:pt x="70" y="250"/>
                    <a:pt x="68" y="250"/>
                  </a:cubicBezTo>
                  <a:cubicBezTo>
                    <a:pt x="65" y="250"/>
                    <a:pt x="59" y="250"/>
                    <a:pt x="57" y="250"/>
                  </a:cubicBezTo>
                  <a:cubicBezTo>
                    <a:pt x="55" y="250"/>
                    <a:pt x="53" y="250"/>
                    <a:pt x="52" y="251"/>
                  </a:cubicBezTo>
                  <a:cubicBezTo>
                    <a:pt x="51" y="252"/>
                    <a:pt x="49" y="251"/>
                    <a:pt x="47" y="252"/>
                  </a:cubicBezTo>
                  <a:cubicBezTo>
                    <a:pt x="46" y="254"/>
                    <a:pt x="47" y="254"/>
                    <a:pt x="48" y="256"/>
                  </a:cubicBezTo>
                  <a:cubicBezTo>
                    <a:pt x="48" y="256"/>
                    <a:pt x="48" y="257"/>
                    <a:pt x="48" y="257"/>
                  </a:cubicBezTo>
                  <a:cubicBezTo>
                    <a:pt x="48" y="257"/>
                    <a:pt x="48" y="258"/>
                    <a:pt x="48" y="258"/>
                  </a:cubicBezTo>
                  <a:cubicBezTo>
                    <a:pt x="48" y="258"/>
                    <a:pt x="48" y="258"/>
                    <a:pt x="48" y="259"/>
                  </a:cubicBezTo>
                  <a:cubicBezTo>
                    <a:pt x="48" y="259"/>
                    <a:pt x="48" y="259"/>
                    <a:pt x="48" y="259"/>
                  </a:cubicBezTo>
                  <a:cubicBezTo>
                    <a:pt x="48" y="259"/>
                    <a:pt x="48" y="259"/>
                    <a:pt x="48" y="260"/>
                  </a:cubicBezTo>
                  <a:cubicBezTo>
                    <a:pt x="48" y="260"/>
                    <a:pt x="48" y="260"/>
                    <a:pt x="48" y="260"/>
                  </a:cubicBezTo>
                  <a:cubicBezTo>
                    <a:pt x="48" y="261"/>
                    <a:pt x="48" y="261"/>
                    <a:pt x="48" y="261"/>
                  </a:cubicBezTo>
                  <a:cubicBezTo>
                    <a:pt x="48" y="261"/>
                    <a:pt x="48" y="262"/>
                    <a:pt x="49" y="263"/>
                  </a:cubicBezTo>
                  <a:cubicBezTo>
                    <a:pt x="49" y="263"/>
                    <a:pt x="49" y="263"/>
                    <a:pt x="49" y="263"/>
                  </a:cubicBezTo>
                  <a:cubicBezTo>
                    <a:pt x="49" y="263"/>
                    <a:pt x="49" y="263"/>
                    <a:pt x="49" y="263"/>
                  </a:cubicBezTo>
                  <a:cubicBezTo>
                    <a:pt x="49" y="264"/>
                    <a:pt x="49" y="264"/>
                    <a:pt x="49" y="264"/>
                  </a:cubicBezTo>
                  <a:cubicBezTo>
                    <a:pt x="49" y="264"/>
                    <a:pt x="49" y="264"/>
                    <a:pt x="49" y="264"/>
                  </a:cubicBezTo>
                  <a:cubicBezTo>
                    <a:pt x="49" y="265"/>
                    <a:pt x="49" y="265"/>
                    <a:pt x="49" y="265"/>
                  </a:cubicBezTo>
                  <a:cubicBezTo>
                    <a:pt x="49" y="267"/>
                    <a:pt x="46" y="271"/>
                    <a:pt x="45" y="273"/>
                  </a:cubicBezTo>
                  <a:cubicBezTo>
                    <a:pt x="44" y="275"/>
                    <a:pt x="45" y="274"/>
                    <a:pt x="46" y="275"/>
                  </a:cubicBezTo>
                  <a:cubicBezTo>
                    <a:pt x="47" y="275"/>
                    <a:pt x="47" y="278"/>
                    <a:pt x="47" y="279"/>
                  </a:cubicBezTo>
                  <a:cubicBezTo>
                    <a:pt x="46" y="281"/>
                    <a:pt x="46" y="282"/>
                    <a:pt x="48" y="282"/>
                  </a:cubicBezTo>
                  <a:cubicBezTo>
                    <a:pt x="49" y="282"/>
                    <a:pt x="49" y="282"/>
                    <a:pt x="50" y="282"/>
                  </a:cubicBezTo>
                  <a:cubicBezTo>
                    <a:pt x="50" y="282"/>
                    <a:pt x="50" y="282"/>
                    <a:pt x="50" y="282"/>
                  </a:cubicBezTo>
                  <a:cubicBezTo>
                    <a:pt x="50" y="282"/>
                    <a:pt x="50" y="282"/>
                    <a:pt x="51" y="282"/>
                  </a:cubicBezTo>
                  <a:cubicBezTo>
                    <a:pt x="51" y="282"/>
                    <a:pt x="51" y="282"/>
                    <a:pt x="51" y="282"/>
                  </a:cubicBezTo>
                  <a:cubicBezTo>
                    <a:pt x="51" y="282"/>
                    <a:pt x="51" y="282"/>
                    <a:pt x="52" y="281"/>
                  </a:cubicBezTo>
                  <a:cubicBezTo>
                    <a:pt x="52" y="281"/>
                    <a:pt x="52" y="281"/>
                    <a:pt x="52" y="281"/>
                  </a:cubicBezTo>
                  <a:cubicBezTo>
                    <a:pt x="54" y="281"/>
                    <a:pt x="57" y="286"/>
                    <a:pt x="58" y="286"/>
                  </a:cubicBezTo>
                  <a:cubicBezTo>
                    <a:pt x="58" y="287"/>
                    <a:pt x="59" y="287"/>
                    <a:pt x="60" y="287"/>
                  </a:cubicBezTo>
                  <a:cubicBezTo>
                    <a:pt x="61" y="286"/>
                    <a:pt x="62" y="285"/>
                    <a:pt x="64" y="285"/>
                  </a:cubicBezTo>
                  <a:cubicBezTo>
                    <a:pt x="67" y="284"/>
                    <a:pt x="65" y="284"/>
                    <a:pt x="67" y="284"/>
                  </a:cubicBezTo>
                  <a:cubicBezTo>
                    <a:pt x="69" y="284"/>
                    <a:pt x="77" y="281"/>
                    <a:pt x="79" y="280"/>
                  </a:cubicBezTo>
                  <a:cubicBezTo>
                    <a:pt x="80" y="279"/>
                    <a:pt x="81" y="279"/>
                    <a:pt x="81" y="278"/>
                  </a:cubicBezTo>
                  <a:cubicBezTo>
                    <a:pt x="81" y="277"/>
                    <a:pt x="83" y="275"/>
                    <a:pt x="84" y="274"/>
                  </a:cubicBezTo>
                  <a:cubicBezTo>
                    <a:pt x="84" y="273"/>
                    <a:pt x="83" y="272"/>
                    <a:pt x="83" y="270"/>
                  </a:cubicBezTo>
                  <a:cubicBezTo>
                    <a:pt x="83" y="268"/>
                    <a:pt x="86" y="265"/>
                    <a:pt x="86" y="264"/>
                  </a:cubicBezTo>
                  <a:cubicBezTo>
                    <a:pt x="86" y="264"/>
                    <a:pt x="88" y="263"/>
                    <a:pt x="90" y="262"/>
                  </a:cubicBezTo>
                  <a:cubicBezTo>
                    <a:pt x="92" y="261"/>
                    <a:pt x="91" y="262"/>
                    <a:pt x="92" y="262"/>
                  </a:cubicBezTo>
                  <a:cubicBezTo>
                    <a:pt x="92" y="262"/>
                    <a:pt x="96" y="260"/>
                    <a:pt x="97" y="258"/>
                  </a:cubicBezTo>
                  <a:cubicBezTo>
                    <a:pt x="97" y="258"/>
                    <a:pt x="97" y="258"/>
                    <a:pt x="97" y="258"/>
                  </a:cubicBezTo>
                  <a:cubicBezTo>
                    <a:pt x="97" y="258"/>
                    <a:pt x="97" y="258"/>
                    <a:pt x="97" y="258"/>
                  </a:cubicBezTo>
                  <a:cubicBezTo>
                    <a:pt x="97" y="258"/>
                    <a:pt x="97" y="258"/>
                    <a:pt x="97" y="258"/>
                  </a:cubicBezTo>
                  <a:cubicBezTo>
                    <a:pt x="97" y="257"/>
                    <a:pt x="97" y="257"/>
                    <a:pt x="97" y="257"/>
                  </a:cubicBezTo>
                  <a:cubicBezTo>
                    <a:pt x="97" y="257"/>
                    <a:pt x="97" y="257"/>
                    <a:pt x="97" y="257"/>
                  </a:cubicBezTo>
                  <a:cubicBezTo>
                    <a:pt x="97" y="257"/>
                    <a:pt x="97" y="257"/>
                    <a:pt x="97" y="257"/>
                  </a:cubicBezTo>
                  <a:cubicBezTo>
                    <a:pt x="97" y="256"/>
                    <a:pt x="97" y="256"/>
                    <a:pt x="97" y="255"/>
                  </a:cubicBezTo>
                  <a:cubicBezTo>
                    <a:pt x="97" y="255"/>
                    <a:pt x="97" y="255"/>
                    <a:pt x="97" y="255"/>
                  </a:cubicBezTo>
                  <a:cubicBezTo>
                    <a:pt x="97" y="254"/>
                    <a:pt x="101" y="250"/>
                    <a:pt x="102" y="250"/>
                  </a:cubicBezTo>
                  <a:cubicBezTo>
                    <a:pt x="103" y="250"/>
                    <a:pt x="107" y="252"/>
                    <a:pt x="110" y="252"/>
                  </a:cubicBezTo>
                  <a:cubicBezTo>
                    <a:pt x="110" y="252"/>
                    <a:pt x="111" y="252"/>
                    <a:pt x="111" y="252"/>
                  </a:cubicBezTo>
                  <a:cubicBezTo>
                    <a:pt x="112" y="251"/>
                    <a:pt x="112" y="251"/>
                    <a:pt x="112" y="251"/>
                  </a:cubicBezTo>
                  <a:cubicBezTo>
                    <a:pt x="112" y="251"/>
                    <a:pt x="113" y="251"/>
                    <a:pt x="113" y="251"/>
                  </a:cubicBezTo>
                  <a:cubicBezTo>
                    <a:pt x="113" y="251"/>
                    <a:pt x="113" y="251"/>
                    <a:pt x="113" y="251"/>
                  </a:cubicBezTo>
                  <a:cubicBezTo>
                    <a:pt x="113" y="251"/>
                    <a:pt x="114" y="250"/>
                    <a:pt x="114" y="250"/>
                  </a:cubicBezTo>
                  <a:cubicBezTo>
                    <a:pt x="114" y="250"/>
                    <a:pt x="114" y="250"/>
                    <a:pt x="114" y="250"/>
                  </a:cubicBezTo>
                  <a:cubicBezTo>
                    <a:pt x="115" y="250"/>
                    <a:pt x="115" y="250"/>
                    <a:pt x="115" y="250"/>
                  </a:cubicBezTo>
                  <a:cubicBezTo>
                    <a:pt x="115" y="250"/>
                    <a:pt x="115" y="250"/>
                    <a:pt x="115" y="249"/>
                  </a:cubicBezTo>
                  <a:cubicBezTo>
                    <a:pt x="115" y="249"/>
                    <a:pt x="116" y="249"/>
                    <a:pt x="116" y="249"/>
                  </a:cubicBezTo>
                  <a:cubicBezTo>
                    <a:pt x="117" y="248"/>
                    <a:pt x="117" y="248"/>
                    <a:pt x="117" y="248"/>
                  </a:cubicBezTo>
                  <a:cubicBezTo>
                    <a:pt x="117" y="248"/>
                    <a:pt x="118" y="248"/>
                    <a:pt x="118" y="247"/>
                  </a:cubicBezTo>
                  <a:cubicBezTo>
                    <a:pt x="118" y="247"/>
                    <a:pt x="118" y="247"/>
                    <a:pt x="118" y="247"/>
                  </a:cubicBezTo>
                  <a:cubicBezTo>
                    <a:pt x="119" y="247"/>
                    <a:pt x="119" y="246"/>
                    <a:pt x="120" y="246"/>
                  </a:cubicBezTo>
                  <a:cubicBezTo>
                    <a:pt x="120" y="246"/>
                    <a:pt x="120" y="245"/>
                    <a:pt x="120" y="245"/>
                  </a:cubicBezTo>
                  <a:cubicBezTo>
                    <a:pt x="121" y="245"/>
                    <a:pt x="124" y="246"/>
                    <a:pt x="126" y="247"/>
                  </a:cubicBezTo>
                  <a:cubicBezTo>
                    <a:pt x="127" y="248"/>
                    <a:pt x="127" y="249"/>
                    <a:pt x="129" y="252"/>
                  </a:cubicBezTo>
                  <a:cubicBezTo>
                    <a:pt x="130" y="254"/>
                    <a:pt x="134" y="257"/>
                    <a:pt x="135" y="258"/>
                  </a:cubicBezTo>
                  <a:cubicBezTo>
                    <a:pt x="135" y="259"/>
                    <a:pt x="143" y="263"/>
                    <a:pt x="144" y="264"/>
                  </a:cubicBezTo>
                  <a:cubicBezTo>
                    <a:pt x="145" y="265"/>
                    <a:pt x="146" y="267"/>
                    <a:pt x="147" y="268"/>
                  </a:cubicBezTo>
                  <a:cubicBezTo>
                    <a:pt x="148" y="268"/>
                    <a:pt x="149" y="269"/>
                    <a:pt x="149" y="270"/>
                  </a:cubicBezTo>
                  <a:cubicBezTo>
                    <a:pt x="150" y="271"/>
                    <a:pt x="151" y="272"/>
                    <a:pt x="151" y="274"/>
                  </a:cubicBezTo>
                  <a:cubicBezTo>
                    <a:pt x="150" y="275"/>
                    <a:pt x="148" y="278"/>
                    <a:pt x="149" y="278"/>
                  </a:cubicBezTo>
                  <a:cubicBezTo>
                    <a:pt x="150" y="279"/>
                    <a:pt x="151" y="276"/>
                    <a:pt x="152" y="275"/>
                  </a:cubicBezTo>
                  <a:cubicBezTo>
                    <a:pt x="152" y="275"/>
                    <a:pt x="153" y="272"/>
                    <a:pt x="154" y="271"/>
                  </a:cubicBezTo>
                  <a:cubicBezTo>
                    <a:pt x="154" y="270"/>
                    <a:pt x="152" y="269"/>
                    <a:pt x="152" y="269"/>
                  </a:cubicBezTo>
                  <a:cubicBezTo>
                    <a:pt x="151" y="268"/>
                    <a:pt x="153" y="266"/>
                    <a:pt x="154" y="266"/>
                  </a:cubicBezTo>
                  <a:cubicBezTo>
                    <a:pt x="154" y="266"/>
                    <a:pt x="156" y="266"/>
                    <a:pt x="157" y="267"/>
                  </a:cubicBezTo>
                  <a:cubicBezTo>
                    <a:pt x="158" y="268"/>
                    <a:pt x="159" y="268"/>
                    <a:pt x="160" y="267"/>
                  </a:cubicBezTo>
                  <a:cubicBezTo>
                    <a:pt x="160" y="266"/>
                    <a:pt x="158" y="264"/>
                    <a:pt x="157" y="263"/>
                  </a:cubicBezTo>
                  <a:cubicBezTo>
                    <a:pt x="155" y="262"/>
                    <a:pt x="152" y="261"/>
                    <a:pt x="150" y="261"/>
                  </a:cubicBezTo>
                  <a:cubicBezTo>
                    <a:pt x="149" y="260"/>
                    <a:pt x="150" y="259"/>
                    <a:pt x="150" y="258"/>
                  </a:cubicBezTo>
                  <a:cubicBezTo>
                    <a:pt x="150" y="257"/>
                    <a:pt x="148" y="258"/>
                    <a:pt x="147" y="258"/>
                  </a:cubicBezTo>
                  <a:cubicBezTo>
                    <a:pt x="146" y="258"/>
                    <a:pt x="145" y="257"/>
                    <a:pt x="144" y="256"/>
                  </a:cubicBezTo>
                  <a:cubicBezTo>
                    <a:pt x="143" y="255"/>
                    <a:pt x="141" y="251"/>
                    <a:pt x="141" y="250"/>
                  </a:cubicBezTo>
                  <a:cubicBezTo>
                    <a:pt x="140" y="249"/>
                    <a:pt x="139" y="248"/>
                    <a:pt x="138" y="248"/>
                  </a:cubicBezTo>
                  <a:cubicBezTo>
                    <a:pt x="137" y="248"/>
                    <a:pt x="136" y="246"/>
                    <a:pt x="135" y="245"/>
                  </a:cubicBezTo>
                  <a:cubicBezTo>
                    <a:pt x="134" y="245"/>
                    <a:pt x="136" y="244"/>
                    <a:pt x="136" y="243"/>
                  </a:cubicBezTo>
                  <a:cubicBezTo>
                    <a:pt x="137" y="242"/>
                    <a:pt x="136" y="242"/>
                    <a:pt x="135" y="242"/>
                  </a:cubicBezTo>
                  <a:cubicBezTo>
                    <a:pt x="135" y="241"/>
                    <a:pt x="135" y="241"/>
                    <a:pt x="136" y="240"/>
                  </a:cubicBezTo>
                  <a:cubicBezTo>
                    <a:pt x="137" y="240"/>
                    <a:pt x="139" y="239"/>
                    <a:pt x="140" y="239"/>
                  </a:cubicBezTo>
                  <a:cubicBezTo>
                    <a:pt x="140" y="239"/>
                    <a:pt x="140" y="239"/>
                    <a:pt x="140" y="239"/>
                  </a:cubicBezTo>
                  <a:cubicBezTo>
                    <a:pt x="140" y="239"/>
                    <a:pt x="140" y="239"/>
                    <a:pt x="140" y="239"/>
                  </a:cubicBezTo>
                  <a:cubicBezTo>
                    <a:pt x="140" y="239"/>
                    <a:pt x="140" y="239"/>
                    <a:pt x="140" y="239"/>
                  </a:cubicBezTo>
                  <a:cubicBezTo>
                    <a:pt x="140" y="239"/>
                    <a:pt x="140" y="239"/>
                    <a:pt x="140" y="239"/>
                  </a:cubicBezTo>
                  <a:cubicBezTo>
                    <a:pt x="140" y="239"/>
                    <a:pt x="140" y="239"/>
                    <a:pt x="140" y="239"/>
                  </a:cubicBezTo>
                  <a:cubicBezTo>
                    <a:pt x="141" y="240"/>
                    <a:pt x="141" y="240"/>
                    <a:pt x="141" y="241"/>
                  </a:cubicBezTo>
                  <a:cubicBezTo>
                    <a:pt x="141" y="241"/>
                    <a:pt x="141" y="241"/>
                    <a:pt x="141" y="241"/>
                  </a:cubicBezTo>
                  <a:cubicBezTo>
                    <a:pt x="141" y="241"/>
                    <a:pt x="141" y="241"/>
                    <a:pt x="141" y="242"/>
                  </a:cubicBezTo>
                  <a:cubicBezTo>
                    <a:pt x="141" y="242"/>
                    <a:pt x="141" y="242"/>
                    <a:pt x="141" y="242"/>
                  </a:cubicBezTo>
                  <a:cubicBezTo>
                    <a:pt x="141" y="242"/>
                    <a:pt x="142" y="242"/>
                    <a:pt x="142" y="243"/>
                  </a:cubicBezTo>
                  <a:cubicBezTo>
                    <a:pt x="143" y="244"/>
                    <a:pt x="143" y="242"/>
                    <a:pt x="144" y="242"/>
                  </a:cubicBezTo>
                  <a:cubicBezTo>
                    <a:pt x="145" y="241"/>
                    <a:pt x="144" y="243"/>
                    <a:pt x="144" y="244"/>
                  </a:cubicBezTo>
                  <a:cubicBezTo>
                    <a:pt x="144" y="246"/>
                    <a:pt x="145" y="245"/>
                    <a:pt x="146" y="246"/>
                  </a:cubicBezTo>
                  <a:cubicBezTo>
                    <a:pt x="148" y="247"/>
                    <a:pt x="147" y="247"/>
                    <a:pt x="147" y="248"/>
                  </a:cubicBezTo>
                  <a:cubicBezTo>
                    <a:pt x="148" y="250"/>
                    <a:pt x="151" y="250"/>
                    <a:pt x="152" y="251"/>
                  </a:cubicBezTo>
                  <a:cubicBezTo>
                    <a:pt x="153" y="251"/>
                    <a:pt x="154" y="252"/>
                    <a:pt x="155" y="253"/>
                  </a:cubicBezTo>
                  <a:cubicBezTo>
                    <a:pt x="155" y="253"/>
                    <a:pt x="155" y="253"/>
                    <a:pt x="155" y="253"/>
                  </a:cubicBezTo>
                  <a:cubicBezTo>
                    <a:pt x="155" y="253"/>
                    <a:pt x="155" y="253"/>
                    <a:pt x="155" y="253"/>
                  </a:cubicBezTo>
                  <a:cubicBezTo>
                    <a:pt x="155" y="253"/>
                    <a:pt x="155" y="253"/>
                    <a:pt x="155" y="253"/>
                  </a:cubicBezTo>
                  <a:cubicBezTo>
                    <a:pt x="156" y="253"/>
                    <a:pt x="156" y="253"/>
                    <a:pt x="156" y="253"/>
                  </a:cubicBezTo>
                  <a:cubicBezTo>
                    <a:pt x="157" y="253"/>
                    <a:pt x="157" y="253"/>
                    <a:pt x="157" y="254"/>
                  </a:cubicBezTo>
                  <a:cubicBezTo>
                    <a:pt x="158" y="254"/>
                    <a:pt x="158" y="254"/>
                    <a:pt x="159" y="254"/>
                  </a:cubicBezTo>
                  <a:cubicBezTo>
                    <a:pt x="159" y="255"/>
                    <a:pt x="159" y="255"/>
                    <a:pt x="160" y="255"/>
                  </a:cubicBezTo>
                  <a:cubicBezTo>
                    <a:pt x="160" y="255"/>
                    <a:pt x="160" y="255"/>
                    <a:pt x="160" y="256"/>
                  </a:cubicBezTo>
                  <a:cubicBezTo>
                    <a:pt x="160" y="256"/>
                    <a:pt x="161" y="256"/>
                    <a:pt x="161" y="257"/>
                  </a:cubicBezTo>
                  <a:cubicBezTo>
                    <a:pt x="161" y="257"/>
                    <a:pt x="161" y="257"/>
                    <a:pt x="162" y="257"/>
                  </a:cubicBezTo>
                  <a:cubicBezTo>
                    <a:pt x="162" y="257"/>
                    <a:pt x="162" y="257"/>
                    <a:pt x="162" y="257"/>
                  </a:cubicBezTo>
                  <a:cubicBezTo>
                    <a:pt x="162" y="258"/>
                    <a:pt x="162" y="258"/>
                    <a:pt x="163" y="258"/>
                  </a:cubicBezTo>
                  <a:cubicBezTo>
                    <a:pt x="163" y="258"/>
                    <a:pt x="163" y="258"/>
                    <a:pt x="163" y="258"/>
                  </a:cubicBezTo>
                  <a:cubicBezTo>
                    <a:pt x="163" y="258"/>
                    <a:pt x="163" y="258"/>
                    <a:pt x="163" y="258"/>
                  </a:cubicBezTo>
                  <a:cubicBezTo>
                    <a:pt x="164" y="259"/>
                    <a:pt x="164" y="259"/>
                    <a:pt x="164" y="259"/>
                  </a:cubicBezTo>
                  <a:cubicBezTo>
                    <a:pt x="164" y="260"/>
                    <a:pt x="163" y="264"/>
                    <a:pt x="164" y="267"/>
                  </a:cubicBezTo>
                  <a:cubicBezTo>
                    <a:pt x="164" y="267"/>
                    <a:pt x="164" y="268"/>
                    <a:pt x="164" y="268"/>
                  </a:cubicBezTo>
                  <a:cubicBezTo>
                    <a:pt x="164" y="268"/>
                    <a:pt x="164" y="268"/>
                    <a:pt x="164" y="268"/>
                  </a:cubicBezTo>
                  <a:cubicBezTo>
                    <a:pt x="165" y="268"/>
                    <a:pt x="165" y="269"/>
                    <a:pt x="165" y="269"/>
                  </a:cubicBezTo>
                  <a:cubicBezTo>
                    <a:pt x="165" y="269"/>
                    <a:pt x="165" y="269"/>
                    <a:pt x="165" y="269"/>
                  </a:cubicBezTo>
                  <a:cubicBezTo>
                    <a:pt x="165" y="269"/>
                    <a:pt x="165" y="269"/>
                    <a:pt x="165" y="269"/>
                  </a:cubicBezTo>
                  <a:cubicBezTo>
                    <a:pt x="165" y="269"/>
                    <a:pt x="165" y="270"/>
                    <a:pt x="165" y="270"/>
                  </a:cubicBezTo>
                  <a:cubicBezTo>
                    <a:pt x="165" y="270"/>
                    <a:pt x="165" y="270"/>
                    <a:pt x="165" y="270"/>
                  </a:cubicBezTo>
                  <a:cubicBezTo>
                    <a:pt x="165" y="270"/>
                    <a:pt x="165" y="270"/>
                    <a:pt x="165" y="270"/>
                  </a:cubicBezTo>
                  <a:cubicBezTo>
                    <a:pt x="165" y="270"/>
                    <a:pt x="165" y="270"/>
                    <a:pt x="165" y="270"/>
                  </a:cubicBezTo>
                  <a:cubicBezTo>
                    <a:pt x="166" y="270"/>
                    <a:pt x="166" y="271"/>
                    <a:pt x="166" y="271"/>
                  </a:cubicBezTo>
                  <a:cubicBezTo>
                    <a:pt x="166" y="273"/>
                    <a:pt x="167" y="271"/>
                    <a:pt x="168" y="271"/>
                  </a:cubicBezTo>
                  <a:cubicBezTo>
                    <a:pt x="168" y="272"/>
                    <a:pt x="169" y="271"/>
                    <a:pt x="170" y="273"/>
                  </a:cubicBezTo>
                  <a:cubicBezTo>
                    <a:pt x="171" y="274"/>
                    <a:pt x="169" y="274"/>
                    <a:pt x="170" y="275"/>
                  </a:cubicBezTo>
                  <a:cubicBezTo>
                    <a:pt x="172" y="275"/>
                    <a:pt x="177" y="275"/>
                    <a:pt x="178" y="275"/>
                  </a:cubicBezTo>
                  <a:cubicBezTo>
                    <a:pt x="179" y="275"/>
                    <a:pt x="179" y="276"/>
                    <a:pt x="178" y="277"/>
                  </a:cubicBezTo>
                  <a:cubicBezTo>
                    <a:pt x="177" y="278"/>
                    <a:pt x="174" y="276"/>
                    <a:pt x="173" y="276"/>
                  </a:cubicBezTo>
                  <a:cubicBezTo>
                    <a:pt x="172" y="276"/>
                    <a:pt x="172" y="276"/>
                    <a:pt x="171" y="277"/>
                  </a:cubicBezTo>
                  <a:cubicBezTo>
                    <a:pt x="170" y="278"/>
                    <a:pt x="173" y="279"/>
                    <a:pt x="173" y="281"/>
                  </a:cubicBezTo>
                  <a:cubicBezTo>
                    <a:pt x="173" y="282"/>
                    <a:pt x="173" y="282"/>
                    <a:pt x="174" y="282"/>
                  </a:cubicBezTo>
                  <a:cubicBezTo>
                    <a:pt x="175" y="282"/>
                    <a:pt x="175" y="283"/>
                    <a:pt x="176" y="284"/>
                  </a:cubicBezTo>
                  <a:cubicBezTo>
                    <a:pt x="176" y="285"/>
                    <a:pt x="177" y="283"/>
                    <a:pt x="178" y="283"/>
                  </a:cubicBezTo>
                  <a:cubicBezTo>
                    <a:pt x="178" y="283"/>
                    <a:pt x="179" y="282"/>
                    <a:pt x="179" y="280"/>
                  </a:cubicBezTo>
                  <a:cubicBezTo>
                    <a:pt x="179" y="279"/>
                    <a:pt x="179" y="279"/>
                    <a:pt x="180" y="279"/>
                  </a:cubicBezTo>
                  <a:cubicBezTo>
                    <a:pt x="180" y="279"/>
                    <a:pt x="180" y="278"/>
                    <a:pt x="180" y="277"/>
                  </a:cubicBezTo>
                  <a:cubicBezTo>
                    <a:pt x="180" y="276"/>
                    <a:pt x="181" y="277"/>
                    <a:pt x="181" y="277"/>
                  </a:cubicBezTo>
                  <a:cubicBezTo>
                    <a:pt x="182" y="278"/>
                    <a:pt x="182" y="277"/>
                    <a:pt x="182" y="276"/>
                  </a:cubicBezTo>
                  <a:cubicBezTo>
                    <a:pt x="182" y="276"/>
                    <a:pt x="184" y="277"/>
                    <a:pt x="185" y="277"/>
                  </a:cubicBezTo>
                  <a:cubicBezTo>
                    <a:pt x="185" y="277"/>
                    <a:pt x="185" y="277"/>
                    <a:pt x="185" y="276"/>
                  </a:cubicBezTo>
                  <a:cubicBezTo>
                    <a:pt x="184" y="275"/>
                    <a:pt x="184" y="274"/>
                    <a:pt x="183" y="274"/>
                  </a:cubicBezTo>
                  <a:cubicBezTo>
                    <a:pt x="181" y="274"/>
                    <a:pt x="180" y="271"/>
                    <a:pt x="179" y="270"/>
                  </a:cubicBezTo>
                  <a:cubicBezTo>
                    <a:pt x="178" y="268"/>
                    <a:pt x="177" y="266"/>
                    <a:pt x="178" y="265"/>
                  </a:cubicBezTo>
                  <a:cubicBezTo>
                    <a:pt x="178" y="265"/>
                    <a:pt x="179" y="266"/>
                    <a:pt x="181" y="266"/>
                  </a:cubicBezTo>
                  <a:cubicBezTo>
                    <a:pt x="182" y="267"/>
                    <a:pt x="182" y="265"/>
                    <a:pt x="182" y="264"/>
                  </a:cubicBezTo>
                  <a:cubicBezTo>
                    <a:pt x="181" y="263"/>
                    <a:pt x="184" y="264"/>
                    <a:pt x="185" y="264"/>
                  </a:cubicBezTo>
                  <a:cubicBezTo>
                    <a:pt x="187" y="264"/>
                    <a:pt x="187" y="263"/>
                    <a:pt x="189" y="263"/>
                  </a:cubicBezTo>
                  <a:cubicBezTo>
                    <a:pt x="189" y="263"/>
                    <a:pt x="189" y="263"/>
                    <a:pt x="189" y="263"/>
                  </a:cubicBezTo>
                  <a:cubicBezTo>
                    <a:pt x="189" y="263"/>
                    <a:pt x="189" y="263"/>
                    <a:pt x="190" y="263"/>
                  </a:cubicBezTo>
                  <a:cubicBezTo>
                    <a:pt x="190" y="263"/>
                    <a:pt x="190" y="263"/>
                    <a:pt x="190" y="263"/>
                  </a:cubicBezTo>
                  <a:cubicBezTo>
                    <a:pt x="190" y="263"/>
                    <a:pt x="191" y="263"/>
                    <a:pt x="191" y="263"/>
                  </a:cubicBezTo>
                  <a:cubicBezTo>
                    <a:pt x="191" y="263"/>
                    <a:pt x="191" y="263"/>
                    <a:pt x="191" y="263"/>
                  </a:cubicBezTo>
                  <a:cubicBezTo>
                    <a:pt x="191" y="264"/>
                    <a:pt x="192" y="264"/>
                    <a:pt x="192" y="264"/>
                  </a:cubicBezTo>
                  <a:cubicBezTo>
                    <a:pt x="192" y="264"/>
                    <a:pt x="192" y="264"/>
                    <a:pt x="192" y="264"/>
                  </a:cubicBezTo>
                  <a:cubicBezTo>
                    <a:pt x="192" y="264"/>
                    <a:pt x="192" y="264"/>
                    <a:pt x="192" y="264"/>
                  </a:cubicBezTo>
                  <a:cubicBezTo>
                    <a:pt x="193" y="264"/>
                    <a:pt x="193" y="264"/>
                    <a:pt x="193" y="264"/>
                  </a:cubicBezTo>
                  <a:cubicBezTo>
                    <a:pt x="195" y="264"/>
                    <a:pt x="195" y="264"/>
                    <a:pt x="196" y="263"/>
                  </a:cubicBezTo>
                  <a:cubicBezTo>
                    <a:pt x="198" y="263"/>
                    <a:pt x="197" y="264"/>
                    <a:pt x="200" y="262"/>
                  </a:cubicBezTo>
                  <a:cubicBezTo>
                    <a:pt x="202" y="261"/>
                    <a:pt x="201" y="261"/>
                    <a:pt x="200" y="261"/>
                  </a:cubicBezTo>
                  <a:cubicBezTo>
                    <a:pt x="200" y="260"/>
                    <a:pt x="200" y="260"/>
                    <a:pt x="200" y="260"/>
                  </a:cubicBezTo>
                  <a:cubicBezTo>
                    <a:pt x="200" y="260"/>
                    <a:pt x="200" y="260"/>
                    <a:pt x="200" y="260"/>
                  </a:cubicBezTo>
                  <a:cubicBezTo>
                    <a:pt x="200" y="260"/>
                    <a:pt x="200" y="260"/>
                    <a:pt x="200" y="260"/>
                  </a:cubicBezTo>
                  <a:cubicBezTo>
                    <a:pt x="200" y="260"/>
                    <a:pt x="200" y="260"/>
                    <a:pt x="200" y="260"/>
                  </a:cubicBezTo>
                  <a:cubicBezTo>
                    <a:pt x="200" y="260"/>
                    <a:pt x="200" y="260"/>
                    <a:pt x="200" y="259"/>
                  </a:cubicBezTo>
                  <a:cubicBezTo>
                    <a:pt x="200" y="259"/>
                    <a:pt x="200" y="259"/>
                    <a:pt x="200" y="259"/>
                  </a:cubicBezTo>
                  <a:cubicBezTo>
                    <a:pt x="200" y="259"/>
                    <a:pt x="200" y="258"/>
                    <a:pt x="200" y="257"/>
                  </a:cubicBezTo>
                  <a:cubicBezTo>
                    <a:pt x="199" y="255"/>
                    <a:pt x="197" y="255"/>
                    <a:pt x="198" y="254"/>
                  </a:cubicBezTo>
                  <a:cubicBezTo>
                    <a:pt x="198" y="253"/>
                    <a:pt x="199" y="252"/>
                    <a:pt x="199" y="252"/>
                  </a:cubicBezTo>
                  <a:cubicBezTo>
                    <a:pt x="199" y="251"/>
                    <a:pt x="199" y="251"/>
                    <a:pt x="199" y="251"/>
                  </a:cubicBezTo>
                  <a:cubicBezTo>
                    <a:pt x="199" y="251"/>
                    <a:pt x="199" y="251"/>
                    <a:pt x="199" y="251"/>
                  </a:cubicBezTo>
                  <a:cubicBezTo>
                    <a:pt x="199" y="251"/>
                    <a:pt x="199" y="251"/>
                    <a:pt x="200" y="250"/>
                  </a:cubicBezTo>
                  <a:cubicBezTo>
                    <a:pt x="200" y="250"/>
                    <a:pt x="200" y="250"/>
                    <a:pt x="200" y="250"/>
                  </a:cubicBezTo>
                  <a:cubicBezTo>
                    <a:pt x="200" y="250"/>
                    <a:pt x="200" y="250"/>
                    <a:pt x="200" y="250"/>
                  </a:cubicBezTo>
                  <a:cubicBezTo>
                    <a:pt x="201" y="249"/>
                    <a:pt x="202" y="247"/>
                    <a:pt x="202" y="246"/>
                  </a:cubicBezTo>
                  <a:cubicBezTo>
                    <a:pt x="202" y="244"/>
                    <a:pt x="203" y="243"/>
                    <a:pt x="205" y="242"/>
                  </a:cubicBezTo>
                  <a:cubicBezTo>
                    <a:pt x="207" y="242"/>
                    <a:pt x="206" y="240"/>
                    <a:pt x="206" y="239"/>
                  </a:cubicBezTo>
                  <a:cubicBezTo>
                    <a:pt x="206" y="239"/>
                    <a:pt x="206" y="239"/>
                    <a:pt x="206" y="239"/>
                  </a:cubicBezTo>
                  <a:cubicBezTo>
                    <a:pt x="206" y="239"/>
                    <a:pt x="206" y="239"/>
                    <a:pt x="206" y="239"/>
                  </a:cubicBezTo>
                  <a:cubicBezTo>
                    <a:pt x="206" y="239"/>
                    <a:pt x="207" y="239"/>
                    <a:pt x="207" y="239"/>
                  </a:cubicBezTo>
                  <a:cubicBezTo>
                    <a:pt x="207" y="238"/>
                    <a:pt x="208" y="237"/>
                    <a:pt x="208" y="237"/>
                  </a:cubicBezTo>
                  <a:cubicBezTo>
                    <a:pt x="209" y="236"/>
                    <a:pt x="210" y="235"/>
                    <a:pt x="210" y="233"/>
                  </a:cubicBezTo>
                  <a:cubicBezTo>
                    <a:pt x="211" y="232"/>
                    <a:pt x="214" y="233"/>
                    <a:pt x="215" y="233"/>
                  </a:cubicBezTo>
                  <a:cubicBezTo>
                    <a:pt x="216" y="233"/>
                    <a:pt x="216" y="234"/>
                    <a:pt x="216" y="235"/>
                  </a:cubicBezTo>
                  <a:cubicBezTo>
                    <a:pt x="217" y="236"/>
                    <a:pt x="221" y="235"/>
                    <a:pt x="222" y="235"/>
                  </a:cubicBezTo>
                  <a:cubicBezTo>
                    <a:pt x="223" y="235"/>
                    <a:pt x="221" y="237"/>
                    <a:pt x="219" y="237"/>
                  </a:cubicBezTo>
                  <a:cubicBezTo>
                    <a:pt x="217" y="238"/>
                    <a:pt x="217" y="239"/>
                    <a:pt x="218" y="239"/>
                  </a:cubicBezTo>
                  <a:cubicBezTo>
                    <a:pt x="218" y="240"/>
                    <a:pt x="220" y="242"/>
                    <a:pt x="221" y="243"/>
                  </a:cubicBezTo>
                  <a:cubicBezTo>
                    <a:pt x="222" y="244"/>
                    <a:pt x="222" y="245"/>
                    <a:pt x="224" y="245"/>
                  </a:cubicBezTo>
                  <a:cubicBezTo>
                    <a:pt x="225" y="245"/>
                    <a:pt x="225" y="243"/>
                    <a:pt x="226" y="243"/>
                  </a:cubicBezTo>
                  <a:cubicBezTo>
                    <a:pt x="227" y="242"/>
                    <a:pt x="228" y="242"/>
                    <a:pt x="229" y="242"/>
                  </a:cubicBezTo>
                  <a:cubicBezTo>
                    <a:pt x="229" y="241"/>
                    <a:pt x="230" y="243"/>
                    <a:pt x="231" y="243"/>
                  </a:cubicBezTo>
                  <a:cubicBezTo>
                    <a:pt x="232" y="243"/>
                    <a:pt x="232" y="242"/>
                    <a:pt x="233" y="243"/>
                  </a:cubicBezTo>
                  <a:cubicBezTo>
                    <a:pt x="234" y="243"/>
                    <a:pt x="233" y="242"/>
                    <a:pt x="233" y="241"/>
                  </a:cubicBezTo>
                  <a:cubicBezTo>
                    <a:pt x="233" y="240"/>
                    <a:pt x="233" y="240"/>
                    <a:pt x="232" y="239"/>
                  </a:cubicBezTo>
                  <a:cubicBezTo>
                    <a:pt x="231" y="238"/>
                    <a:pt x="230" y="239"/>
                    <a:pt x="229" y="239"/>
                  </a:cubicBezTo>
                  <a:cubicBezTo>
                    <a:pt x="227" y="239"/>
                    <a:pt x="227" y="237"/>
                    <a:pt x="227" y="236"/>
                  </a:cubicBezTo>
                  <a:cubicBezTo>
                    <a:pt x="226" y="236"/>
                    <a:pt x="227" y="235"/>
                    <a:pt x="228" y="235"/>
                  </a:cubicBezTo>
                  <a:cubicBezTo>
                    <a:pt x="229" y="234"/>
                    <a:pt x="230" y="233"/>
                    <a:pt x="231" y="233"/>
                  </a:cubicBezTo>
                  <a:cubicBezTo>
                    <a:pt x="232" y="232"/>
                    <a:pt x="233" y="233"/>
                    <a:pt x="234" y="233"/>
                  </a:cubicBezTo>
                  <a:cubicBezTo>
                    <a:pt x="235" y="232"/>
                    <a:pt x="237" y="231"/>
                    <a:pt x="238" y="231"/>
                  </a:cubicBezTo>
                  <a:cubicBezTo>
                    <a:pt x="238" y="231"/>
                    <a:pt x="239" y="231"/>
                    <a:pt x="239" y="231"/>
                  </a:cubicBezTo>
                  <a:cubicBezTo>
                    <a:pt x="239" y="231"/>
                    <a:pt x="239" y="231"/>
                    <a:pt x="239" y="231"/>
                  </a:cubicBezTo>
                  <a:cubicBezTo>
                    <a:pt x="240" y="231"/>
                    <a:pt x="240" y="231"/>
                    <a:pt x="240" y="231"/>
                  </a:cubicBezTo>
                  <a:cubicBezTo>
                    <a:pt x="240" y="231"/>
                    <a:pt x="240" y="231"/>
                    <a:pt x="241" y="231"/>
                  </a:cubicBezTo>
                  <a:cubicBezTo>
                    <a:pt x="241" y="230"/>
                    <a:pt x="241" y="230"/>
                    <a:pt x="241" y="230"/>
                  </a:cubicBezTo>
                  <a:cubicBezTo>
                    <a:pt x="241" y="230"/>
                    <a:pt x="242" y="230"/>
                    <a:pt x="242" y="230"/>
                  </a:cubicBezTo>
                  <a:cubicBezTo>
                    <a:pt x="242" y="230"/>
                    <a:pt x="242" y="230"/>
                    <a:pt x="242" y="230"/>
                  </a:cubicBezTo>
                  <a:cubicBezTo>
                    <a:pt x="242" y="230"/>
                    <a:pt x="242" y="230"/>
                    <a:pt x="243" y="230"/>
                  </a:cubicBezTo>
                  <a:cubicBezTo>
                    <a:pt x="243" y="230"/>
                    <a:pt x="245" y="230"/>
                    <a:pt x="244" y="230"/>
                  </a:cubicBezTo>
                  <a:cubicBezTo>
                    <a:pt x="244" y="231"/>
                    <a:pt x="242" y="232"/>
                    <a:pt x="241" y="233"/>
                  </a:cubicBezTo>
                  <a:cubicBezTo>
                    <a:pt x="240" y="234"/>
                    <a:pt x="238" y="233"/>
                    <a:pt x="239" y="235"/>
                  </a:cubicBezTo>
                  <a:cubicBezTo>
                    <a:pt x="239" y="236"/>
                    <a:pt x="239" y="239"/>
                    <a:pt x="237" y="240"/>
                  </a:cubicBezTo>
                  <a:cubicBezTo>
                    <a:pt x="236" y="241"/>
                    <a:pt x="236" y="240"/>
                    <a:pt x="235" y="241"/>
                  </a:cubicBezTo>
                  <a:cubicBezTo>
                    <a:pt x="234" y="241"/>
                    <a:pt x="236" y="242"/>
                    <a:pt x="238" y="243"/>
                  </a:cubicBezTo>
                  <a:cubicBezTo>
                    <a:pt x="239" y="244"/>
                    <a:pt x="240" y="244"/>
                    <a:pt x="242" y="244"/>
                  </a:cubicBezTo>
                  <a:cubicBezTo>
                    <a:pt x="243" y="245"/>
                    <a:pt x="246" y="249"/>
                    <a:pt x="247" y="250"/>
                  </a:cubicBezTo>
                  <a:cubicBezTo>
                    <a:pt x="248" y="250"/>
                    <a:pt x="248" y="250"/>
                    <a:pt x="248" y="250"/>
                  </a:cubicBezTo>
                  <a:cubicBezTo>
                    <a:pt x="248" y="251"/>
                    <a:pt x="248" y="251"/>
                    <a:pt x="248" y="251"/>
                  </a:cubicBezTo>
                  <a:cubicBezTo>
                    <a:pt x="248" y="251"/>
                    <a:pt x="248" y="251"/>
                    <a:pt x="248" y="251"/>
                  </a:cubicBezTo>
                  <a:cubicBezTo>
                    <a:pt x="249" y="251"/>
                    <a:pt x="249" y="251"/>
                    <a:pt x="250" y="251"/>
                  </a:cubicBezTo>
                  <a:cubicBezTo>
                    <a:pt x="250" y="251"/>
                    <a:pt x="251" y="251"/>
                    <a:pt x="251" y="251"/>
                  </a:cubicBezTo>
                  <a:cubicBezTo>
                    <a:pt x="253" y="252"/>
                    <a:pt x="253" y="252"/>
                    <a:pt x="254" y="254"/>
                  </a:cubicBezTo>
                  <a:cubicBezTo>
                    <a:pt x="254" y="256"/>
                    <a:pt x="255" y="257"/>
                    <a:pt x="255" y="258"/>
                  </a:cubicBezTo>
                  <a:cubicBezTo>
                    <a:pt x="255" y="259"/>
                    <a:pt x="255" y="259"/>
                    <a:pt x="255" y="259"/>
                  </a:cubicBezTo>
                  <a:cubicBezTo>
                    <a:pt x="255" y="259"/>
                    <a:pt x="255" y="259"/>
                    <a:pt x="255" y="259"/>
                  </a:cubicBezTo>
                  <a:cubicBezTo>
                    <a:pt x="255" y="259"/>
                    <a:pt x="255" y="259"/>
                    <a:pt x="255" y="259"/>
                  </a:cubicBezTo>
                  <a:cubicBezTo>
                    <a:pt x="255" y="260"/>
                    <a:pt x="254" y="260"/>
                    <a:pt x="254" y="260"/>
                  </a:cubicBezTo>
                  <a:cubicBezTo>
                    <a:pt x="254" y="260"/>
                    <a:pt x="254" y="260"/>
                    <a:pt x="254" y="260"/>
                  </a:cubicBezTo>
                  <a:cubicBezTo>
                    <a:pt x="253" y="261"/>
                    <a:pt x="252" y="261"/>
                    <a:pt x="251" y="262"/>
                  </a:cubicBezTo>
                  <a:cubicBezTo>
                    <a:pt x="251" y="262"/>
                    <a:pt x="251" y="262"/>
                    <a:pt x="251" y="262"/>
                  </a:cubicBezTo>
                  <a:cubicBezTo>
                    <a:pt x="251" y="262"/>
                    <a:pt x="250" y="262"/>
                    <a:pt x="250" y="262"/>
                  </a:cubicBezTo>
                  <a:cubicBezTo>
                    <a:pt x="247" y="263"/>
                    <a:pt x="247" y="262"/>
                    <a:pt x="246" y="262"/>
                  </a:cubicBezTo>
                  <a:cubicBezTo>
                    <a:pt x="245" y="262"/>
                    <a:pt x="244" y="263"/>
                    <a:pt x="241" y="263"/>
                  </a:cubicBezTo>
                  <a:cubicBezTo>
                    <a:pt x="239" y="263"/>
                    <a:pt x="235" y="261"/>
                    <a:pt x="234" y="260"/>
                  </a:cubicBezTo>
                  <a:cubicBezTo>
                    <a:pt x="232" y="260"/>
                    <a:pt x="232" y="259"/>
                    <a:pt x="230" y="258"/>
                  </a:cubicBezTo>
                  <a:cubicBezTo>
                    <a:pt x="227" y="258"/>
                    <a:pt x="226" y="257"/>
                    <a:pt x="222" y="257"/>
                  </a:cubicBezTo>
                  <a:cubicBezTo>
                    <a:pt x="217" y="257"/>
                    <a:pt x="217" y="258"/>
                    <a:pt x="214" y="260"/>
                  </a:cubicBezTo>
                  <a:cubicBezTo>
                    <a:pt x="211" y="262"/>
                    <a:pt x="207" y="261"/>
                    <a:pt x="205" y="261"/>
                  </a:cubicBezTo>
                  <a:cubicBezTo>
                    <a:pt x="203" y="261"/>
                    <a:pt x="204" y="262"/>
                    <a:pt x="205" y="263"/>
                  </a:cubicBezTo>
                  <a:cubicBezTo>
                    <a:pt x="206" y="264"/>
                    <a:pt x="205" y="263"/>
                    <a:pt x="203" y="264"/>
                  </a:cubicBezTo>
                  <a:cubicBezTo>
                    <a:pt x="202" y="264"/>
                    <a:pt x="203" y="264"/>
                    <a:pt x="202" y="265"/>
                  </a:cubicBezTo>
                  <a:cubicBezTo>
                    <a:pt x="202" y="265"/>
                    <a:pt x="197" y="265"/>
                    <a:pt x="196" y="265"/>
                  </a:cubicBezTo>
                  <a:cubicBezTo>
                    <a:pt x="194" y="265"/>
                    <a:pt x="194" y="267"/>
                    <a:pt x="193" y="268"/>
                  </a:cubicBezTo>
                  <a:cubicBezTo>
                    <a:pt x="192" y="269"/>
                    <a:pt x="193" y="270"/>
                    <a:pt x="194" y="271"/>
                  </a:cubicBezTo>
                  <a:cubicBezTo>
                    <a:pt x="195" y="272"/>
                    <a:pt x="195" y="273"/>
                    <a:pt x="194" y="274"/>
                  </a:cubicBezTo>
                  <a:cubicBezTo>
                    <a:pt x="193" y="274"/>
                    <a:pt x="191" y="274"/>
                    <a:pt x="190" y="274"/>
                  </a:cubicBezTo>
                  <a:cubicBezTo>
                    <a:pt x="189" y="274"/>
                    <a:pt x="190" y="275"/>
                    <a:pt x="192" y="276"/>
                  </a:cubicBezTo>
                  <a:cubicBezTo>
                    <a:pt x="193" y="277"/>
                    <a:pt x="194" y="276"/>
                    <a:pt x="195" y="276"/>
                  </a:cubicBezTo>
                  <a:cubicBezTo>
                    <a:pt x="196" y="276"/>
                    <a:pt x="196" y="277"/>
                    <a:pt x="195" y="277"/>
                  </a:cubicBezTo>
                  <a:cubicBezTo>
                    <a:pt x="195" y="278"/>
                    <a:pt x="195" y="279"/>
                    <a:pt x="196" y="280"/>
                  </a:cubicBezTo>
                  <a:cubicBezTo>
                    <a:pt x="197" y="280"/>
                    <a:pt x="196" y="281"/>
                    <a:pt x="198" y="281"/>
                  </a:cubicBezTo>
                  <a:cubicBezTo>
                    <a:pt x="199" y="282"/>
                    <a:pt x="200" y="282"/>
                    <a:pt x="201" y="283"/>
                  </a:cubicBezTo>
                  <a:cubicBezTo>
                    <a:pt x="202" y="283"/>
                    <a:pt x="203" y="283"/>
                    <a:pt x="204" y="284"/>
                  </a:cubicBezTo>
                  <a:cubicBezTo>
                    <a:pt x="205" y="285"/>
                    <a:pt x="207" y="286"/>
                    <a:pt x="209" y="286"/>
                  </a:cubicBezTo>
                  <a:cubicBezTo>
                    <a:pt x="210" y="286"/>
                    <a:pt x="210" y="284"/>
                    <a:pt x="210" y="283"/>
                  </a:cubicBezTo>
                  <a:cubicBezTo>
                    <a:pt x="210" y="283"/>
                    <a:pt x="215" y="284"/>
                    <a:pt x="216" y="285"/>
                  </a:cubicBezTo>
                  <a:cubicBezTo>
                    <a:pt x="218" y="286"/>
                    <a:pt x="221" y="286"/>
                    <a:pt x="223" y="285"/>
                  </a:cubicBezTo>
                  <a:cubicBezTo>
                    <a:pt x="225" y="285"/>
                    <a:pt x="226" y="283"/>
                    <a:pt x="227" y="282"/>
                  </a:cubicBezTo>
                  <a:cubicBezTo>
                    <a:pt x="227" y="282"/>
                    <a:pt x="228" y="283"/>
                    <a:pt x="229" y="282"/>
                  </a:cubicBezTo>
                  <a:cubicBezTo>
                    <a:pt x="230" y="282"/>
                    <a:pt x="230" y="283"/>
                    <a:pt x="231" y="283"/>
                  </a:cubicBezTo>
                  <a:cubicBezTo>
                    <a:pt x="232" y="284"/>
                    <a:pt x="232" y="283"/>
                    <a:pt x="232" y="283"/>
                  </a:cubicBezTo>
                  <a:cubicBezTo>
                    <a:pt x="232" y="283"/>
                    <a:pt x="232" y="283"/>
                    <a:pt x="232" y="283"/>
                  </a:cubicBezTo>
                  <a:cubicBezTo>
                    <a:pt x="232" y="283"/>
                    <a:pt x="232" y="283"/>
                    <a:pt x="232" y="283"/>
                  </a:cubicBezTo>
                  <a:cubicBezTo>
                    <a:pt x="232" y="283"/>
                    <a:pt x="232" y="283"/>
                    <a:pt x="232" y="284"/>
                  </a:cubicBezTo>
                  <a:cubicBezTo>
                    <a:pt x="232" y="284"/>
                    <a:pt x="232" y="284"/>
                    <a:pt x="232" y="284"/>
                  </a:cubicBezTo>
                  <a:cubicBezTo>
                    <a:pt x="232" y="284"/>
                    <a:pt x="232" y="284"/>
                    <a:pt x="232" y="284"/>
                  </a:cubicBezTo>
                  <a:cubicBezTo>
                    <a:pt x="232" y="284"/>
                    <a:pt x="232" y="285"/>
                    <a:pt x="232" y="285"/>
                  </a:cubicBezTo>
                  <a:cubicBezTo>
                    <a:pt x="232" y="286"/>
                    <a:pt x="232" y="286"/>
                    <a:pt x="232" y="286"/>
                  </a:cubicBezTo>
                  <a:cubicBezTo>
                    <a:pt x="232" y="286"/>
                    <a:pt x="232" y="286"/>
                    <a:pt x="232" y="286"/>
                  </a:cubicBezTo>
                  <a:cubicBezTo>
                    <a:pt x="232" y="287"/>
                    <a:pt x="232" y="291"/>
                    <a:pt x="232" y="292"/>
                  </a:cubicBezTo>
                  <a:cubicBezTo>
                    <a:pt x="232" y="292"/>
                    <a:pt x="232" y="293"/>
                    <a:pt x="232" y="293"/>
                  </a:cubicBezTo>
                  <a:cubicBezTo>
                    <a:pt x="232" y="293"/>
                    <a:pt x="232" y="293"/>
                    <a:pt x="232" y="293"/>
                  </a:cubicBezTo>
                  <a:cubicBezTo>
                    <a:pt x="231" y="293"/>
                    <a:pt x="231" y="293"/>
                    <a:pt x="231" y="294"/>
                  </a:cubicBezTo>
                  <a:cubicBezTo>
                    <a:pt x="231" y="294"/>
                    <a:pt x="231" y="294"/>
                    <a:pt x="230" y="294"/>
                  </a:cubicBezTo>
                  <a:cubicBezTo>
                    <a:pt x="230" y="294"/>
                    <a:pt x="230" y="294"/>
                    <a:pt x="230" y="294"/>
                  </a:cubicBezTo>
                  <a:cubicBezTo>
                    <a:pt x="230" y="295"/>
                    <a:pt x="230" y="295"/>
                    <a:pt x="230" y="295"/>
                  </a:cubicBezTo>
                  <a:cubicBezTo>
                    <a:pt x="230" y="295"/>
                    <a:pt x="230" y="296"/>
                    <a:pt x="230" y="296"/>
                  </a:cubicBezTo>
                  <a:cubicBezTo>
                    <a:pt x="230" y="296"/>
                    <a:pt x="230" y="296"/>
                    <a:pt x="230" y="296"/>
                  </a:cubicBezTo>
                  <a:cubicBezTo>
                    <a:pt x="230" y="297"/>
                    <a:pt x="230" y="298"/>
                    <a:pt x="229" y="299"/>
                  </a:cubicBezTo>
                  <a:cubicBezTo>
                    <a:pt x="229" y="299"/>
                    <a:pt x="229" y="299"/>
                    <a:pt x="229" y="299"/>
                  </a:cubicBezTo>
                  <a:cubicBezTo>
                    <a:pt x="229" y="299"/>
                    <a:pt x="229" y="300"/>
                    <a:pt x="229" y="300"/>
                  </a:cubicBezTo>
                  <a:cubicBezTo>
                    <a:pt x="228" y="301"/>
                    <a:pt x="228" y="302"/>
                    <a:pt x="227" y="303"/>
                  </a:cubicBezTo>
                  <a:cubicBezTo>
                    <a:pt x="227" y="304"/>
                    <a:pt x="227" y="304"/>
                    <a:pt x="226" y="305"/>
                  </a:cubicBezTo>
                  <a:cubicBezTo>
                    <a:pt x="226" y="305"/>
                    <a:pt x="226" y="305"/>
                    <a:pt x="226" y="305"/>
                  </a:cubicBezTo>
                  <a:cubicBezTo>
                    <a:pt x="226" y="306"/>
                    <a:pt x="226" y="306"/>
                    <a:pt x="226" y="307"/>
                  </a:cubicBezTo>
                  <a:cubicBezTo>
                    <a:pt x="226" y="307"/>
                    <a:pt x="226" y="307"/>
                    <a:pt x="225" y="307"/>
                  </a:cubicBezTo>
                  <a:cubicBezTo>
                    <a:pt x="225" y="307"/>
                    <a:pt x="225" y="308"/>
                    <a:pt x="225" y="308"/>
                  </a:cubicBezTo>
                  <a:cubicBezTo>
                    <a:pt x="225" y="308"/>
                    <a:pt x="225" y="308"/>
                    <a:pt x="225" y="309"/>
                  </a:cubicBezTo>
                  <a:cubicBezTo>
                    <a:pt x="223" y="310"/>
                    <a:pt x="218" y="309"/>
                    <a:pt x="217" y="309"/>
                  </a:cubicBezTo>
                  <a:cubicBezTo>
                    <a:pt x="215" y="309"/>
                    <a:pt x="215" y="308"/>
                    <a:pt x="214" y="307"/>
                  </a:cubicBezTo>
                  <a:cubicBezTo>
                    <a:pt x="213" y="306"/>
                    <a:pt x="212" y="308"/>
                    <a:pt x="211" y="307"/>
                  </a:cubicBezTo>
                  <a:cubicBezTo>
                    <a:pt x="210" y="306"/>
                    <a:pt x="211" y="307"/>
                    <a:pt x="209" y="307"/>
                  </a:cubicBezTo>
                  <a:cubicBezTo>
                    <a:pt x="208" y="308"/>
                    <a:pt x="206" y="310"/>
                    <a:pt x="205" y="311"/>
                  </a:cubicBezTo>
                  <a:cubicBezTo>
                    <a:pt x="203" y="311"/>
                    <a:pt x="198" y="310"/>
                    <a:pt x="196" y="309"/>
                  </a:cubicBezTo>
                  <a:cubicBezTo>
                    <a:pt x="195" y="309"/>
                    <a:pt x="190" y="307"/>
                    <a:pt x="189" y="307"/>
                  </a:cubicBezTo>
                  <a:cubicBezTo>
                    <a:pt x="189" y="307"/>
                    <a:pt x="188" y="307"/>
                    <a:pt x="188" y="307"/>
                  </a:cubicBezTo>
                  <a:cubicBezTo>
                    <a:pt x="187" y="307"/>
                    <a:pt x="186" y="307"/>
                    <a:pt x="184" y="306"/>
                  </a:cubicBezTo>
                  <a:cubicBezTo>
                    <a:pt x="184" y="306"/>
                    <a:pt x="184" y="306"/>
                    <a:pt x="184" y="306"/>
                  </a:cubicBezTo>
                  <a:cubicBezTo>
                    <a:pt x="183" y="306"/>
                    <a:pt x="182" y="306"/>
                    <a:pt x="182" y="306"/>
                  </a:cubicBezTo>
                  <a:cubicBezTo>
                    <a:pt x="178" y="305"/>
                    <a:pt x="179" y="305"/>
                    <a:pt x="178" y="304"/>
                  </a:cubicBezTo>
                  <a:cubicBezTo>
                    <a:pt x="178" y="303"/>
                    <a:pt x="177" y="302"/>
                    <a:pt x="175" y="302"/>
                  </a:cubicBezTo>
                  <a:cubicBezTo>
                    <a:pt x="173" y="301"/>
                    <a:pt x="168" y="303"/>
                    <a:pt x="167" y="304"/>
                  </a:cubicBezTo>
                  <a:cubicBezTo>
                    <a:pt x="166" y="305"/>
                    <a:pt x="165" y="305"/>
                    <a:pt x="165" y="307"/>
                  </a:cubicBezTo>
                  <a:cubicBezTo>
                    <a:pt x="166" y="310"/>
                    <a:pt x="166" y="312"/>
                    <a:pt x="163" y="313"/>
                  </a:cubicBezTo>
                  <a:cubicBezTo>
                    <a:pt x="161" y="314"/>
                    <a:pt x="160" y="314"/>
                    <a:pt x="157" y="312"/>
                  </a:cubicBezTo>
                  <a:cubicBezTo>
                    <a:pt x="154" y="310"/>
                    <a:pt x="153" y="310"/>
                    <a:pt x="151" y="310"/>
                  </a:cubicBezTo>
                  <a:cubicBezTo>
                    <a:pt x="148" y="310"/>
                    <a:pt x="146" y="307"/>
                    <a:pt x="146" y="306"/>
                  </a:cubicBezTo>
                  <a:cubicBezTo>
                    <a:pt x="146" y="305"/>
                    <a:pt x="146" y="303"/>
                    <a:pt x="144" y="303"/>
                  </a:cubicBezTo>
                  <a:cubicBezTo>
                    <a:pt x="142" y="303"/>
                    <a:pt x="141" y="302"/>
                    <a:pt x="139" y="302"/>
                  </a:cubicBezTo>
                  <a:cubicBezTo>
                    <a:pt x="136" y="302"/>
                    <a:pt x="134" y="302"/>
                    <a:pt x="133" y="301"/>
                  </a:cubicBezTo>
                  <a:cubicBezTo>
                    <a:pt x="132" y="301"/>
                    <a:pt x="132" y="301"/>
                    <a:pt x="132" y="301"/>
                  </a:cubicBezTo>
                  <a:cubicBezTo>
                    <a:pt x="132" y="301"/>
                    <a:pt x="131" y="301"/>
                    <a:pt x="131" y="300"/>
                  </a:cubicBezTo>
                  <a:cubicBezTo>
                    <a:pt x="131" y="300"/>
                    <a:pt x="131" y="300"/>
                    <a:pt x="131" y="300"/>
                  </a:cubicBezTo>
                  <a:cubicBezTo>
                    <a:pt x="131" y="300"/>
                    <a:pt x="131" y="300"/>
                    <a:pt x="131" y="300"/>
                  </a:cubicBezTo>
                  <a:cubicBezTo>
                    <a:pt x="131" y="300"/>
                    <a:pt x="130" y="300"/>
                    <a:pt x="130" y="300"/>
                  </a:cubicBezTo>
                  <a:cubicBezTo>
                    <a:pt x="130" y="300"/>
                    <a:pt x="130" y="300"/>
                    <a:pt x="129" y="301"/>
                  </a:cubicBezTo>
                  <a:cubicBezTo>
                    <a:pt x="128" y="301"/>
                    <a:pt x="129" y="300"/>
                    <a:pt x="129" y="299"/>
                  </a:cubicBezTo>
                  <a:cubicBezTo>
                    <a:pt x="129" y="298"/>
                    <a:pt x="127" y="299"/>
                    <a:pt x="126" y="298"/>
                  </a:cubicBezTo>
                  <a:cubicBezTo>
                    <a:pt x="124" y="297"/>
                    <a:pt x="126" y="295"/>
                    <a:pt x="127" y="294"/>
                  </a:cubicBezTo>
                  <a:cubicBezTo>
                    <a:pt x="128" y="293"/>
                    <a:pt x="129" y="290"/>
                    <a:pt x="128" y="289"/>
                  </a:cubicBezTo>
                  <a:cubicBezTo>
                    <a:pt x="127" y="288"/>
                    <a:pt x="128" y="286"/>
                    <a:pt x="128" y="285"/>
                  </a:cubicBezTo>
                  <a:cubicBezTo>
                    <a:pt x="128" y="284"/>
                    <a:pt x="129" y="283"/>
                    <a:pt x="128" y="283"/>
                  </a:cubicBezTo>
                  <a:cubicBezTo>
                    <a:pt x="127" y="283"/>
                    <a:pt x="127" y="282"/>
                    <a:pt x="125" y="281"/>
                  </a:cubicBezTo>
                  <a:cubicBezTo>
                    <a:pt x="124" y="280"/>
                    <a:pt x="121" y="282"/>
                    <a:pt x="120" y="282"/>
                  </a:cubicBezTo>
                  <a:cubicBezTo>
                    <a:pt x="119" y="282"/>
                    <a:pt x="119" y="282"/>
                    <a:pt x="119" y="282"/>
                  </a:cubicBezTo>
                  <a:cubicBezTo>
                    <a:pt x="118" y="282"/>
                    <a:pt x="118" y="282"/>
                    <a:pt x="117" y="282"/>
                  </a:cubicBezTo>
                  <a:cubicBezTo>
                    <a:pt x="116" y="282"/>
                    <a:pt x="115" y="282"/>
                    <a:pt x="115" y="282"/>
                  </a:cubicBezTo>
                  <a:cubicBezTo>
                    <a:pt x="112" y="282"/>
                    <a:pt x="108" y="283"/>
                    <a:pt x="107" y="284"/>
                  </a:cubicBezTo>
                  <a:cubicBezTo>
                    <a:pt x="105" y="284"/>
                    <a:pt x="104" y="283"/>
                    <a:pt x="103" y="283"/>
                  </a:cubicBezTo>
                  <a:cubicBezTo>
                    <a:pt x="102" y="282"/>
                    <a:pt x="99" y="283"/>
                    <a:pt x="97" y="283"/>
                  </a:cubicBezTo>
                  <a:cubicBezTo>
                    <a:pt x="95" y="283"/>
                    <a:pt x="95" y="282"/>
                    <a:pt x="94" y="282"/>
                  </a:cubicBezTo>
                  <a:cubicBezTo>
                    <a:pt x="93" y="281"/>
                    <a:pt x="92" y="283"/>
                    <a:pt x="92" y="284"/>
                  </a:cubicBezTo>
                  <a:cubicBezTo>
                    <a:pt x="91" y="285"/>
                    <a:pt x="88" y="285"/>
                    <a:pt x="86" y="285"/>
                  </a:cubicBezTo>
                  <a:cubicBezTo>
                    <a:pt x="85" y="286"/>
                    <a:pt x="83" y="287"/>
                    <a:pt x="83" y="288"/>
                  </a:cubicBezTo>
                  <a:cubicBezTo>
                    <a:pt x="82" y="288"/>
                    <a:pt x="80" y="288"/>
                    <a:pt x="78" y="289"/>
                  </a:cubicBezTo>
                  <a:cubicBezTo>
                    <a:pt x="78" y="289"/>
                    <a:pt x="77" y="289"/>
                    <a:pt x="77" y="289"/>
                  </a:cubicBezTo>
                  <a:cubicBezTo>
                    <a:pt x="77" y="289"/>
                    <a:pt x="77" y="290"/>
                    <a:pt x="77" y="290"/>
                  </a:cubicBezTo>
                  <a:cubicBezTo>
                    <a:pt x="77" y="290"/>
                    <a:pt x="76" y="290"/>
                    <a:pt x="76" y="290"/>
                  </a:cubicBezTo>
                  <a:cubicBezTo>
                    <a:pt x="76" y="290"/>
                    <a:pt x="76" y="290"/>
                    <a:pt x="76" y="290"/>
                  </a:cubicBezTo>
                  <a:cubicBezTo>
                    <a:pt x="76" y="291"/>
                    <a:pt x="75" y="291"/>
                    <a:pt x="75" y="291"/>
                  </a:cubicBezTo>
                  <a:cubicBezTo>
                    <a:pt x="75" y="291"/>
                    <a:pt x="75" y="291"/>
                    <a:pt x="74" y="291"/>
                  </a:cubicBezTo>
                  <a:cubicBezTo>
                    <a:pt x="73" y="292"/>
                    <a:pt x="73" y="291"/>
                    <a:pt x="72" y="291"/>
                  </a:cubicBezTo>
                  <a:cubicBezTo>
                    <a:pt x="70" y="290"/>
                    <a:pt x="66" y="291"/>
                    <a:pt x="64" y="291"/>
                  </a:cubicBezTo>
                  <a:cubicBezTo>
                    <a:pt x="62" y="291"/>
                    <a:pt x="61" y="288"/>
                    <a:pt x="60" y="288"/>
                  </a:cubicBezTo>
                  <a:cubicBezTo>
                    <a:pt x="59" y="288"/>
                    <a:pt x="57" y="290"/>
                    <a:pt x="56" y="292"/>
                  </a:cubicBezTo>
                  <a:cubicBezTo>
                    <a:pt x="56" y="293"/>
                    <a:pt x="54" y="297"/>
                    <a:pt x="52" y="298"/>
                  </a:cubicBezTo>
                  <a:cubicBezTo>
                    <a:pt x="49" y="300"/>
                    <a:pt x="47" y="299"/>
                    <a:pt x="46" y="300"/>
                  </a:cubicBezTo>
                  <a:cubicBezTo>
                    <a:pt x="45" y="301"/>
                    <a:pt x="43" y="303"/>
                    <a:pt x="43" y="304"/>
                  </a:cubicBezTo>
                  <a:cubicBezTo>
                    <a:pt x="42" y="306"/>
                    <a:pt x="41" y="306"/>
                    <a:pt x="40" y="307"/>
                  </a:cubicBezTo>
                  <a:cubicBezTo>
                    <a:pt x="39" y="309"/>
                    <a:pt x="40" y="311"/>
                    <a:pt x="39" y="315"/>
                  </a:cubicBezTo>
                  <a:cubicBezTo>
                    <a:pt x="39" y="319"/>
                    <a:pt x="33" y="322"/>
                    <a:pt x="30" y="323"/>
                  </a:cubicBezTo>
                  <a:cubicBezTo>
                    <a:pt x="30" y="323"/>
                    <a:pt x="29" y="323"/>
                    <a:pt x="28" y="323"/>
                  </a:cubicBezTo>
                  <a:cubicBezTo>
                    <a:pt x="28" y="323"/>
                    <a:pt x="28" y="324"/>
                    <a:pt x="28" y="324"/>
                  </a:cubicBezTo>
                  <a:cubicBezTo>
                    <a:pt x="27" y="324"/>
                    <a:pt x="27" y="324"/>
                    <a:pt x="27" y="324"/>
                  </a:cubicBezTo>
                  <a:cubicBezTo>
                    <a:pt x="26" y="324"/>
                    <a:pt x="26" y="325"/>
                    <a:pt x="26" y="325"/>
                  </a:cubicBezTo>
                  <a:cubicBezTo>
                    <a:pt x="26" y="325"/>
                    <a:pt x="25" y="325"/>
                    <a:pt x="25" y="325"/>
                  </a:cubicBezTo>
                  <a:cubicBezTo>
                    <a:pt x="25" y="325"/>
                    <a:pt x="25" y="326"/>
                    <a:pt x="25" y="326"/>
                  </a:cubicBezTo>
                  <a:cubicBezTo>
                    <a:pt x="24" y="326"/>
                    <a:pt x="24" y="326"/>
                    <a:pt x="24" y="326"/>
                  </a:cubicBezTo>
                  <a:cubicBezTo>
                    <a:pt x="24" y="326"/>
                    <a:pt x="24" y="326"/>
                    <a:pt x="24" y="327"/>
                  </a:cubicBezTo>
                  <a:cubicBezTo>
                    <a:pt x="22" y="328"/>
                    <a:pt x="22" y="330"/>
                    <a:pt x="20" y="331"/>
                  </a:cubicBezTo>
                  <a:cubicBezTo>
                    <a:pt x="18" y="332"/>
                    <a:pt x="16" y="337"/>
                    <a:pt x="16" y="338"/>
                  </a:cubicBezTo>
                  <a:cubicBezTo>
                    <a:pt x="16" y="339"/>
                    <a:pt x="10" y="343"/>
                    <a:pt x="10" y="345"/>
                  </a:cubicBezTo>
                  <a:cubicBezTo>
                    <a:pt x="9" y="347"/>
                    <a:pt x="7" y="350"/>
                    <a:pt x="6" y="350"/>
                  </a:cubicBezTo>
                  <a:cubicBezTo>
                    <a:pt x="6" y="350"/>
                    <a:pt x="6" y="351"/>
                    <a:pt x="6" y="351"/>
                  </a:cubicBezTo>
                  <a:cubicBezTo>
                    <a:pt x="5" y="351"/>
                    <a:pt x="5" y="351"/>
                    <a:pt x="5" y="351"/>
                  </a:cubicBezTo>
                  <a:cubicBezTo>
                    <a:pt x="5" y="351"/>
                    <a:pt x="5" y="352"/>
                    <a:pt x="5" y="352"/>
                  </a:cubicBezTo>
                  <a:cubicBezTo>
                    <a:pt x="5" y="352"/>
                    <a:pt x="5" y="352"/>
                    <a:pt x="5" y="352"/>
                  </a:cubicBezTo>
                  <a:cubicBezTo>
                    <a:pt x="5" y="352"/>
                    <a:pt x="5" y="353"/>
                    <a:pt x="5" y="353"/>
                  </a:cubicBezTo>
                  <a:cubicBezTo>
                    <a:pt x="5" y="353"/>
                    <a:pt x="5" y="353"/>
                    <a:pt x="5" y="353"/>
                  </a:cubicBezTo>
                  <a:cubicBezTo>
                    <a:pt x="5" y="354"/>
                    <a:pt x="4" y="354"/>
                    <a:pt x="4" y="355"/>
                  </a:cubicBezTo>
                  <a:cubicBezTo>
                    <a:pt x="4" y="355"/>
                    <a:pt x="4" y="355"/>
                    <a:pt x="4" y="355"/>
                  </a:cubicBezTo>
                  <a:cubicBezTo>
                    <a:pt x="5" y="357"/>
                    <a:pt x="7" y="358"/>
                    <a:pt x="8" y="359"/>
                  </a:cubicBezTo>
                  <a:cubicBezTo>
                    <a:pt x="8" y="360"/>
                    <a:pt x="7" y="361"/>
                    <a:pt x="7" y="362"/>
                  </a:cubicBezTo>
                  <a:cubicBezTo>
                    <a:pt x="6" y="364"/>
                    <a:pt x="8" y="365"/>
                    <a:pt x="8" y="367"/>
                  </a:cubicBezTo>
                  <a:cubicBezTo>
                    <a:pt x="9" y="369"/>
                    <a:pt x="6" y="372"/>
                    <a:pt x="6" y="374"/>
                  </a:cubicBezTo>
                  <a:cubicBezTo>
                    <a:pt x="6" y="374"/>
                    <a:pt x="6" y="375"/>
                    <a:pt x="6" y="376"/>
                  </a:cubicBezTo>
                  <a:cubicBezTo>
                    <a:pt x="6" y="376"/>
                    <a:pt x="5" y="377"/>
                    <a:pt x="5" y="377"/>
                  </a:cubicBezTo>
                  <a:cubicBezTo>
                    <a:pt x="5" y="377"/>
                    <a:pt x="5" y="377"/>
                    <a:pt x="5" y="378"/>
                  </a:cubicBezTo>
                  <a:cubicBezTo>
                    <a:pt x="5" y="378"/>
                    <a:pt x="5" y="378"/>
                    <a:pt x="5" y="378"/>
                  </a:cubicBezTo>
                  <a:cubicBezTo>
                    <a:pt x="4" y="379"/>
                    <a:pt x="4" y="379"/>
                    <a:pt x="4" y="379"/>
                  </a:cubicBezTo>
                  <a:cubicBezTo>
                    <a:pt x="4" y="379"/>
                    <a:pt x="4" y="379"/>
                    <a:pt x="4" y="380"/>
                  </a:cubicBezTo>
                  <a:cubicBezTo>
                    <a:pt x="2" y="381"/>
                    <a:pt x="0" y="383"/>
                    <a:pt x="1" y="384"/>
                  </a:cubicBezTo>
                  <a:cubicBezTo>
                    <a:pt x="3" y="385"/>
                    <a:pt x="2" y="385"/>
                    <a:pt x="3" y="388"/>
                  </a:cubicBezTo>
                  <a:cubicBezTo>
                    <a:pt x="3" y="388"/>
                    <a:pt x="3" y="388"/>
                    <a:pt x="3" y="388"/>
                  </a:cubicBezTo>
                  <a:cubicBezTo>
                    <a:pt x="3" y="389"/>
                    <a:pt x="3" y="390"/>
                    <a:pt x="3" y="390"/>
                  </a:cubicBezTo>
                  <a:cubicBezTo>
                    <a:pt x="3" y="390"/>
                    <a:pt x="3" y="390"/>
                    <a:pt x="3" y="390"/>
                  </a:cubicBezTo>
                  <a:cubicBezTo>
                    <a:pt x="3" y="390"/>
                    <a:pt x="3" y="391"/>
                    <a:pt x="2" y="391"/>
                  </a:cubicBezTo>
                  <a:cubicBezTo>
                    <a:pt x="2" y="391"/>
                    <a:pt x="2" y="392"/>
                    <a:pt x="2" y="392"/>
                  </a:cubicBezTo>
                  <a:cubicBezTo>
                    <a:pt x="2" y="392"/>
                    <a:pt x="2" y="393"/>
                    <a:pt x="2" y="393"/>
                  </a:cubicBezTo>
                  <a:cubicBezTo>
                    <a:pt x="2" y="393"/>
                    <a:pt x="2" y="393"/>
                    <a:pt x="2" y="393"/>
                  </a:cubicBezTo>
                  <a:cubicBezTo>
                    <a:pt x="2" y="393"/>
                    <a:pt x="3" y="393"/>
                    <a:pt x="3" y="394"/>
                  </a:cubicBezTo>
                  <a:cubicBezTo>
                    <a:pt x="3" y="394"/>
                    <a:pt x="3" y="394"/>
                    <a:pt x="3" y="394"/>
                  </a:cubicBezTo>
                  <a:cubicBezTo>
                    <a:pt x="3" y="394"/>
                    <a:pt x="3" y="394"/>
                    <a:pt x="3" y="394"/>
                  </a:cubicBezTo>
                  <a:cubicBezTo>
                    <a:pt x="3" y="394"/>
                    <a:pt x="4" y="394"/>
                    <a:pt x="4" y="395"/>
                  </a:cubicBezTo>
                  <a:cubicBezTo>
                    <a:pt x="5" y="395"/>
                    <a:pt x="5" y="395"/>
                    <a:pt x="6" y="396"/>
                  </a:cubicBezTo>
                  <a:cubicBezTo>
                    <a:pt x="8" y="397"/>
                    <a:pt x="7" y="398"/>
                    <a:pt x="7" y="398"/>
                  </a:cubicBezTo>
                  <a:cubicBezTo>
                    <a:pt x="8" y="399"/>
                    <a:pt x="8" y="399"/>
                    <a:pt x="8" y="399"/>
                  </a:cubicBezTo>
                  <a:cubicBezTo>
                    <a:pt x="8" y="399"/>
                    <a:pt x="8" y="399"/>
                    <a:pt x="8" y="400"/>
                  </a:cubicBezTo>
                  <a:cubicBezTo>
                    <a:pt x="8" y="400"/>
                    <a:pt x="8" y="400"/>
                    <a:pt x="8" y="400"/>
                  </a:cubicBezTo>
                  <a:cubicBezTo>
                    <a:pt x="9" y="400"/>
                    <a:pt x="9" y="400"/>
                    <a:pt x="9" y="400"/>
                  </a:cubicBezTo>
                  <a:cubicBezTo>
                    <a:pt x="9" y="400"/>
                    <a:pt x="9" y="400"/>
                    <a:pt x="9" y="400"/>
                  </a:cubicBezTo>
                  <a:cubicBezTo>
                    <a:pt x="10" y="401"/>
                    <a:pt x="10" y="401"/>
                    <a:pt x="11" y="401"/>
                  </a:cubicBezTo>
                  <a:cubicBezTo>
                    <a:pt x="13" y="403"/>
                    <a:pt x="12" y="403"/>
                    <a:pt x="13" y="404"/>
                  </a:cubicBezTo>
                  <a:cubicBezTo>
                    <a:pt x="14" y="405"/>
                    <a:pt x="15" y="407"/>
                    <a:pt x="15" y="407"/>
                  </a:cubicBezTo>
                  <a:cubicBezTo>
                    <a:pt x="15" y="407"/>
                    <a:pt x="15" y="407"/>
                    <a:pt x="16" y="407"/>
                  </a:cubicBezTo>
                  <a:cubicBezTo>
                    <a:pt x="16" y="407"/>
                    <a:pt x="16" y="407"/>
                    <a:pt x="16" y="407"/>
                  </a:cubicBezTo>
                  <a:cubicBezTo>
                    <a:pt x="16" y="408"/>
                    <a:pt x="16" y="408"/>
                    <a:pt x="16" y="408"/>
                  </a:cubicBezTo>
                  <a:cubicBezTo>
                    <a:pt x="16" y="408"/>
                    <a:pt x="16" y="408"/>
                    <a:pt x="16" y="408"/>
                  </a:cubicBezTo>
                  <a:cubicBezTo>
                    <a:pt x="16" y="408"/>
                    <a:pt x="16" y="409"/>
                    <a:pt x="16" y="409"/>
                  </a:cubicBezTo>
                  <a:cubicBezTo>
                    <a:pt x="16" y="409"/>
                    <a:pt x="16" y="410"/>
                    <a:pt x="17" y="411"/>
                  </a:cubicBezTo>
                  <a:cubicBezTo>
                    <a:pt x="17" y="411"/>
                    <a:pt x="17" y="411"/>
                    <a:pt x="17" y="411"/>
                  </a:cubicBezTo>
                  <a:cubicBezTo>
                    <a:pt x="17" y="411"/>
                    <a:pt x="17" y="411"/>
                    <a:pt x="17" y="411"/>
                  </a:cubicBezTo>
                  <a:cubicBezTo>
                    <a:pt x="17" y="412"/>
                    <a:pt x="18" y="413"/>
                    <a:pt x="19" y="415"/>
                  </a:cubicBezTo>
                  <a:cubicBezTo>
                    <a:pt x="19" y="415"/>
                    <a:pt x="19" y="415"/>
                    <a:pt x="19" y="415"/>
                  </a:cubicBezTo>
                  <a:cubicBezTo>
                    <a:pt x="20" y="416"/>
                    <a:pt x="20" y="416"/>
                    <a:pt x="20" y="416"/>
                  </a:cubicBezTo>
                  <a:cubicBezTo>
                    <a:pt x="20" y="416"/>
                    <a:pt x="21" y="416"/>
                    <a:pt x="21" y="416"/>
                  </a:cubicBezTo>
                  <a:cubicBezTo>
                    <a:pt x="21" y="416"/>
                    <a:pt x="21" y="416"/>
                    <a:pt x="21" y="417"/>
                  </a:cubicBezTo>
                  <a:cubicBezTo>
                    <a:pt x="22" y="417"/>
                    <a:pt x="22" y="417"/>
                    <a:pt x="23" y="418"/>
                  </a:cubicBezTo>
                  <a:cubicBezTo>
                    <a:pt x="23" y="418"/>
                    <a:pt x="24" y="418"/>
                    <a:pt x="24" y="418"/>
                  </a:cubicBezTo>
                  <a:cubicBezTo>
                    <a:pt x="26" y="420"/>
                    <a:pt x="31" y="424"/>
                    <a:pt x="33" y="425"/>
                  </a:cubicBezTo>
                  <a:cubicBezTo>
                    <a:pt x="33" y="425"/>
                    <a:pt x="34" y="425"/>
                    <a:pt x="34" y="426"/>
                  </a:cubicBezTo>
                  <a:cubicBezTo>
                    <a:pt x="34" y="426"/>
                    <a:pt x="35" y="426"/>
                    <a:pt x="35" y="426"/>
                  </a:cubicBezTo>
                  <a:cubicBezTo>
                    <a:pt x="35" y="426"/>
                    <a:pt x="36" y="426"/>
                    <a:pt x="36" y="427"/>
                  </a:cubicBezTo>
                  <a:cubicBezTo>
                    <a:pt x="37" y="427"/>
                    <a:pt x="37" y="427"/>
                    <a:pt x="37" y="427"/>
                  </a:cubicBezTo>
                  <a:cubicBezTo>
                    <a:pt x="38" y="427"/>
                    <a:pt x="38" y="427"/>
                    <a:pt x="38" y="427"/>
                  </a:cubicBezTo>
                  <a:cubicBezTo>
                    <a:pt x="39" y="427"/>
                    <a:pt x="39" y="428"/>
                    <a:pt x="39" y="428"/>
                  </a:cubicBezTo>
                  <a:cubicBezTo>
                    <a:pt x="40" y="428"/>
                    <a:pt x="40" y="428"/>
                    <a:pt x="40" y="428"/>
                  </a:cubicBezTo>
                  <a:cubicBezTo>
                    <a:pt x="40" y="428"/>
                    <a:pt x="40" y="428"/>
                    <a:pt x="40" y="428"/>
                  </a:cubicBezTo>
                  <a:cubicBezTo>
                    <a:pt x="42" y="428"/>
                    <a:pt x="51" y="424"/>
                    <a:pt x="54" y="424"/>
                  </a:cubicBezTo>
                  <a:cubicBezTo>
                    <a:pt x="54" y="424"/>
                    <a:pt x="55" y="424"/>
                    <a:pt x="55" y="424"/>
                  </a:cubicBezTo>
                  <a:cubicBezTo>
                    <a:pt x="55" y="424"/>
                    <a:pt x="56" y="424"/>
                    <a:pt x="56" y="424"/>
                  </a:cubicBezTo>
                  <a:cubicBezTo>
                    <a:pt x="56" y="424"/>
                    <a:pt x="56" y="424"/>
                    <a:pt x="57" y="424"/>
                  </a:cubicBezTo>
                  <a:cubicBezTo>
                    <a:pt x="57" y="424"/>
                    <a:pt x="57" y="424"/>
                    <a:pt x="57" y="424"/>
                  </a:cubicBezTo>
                  <a:cubicBezTo>
                    <a:pt x="58" y="425"/>
                    <a:pt x="58" y="425"/>
                    <a:pt x="58" y="425"/>
                  </a:cubicBezTo>
                  <a:cubicBezTo>
                    <a:pt x="59" y="425"/>
                    <a:pt x="59" y="425"/>
                    <a:pt x="59" y="425"/>
                  </a:cubicBezTo>
                  <a:cubicBezTo>
                    <a:pt x="59" y="425"/>
                    <a:pt x="60" y="425"/>
                    <a:pt x="60" y="425"/>
                  </a:cubicBezTo>
                  <a:cubicBezTo>
                    <a:pt x="60" y="425"/>
                    <a:pt x="60" y="425"/>
                    <a:pt x="61" y="425"/>
                  </a:cubicBezTo>
                  <a:cubicBezTo>
                    <a:pt x="62" y="426"/>
                    <a:pt x="63" y="426"/>
                    <a:pt x="64" y="426"/>
                  </a:cubicBezTo>
                  <a:cubicBezTo>
                    <a:pt x="64" y="426"/>
                    <a:pt x="64" y="426"/>
                    <a:pt x="64" y="426"/>
                  </a:cubicBezTo>
                  <a:cubicBezTo>
                    <a:pt x="64" y="426"/>
                    <a:pt x="65" y="426"/>
                    <a:pt x="65" y="426"/>
                  </a:cubicBezTo>
                  <a:cubicBezTo>
                    <a:pt x="65" y="427"/>
                    <a:pt x="66" y="426"/>
                    <a:pt x="66" y="426"/>
                  </a:cubicBezTo>
                  <a:cubicBezTo>
                    <a:pt x="66" y="426"/>
                    <a:pt x="66" y="426"/>
                    <a:pt x="66" y="426"/>
                  </a:cubicBezTo>
                  <a:cubicBezTo>
                    <a:pt x="67" y="426"/>
                    <a:pt x="67" y="426"/>
                    <a:pt x="67" y="426"/>
                  </a:cubicBezTo>
                  <a:cubicBezTo>
                    <a:pt x="67" y="426"/>
                    <a:pt x="67" y="426"/>
                    <a:pt x="67" y="426"/>
                  </a:cubicBezTo>
                  <a:cubicBezTo>
                    <a:pt x="68" y="426"/>
                    <a:pt x="68" y="426"/>
                    <a:pt x="69" y="426"/>
                  </a:cubicBezTo>
                  <a:cubicBezTo>
                    <a:pt x="69" y="426"/>
                    <a:pt x="69" y="426"/>
                    <a:pt x="69" y="426"/>
                  </a:cubicBezTo>
                  <a:cubicBezTo>
                    <a:pt x="69" y="426"/>
                    <a:pt x="70" y="425"/>
                    <a:pt x="70" y="425"/>
                  </a:cubicBezTo>
                  <a:cubicBezTo>
                    <a:pt x="70" y="425"/>
                    <a:pt x="71" y="425"/>
                    <a:pt x="71" y="425"/>
                  </a:cubicBezTo>
                  <a:cubicBezTo>
                    <a:pt x="71" y="425"/>
                    <a:pt x="71" y="425"/>
                    <a:pt x="72" y="425"/>
                  </a:cubicBezTo>
                  <a:cubicBezTo>
                    <a:pt x="72" y="425"/>
                    <a:pt x="72" y="424"/>
                    <a:pt x="72" y="424"/>
                  </a:cubicBezTo>
                  <a:cubicBezTo>
                    <a:pt x="74" y="424"/>
                    <a:pt x="75" y="423"/>
                    <a:pt x="76" y="423"/>
                  </a:cubicBezTo>
                  <a:cubicBezTo>
                    <a:pt x="76" y="423"/>
                    <a:pt x="76" y="423"/>
                    <a:pt x="76" y="423"/>
                  </a:cubicBezTo>
                  <a:cubicBezTo>
                    <a:pt x="77" y="422"/>
                    <a:pt x="78" y="422"/>
                    <a:pt x="79" y="422"/>
                  </a:cubicBezTo>
                  <a:cubicBezTo>
                    <a:pt x="79" y="422"/>
                    <a:pt x="79" y="422"/>
                    <a:pt x="79" y="422"/>
                  </a:cubicBezTo>
                  <a:cubicBezTo>
                    <a:pt x="79" y="421"/>
                    <a:pt x="79" y="421"/>
                    <a:pt x="80" y="421"/>
                  </a:cubicBezTo>
                  <a:cubicBezTo>
                    <a:pt x="80" y="421"/>
                    <a:pt x="80" y="421"/>
                    <a:pt x="80" y="421"/>
                  </a:cubicBezTo>
                  <a:cubicBezTo>
                    <a:pt x="80" y="421"/>
                    <a:pt x="80" y="421"/>
                    <a:pt x="81" y="421"/>
                  </a:cubicBezTo>
                  <a:cubicBezTo>
                    <a:pt x="81" y="421"/>
                    <a:pt x="81" y="421"/>
                    <a:pt x="81" y="421"/>
                  </a:cubicBezTo>
                  <a:cubicBezTo>
                    <a:pt x="81" y="421"/>
                    <a:pt x="81" y="420"/>
                    <a:pt x="81" y="420"/>
                  </a:cubicBezTo>
                  <a:cubicBezTo>
                    <a:pt x="81" y="420"/>
                    <a:pt x="81" y="420"/>
                    <a:pt x="81" y="420"/>
                  </a:cubicBezTo>
                  <a:cubicBezTo>
                    <a:pt x="81" y="420"/>
                    <a:pt x="81" y="420"/>
                    <a:pt x="81" y="420"/>
                  </a:cubicBezTo>
                  <a:cubicBezTo>
                    <a:pt x="82" y="420"/>
                    <a:pt x="82" y="420"/>
                    <a:pt x="82" y="420"/>
                  </a:cubicBezTo>
                  <a:cubicBezTo>
                    <a:pt x="82" y="420"/>
                    <a:pt x="82" y="420"/>
                    <a:pt x="82" y="420"/>
                  </a:cubicBezTo>
                  <a:cubicBezTo>
                    <a:pt x="82" y="420"/>
                    <a:pt x="83" y="420"/>
                    <a:pt x="83" y="420"/>
                  </a:cubicBezTo>
                  <a:cubicBezTo>
                    <a:pt x="83" y="420"/>
                    <a:pt x="83" y="420"/>
                    <a:pt x="83" y="420"/>
                  </a:cubicBezTo>
                  <a:cubicBezTo>
                    <a:pt x="84" y="420"/>
                    <a:pt x="85" y="420"/>
                    <a:pt x="86" y="420"/>
                  </a:cubicBezTo>
                  <a:cubicBezTo>
                    <a:pt x="87" y="420"/>
                    <a:pt x="88" y="420"/>
                    <a:pt x="88" y="420"/>
                  </a:cubicBezTo>
                  <a:cubicBezTo>
                    <a:pt x="88" y="420"/>
                    <a:pt x="88" y="420"/>
                    <a:pt x="88" y="420"/>
                  </a:cubicBezTo>
                  <a:cubicBezTo>
                    <a:pt x="89" y="420"/>
                    <a:pt x="89" y="420"/>
                    <a:pt x="89" y="420"/>
                  </a:cubicBezTo>
                  <a:cubicBezTo>
                    <a:pt x="90" y="420"/>
                    <a:pt x="90" y="420"/>
                    <a:pt x="90" y="420"/>
                  </a:cubicBezTo>
                  <a:cubicBezTo>
                    <a:pt x="90" y="420"/>
                    <a:pt x="90" y="419"/>
                    <a:pt x="90" y="419"/>
                  </a:cubicBezTo>
                  <a:cubicBezTo>
                    <a:pt x="91" y="419"/>
                    <a:pt x="91" y="419"/>
                    <a:pt x="91" y="419"/>
                  </a:cubicBezTo>
                  <a:cubicBezTo>
                    <a:pt x="91" y="419"/>
                    <a:pt x="91" y="419"/>
                    <a:pt x="91" y="419"/>
                  </a:cubicBezTo>
                  <a:cubicBezTo>
                    <a:pt x="91" y="419"/>
                    <a:pt x="92" y="419"/>
                    <a:pt x="92" y="419"/>
                  </a:cubicBezTo>
                  <a:cubicBezTo>
                    <a:pt x="92" y="419"/>
                    <a:pt x="92" y="419"/>
                    <a:pt x="92" y="419"/>
                  </a:cubicBezTo>
                  <a:cubicBezTo>
                    <a:pt x="92" y="419"/>
                    <a:pt x="92" y="419"/>
                    <a:pt x="92" y="419"/>
                  </a:cubicBezTo>
                  <a:cubicBezTo>
                    <a:pt x="92" y="419"/>
                    <a:pt x="93" y="419"/>
                    <a:pt x="93" y="419"/>
                  </a:cubicBezTo>
                  <a:cubicBezTo>
                    <a:pt x="93" y="419"/>
                    <a:pt x="93" y="419"/>
                    <a:pt x="93" y="419"/>
                  </a:cubicBezTo>
                  <a:cubicBezTo>
                    <a:pt x="94" y="419"/>
                    <a:pt x="96" y="423"/>
                    <a:pt x="97" y="423"/>
                  </a:cubicBezTo>
                  <a:cubicBezTo>
                    <a:pt x="98" y="424"/>
                    <a:pt x="98" y="428"/>
                    <a:pt x="100" y="429"/>
                  </a:cubicBezTo>
                  <a:cubicBezTo>
                    <a:pt x="100" y="429"/>
                    <a:pt x="100" y="429"/>
                    <a:pt x="101" y="429"/>
                  </a:cubicBezTo>
                  <a:cubicBezTo>
                    <a:pt x="101" y="429"/>
                    <a:pt x="101" y="429"/>
                    <a:pt x="101" y="429"/>
                  </a:cubicBezTo>
                  <a:cubicBezTo>
                    <a:pt x="101" y="429"/>
                    <a:pt x="102" y="429"/>
                    <a:pt x="102" y="429"/>
                  </a:cubicBezTo>
                  <a:cubicBezTo>
                    <a:pt x="102" y="429"/>
                    <a:pt x="102" y="429"/>
                    <a:pt x="102" y="429"/>
                  </a:cubicBezTo>
                  <a:cubicBezTo>
                    <a:pt x="103" y="429"/>
                    <a:pt x="103" y="429"/>
                    <a:pt x="104" y="429"/>
                  </a:cubicBezTo>
                  <a:cubicBezTo>
                    <a:pt x="104" y="429"/>
                    <a:pt x="104" y="429"/>
                    <a:pt x="104" y="429"/>
                  </a:cubicBezTo>
                  <a:cubicBezTo>
                    <a:pt x="106" y="429"/>
                    <a:pt x="108" y="429"/>
                    <a:pt x="110" y="429"/>
                  </a:cubicBezTo>
                  <a:cubicBezTo>
                    <a:pt x="110" y="429"/>
                    <a:pt x="111" y="429"/>
                    <a:pt x="111" y="429"/>
                  </a:cubicBezTo>
                  <a:cubicBezTo>
                    <a:pt x="111" y="429"/>
                    <a:pt x="111" y="429"/>
                    <a:pt x="111" y="429"/>
                  </a:cubicBezTo>
                  <a:cubicBezTo>
                    <a:pt x="112" y="429"/>
                    <a:pt x="112" y="429"/>
                    <a:pt x="112" y="429"/>
                  </a:cubicBezTo>
                  <a:cubicBezTo>
                    <a:pt x="115" y="429"/>
                    <a:pt x="115" y="430"/>
                    <a:pt x="116" y="431"/>
                  </a:cubicBezTo>
                  <a:cubicBezTo>
                    <a:pt x="116" y="431"/>
                    <a:pt x="118" y="434"/>
                    <a:pt x="117" y="436"/>
                  </a:cubicBezTo>
                  <a:cubicBezTo>
                    <a:pt x="117" y="437"/>
                    <a:pt x="117" y="437"/>
                    <a:pt x="117" y="438"/>
                  </a:cubicBezTo>
                  <a:cubicBezTo>
                    <a:pt x="117" y="438"/>
                    <a:pt x="117" y="438"/>
                    <a:pt x="117" y="438"/>
                  </a:cubicBezTo>
                  <a:cubicBezTo>
                    <a:pt x="117" y="439"/>
                    <a:pt x="116" y="439"/>
                    <a:pt x="116" y="439"/>
                  </a:cubicBezTo>
                  <a:cubicBezTo>
                    <a:pt x="116" y="440"/>
                    <a:pt x="116" y="440"/>
                    <a:pt x="116" y="441"/>
                  </a:cubicBezTo>
                  <a:cubicBezTo>
                    <a:pt x="116" y="441"/>
                    <a:pt x="116" y="441"/>
                    <a:pt x="116" y="441"/>
                  </a:cubicBezTo>
                  <a:cubicBezTo>
                    <a:pt x="115" y="442"/>
                    <a:pt x="115" y="442"/>
                    <a:pt x="115" y="442"/>
                  </a:cubicBezTo>
                  <a:cubicBezTo>
                    <a:pt x="115" y="442"/>
                    <a:pt x="115" y="443"/>
                    <a:pt x="115" y="443"/>
                  </a:cubicBezTo>
                  <a:cubicBezTo>
                    <a:pt x="115" y="443"/>
                    <a:pt x="115" y="443"/>
                    <a:pt x="115" y="443"/>
                  </a:cubicBezTo>
                  <a:cubicBezTo>
                    <a:pt x="115" y="444"/>
                    <a:pt x="115" y="444"/>
                    <a:pt x="115" y="444"/>
                  </a:cubicBezTo>
                  <a:cubicBezTo>
                    <a:pt x="115" y="444"/>
                    <a:pt x="115" y="444"/>
                    <a:pt x="115" y="444"/>
                  </a:cubicBezTo>
                  <a:cubicBezTo>
                    <a:pt x="115" y="445"/>
                    <a:pt x="115" y="446"/>
                    <a:pt x="115" y="447"/>
                  </a:cubicBezTo>
                  <a:cubicBezTo>
                    <a:pt x="115" y="447"/>
                    <a:pt x="115" y="447"/>
                    <a:pt x="115" y="447"/>
                  </a:cubicBezTo>
                  <a:cubicBezTo>
                    <a:pt x="115" y="448"/>
                    <a:pt x="114" y="448"/>
                    <a:pt x="114" y="448"/>
                  </a:cubicBezTo>
                  <a:cubicBezTo>
                    <a:pt x="114" y="448"/>
                    <a:pt x="114" y="448"/>
                    <a:pt x="114" y="449"/>
                  </a:cubicBezTo>
                  <a:cubicBezTo>
                    <a:pt x="114" y="449"/>
                    <a:pt x="114" y="449"/>
                    <a:pt x="114" y="449"/>
                  </a:cubicBezTo>
                  <a:cubicBezTo>
                    <a:pt x="114" y="451"/>
                    <a:pt x="114" y="451"/>
                    <a:pt x="112" y="452"/>
                  </a:cubicBezTo>
                  <a:cubicBezTo>
                    <a:pt x="111" y="453"/>
                    <a:pt x="112" y="453"/>
                    <a:pt x="114" y="455"/>
                  </a:cubicBezTo>
                  <a:cubicBezTo>
                    <a:pt x="115" y="457"/>
                    <a:pt x="114" y="456"/>
                    <a:pt x="115" y="458"/>
                  </a:cubicBezTo>
                  <a:cubicBezTo>
                    <a:pt x="115" y="458"/>
                    <a:pt x="115" y="458"/>
                    <a:pt x="115" y="459"/>
                  </a:cubicBezTo>
                  <a:cubicBezTo>
                    <a:pt x="115" y="459"/>
                    <a:pt x="115" y="459"/>
                    <a:pt x="115" y="459"/>
                  </a:cubicBezTo>
                  <a:cubicBezTo>
                    <a:pt x="115" y="459"/>
                    <a:pt x="115" y="459"/>
                    <a:pt x="116" y="460"/>
                  </a:cubicBezTo>
                  <a:cubicBezTo>
                    <a:pt x="116" y="460"/>
                    <a:pt x="116" y="460"/>
                    <a:pt x="116" y="460"/>
                  </a:cubicBezTo>
                  <a:cubicBezTo>
                    <a:pt x="116" y="460"/>
                    <a:pt x="117" y="461"/>
                    <a:pt x="117" y="461"/>
                  </a:cubicBezTo>
                  <a:cubicBezTo>
                    <a:pt x="117" y="461"/>
                    <a:pt x="117" y="461"/>
                    <a:pt x="117" y="462"/>
                  </a:cubicBezTo>
                  <a:cubicBezTo>
                    <a:pt x="119" y="463"/>
                    <a:pt x="121" y="466"/>
                    <a:pt x="123" y="468"/>
                  </a:cubicBezTo>
                  <a:cubicBezTo>
                    <a:pt x="123" y="468"/>
                    <a:pt x="123" y="468"/>
                    <a:pt x="123" y="468"/>
                  </a:cubicBezTo>
                  <a:cubicBezTo>
                    <a:pt x="123" y="468"/>
                    <a:pt x="123" y="468"/>
                    <a:pt x="123" y="468"/>
                  </a:cubicBezTo>
                  <a:cubicBezTo>
                    <a:pt x="123" y="468"/>
                    <a:pt x="124" y="469"/>
                    <a:pt x="124" y="469"/>
                  </a:cubicBezTo>
                  <a:cubicBezTo>
                    <a:pt x="124" y="469"/>
                    <a:pt x="124" y="469"/>
                    <a:pt x="124" y="469"/>
                  </a:cubicBezTo>
                  <a:cubicBezTo>
                    <a:pt x="124" y="469"/>
                    <a:pt x="124" y="469"/>
                    <a:pt x="124" y="469"/>
                  </a:cubicBezTo>
                  <a:cubicBezTo>
                    <a:pt x="124" y="469"/>
                    <a:pt x="124" y="469"/>
                    <a:pt x="124" y="470"/>
                  </a:cubicBezTo>
                  <a:cubicBezTo>
                    <a:pt x="124" y="470"/>
                    <a:pt x="124" y="470"/>
                    <a:pt x="125" y="470"/>
                  </a:cubicBezTo>
                  <a:cubicBezTo>
                    <a:pt x="125" y="470"/>
                    <a:pt x="125" y="470"/>
                    <a:pt x="125" y="471"/>
                  </a:cubicBezTo>
                  <a:cubicBezTo>
                    <a:pt x="125" y="472"/>
                    <a:pt x="125" y="473"/>
                    <a:pt x="125" y="474"/>
                  </a:cubicBezTo>
                  <a:cubicBezTo>
                    <a:pt x="125" y="474"/>
                    <a:pt x="126" y="474"/>
                    <a:pt x="126" y="475"/>
                  </a:cubicBezTo>
                  <a:cubicBezTo>
                    <a:pt x="125" y="475"/>
                    <a:pt x="126" y="475"/>
                    <a:pt x="126" y="476"/>
                  </a:cubicBezTo>
                  <a:cubicBezTo>
                    <a:pt x="126" y="476"/>
                    <a:pt x="126" y="476"/>
                    <a:pt x="126" y="476"/>
                  </a:cubicBezTo>
                  <a:cubicBezTo>
                    <a:pt x="126" y="477"/>
                    <a:pt x="127" y="478"/>
                    <a:pt x="128" y="479"/>
                  </a:cubicBezTo>
                  <a:cubicBezTo>
                    <a:pt x="128" y="479"/>
                    <a:pt x="128" y="479"/>
                    <a:pt x="128" y="479"/>
                  </a:cubicBezTo>
                  <a:cubicBezTo>
                    <a:pt x="128" y="479"/>
                    <a:pt x="129" y="483"/>
                    <a:pt x="130" y="485"/>
                  </a:cubicBezTo>
                  <a:cubicBezTo>
                    <a:pt x="131" y="487"/>
                    <a:pt x="130" y="493"/>
                    <a:pt x="131" y="495"/>
                  </a:cubicBezTo>
                  <a:cubicBezTo>
                    <a:pt x="132" y="496"/>
                    <a:pt x="132" y="501"/>
                    <a:pt x="132" y="503"/>
                  </a:cubicBezTo>
                  <a:cubicBezTo>
                    <a:pt x="132" y="505"/>
                    <a:pt x="132" y="505"/>
                    <a:pt x="131" y="506"/>
                  </a:cubicBezTo>
                  <a:cubicBezTo>
                    <a:pt x="130" y="508"/>
                    <a:pt x="128" y="508"/>
                    <a:pt x="127" y="509"/>
                  </a:cubicBezTo>
                  <a:cubicBezTo>
                    <a:pt x="127" y="511"/>
                    <a:pt x="124" y="522"/>
                    <a:pt x="124" y="523"/>
                  </a:cubicBezTo>
                  <a:cubicBezTo>
                    <a:pt x="124" y="523"/>
                    <a:pt x="124" y="524"/>
                    <a:pt x="124" y="524"/>
                  </a:cubicBezTo>
                  <a:cubicBezTo>
                    <a:pt x="124" y="524"/>
                    <a:pt x="124" y="524"/>
                    <a:pt x="124" y="524"/>
                  </a:cubicBezTo>
                  <a:cubicBezTo>
                    <a:pt x="124" y="525"/>
                    <a:pt x="124" y="525"/>
                    <a:pt x="123" y="526"/>
                  </a:cubicBezTo>
                  <a:cubicBezTo>
                    <a:pt x="123" y="526"/>
                    <a:pt x="123" y="526"/>
                    <a:pt x="123" y="526"/>
                  </a:cubicBezTo>
                  <a:cubicBezTo>
                    <a:pt x="123" y="527"/>
                    <a:pt x="123" y="527"/>
                    <a:pt x="123" y="527"/>
                  </a:cubicBezTo>
                  <a:cubicBezTo>
                    <a:pt x="123" y="528"/>
                    <a:pt x="123" y="528"/>
                    <a:pt x="123" y="528"/>
                  </a:cubicBezTo>
                  <a:cubicBezTo>
                    <a:pt x="123" y="529"/>
                    <a:pt x="123" y="529"/>
                    <a:pt x="123" y="530"/>
                  </a:cubicBezTo>
                  <a:cubicBezTo>
                    <a:pt x="123" y="530"/>
                    <a:pt x="123" y="530"/>
                    <a:pt x="123" y="530"/>
                  </a:cubicBezTo>
                  <a:cubicBezTo>
                    <a:pt x="123" y="530"/>
                    <a:pt x="123" y="530"/>
                    <a:pt x="123" y="530"/>
                  </a:cubicBezTo>
                  <a:cubicBezTo>
                    <a:pt x="123" y="531"/>
                    <a:pt x="123" y="531"/>
                    <a:pt x="123" y="531"/>
                  </a:cubicBezTo>
                  <a:cubicBezTo>
                    <a:pt x="123" y="531"/>
                    <a:pt x="123" y="532"/>
                    <a:pt x="123" y="532"/>
                  </a:cubicBezTo>
                  <a:cubicBezTo>
                    <a:pt x="123" y="532"/>
                    <a:pt x="123" y="532"/>
                    <a:pt x="123" y="533"/>
                  </a:cubicBezTo>
                  <a:cubicBezTo>
                    <a:pt x="124" y="533"/>
                    <a:pt x="124" y="533"/>
                    <a:pt x="124" y="534"/>
                  </a:cubicBezTo>
                  <a:cubicBezTo>
                    <a:pt x="124" y="534"/>
                    <a:pt x="124" y="534"/>
                    <a:pt x="124" y="534"/>
                  </a:cubicBezTo>
                  <a:cubicBezTo>
                    <a:pt x="124" y="535"/>
                    <a:pt x="124" y="535"/>
                    <a:pt x="124" y="535"/>
                  </a:cubicBezTo>
                  <a:cubicBezTo>
                    <a:pt x="126" y="538"/>
                    <a:pt x="129" y="543"/>
                    <a:pt x="129" y="546"/>
                  </a:cubicBezTo>
                  <a:cubicBezTo>
                    <a:pt x="130" y="550"/>
                    <a:pt x="132" y="552"/>
                    <a:pt x="134" y="556"/>
                  </a:cubicBezTo>
                  <a:cubicBezTo>
                    <a:pt x="136" y="559"/>
                    <a:pt x="134" y="566"/>
                    <a:pt x="135" y="569"/>
                  </a:cubicBezTo>
                  <a:cubicBezTo>
                    <a:pt x="136" y="573"/>
                    <a:pt x="137" y="576"/>
                    <a:pt x="137" y="580"/>
                  </a:cubicBezTo>
                  <a:cubicBezTo>
                    <a:pt x="137" y="581"/>
                    <a:pt x="137" y="582"/>
                    <a:pt x="137" y="582"/>
                  </a:cubicBezTo>
                  <a:cubicBezTo>
                    <a:pt x="137" y="582"/>
                    <a:pt x="137" y="582"/>
                    <a:pt x="137" y="583"/>
                  </a:cubicBezTo>
                  <a:cubicBezTo>
                    <a:pt x="137" y="583"/>
                    <a:pt x="137" y="583"/>
                    <a:pt x="137" y="584"/>
                  </a:cubicBezTo>
                  <a:cubicBezTo>
                    <a:pt x="137" y="584"/>
                    <a:pt x="137" y="584"/>
                    <a:pt x="137" y="584"/>
                  </a:cubicBezTo>
                  <a:cubicBezTo>
                    <a:pt x="138" y="585"/>
                    <a:pt x="138" y="585"/>
                    <a:pt x="138" y="585"/>
                  </a:cubicBezTo>
                  <a:cubicBezTo>
                    <a:pt x="138" y="585"/>
                    <a:pt x="138" y="586"/>
                    <a:pt x="138" y="586"/>
                  </a:cubicBezTo>
                  <a:cubicBezTo>
                    <a:pt x="139" y="586"/>
                    <a:pt x="139" y="587"/>
                    <a:pt x="139" y="587"/>
                  </a:cubicBezTo>
                  <a:cubicBezTo>
                    <a:pt x="139" y="587"/>
                    <a:pt x="139" y="587"/>
                    <a:pt x="139" y="588"/>
                  </a:cubicBezTo>
                  <a:cubicBezTo>
                    <a:pt x="140" y="588"/>
                    <a:pt x="140" y="588"/>
                    <a:pt x="140" y="588"/>
                  </a:cubicBezTo>
                  <a:cubicBezTo>
                    <a:pt x="140" y="589"/>
                    <a:pt x="140" y="589"/>
                    <a:pt x="140" y="589"/>
                  </a:cubicBezTo>
                  <a:cubicBezTo>
                    <a:pt x="141" y="589"/>
                    <a:pt x="141" y="590"/>
                    <a:pt x="141" y="590"/>
                  </a:cubicBezTo>
                  <a:cubicBezTo>
                    <a:pt x="141" y="590"/>
                    <a:pt x="141" y="590"/>
                    <a:pt x="142" y="590"/>
                  </a:cubicBezTo>
                  <a:cubicBezTo>
                    <a:pt x="142" y="591"/>
                    <a:pt x="142" y="591"/>
                    <a:pt x="142" y="591"/>
                  </a:cubicBezTo>
                  <a:cubicBezTo>
                    <a:pt x="143" y="591"/>
                    <a:pt x="143" y="592"/>
                    <a:pt x="143" y="592"/>
                  </a:cubicBezTo>
                  <a:cubicBezTo>
                    <a:pt x="145" y="595"/>
                    <a:pt x="146" y="596"/>
                    <a:pt x="147" y="599"/>
                  </a:cubicBezTo>
                  <a:cubicBezTo>
                    <a:pt x="148" y="602"/>
                    <a:pt x="146" y="600"/>
                    <a:pt x="145" y="602"/>
                  </a:cubicBezTo>
                  <a:cubicBezTo>
                    <a:pt x="144" y="603"/>
                    <a:pt x="146" y="606"/>
                    <a:pt x="147" y="609"/>
                  </a:cubicBezTo>
                  <a:cubicBezTo>
                    <a:pt x="148" y="612"/>
                    <a:pt x="148" y="615"/>
                    <a:pt x="147" y="617"/>
                  </a:cubicBezTo>
                  <a:cubicBezTo>
                    <a:pt x="146" y="619"/>
                    <a:pt x="147" y="619"/>
                    <a:pt x="147" y="621"/>
                  </a:cubicBezTo>
                  <a:cubicBezTo>
                    <a:pt x="148" y="624"/>
                    <a:pt x="148" y="624"/>
                    <a:pt x="149" y="626"/>
                  </a:cubicBezTo>
                  <a:cubicBezTo>
                    <a:pt x="149" y="628"/>
                    <a:pt x="150" y="627"/>
                    <a:pt x="152" y="628"/>
                  </a:cubicBezTo>
                  <a:cubicBezTo>
                    <a:pt x="153" y="628"/>
                    <a:pt x="153" y="630"/>
                    <a:pt x="155" y="630"/>
                  </a:cubicBezTo>
                  <a:cubicBezTo>
                    <a:pt x="158" y="631"/>
                    <a:pt x="158" y="630"/>
                    <a:pt x="158" y="628"/>
                  </a:cubicBezTo>
                  <a:cubicBezTo>
                    <a:pt x="159" y="627"/>
                    <a:pt x="161" y="628"/>
                    <a:pt x="163" y="628"/>
                  </a:cubicBezTo>
                  <a:cubicBezTo>
                    <a:pt x="164" y="628"/>
                    <a:pt x="164" y="627"/>
                    <a:pt x="165" y="626"/>
                  </a:cubicBezTo>
                  <a:cubicBezTo>
                    <a:pt x="167" y="625"/>
                    <a:pt x="168" y="625"/>
                    <a:pt x="170" y="625"/>
                  </a:cubicBezTo>
                  <a:cubicBezTo>
                    <a:pt x="173" y="625"/>
                    <a:pt x="175" y="625"/>
                    <a:pt x="176" y="625"/>
                  </a:cubicBezTo>
                  <a:cubicBezTo>
                    <a:pt x="178" y="625"/>
                    <a:pt x="180" y="626"/>
                    <a:pt x="181" y="625"/>
                  </a:cubicBezTo>
                  <a:cubicBezTo>
                    <a:pt x="182" y="625"/>
                    <a:pt x="185" y="625"/>
                    <a:pt x="186" y="624"/>
                  </a:cubicBezTo>
                  <a:cubicBezTo>
                    <a:pt x="188" y="624"/>
                    <a:pt x="190" y="623"/>
                    <a:pt x="191" y="622"/>
                  </a:cubicBezTo>
                  <a:cubicBezTo>
                    <a:pt x="193" y="620"/>
                    <a:pt x="199" y="614"/>
                    <a:pt x="200" y="614"/>
                  </a:cubicBezTo>
                  <a:cubicBezTo>
                    <a:pt x="201" y="613"/>
                    <a:pt x="206" y="606"/>
                    <a:pt x="207" y="605"/>
                  </a:cubicBezTo>
                  <a:cubicBezTo>
                    <a:pt x="208" y="603"/>
                    <a:pt x="209" y="603"/>
                    <a:pt x="210" y="603"/>
                  </a:cubicBezTo>
                  <a:cubicBezTo>
                    <a:pt x="211" y="603"/>
                    <a:pt x="214" y="598"/>
                    <a:pt x="215" y="597"/>
                  </a:cubicBezTo>
                  <a:cubicBezTo>
                    <a:pt x="216" y="595"/>
                    <a:pt x="218" y="593"/>
                    <a:pt x="219" y="592"/>
                  </a:cubicBezTo>
                  <a:cubicBezTo>
                    <a:pt x="220" y="590"/>
                    <a:pt x="221" y="587"/>
                    <a:pt x="222" y="585"/>
                  </a:cubicBezTo>
                  <a:cubicBezTo>
                    <a:pt x="222" y="585"/>
                    <a:pt x="222" y="584"/>
                    <a:pt x="222" y="584"/>
                  </a:cubicBezTo>
                  <a:cubicBezTo>
                    <a:pt x="222" y="584"/>
                    <a:pt x="222" y="584"/>
                    <a:pt x="222" y="584"/>
                  </a:cubicBezTo>
                  <a:cubicBezTo>
                    <a:pt x="222" y="583"/>
                    <a:pt x="222" y="582"/>
                    <a:pt x="222" y="582"/>
                  </a:cubicBezTo>
                  <a:cubicBezTo>
                    <a:pt x="222" y="582"/>
                    <a:pt x="222" y="582"/>
                    <a:pt x="222" y="582"/>
                  </a:cubicBezTo>
                  <a:cubicBezTo>
                    <a:pt x="222" y="582"/>
                    <a:pt x="222" y="582"/>
                    <a:pt x="222" y="582"/>
                  </a:cubicBezTo>
                  <a:cubicBezTo>
                    <a:pt x="222" y="581"/>
                    <a:pt x="222" y="581"/>
                    <a:pt x="222" y="580"/>
                  </a:cubicBezTo>
                  <a:cubicBezTo>
                    <a:pt x="222" y="580"/>
                    <a:pt x="222" y="580"/>
                    <a:pt x="222" y="580"/>
                  </a:cubicBezTo>
                  <a:cubicBezTo>
                    <a:pt x="223" y="580"/>
                    <a:pt x="223" y="579"/>
                    <a:pt x="223" y="578"/>
                  </a:cubicBezTo>
                  <a:cubicBezTo>
                    <a:pt x="223" y="578"/>
                    <a:pt x="223" y="578"/>
                    <a:pt x="223" y="578"/>
                  </a:cubicBezTo>
                  <a:cubicBezTo>
                    <a:pt x="223" y="578"/>
                    <a:pt x="223" y="578"/>
                    <a:pt x="223" y="578"/>
                  </a:cubicBezTo>
                  <a:cubicBezTo>
                    <a:pt x="222" y="577"/>
                    <a:pt x="223" y="574"/>
                    <a:pt x="226" y="572"/>
                  </a:cubicBezTo>
                  <a:cubicBezTo>
                    <a:pt x="228" y="571"/>
                    <a:pt x="234" y="568"/>
                    <a:pt x="235" y="565"/>
                  </a:cubicBezTo>
                  <a:cubicBezTo>
                    <a:pt x="236" y="562"/>
                    <a:pt x="234" y="554"/>
                    <a:pt x="234" y="553"/>
                  </a:cubicBezTo>
                  <a:cubicBezTo>
                    <a:pt x="234" y="552"/>
                    <a:pt x="233" y="546"/>
                    <a:pt x="232" y="546"/>
                  </a:cubicBezTo>
                  <a:cubicBezTo>
                    <a:pt x="231" y="546"/>
                    <a:pt x="231" y="545"/>
                    <a:pt x="232" y="542"/>
                  </a:cubicBezTo>
                  <a:cubicBezTo>
                    <a:pt x="233" y="540"/>
                    <a:pt x="243" y="532"/>
                    <a:pt x="246" y="530"/>
                  </a:cubicBezTo>
                  <a:cubicBezTo>
                    <a:pt x="248" y="528"/>
                    <a:pt x="252" y="527"/>
                    <a:pt x="253" y="526"/>
                  </a:cubicBezTo>
                  <a:cubicBezTo>
                    <a:pt x="254" y="525"/>
                    <a:pt x="259" y="519"/>
                    <a:pt x="260" y="519"/>
                  </a:cubicBezTo>
                  <a:cubicBezTo>
                    <a:pt x="260" y="518"/>
                    <a:pt x="259" y="515"/>
                    <a:pt x="258" y="513"/>
                  </a:cubicBezTo>
                  <a:cubicBezTo>
                    <a:pt x="257" y="511"/>
                    <a:pt x="257" y="503"/>
                    <a:pt x="257" y="501"/>
                  </a:cubicBezTo>
                  <a:cubicBezTo>
                    <a:pt x="257" y="501"/>
                    <a:pt x="257" y="500"/>
                    <a:pt x="257" y="500"/>
                  </a:cubicBezTo>
                  <a:cubicBezTo>
                    <a:pt x="257" y="500"/>
                    <a:pt x="257" y="500"/>
                    <a:pt x="257" y="499"/>
                  </a:cubicBezTo>
                  <a:cubicBezTo>
                    <a:pt x="257" y="499"/>
                    <a:pt x="257" y="499"/>
                    <a:pt x="257" y="498"/>
                  </a:cubicBezTo>
                  <a:cubicBezTo>
                    <a:pt x="257" y="498"/>
                    <a:pt x="257" y="498"/>
                    <a:pt x="257" y="498"/>
                  </a:cubicBezTo>
                  <a:cubicBezTo>
                    <a:pt x="257" y="497"/>
                    <a:pt x="257" y="497"/>
                    <a:pt x="257" y="497"/>
                  </a:cubicBezTo>
                  <a:cubicBezTo>
                    <a:pt x="257" y="496"/>
                    <a:pt x="257" y="496"/>
                    <a:pt x="257" y="496"/>
                  </a:cubicBezTo>
                  <a:cubicBezTo>
                    <a:pt x="257" y="496"/>
                    <a:pt x="257" y="496"/>
                    <a:pt x="257" y="496"/>
                  </a:cubicBezTo>
                  <a:cubicBezTo>
                    <a:pt x="257" y="495"/>
                    <a:pt x="257" y="495"/>
                    <a:pt x="257" y="495"/>
                  </a:cubicBezTo>
                  <a:cubicBezTo>
                    <a:pt x="256" y="493"/>
                    <a:pt x="253" y="491"/>
                    <a:pt x="252" y="489"/>
                  </a:cubicBezTo>
                  <a:cubicBezTo>
                    <a:pt x="251" y="488"/>
                    <a:pt x="252" y="480"/>
                    <a:pt x="252" y="479"/>
                  </a:cubicBezTo>
                  <a:cubicBezTo>
                    <a:pt x="252" y="478"/>
                    <a:pt x="250" y="474"/>
                    <a:pt x="250" y="473"/>
                  </a:cubicBezTo>
                  <a:cubicBezTo>
                    <a:pt x="250" y="472"/>
                    <a:pt x="250" y="470"/>
                    <a:pt x="250" y="469"/>
                  </a:cubicBezTo>
                  <a:cubicBezTo>
                    <a:pt x="250" y="469"/>
                    <a:pt x="250" y="469"/>
                    <a:pt x="250" y="469"/>
                  </a:cubicBezTo>
                  <a:cubicBezTo>
                    <a:pt x="250" y="469"/>
                    <a:pt x="250" y="469"/>
                    <a:pt x="250" y="469"/>
                  </a:cubicBezTo>
                  <a:cubicBezTo>
                    <a:pt x="251" y="469"/>
                    <a:pt x="251" y="469"/>
                    <a:pt x="251" y="469"/>
                  </a:cubicBezTo>
                  <a:cubicBezTo>
                    <a:pt x="251" y="469"/>
                    <a:pt x="251" y="469"/>
                    <a:pt x="251" y="469"/>
                  </a:cubicBezTo>
                  <a:cubicBezTo>
                    <a:pt x="251" y="468"/>
                    <a:pt x="252" y="467"/>
                    <a:pt x="252" y="466"/>
                  </a:cubicBezTo>
                  <a:cubicBezTo>
                    <a:pt x="252" y="466"/>
                    <a:pt x="252" y="466"/>
                    <a:pt x="252" y="466"/>
                  </a:cubicBezTo>
                  <a:cubicBezTo>
                    <a:pt x="253" y="465"/>
                    <a:pt x="253" y="465"/>
                    <a:pt x="253" y="464"/>
                  </a:cubicBezTo>
                  <a:cubicBezTo>
                    <a:pt x="254" y="462"/>
                    <a:pt x="257" y="457"/>
                    <a:pt x="258" y="456"/>
                  </a:cubicBezTo>
                  <a:cubicBezTo>
                    <a:pt x="258" y="456"/>
                    <a:pt x="258" y="456"/>
                    <a:pt x="258" y="456"/>
                  </a:cubicBezTo>
                  <a:cubicBezTo>
                    <a:pt x="258" y="456"/>
                    <a:pt x="258" y="456"/>
                    <a:pt x="259" y="456"/>
                  </a:cubicBezTo>
                  <a:cubicBezTo>
                    <a:pt x="259" y="456"/>
                    <a:pt x="259" y="456"/>
                    <a:pt x="259" y="455"/>
                  </a:cubicBezTo>
                  <a:cubicBezTo>
                    <a:pt x="259" y="455"/>
                    <a:pt x="259" y="455"/>
                    <a:pt x="259" y="455"/>
                  </a:cubicBezTo>
                  <a:cubicBezTo>
                    <a:pt x="260" y="455"/>
                    <a:pt x="261" y="455"/>
                    <a:pt x="261" y="455"/>
                  </a:cubicBezTo>
                  <a:cubicBezTo>
                    <a:pt x="262" y="455"/>
                    <a:pt x="268" y="447"/>
                    <a:pt x="270" y="443"/>
                  </a:cubicBezTo>
                  <a:cubicBezTo>
                    <a:pt x="272" y="440"/>
                    <a:pt x="278" y="437"/>
                    <a:pt x="280" y="436"/>
                  </a:cubicBezTo>
                  <a:cubicBezTo>
                    <a:pt x="282" y="435"/>
                    <a:pt x="281" y="435"/>
                    <a:pt x="281" y="434"/>
                  </a:cubicBezTo>
                  <a:cubicBezTo>
                    <a:pt x="282" y="433"/>
                    <a:pt x="283" y="432"/>
                    <a:pt x="285" y="431"/>
                  </a:cubicBezTo>
                  <a:cubicBezTo>
                    <a:pt x="287" y="430"/>
                    <a:pt x="292" y="420"/>
                    <a:pt x="293" y="417"/>
                  </a:cubicBezTo>
                  <a:cubicBezTo>
                    <a:pt x="294" y="415"/>
                    <a:pt x="298" y="408"/>
                    <a:pt x="299" y="406"/>
                  </a:cubicBezTo>
                  <a:cubicBezTo>
                    <a:pt x="300" y="405"/>
                    <a:pt x="300" y="398"/>
                    <a:pt x="300" y="396"/>
                  </a:cubicBezTo>
                  <a:cubicBezTo>
                    <a:pt x="300" y="394"/>
                    <a:pt x="300" y="393"/>
                    <a:pt x="299" y="394"/>
                  </a:cubicBezTo>
                  <a:cubicBezTo>
                    <a:pt x="298" y="394"/>
                    <a:pt x="294" y="396"/>
                    <a:pt x="293" y="397"/>
                  </a:cubicBezTo>
                  <a:cubicBezTo>
                    <a:pt x="291" y="398"/>
                    <a:pt x="287" y="397"/>
                    <a:pt x="285" y="397"/>
                  </a:cubicBezTo>
                  <a:cubicBezTo>
                    <a:pt x="283" y="398"/>
                    <a:pt x="283" y="399"/>
                    <a:pt x="282" y="399"/>
                  </a:cubicBezTo>
                  <a:cubicBezTo>
                    <a:pt x="280" y="400"/>
                    <a:pt x="281" y="399"/>
                    <a:pt x="279" y="398"/>
                  </a:cubicBezTo>
                  <a:cubicBezTo>
                    <a:pt x="277" y="398"/>
                    <a:pt x="273" y="400"/>
                    <a:pt x="272" y="401"/>
                  </a:cubicBezTo>
                  <a:cubicBezTo>
                    <a:pt x="271" y="401"/>
                    <a:pt x="268" y="397"/>
                    <a:pt x="268" y="396"/>
                  </a:cubicBezTo>
                  <a:cubicBezTo>
                    <a:pt x="268" y="396"/>
                    <a:pt x="267" y="395"/>
                    <a:pt x="267" y="395"/>
                  </a:cubicBezTo>
                  <a:cubicBezTo>
                    <a:pt x="267" y="395"/>
                    <a:pt x="267" y="395"/>
                    <a:pt x="267" y="395"/>
                  </a:cubicBezTo>
                  <a:cubicBezTo>
                    <a:pt x="267" y="395"/>
                    <a:pt x="267" y="395"/>
                    <a:pt x="267" y="395"/>
                  </a:cubicBezTo>
                  <a:cubicBezTo>
                    <a:pt x="267" y="395"/>
                    <a:pt x="266" y="394"/>
                    <a:pt x="266" y="394"/>
                  </a:cubicBezTo>
                  <a:cubicBezTo>
                    <a:pt x="266" y="394"/>
                    <a:pt x="266" y="394"/>
                    <a:pt x="266" y="394"/>
                  </a:cubicBezTo>
                  <a:cubicBezTo>
                    <a:pt x="266" y="394"/>
                    <a:pt x="266" y="394"/>
                    <a:pt x="266" y="394"/>
                  </a:cubicBezTo>
                  <a:cubicBezTo>
                    <a:pt x="266" y="394"/>
                    <a:pt x="266" y="393"/>
                    <a:pt x="266" y="393"/>
                  </a:cubicBezTo>
                  <a:cubicBezTo>
                    <a:pt x="266" y="392"/>
                    <a:pt x="266" y="392"/>
                    <a:pt x="266" y="391"/>
                  </a:cubicBezTo>
                  <a:cubicBezTo>
                    <a:pt x="265" y="391"/>
                    <a:pt x="265" y="390"/>
                    <a:pt x="265" y="389"/>
                  </a:cubicBezTo>
                  <a:cubicBezTo>
                    <a:pt x="265" y="389"/>
                    <a:pt x="265" y="389"/>
                    <a:pt x="265" y="389"/>
                  </a:cubicBezTo>
                  <a:cubicBezTo>
                    <a:pt x="264" y="389"/>
                    <a:pt x="264" y="389"/>
                    <a:pt x="264" y="389"/>
                  </a:cubicBezTo>
                  <a:cubicBezTo>
                    <a:pt x="264" y="388"/>
                    <a:pt x="264" y="388"/>
                    <a:pt x="264" y="388"/>
                  </a:cubicBezTo>
                  <a:cubicBezTo>
                    <a:pt x="262" y="387"/>
                    <a:pt x="261" y="386"/>
                    <a:pt x="259" y="385"/>
                  </a:cubicBezTo>
                  <a:cubicBezTo>
                    <a:pt x="258" y="384"/>
                    <a:pt x="257" y="382"/>
                    <a:pt x="256" y="382"/>
                  </a:cubicBezTo>
                  <a:cubicBezTo>
                    <a:pt x="255" y="382"/>
                    <a:pt x="252" y="378"/>
                    <a:pt x="250" y="378"/>
                  </a:cubicBezTo>
                  <a:cubicBezTo>
                    <a:pt x="249" y="378"/>
                    <a:pt x="248" y="373"/>
                    <a:pt x="247" y="371"/>
                  </a:cubicBezTo>
                  <a:cubicBezTo>
                    <a:pt x="247" y="370"/>
                    <a:pt x="247" y="370"/>
                    <a:pt x="246" y="369"/>
                  </a:cubicBezTo>
                  <a:cubicBezTo>
                    <a:pt x="246" y="369"/>
                    <a:pt x="246" y="369"/>
                    <a:pt x="246" y="369"/>
                  </a:cubicBezTo>
                  <a:cubicBezTo>
                    <a:pt x="246" y="368"/>
                    <a:pt x="245" y="368"/>
                    <a:pt x="244" y="367"/>
                  </a:cubicBezTo>
                  <a:cubicBezTo>
                    <a:pt x="244" y="367"/>
                    <a:pt x="244" y="367"/>
                    <a:pt x="244" y="367"/>
                  </a:cubicBezTo>
                  <a:cubicBezTo>
                    <a:pt x="244" y="366"/>
                    <a:pt x="244" y="366"/>
                    <a:pt x="244" y="366"/>
                  </a:cubicBezTo>
                  <a:cubicBezTo>
                    <a:pt x="244" y="366"/>
                    <a:pt x="243" y="366"/>
                    <a:pt x="243" y="366"/>
                  </a:cubicBezTo>
                  <a:cubicBezTo>
                    <a:pt x="243" y="366"/>
                    <a:pt x="243" y="365"/>
                    <a:pt x="243" y="365"/>
                  </a:cubicBezTo>
                  <a:cubicBezTo>
                    <a:pt x="243" y="365"/>
                    <a:pt x="243" y="365"/>
                    <a:pt x="243" y="365"/>
                  </a:cubicBezTo>
                  <a:cubicBezTo>
                    <a:pt x="243" y="365"/>
                    <a:pt x="242" y="365"/>
                    <a:pt x="242" y="365"/>
                  </a:cubicBezTo>
                  <a:cubicBezTo>
                    <a:pt x="241" y="364"/>
                    <a:pt x="238" y="360"/>
                    <a:pt x="238" y="357"/>
                  </a:cubicBezTo>
                  <a:cubicBezTo>
                    <a:pt x="238" y="355"/>
                    <a:pt x="237" y="352"/>
                    <a:pt x="237" y="351"/>
                  </a:cubicBezTo>
                  <a:cubicBezTo>
                    <a:pt x="237" y="349"/>
                    <a:pt x="237" y="348"/>
                    <a:pt x="235" y="348"/>
                  </a:cubicBezTo>
                  <a:cubicBezTo>
                    <a:pt x="233" y="347"/>
                    <a:pt x="231" y="344"/>
                    <a:pt x="231" y="344"/>
                  </a:cubicBezTo>
                  <a:cubicBezTo>
                    <a:pt x="230" y="343"/>
                    <a:pt x="232" y="342"/>
                    <a:pt x="231" y="341"/>
                  </a:cubicBezTo>
                  <a:cubicBezTo>
                    <a:pt x="231" y="340"/>
                    <a:pt x="225" y="329"/>
                    <a:pt x="224" y="327"/>
                  </a:cubicBezTo>
                  <a:cubicBezTo>
                    <a:pt x="222" y="324"/>
                    <a:pt x="223" y="324"/>
                    <a:pt x="223" y="323"/>
                  </a:cubicBezTo>
                  <a:cubicBezTo>
                    <a:pt x="223" y="323"/>
                    <a:pt x="221" y="321"/>
                    <a:pt x="220" y="320"/>
                  </a:cubicBezTo>
                  <a:cubicBezTo>
                    <a:pt x="219" y="319"/>
                    <a:pt x="224" y="323"/>
                    <a:pt x="225" y="324"/>
                  </a:cubicBezTo>
                  <a:cubicBezTo>
                    <a:pt x="225" y="324"/>
                    <a:pt x="225" y="324"/>
                    <a:pt x="226" y="324"/>
                  </a:cubicBezTo>
                  <a:cubicBezTo>
                    <a:pt x="226" y="324"/>
                    <a:pt x="226" y="324"/>
                    <a:pt x="226" y="324"/>
                  </a:cubicBezTo>
                  <a:cubicBezTo>
                    <a:pt x="226" y="324"/>
                    <a:pt x="226" y="323"/>
                    <a:pt x="226" y="323"/>
                  </a:cubicBezTo>
                  <a:cubicBezTo>
                    <a:pt x="227" y="323"/>
                    <a:pt x="227" y="323"/>
                    <a:pt x="228" y="323"/>
                  </a:cubicBezTo>
                  <a:cubicBezTo>
                    <a:pt x="228" y="323"/>
                    <a:pt x="228" y="323"/>
                    <a:pt x="228" y="323"/>
                  </a:cubicBezTo>
                  <a:cubicBezTo>
                    <a:pt x="230" y="323"/>
                    <a:pt x="232" y="328"/>
                    <a:pt x="233" y="330"/>
                  </a:cubicBezTo>
                  <a:cubicBezTo>
                    <a:pt x="235" y="332"/>
                    <a:pt x="237" y="334"/>
                    <a:pt x="238" y="335"/>
                  </a:cubicBezTo>
                  <a:cubicBezTo>
                    <a:pt x="239" y="335"/>
                    <a:pt x="237" y="336"/>
                    <a:pt x="238" y="337"/>
                  </a:cubicBezTo>
                  <a:cubicBezTo>
                    <a:pt x="238" y="338"/>
                    <a:pt x="240" y="339"/>
                    <a:pt x="241" y="340"/>
                  </a:cubicBezTo>
                  <a:cubicBezTo>
                    <a:pt x="242" y="340"/>
                    <a:pt x="247" y="347"/>
                    <a:pt x="247" y="348"/>
                  </a:cubicBezTo>
                  <a:cubicBezTo>
                    <a:pt x="248" y="349"/>
                    <a:pt x="247" y="349"/>
                    <a:pt x="246" y="350"/>
                  </a:cubicBezTo>
                  <a:cubicBezTo>
                    <a:pt x="246" y="351"/>
                    <a:pt x="248" y="355"/>
                    <a:pt x="249" y="357"/>
                  </a:cubicBezTo>
                  <a:cubicBezTo>
                    <a:pt x="250" y="358"/>
                    <a:pt x="252" y="359"/>
                    <a:pt x="253" y="360"/>
                  </a:cubicBezTo>
                  <a:cubicBezTo>
                    <a:pt x="254" y="361"/>
                    <a:pt x="256" y="363"/>
                    <a:pt x="257" y="365"/>
                  </a:cubicBezTo>
                  <a:cubicBezTo>
                    <a:pt x="258" y="367"/>
                    <a:pt x="261" y="370"/>
                    <a:pt x="262" y="372"/>
                  </a:cubicBezTo>
                  <a:cubicBezTo>
                    <a:pt x="262" y="373"/>
                    <a:pt x="262" y="373"/>
                    <a:pt x="262" y="373"/>
                  </a:cubicBezTo>
                  <a:cubicBezTo>
                    <a:pt x="262" y="373"/>
                    <a:pt x="262" y="374"/>
                    <a:pt x="262" y="374"/>
                  </a:cubicBezTo>
                  <a:cubicBezTo>
                    <a:pt x="262" y="374"/>
                    <a:pt x="262" y="374"/>
                    <a:pt x="262" y="374"/>
                  </a:cubicBezTo>
                  <a:cubicBezTo>
                    <a:pt x="262" y="374"/>
                    <a:pt x="262" y="374"/>
                    <a:pt x="262" y="374"/>
                  </a:cubicBezTo>
                  <a:cubicBezTo>
                    <a:pt x="262" y="374"/>
                    <a:pt x="262" y="374"/>
                    <a:pt x="262" y="375"/>
                  </a:cubicBezTo>
                  <a:cubicBezTo>
                    <a:pt x="262" y="375"/>
                    <a:pt x="262" y="375"/>
                    <a:pt x="262" y="375"/>
                  </a:cubicBezTo>
                  <a:cubicBezTo>
                    <a:pt x="262" y="376"/>
                    <a:pt x="262" y="376"/>
                    <a:pt x="262" y="376"/>
                  </a:cubicBezTo>
                  <a:cubicBezTo>
                    <a:pt x="262" y="376"/>
                    <a:pt x="262" y="376"/>
                    <a:pt x="262" y="376"/>
                  </a:cubicBezTo>
                  <a:cubicBezTo>
                    <a:pt x="262" y="378"/>
                    <a:pt x="266" y="385"/>
                    <a:pt x="266" y="387"/>
                  </a:cubicBezTo>
                  <a:cubicBezTo>
                    <a:pt x="266" y="388"/>
                    <a:pt x="267" y="390"/>
                    <a:pt x="268" y="390"/>
                  </a:cubicBezTo>
                  <a:cubicBezTo>
                    <a:pt x="270" y="390"/>
                    <a:pt x="273" y="389"/>
                    <a:pt x="274" y="388"/>
                  </a:cubicBezTo>
                  <a:cubicBezTo>
                    <a:pt x="275" y="387"/>
                    <a:pt x="279" y="387"/>
                    <a:pt x="282" y="387"/>
                  </a:cubicBezTo>
                  <a:cubicBezTo>
                    <a:pt x="285" y="387"/>
                    <a:pt x="292" y="383"/>
                    <a:pt x="294" y="382"/>
                  </a:cubicBezTo>
                  <a:cubicBezTo>
                    <a:pt x="296" y="380"/>
                    <a:pt x="303" y="379"/>
                    <a:pt x="304" y="378"/>
                  </a:cubicBezTo>
                  <a:cubicBezTo>
                    <a:pt x="304" y="378"/>
                    <a:pt x="305" y="375"/>
                    <a:pt x="305" y="374"/>
                  </a:cubicBezTo>
                  <a:cubicBezTo>
                    <a:pt x="305" y="374"/>
                    <a:pt x="306" y="374"/>
                    <a:pt x="306" y="374"/>
                  </a:cubicBezTo>
                  <a:cubicBezTo>
                    <a:pt x="306" y="374"/>
                    <a:pt x="306" y="374"/>
                    <a:pt x="306" y="374"/>
                  </a:cubicBezTo>
                  <a:cubicBezTo>
                    <a:pt x="306" y="374"/>
                    <a:pt x="306" y="374"/>
                    <a:pt x="307" y="374"/>
                  </a:cubicBezTo>
                  <a:cubicBezTo>
                    <a:pt x="307" y="374"/>
                    <a:pt x="307" y="373"/>
                    <a:pt x="307" y="373"/>
                  </a:cubicBezTo>
                  <a:cubicBezTo>
                    <a:pt x="307" y="373"/>
                    <a:pt x="307" y="373"/>
                    <a:pt x="308" y="373"/>
                  </a:cubicBezTo>
                  <a:cubicBezTo>
                    <a:pt x="308" y="373"/>
                    <a:pt x="308" y="373"/>
                    <a:pt x="308" y="373"/>
                  </a:cubicBezTo>
                  <a:cubicBezTo>
                    <a:pt x="308" y="373"/>
                    <a:pt x="309" y="373"/>
                    <a:pt x="309" y="373"/>
                  </a:cubicBezTo>
                  <a:cubicBezTo>
                    <a:pt x="309" y="373"/>
                    <a:pt x="309" y="373"/>
                    <a:pt x="309" y="372"/>
                  </a:cubicBezTo>
                  <a:cubicBezTo>
                    <a:pt x="310" y="372"/>
                    <a:pt x="310" y="372"/>
                    <a:pt x="310" y="372"/>
                  </a:cubicBezTo>
                  <a:cubicBezTo>
                    <a:pt x="310" y="372"/>
                    <a:pt x="311" y="372"/>
                    <a:pt x="311" y="372"/>
                  </a:cubicBezTo>
                  <a:cubicBezTo>
                    <a:pt x="311" y="372"/>
                    <a:pt x="311" y="372"/>
                    <a:pt x="311" y="372"/>
                  </a:cubicBezTo>
                  <a:cubicBezTo>
                    <a:pt x="312" y="372"/>
                    <a:pt x="312" y="372"/>
                    <a:pt x="312" y="372"/>
                  </a:cubicBezTo>
                  <a:cubicBezTo>
                    <a:pt x="312" y="372"/>
                    <a:pt x="312" y="372"/>
                    <a:pt x="312" y="372"/>
                  </a:cubicBezTo>
                  <a:cubicBezTo>
                    <a:pt x="313" y="372"/>
                    <a:pt x="313" y="371"/>
                    <a:pt x="313" y="371"/>
                  </a:cubicBezTo>
                  <a:cubicBezTo>
                    <a:pt x="313" y="371"/>
                    <a:pt x="313" y="371"/>
                    <a:pt x="313" y="371"/>
                  </a:cubicBezTo>
                  <a:cubicBezTo>
                    <a:pt x="315" y="371"/>
                    <a:pt x="318" y="371"/>
                    <a:pt x="318" y="370"/>
                  </a:cubicBezTo>
                  <a:cubicBezTo>
                    <a:pt x="318" y="368"/>
                    <a:pt x="319" y="368"/>
                    <a:pt x="320" y="367"/>
                  </a:cubicBezTo>
                  <a:cubicBezTo>
                    <a:pt x="322" y="367"/>
                    <a:pt x="322" y="366"/>
                    <a:pt x="322" y="365"/>
                  </a:cubicBezTo>
                  <a:cubicBezTo>
                    <a:pt x="323" y="364"/>
                    <a:pt x="325" y="363"/>
                    <a:pt x="327" y="363"/>
                  </a:cubicBezTo>
                  <a:cubicBezTo>
                    <a:pt x="328" y="363"/>
                    <a:pt x="327" y="362"/>
                    <a:pt x="327" y="360"/>
                  </a:cubicBezTo>
                  <a:cubicBezTo>
                    <a:pt x="327" y="359"/>
                    <a:pt x="327" y="358"/>
                    <a:pt x="328" y="356"/>
                  </a:cubicBezTo>
                  <a:cubicBezTo>
                    <a:pt x="328" y="354"/>
                    <a:pt x="328" y="356"/>
                    <a:pt x="329" y="357"/>
                  </a:cubicBezTo>
                  <a:cubicBezTo>
                    <a:pt x="330" y="357"/>
                    <a:pt x="331" y="354"/>
                    <a:pt x="332" y="353"/>
                  </a:cubicBezTo>
                  <a:cubicBezTo>
                    <a:pt x="333" y="353"/>
                    <a:pt x="334" y="351"/>
                    <a:pt x="334" y="349"/>
                  </a:cubicBezTo>
                  <a:cubicBezTo>
                    <a:pt x="335" y="348"/>
                    <a:pt x="335" y="347"/>
                    <a:pt x="334" y="347"/>
                  </a:cubicBezTo>
                  <a:cubicBezTo>
                    <a:pt x="332" y="346"/>
                    <a:pt x="332" y="345"/>
                    <a:pt x="330" y="343"/>
                  </a:cubicBezTo>
                  <a:cubicBezTo>
                    <a:pt x="329" y="342"/>
                    <a:pt x="326" y="342"/>
                    <a:pt x="324" y="342"/>
                  </a:cubicBezTo>
                  <a:cubicBezTo>
                    <a:pt x="324" y="342"/>
                    <a:pt x="324" y="342"/>
                    <a:pt x="324" y="342"/>
                  </a:cubicBezTo>
                  <a:cubicBezTo>
                    <a:pt x="323" y="342"/>
                    <a:pt x="323" y="342"/>
                    <a:pt x="323" y="341"/>
                  </a:cubicBezTo>
                  <a:cubicBezTo>
                    <a:pt x="323" y="341"/>
                    <a:pt x="323" y="341"/>
                    <a:pt x="323" y="341"/>
                  </a:cubicBezTo>
                  <a:cubicBezTo>
                    <a:pt x="323" y="341"/>
                    <a:pt x="323" y="341"/>
                    <a:pt x="323" y="341"/>
                  </a:cubicBezTo>
                  <a:cubicBezTo>
                    <a:pt x="322" y="341"/>
                    <a:pt x="322" y="341"/>
                    <a:pt x="322" y="340"/>
                  </a:cubicBezTo>
                  <a:cubicBezTo>
                    <a:pt x="322" y="340"/>
                    <a:pt x="322" y="340"/>
                    <a:pt x="322" y="340"/>
                  </a:cubicBezTo>
                  <a:cubicBezTo>
                    <a:pt x="322" y="340"/>
                    <a:pt x="322" y="340"/>
                    <a:pt x="321" y="339"/>
                  </a:cubicBezTo>
                  <a:cubicBezTo>
                    <a:pt x="321" y="339"/>
                    <a:pt x="321" y="339"/>
                    <a:pt x="321" y="339"/>
                  </a:cubicBezTo>
                  <a:cubicBezTo>
                    <a:pt x="321" y="339"/>
                    <a:pt x="321" y="339"/>
                    <a:pt x="321" y="338"/>
                  </a:cubicBezTo>
                  <a:cubicBezTo>
                    <a:pt x="321" y="338"/>
                    <a:pt x="321" y="338"/>
                    <a:pt x="321" y="338"/>
                  </a:cubicBezTo>
                  <a:cubicBezTo>
                    <a:pt x="320" y="337"/>
                    <a:pt x="320" y="336"/>
                    <a:pt x="320" y="335"/>
                  </a:cubicBezTo>
                  <a:cubicBezTo>
                    <a:pt x="319" y="333"/>
                    <a:pt x="321" y="332"/>
                    <a:pt x="320" y="332"/>
                  </a:cubicBezTo>
                  <a:cubicBezTo>
                    <a:pt x="319" y="332"/>
                    <a:pt x="313" y="338"/>
                    <a:pt x="312" y="340"/>
                  </a:cubicBezTo>
                  <a:cubicBezTo>
                    <a:pt x="311" y="341"/>
                    <a:pt x="307" y="340"/>
                    <a:pt x="305" y="340"/>
                  </a:cubicBezTo>
                  <a:cubicBezTo>
                    <a:pt x="303" y="340"/>
                    <a:pt x="303" y="341"/>
                    <a:pt x="301" y="340"/>
                  </a:cubicBezTo>
                  <a:cubicBezTo>
                    <a:pt x="301" y="340"/>
                    <a:pt x="301" y="340"/>
                    <a:pt x="300" y="340"/>
                  </a:cubicBezTo>
                  <a:cubicBezTo>
                    <a:pt x="300" y="340"/>
                    <a:pt x="300" y="340"/>
                    <a:pt x="300" y="340"/>
                  </a:cubicBezTo>
                  <a:cubicBezTo>
                    <a:pt x="300" y="340"/>
                    <a:pt x="300" y="339"/>
                    <a:pt x="300" y="339"/>
                  </a:cubicBezTo>
                  <a:cubicBezTo>
                    <a:pt x="299" y="339"/>
                    <a:pt x="299" y="339"/>
                    <a:pt x="299" y="339"/>
                  </a:cubicBezTo>
                  <a:cubicBezTo>
                    <a:pt x="299" y="339"/>
                    <a:pt x="299" y="339"/>
                    <a:pt x="299" y="339"/>
                  </a:cubicBezTo>
                  <a:cubicBezTo>
                    <a:pt x="299" y="339"/>
                    <a:pt x="299" y="338"/>
                    <a:pt x="299" y="338"/>
                  </a:cubicBezTo>
                  <a:cubicBezTo>
                    <a:pt x="299" y="338"/>
                    <a:pt x="299" y="338"/>
                    <a:pt x="298" y="338"/>
                  </a:cubicBezTo>
                  <a:cubicBezTo>
                    <a:pt x="298" y="337"/>
                    <a:pt x="301" y="336"/>
                    <a:pt x="301" y="335"/>
                  </a:cubicBezTo>
                  <a:cubicBezTo>
                    <a:pt x="301" y="334"/>
                    <a:pt x="299" y="332"/>
                    <a:pt x="298" y="331"/>
                  </a:cubicBezTo>
                  <a:cubicBezTo>
                    <a:pt x="298" y="331"/>
                    <a:pt x="297" y="333"/>
                    <a:pt x="297" y="334"/>
                  </a:cubicBezTo>
                  <a:cubicBezTo>
                    <a:pt x="296" y="334"/>
                    <a:pt x="296" y="334"/>
                    <a:pt x="296" y="334"/>
                  </a:cubicBezTo>
                  <a:cubicBezTo>
                    <a:pt x="296" y="334"/>
                    <a:pt x="296" y="334"/>
                    <a:pt x="296" y="334"/>
                  </a:cubicBezTo>
                  <a:cubicBezTo>
                    <a:pt x="296" y="334"/>
                    <a:pt x="296" y="334"/>
                    <a:pt x="295" y="334"/>
                  </a:cubicBezTo>
                  <a:cubicBezTo>
                    <a:pt x="295" y="334"/>
                    <a:pt x="295" y="334"/>
                    <a:pt x="295" y="334"/>
                  </a:cubicBezTo>
                  <a:cubicBezTo>
                    <a:pt x="295" y="333"/>
                    <a:pt x="295" y="333"/>
                    <a:pt x="295" y="333"/>
                  </a:cubicBezTo>
                  <a:cubicBezTo>
                    <a:pt x="295" y="333"/>
                    <a:pt x="294" y="333"/>
                    <a:pt x="294" y="333"/>
                  </a:cubicBezTo>
                  <a:cubicBezTo>
                    <a:pt x="294" y="332"/>
                    <a:pt x="293" y="330"/>
                    <a:pt x="293" y="329"/>
                  </a:cubicBezTo>
                  <a:cubicBezTo>
                    <a:pt x="293" y="328"/>
                    <a:pt x="291" y="326"/>
                    <a:pt x="290" y="325"/>
                  </a:cubicBezTo>
                  <a:cubicBezTo>
                    <a:pt x="289" y="325"/>
                    <a:pt x="287" y="323"/>
                    <a:pt x="287" y="322"/>
                  </a:cubicBezTo>
                  <a:cubicBezTo>
                    <a:pt x="287" y="322"/>
                    <a:pt x="287" y="321"/>
                    <a:pt x="286" y="321"/>
                  </a:cubicBezTo>
                  <a:cubicBezTo>
                    <a:pt x="286" y="321"/>
                    <a:pt x="286" y="321"/>
                    <a:pt x="286" y="321"/>
                  </a:cubicBezTo>
                  <a:cubicBezTo>
                    <a:pt x="286" y="320"/>
                    <a:pt x="286" y="320"/>
                    <a:pt x="285" y="319"/>
                  </a:cubicBezTo>
                  <a:cubicBezTo>
                    <a:pt x="285" y="319"/>
                    <a:pt x="284" y="318"/>
                    <a:pt x="284" y="318"/>
                  </a:cubicBezTo>
                  <a:cubicBezTo>
                    <a:pt x="284" y="318"/>
                    <a:pt x="283" y="317"/>
                    <a:pt x="283" y="317"/>
                  </a:cubicBezTo>
                  <a:cubicBezTo>
                    <a:pt x="283" y="317"/>
                    <a:pt x="283" y="317"/>
                    <a:pt x="283" y="317"/>
                  </a:cubicBezTo>
                  <a:cubicBezTo>
                    <a:pt x="283" y="317"/>
                    <a:pt x="283" y="317"/>
                    <a:pt x="283" y="317"/>
                  </a:cubicBezTo>
                  <a:cubicBezTo>
                    <a:pt x="283" y="317"/>
                    <a:pt x="283" y="317"/>
                    <a:pt x="283" y="317"/>
                  </a:cubicBezTo>
                  <a:cubicBezTo>
                    <a:pt x="283" y="316"/>
                    <a:pt x="284" y="316"/>
                    <a:pt x="284" y="316"/>
                  </a:cubicBezTo>
                  <a:cubicBezTo>
                    <a:pt x="284" y="316"/>
                    <a:pt x="284" y="316"/>
                    <a:pt x="284" y="316"/>
                  </a:cubicBezTo>
                  <a:cubicBezTo>
                    <a:pt x="284" y="316"/>
                    <a:pt x="284" y="316"/>
                    <a:pt x="284" y="316"/>
                  </a:cubicBezTo>
                  <a:cubicBezTo>
                    <a:pt x="284" y="316"/>
                    <a:pt x="284" y="316"/>
                    <a:pt x="284" y="316"/>
                  </a:cubicBezTo>
                  <a:cubicBezTo>
                    <a:pt x="284" y="316"/>
                    <a:pt x="284" y="316"/>
                    <a:pt x="284" y="315"/>
                  </a:cubicBezTo>
                  <a:cubicBezTo>
                    <a:pt x="284" y="315"/>
                    <a:pt x="286" y="315"/>
                    <a:pt x="287" y="315"/>
                  </a:cubicBezTo>
                  <a:cubicBezTo>
                    <a:pt x="287" y="315"/>
                    <a:pt x="287" y="315"/>
                    <a:pt x="287" y="315"/>
                  </a:cubicBezTo>
                  <a:cubicBezTo>
                    <a:pt x="287" y="315"/>
                    <a:pt x="287" y="315"/>
                    <a:pt x="288" y="315"/>
                  </a:cubicBezTo>
                  <a:cubicBezTo>
                    <a:pt x="288" y="315"/>
                    <a:pt x="288" y="314"/>
                    <a:pt x="288" y="314"/>
                  </a:cubicBezTo>
                  <a:cubicBezTo>
                    <a:pt x="288" y="314"/>
                    <a:pt x="288" y="314"/>
                    <a:pt x="288" y="314"/>
                  </a:cubicBezTo>
                  <a:cubicBezTo>
                    <a:pt x="288" y="314"/>
                    <a:pt x="288" y="314"/>
                    <a:pt x="288" y="314"/>
                  </a:cubicBezTo>
                  <a:cubicBezTo>
                    <a:pt x="288" y="314"/>
                    <a:pt x="288" y="314"/>
                    <a:pt x="288" y="314"/>
                  </a:cubicBezTo>
                  <a:cubicBezTo>
                    <a:pt x="288" y="314"/>
                    <a:pt x="288" y="314"/>
                    <a:pt x="288" y="314"/>
                  </a:cubicBezTo>
                  <a:cubicBezTo>
                    <a:pt x="288" y="313"/>
                    <a:pt x="289" y="314"/>
                    <a:pt x="290" y="315"/>
                  </a:cubicBezTo>
                  <a:cubicBezTo>
                    <a:pt x="290" y="315"/>
                    <a:pt x="292" y="316"/>
                    <a:pt x="293" y="316"/>
                  </a:cubicBezTo>
                  <a:cubicBezTo>
                    <a:pt x="293" y="316"/>
                    <a:pt x="295" y="319"/>
                    <a:pt x="296" y="321"/>
                  </a:cubicBezTo>
                  <a:cubicBezTo>
                    <a:pt x="297" y="323"/>
                    <a:pt x="298" y="323"/>
                    <a:pt x="300" y="323"/>
                  </a:cubicBezTo>
                  <a:cubicBezTo>
                    <a:pt x="303" y="324"/>
                    <a:pt x="303" y="325"/>
                    <a:pt x="304" y="326"/>
                  </a:cubicBezTo>
                  <a:cubicBezTo>
                    <a:pt x="305" y="327"/>
                    <a:pt x="308" y="328"/>
                    <a:pt x="309" y="329"/>
                  </a:cubicBezTo>
                  <a:cubicBezTo>
                    <a:pt x="311" y="329"/>
                    <a:pt x="313" y="330"/>
                    <a:pt x="314" y="330"/>
                  </a:cubicBezTo>
                  <a:cubicBezTo>
                    <a:pt x="315" y="330"/>
                    <a:pt x="318" y="327"/>
                    <a:pt x="319" y="327"/>
                  </a:cubicBezTo>
                  <a:cubicBezTo>
                    <a:pt x="319" y="326"/>
                    <a:pt x="321" y="328"/>
                    <a:pt x="321" y="330"/>
                  </a:cubicBezTo>
                  <a:cubicBezTo>
                    <a:pt x="322" y="332"/>
                    <a:pt x="322" y="333"/>
                    <a:pt x="325" y="334"/>
                  </a:cubicBezTo>
                  <a:cubicBezTo>
                    <a:pt x="328" y="334"/>
                    <a:pt x="337" y="335"/>
                    <a:pt x="338" y="335"/>
                  </a:cubicBezTo>
                  <a:cubicBezTo>
                    <a:pt x="338" y="335"/>
                    <a:pt x="338" y="335"/>
                    <a:pt x="339" y="335"/>
                  </a:cubicBezTo>
                  <a:cubicBezTo>
                    <a:pt x="339" y="335"/>
                    <a:pt x="339" y="335"/>
                    <a:pt x="339" y="335"/>
                  </a:cubicBezTo>
                  <a:cubicBezTo>
                    <a:pt x="340" y="336"/>
                    <a:pt x="342" y="336"/>
                    <a:pt x="344" y="336"/>
                  </a:cubicBezTo>
                  <a:cubicBezTo>
                    <a:pt x="344" y="336"/>
                    <a:pt x="344" y="336"/>
                    <a:pt x="344" y="336"/>
                  </a:cubicBezTo>
                  <a:cubicBezTo>
                    <a:pt x="345" y="336"/>
                    <a:pt x="345" y="336"/>
                    <a:pt x="346" y="336"/>
                  </a:cubicBezTo>
                  <a:cubicBezTo>
                    <a:pt x="349" y="335"/>
                    <a:pt x="349" y="335"/>
                    <a:pt x="351" y="335"/>
                  </a:cubicBezTo>
                  <a:cubicBezTo>
                    <a:pt x="352" y="335"/>
                    <a:pt x="352" y="336"/>
                    <a:pt x="354" y="336"/>
                  </a:cubicBezTo>
                  <a:cubicBezTo>
                    <a:pt x="356" y="336"/>
                    <a:pt x="362" y="335"/>
                    <a:pt x="363" y="335"/>
                  </a:cubicBezTo>
                  <a:cubicBezTo>
                    <a:pt x="364" y="335"/>
                    <a:pt x="365" y="338"/>
                    <a:pt x="366" y="339"/>
                  </a:cubicBezTo>
                  <a:cubicBezTo>
                    <a:pt x="367" y="339"/>
                    <a:pt x="366" y="341"/>
                    <a:pt x="368" y="342"/>
                  </a:cubicBezTo>
                  <a:cubicBezTo>
                    <a:pt x="368" y="342"/>
                    <a:pt x="369" y="342"/>
                    <a:pt x="369" y="342"/>
                  </a:cubicBezTo>
                  <a:cubicBezTo>
                    <a:pt x="369" y="342"/>
                    <a:pt x="369" y="342"/>
                    <a:pt x="369" y="342"/>
                  </a:cubicBezTo>
                  <a:cubicBezTo>
                    <a:pt x="370" y="342"/>
                    <a:pt x="370" y="342"/>
                    <a:pt x="370" y="342"/>
                  </a:cubicBezTo>
                  <a:cubicBezTo>
                    <a:pt x="370" y="342"/>
                    <a:pt x="370" y="342"/>
                    <a:pt x="370" y="342"/>
                  </a:cubicBezTo>
                  <a:cubicBezTo>
                    <a:pt x="371" y="342"/>
                    <a:pt x="371" y="342"/>
                    <a:pt x="371" y="342"/>
                  </a:cubicBezTo>
                  <a:cubicBezTo>
                    <a:pt x="371" y="342"/>
                    <a:pt x="372" y="342"/>
                    <a:pt x="372" y="342"/>
                  </a:cubicBezTo>
                  <a:cubicBezTo>
                    <a:pt x="373" y="342"/>
                    <a:pt x="372" y="342"/>
                    <a:pt x="373" y="344"/>
                  </a:cubicBezTo>
                  <a:cubicBezTo>
                    <a:pt x="373" y="347"/>
                    <a:pt x="379" y="346"/>
                    <a:pt x="380" y="347"/>
                  </a:cubicBezTo>
                  <a:cubicBezTo>
                    <a:pt x="381" y="347"/>
                    <a:pt x="379" y="348"/>
                    <a:pt x="378" y="348"/>
                  </a:cubicBezTo>
                  <a:cubicBezTo>
                    <a:pt x="376" y="349"/>
                    <a:pt x="374" y="347"/>
                    <a:pt x="374" y="348"/>
                  </a:cubicBezTo>
                  <a:cubicBezTo>
                    <a:pt x="374" y="348"/>
                    <a:pt x="381" y="356"/>
                    <a:pt x="382" y="357"/>
                  </a:cubicBezTo>
                  <a:cubicBezTo>
                    <a:pt x="384" y="357"/>
                    <a:pt x="387" y="356"/>
                    <a:pt x="388" y="355"/>
                  </a:cubicBezTo>
                  <a:cubicBezTo>
                    <a:pt x="389" y="354"/>
                    <a:pt x="388" y="349"/>
                    <a:pt x="389" y="350"/>
                  </a:cubicBezTo>
                  <a:cubicBezTo>
                    <a:pt x="389" y="350"/>
                    <a:pt x="390" y="353"/>
                    <a:pt x="390" y="354"/>
                  </a:cubicBezTo>
                  <a:cubicBezTo>
                    <a:pt x="391" y="354"/>
                    <a:pt x="392" y="360"/>
                    <a:pt x="392" y="361"/>
                  </a:cubicBezTo>
                  <a:cubicBezTo>
                    <a:pt x="392" y="362"/>
                    <a:pt x="393" y="366"/>
                    <a:pt x="394" y="369"/>
                  </a:cubicBezTo>
                  <a:cubicBezTo>
                    <a:pt x="395" y="372"/>
                    <a:pt x="399" y="380"/>
                    <a:pt x="400" y="382"/>
                  </a:cubicBezTo>
                  <a:cubicBezTo>
                    <a:pt x="401" y="384"/>
                    <a:pt x="403" y="386"/>
                    <a:pt x="403" y="388"/>
                  </a:cubicBezTo>
                  <a:cubicBezTo>
                    <a:pt x="403" y="390"/>
                    <a:pt x="407" y="395"/>
                    <a:pt x="407" y="396"/>
                  </a:cubicBezTo>
                  <a:cubicBezTo>
                    <a:pt x="408" y="397"/>
                    <a:pt x="413" y="406"/>
                    <a:pt x="414" y="408"/>
                  </a:cubicBezTo>
                  <a:cubicBezTo>
                    <a:pt x="415" y="409"/>
                    <a:pt x="417" y="411"/>
                    <a:pt x="418" y="411"/>
                  </a:cubicBezTo>
                  <a:cubicBezTo>
                    <a:pt x="419" y="412"/>
                    <a:pt x="421" y="409"/>
                    <a:pt x="421" y="408"/>
                  </a:cubicBezTo>
                  <a:cubicBezTo>
                    <a:pt x="421" y="407"/>
                    <a:pt x="423" y="407"/>
                    <a:pt x="423" y="407"/>
                  </a:cubicBezTo>
                  <a:cubicBezTo>
                    <a:pt x="424" y="407"/>
                    <a:pt x="425" y="404"/>
                    <a:pt x="425" y="404"/>
                  </a:cubicBezTo>
                  <a:cubicBezTo>
                    <a:pt x="426" y="403"/>
                    <a:pt x="427" y="402"/>
                    <a:pt x="428" y="400"/>
                  </a:cubicBezTo>
                  <a:cubicBezTo>
                    <a:pt x="428" y="399"/>
                    <a:pt x="427" y="397"/>
                    <a:pt x="426" y="396"/>
                  </a:cubicBezTo>
                  <a:cubicBezTo>
                    <a:pt x="426" y="395"/>
                    <a:pt x="427" y="393"/>
                    <a:pt x="428" y="392"/>
                  </a:cubicBezTo>
                  <a:cubicBezTo>
                    <a:pt x="428" y="391"/>
                    <a:pt x="429" y="387"/>
                    <a:pt x="428" y="385"/>
                  </a:cubicBezTo>
                  <a:cubicBezTo>
                    <a:pt x="428" y="382"/>
                    <a:pt x="428" y="380"/>
                    <a:pt x="428" y="378"/>
                  </a:cubicBezTo>
                  <a:cubicBezTo>
                    <a:pt x="429" y="377"/>
                    <a:pt x="430" y="377"/>
                    <a:pt x="431" y="377"/>
                  </a:cubicBezTo>
                  <a:cubicBezTo>
                    <a:pt x="432" y="376"/>
                    <a:pt x="432" y="375"/>
                    <a:pt x="433" y="375"/>
                  </a:cubicBezTo>
                  <a:cubicBezTo>
                    <a:pt x="434" y="374"/>
                    <a:pt x="434" y="371"/>
                    <a:pt x="436" y="370"/>
                  </a:cubicBezTo>
                  <a:cubicBezTo>
                    <a:pt x="438" y="369"/>
                    <a:pt x="444" y="364"/>
                    <a:pt x="447" y="362"/>
                  </a:cubicBezTo>
                  <a:cubicBezTo>
                    <a:pt x="449" y="359"/>
                    <a:pt x="451" y="359"/>
                    <a:pt x="452" y="359"/>
                  </a:cubicBezTo>
                  <a:cubicBezTo>
                    <a:pt x="453" y="359"/>
                    <a:pt x="453" y="358"/>
                    <a:pt x="453" y="356"/>
                  </a:cubicBezTo>
                  <a:cubicBezTo>
                    <a:pt x="453" y="355"/>
                    <a:pt x="452" y="353"/>
                    <a:pt x="453" y="353"/>
                  </a:cubicBezTo>
                  <a:cubicBezTo>
                    <a:pt x="454" y="353"/>
                    <a:pt x="456" y="352"/>
                    <a:pt x="457" y="351"/>
                  </a:cubicBezTo>
                  <a:cubicBezTo>
                    <a:pt x="458" y="351"/>
                    <a:pt x="460" y="352"/>
                    <a:pt x="460" y="352"/>
                  </a:cubicBezTo>
                  <a:cubicBezTo>
                    <a:pt x="460" y="352"/>
                    <a:pt x="460" y="352"/>
                    <a:pt x="461" y="352"/>
                  </a:cubicBezTo>
                  <a:cubicBezTo>
                    <a:pt x="461" y="352"/>
                    <a:pt x="461" y="352"/>
                    <a:pt x="461" y="352"/>
                  </a:cubicBezTo>
                  <a:cubicBezTo>
                    <a:pt x="461" y="352"/>
                    <a:pt x="461" y="352"/>
                    <a:pt x="461" y="352"/>
                  </a:cubicBezTo>
                  <a:cubicBezTo>
                    <a:pt x="461" y="352"/>
                    <a:pt x="462" y="352"/>
                    <a:pt x="462" y="352"/>
                  </a:cubicBezTo>
                  <a:cubicBezTo>
                    <a:pt x="462" y="352"/>
                    <a:pt x="462" y="352"/>
                    <a:pt x="462" y="352"/>
                  </a:cubicBezTo>
                  <a:cubicBezTo>
                    <a:pt x="462" y="351"/>
                    <a:pt x="462" y="351"/>
                    <a:pt x="462" y="351"/>
                  </a:cubicBezTo>
                  <a:cubicBezTo>
                    <a:pt x="463" y="351"/>
                    <a:pt x="463" y="351"/>
                    <a:pt x="463" y="351"/>
                  </a:cubicBezTo>
                  <a:cubicBezTo>
                    <a:pt x="463" y="351"/>
                    <a:pt x="463" y="351"/>
                    <a:pt x="463" y="351"/>
                  </a:cubicBezTo>
                  <a:cubicBezTo>
                    <a:pt x="463" y="351"/>
                    <a:pt x="463" y="351"/>
                    <a:pt x="464" y="351"/>
                  </a:cubicBezTo>
                  <a:cubicBezTo>
                    <a:pt x="464" y="351"/>
                    <a:pt x="464" y="351"/>
                    <a:pt x="464" y="351"/>
                  </a:cubicBezTo>
                  <a:cubicBezTo>
                    <a:pt x="464" y="351"/>
                    <a:pt x="464" y="351"/>
                    <a:pt x="464" y="351"/>
                  </a:cubicBezTo>
                  <a:cubicBezTo>
                    <a:pt x="464" y="351"/>
                    <a:pt x="464" y="351"/>
                    <a:pt x="464" y="351"/>
                  </a:cubicBezTo>
                  <a:cubicBezTo>
                    <a:pt x="464" y="350"/>
                    <a:pt x="465" y="350"/>
                    <a:pt x="465" y="350"/>
                  </a:cubicBezTo>
                  <a:cubicBezTo>
                    <a:pt x="465" y="350"/>
                    <a:pt x="466" y="350"/>
                    <a:pt x="467" y="351"/>
                  </a:cubicBezTo>
                  <a:cubicBezTo>
                    <a:pt x="469" y="351"/>
                    <a:pt x="468" y="350"/>
                    <a:pt x="468" y="349"/>
                  </a:cubicBezTo>
                  <a:cubicBezTo>
                    <a:pt x="468" y="348"/>
                    <a:pt x="469" y="348"/>
                    <a:pt x="469" y="348"/>
                  </a:cubicBezTo>
                  <a:cubicBezTo>
                    <a:pt x="470" y="349"/>
                    <a:pt x="471" y="348"/>
                    <a:pt x="471" y="347"/>
                  </a:cubicBezTo>
                  <a:cubicBezTo>
                    <a:pt x="471" y="346"/>
                    <a:pt x="472" y="349"/>
                    <a:pt x="473" y="350"/>
                  </a:cubicBezTo>
                  <a:cubicBezTo>
                    <a:pt x="473" y="351"/>
                    <a:pt x="474" y="353"/>
                    <a:pt x="475" y="354"/>
                  </a:cubicBezTo>
                  <a:cubicBezTo>
                    <a:pt x="475" y="354"/>
                    <a:pt x="475" y="354"/>
                    <a:pt x="475" y="354"/>
                  </a:cubicBezTo>
                  <a:cubicBezTo>
                    <a:pt x="475" y="354"/>
                    <a:pt x="475" y="354"/>
                    <a:pt x="475" y="354"/>
                  </a:cubicBezTo>
                  <a:cubicBezTo>
                    <a:pt x="475" y="355"/>
                    <a:pt x="475" y="355"/>
                    <a:pt x="476" y="355"/>
                  </a:cubicBezTo>
                  <a:cubicBezTo>
                    <a:pt x="476" y="355"/>
                    <a:pt x="476" y="355"/>
                    <a:pt x="476" y="355"/>
                  </a:cubicBezTo>
                  <a:cubicBezTo>
                    <a:pt x="476" y="356"/>
                    <a:pt x="476" y="356"/>
                    <a:pt x="476" y="356"/>
                  </a:cubicBezTo>
                  <a:cubicBezTo>
                    <a:pt x="476" y="356"/>
                    <a:pt x="476" y="357"/>
                    <a:pt x="476" y="357"/>
                  </a:cubicBezTo>
                  <a:cubicBezTo>
                    <a:pt x="477" y="357"/>
                    <a:pt x="477" y="357"/>
                    <a:pt x="477" y="357"/>
                  </a:cubicBezTo>
                  <a:cubicBezTo>
                    <a:pt x="477" y="358"/>
                    <a:pt x="477" y="358"/>
                    <a:pt x="478" y="358"/>
                  </a:cubicBezTo>
                  <a:cubicBezTo>
                    <a:pt x="480" y="360"/>
                    <a:pt x="482" y="361"/>
                    <a:pt x="484" y="363"/>
                  </a:cubicBezTo>
                  <a:cubicBezTo>
                    <a:pt x="486" y="365"/>
                    <a:pt x="487" y="368"/>
                    <a:pt x="488" y="369"/>
                  </a:cubicBezTo>
                  <a:cubicBezTo>
                    <a:pt x="488" y="370"/>
                    <a:pt x="487" y="374"/>
                    <a:pt x="487" y="375"/>
                  </a:cubicBezTo>
                  <a:cubicBezTo>
                    <a:pt x="486" y="376"/>
                    <a:pt x="488" y="377"/>
                    <a:pt x="490" y="378"/>
                  </a:cubicBezTo>
                  <a:cubicBezTo>
                    <a:pt x="491" y="378"/>
                    <a:pt x="493" y="377"/>
                    <a:pt x="495" y="376"/>
                  </a:cubicBezTo>
                  <a:cubicBezTo>
                    <a:pt x="497" y="375"/>
                    <a:pt x="498" y="372"/>
                    <a:pt x="499" y="373"/>
                  </a:cubicBezTo>
                  <a:cubicBezTo>
                    <a:pt x="499" y="374"/>
                    <a:pt x="499" y="373"/>
                    <a:pt x="500" y="37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184" name="Freeform 17"/>
            <p:cNvSpPr/>
            <p:nvPr/>
          </p:nvSpPr>
          <p:spPr bwMode="auto">
            <a:xfrm>
              <a:off x="5077706" y="4607745"/>
              <a:ext cx="168401" cy="353643"/>
            </a:xfrm>
            <a:custGeom>
              <a:gdLst>
                <a:gd fmla="*/ 26 w 34" name="T0"/>
                <a:gd fmla="*/ 0 h 71" name="T1"/>
                <a:gd fmla="*/ 25 w 34" name="T2"/>
                <a:gd fmla="*/ 4 h 71" name="T3"/>
                <a:gd fmla="*/ 24 w 34" name="T4"/>
                <a:gd fmla="*/ 7 h 71" name="T5"/>
                <a:gd fmla="*/ 22 w 34" name="T6"/>
                <a:gd fmla="*/ 9 h 71" name="T7"/>
                <a:gd fmla="*/ 19 w 34" name="T8"/>
                <a:gd fmla="*/ 10 h 71" name="T9"/>
                <a:gd fmla="*/ 20 w 34" name="T10"/>
                <a:gd fmla="*/ 13 h 71" name="T11"/>
                <a:gd fmla="*/ 17 w 34" name="T12"/>
                <a:gd fmla="*/ 15 h 71" name="T13"/>
                <a:gd fmla="*/ 14 w 34" name="T14"/>
                <a:gd fmla="*/ 18 h 71" name="T15"/>
                <a:gd fmla="*/ 12 w 34" name="T16"/>
                <a:gd fmla="*/ 17 h 71" name="T17"/>
                <a:gd fmla="*/ 8 w 34" name="T18"/>
                <a:gd fmla="*/ 19 h 71" name="T19"/>
                <a:gd fmla="*/ 6 w 34" name="T20"/>
                <a:gd fmla="*/ 20 h 71" name="T21"/>
                <a:gd fmla="*/ 3 w 34" name="T22"/>
                <a:gd fmla="*/ 26 h 71" name="T23"/>
                <a:gd fmla="*/ 7 w 34" name="T24"/>
                <a:gd fmla="*/ 39 h 71" name="T25"/>
                <a:gd fmla="*/ 3 w 34" name="T26"/>
                <a:gd fmla="*/ 45 h 71" name="T27"/>
                <a:gd fmla="*/ 0 w 34" name="T28"/>
                <a:gd fmla="*/ 51 h 71" name="T29"/>
                <a:gd fmla="*/ 2 w 34" name="T30"/>
                <a:gd fmla="*/ 54 h 71" name="T31"/>
                <a:gd fmla="*/ 2 w 34" name="T32"/>
                <a:gd fmla="*/ 56 h 71" name="T33"/>
                <a:gd fmla="*/ 3 w 34" name="T34"/>
                <a:gd fmla="*/ 65 h 71" name="T35"/>
                <a:gd fmla="*/ 7 w 34" name="T36"/>
                <a:gd fmla="*/ 68 h 71" name="T37"/>
                <a:gd fmla="*/ 10 w 34" name="T38"/>
                <a:gd fmla="*/ 71 h 71" name="T39"/>
                <a:gd fmla="*/ 17 w 34" name="T40"/>
                <a:gd fmla="*/ 67 h 71" name="T41"/>
                <a:gd fmla="*/ 20 w 34" name="T42"/>
                <a:gd fmla="*/ 65 h 71" name="T43"/>
                <a:gd fmla="*/ 23 w 34" name="T44"/>
                <a:gd fmla="*/ 53 h 71" name="T45"/>
                <a:gd fmla="*/ 27 w 34" name="T46"/>
                <a:gd fmla="*/ 34 h 71" name="T47"/>
                <a:gd fmla="*/ 30 w 34" name="T48"/>
                <a:gd fmla="*/ 22 h 71" name="T49"/>
                <a:gd fmla="*/ 31 w 34" name="T50"/>
                <a:gd fmla="*/ 17 h 71" name="T51"/>
                <a:gd fmla="*/ 33 w 34" name="T52"/>
                <a:gd fmla="*/ 18 h 71" name="T53"/>
                <a:gd fmla="*/ 31 w 34" name="T54"/>
                <a:gd fmla="*/ 5 h 71" name="T55"/>
                <a:gd fmla="*/ 26 w 34" name="T56"/>
                <a:gd fmla="*/ 0 h 71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71" w="34">
                  <a:moveTo>
                    <a:pt x="26" y="0"/>
                  </a:moveTo>
                  <a:cubicBezTo>
                    <a:pt x="24" y="0"/>
                    <a:pt x="25" y="3"/>
                    <a:pt x="25" y="4"/>
                  </a:cubicBezTo>
                  <a:cubicBezTo>
                    <a:pt x="25" y="4"/>
                    <a:pt x="24" y="6"/>
                    <a:pt x="24" y="7"/>
                  </a:cubicBezTo>
                  <a:cubicBezTo>
                    <a:pt x="23" y="7"/>
                    <a:pt x="22" y="8"/>
                    <a:pt x="22" y="9"/>
                  </a:cubicBezTo>
                  <a:cubicBezTo>
                    <a:pt x="22" y="10"/>
                    <a:pt x="21" y="9"/>
                    <a:pt x="19" y="10"/>
                  </a:cubicBezTo>
                  <a:cubicBezTo>
                    <a:pt x="18" y="12"/>
                    <a:pt x="19" y="12"/>
                    <a:pt x="20" y="13"/>
                  </a:cubicBezTo>
                  <a:cubicBezTo>
                    <a:pt x="21" y="14"/>
                    <a:pt x="19" y="14"/>
                    <a:pt x="17" y="15"/>
                  </a:cubicBezTo>
                  <a:cubicBezTo>
                    <a:pt x="16" y="16"/>
                    <a:pt x="16" y="16"/>
                    <a:pt x="14" y="18"/>
                  </a:cubicBezTo>
                  <a:cubicBezTo>
                    <a:pt x="13" y="19"/>
                    <a:pt x="13" y="18"/>
                    <a:pt x="12" y="17"/>
                  </a:cubicBezTo>
                  <a:cubicBezTo>
                    <a:pt x="10" y="17"/>
                    <a:pt x="10" y="18"/>
                    <a:pt x="8" y="19"/>
                  </a:cubicBezTo>
                  <a:cubicBezTo>
                    <a:pt x="7" y="20"/>
                    <a:pt x="6" y="19"/>
                    <a:pt x="6" y="20"/>
                  </a:cubicBezTo>
                  <a:cubicBezTo>
                    <a:pt x="7" y="21"/>
                    <a:pt x="4" y="24"/>
                    <a:pt x="3" y="26"/>
                  </a:cubicBezTo>
                  <a:cubicBezTo>
                    <a:pt x="3" y="28"/>
                    <a:pt x="6" y="37"/>
                    <a:pt x="7" y="39"/>
                  </a:cubicBezTo>
                  <a:cubicBezTo>
                    <a:pt x="7" y="41"/>
                    <a:pt x="5" y="42"/>
                    <a:pt x="3" y="45"/>
                  </a:cubicBezTo>
                  <a:cubicBezTo>
                    <a:pt x="1" y="47"/>
                    <a:pt x="0" y="50"/>
                    <a:pt x="0" y="51"/>
                  </a:cubicBezTo>
                  <a:cubicBezTo>
                    <a:pt x="0" y="53"/>
                    <a:pt x="0" y="53"/>
                    <a:pt x="2" y="54"/>
                  </a:cubicBezTo>
                  <a:cubicBezTo>
                    <a:pt x="3" y="56"/>
                    <a:pt x="1" y="55"/>
                    <a:pt x="2" y="56"/>
                  </a:cubicBezTo>
                  <a:cubicBezTo>
                    <a:pt x="3" y="57"/>
                    <a:pt x="3" y="62"/>
                    <a:pt x="3" y="65"/>
                  </a:cubicBezTo>
                  <a:cubicBezTo>
                    <a:pt x="4" y="67"/>
                    <a:pt x="5" y="68"/>
                    <a:pt x="7" y="68"/>
                  </a:cubicBezTo>
                  <a:cubicBezTo>
                    <a:pt x="8" y="68"/>
                    <a:pt x="8" y="70"/>
                    <a:pt x="10" y="71"/>
                  </a:cubicBezTo>
                  <a:cubicBezTo>
                    <a:pt x="11" y="71"/>
                    <a:pt x="16" y="68"/>
                    <a:pt x="17" y="67"/>
                  </a:cubicBezTo>
                  <a:cubicBezTo>
                    <a:pt x="18" y="67"/>
                    <a:pt x="19" y="66"/>
                    <a:pt x="20" y="65"/>
                  </a:cubicBezTo>
                  <a:cubicBezTo>
                    <a:pt x="21" y="64"/>
                    <a:pt x="22" y="56"/>
                    <a:pt x="23" y="53"/>
                  </a:cubicBezTo>
                  <a:cubicBezTo>
                    <a:pt x="25" y="49"/>
                    <a:pt x="27" y="37"/>
                    <a:pt x="27" y="34"/>
                  </a:cubicBezTo>
                  <a:cubicBezTo>
                    <a:pt x="28" y="31"/>
                    <a:pt x="30" y="23"/>
                    <a:pt x="30" y="22"/>
                  </a:cubicBezTo>
                  <a:cubicBezTo>
                    <a:pt x="31" y="21"/>
                    <a:pt x="30" y="18"/>
                    <a:pt x="31" y="17"/>
                  </a:cubicBezTo>
                  <a:cubicBezTo>
                    <a:pt x="31" y="16"/>
                    <a:pt x="31" y="18"/>
                    <a:pt x="33" y="18"/>
                  </a:cubicBezTo>
                  <a:cubicBezTo>
                    <a:pt x="34" y="18"/>
                    <a:pt x="32" y="7"/>
                    <a:pt x="31" y="5"/>
                  </a:cubicBezTo>
                  <a:cubicBezTo>
                    <a:pt x="31" y="4"/>
                    <a:pt x="27" y="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185" name="Freeform 18"/>
            <p:cNvSpPr/>
            <p:nvPr/>
          </p:nvSpPr>
          <p:spPr bwMode="auto">
            <a:xfrm>
              <a:off x="5854457" y="4113065"/>
              <a:ext cx="54731" cy="86307"/>
            </a:xfrm>
            <a:custGeom>
              <a:gdLst>
                <a:gd fmla="*/ 5 w 11" name="T0"/>
                <a:gd fmla="*/ 1 h 17" name="T1"/>
                <a:gd fmla="*/ 2 w 11" name="T2"/>
                <a:gd fmla="*/ 2 h 17" name="T3"/>
                <a:gd fmla="*/ 1 w 11" name="T4"/>
                <a:gd fmla="*/ 4 h 17" name="T5"/>
                <a:gd fmla="*/ 1 w 11" name="T6"/>
                <a:gd fmla="*/ 7 h 17" name="T7"/>
                <a:gd fmla="*/ 5 w 11" name="T8"/>
                <a:gd fmla="*/ 16 h 17" name="T9"/>
                <a:gd fmla="*/ 9 w 11" name="T10"/>
                <a:gd fmla="*/ 14 h 17" name="T11"/>
                <a:gd fmla="*/ 10 w 11" name="T12"/>
                <a:gd fmla="*/ 9 h 17" name="T13"/>
                <a:gd fmla="*/ 5 w 11" name="T14"/>
                <a:gd fmla="*/ 1 h 17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7" w="11">
                  <a:moveTo>
                    <a:pt x="5" y="1"/>
                  </a:moveTo>
                  <a:cubicBezTo>
                    <a:pt x="2" y="0"/>
                    <a:pt x="4" y="1"/>
                    <a:pt x="2" y="2"/>
                  </a:cubicBezTo>
                  <a:cubicBezTo>
                    <a:pt x="1" y="3"/>
                    <a:pt x="0" y="2"/>
                    <a:pt x="1" y="4"/>
                  </a:cubicBezTo>
                  <a:cubicBezTo>
                    <a:pt x="2" y="5"/>
                    <a:pt x="2" y="4"/>
                    <a:pt x="1" y="7"/>
                  </a:cubicBezTo>
                  <a:cubicBezTo>
                    <a:pt x="0" y="9"/>
                    <a:pt x="2" y="17"/>
                    <a:pt x="5" y="16"/>
                  </a:cubicBezTo>
                  <a:cubicBezTo>
                    <a:pt x="7" y="16"/>
                    <a:pt x="8" y="14"/>
                    <a:pt x="9" y="14"/>
                  </a:cubicBezTo>
                  <a:cubicBezTo>
                    <a:pt x="10" y="14"/>
                    <a:pt x="11" y="11"/>
                    <a:pt x="10" y="9"/>
                  </a:cubicBezTo>
                  <a:cubicBezTo>
                    <a:pt x="10" y="7"/>
                    <a:pt x="7" y="3"/>
                    <a:pt x="5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186" name="Freeform 19"/>
            <p:cNvSpPr/>
            <p:nvPr/>
          </p:nvSpPr>
          <p:spPr bwMode="auto">
            <a:xfrm>
              <a:off x="6203890" y="4188846"/>
              <a:ext cx="277863" cy="284177"/>
            </a:xfrm>
            <a:custGeom>
              <a:gdLst>
                <a:gd fmla="*/ 54 w 56" name="T0"/>
                <a:gd fmla="*/ 55 h 57" name="T1"/>
                <a:gd fmla="*/ 56 w 56" name="T2"/>
                <a:gd fmla="*/ 52 h 57" name="T3"/>
                <a:gd fmla="*/ 54 w 56" name="T4"/>
                <a:gd fmla="*/ 46 h 57" name="T5"/>
                <a:gd fmla="*/ 54 w 56" name="T6"/>
                <a:gd fmla="*/ 45 h 57" name="T7"/>
                <a:gd fmla="*/ 54 w 56" name="T8"/>
                <a:gd fmla="*/ 42 h 57" name="T9"/>
                <a:gd fmla="*/ 54 w 56" name="T10"/>
                <a:gd fmla="*/ 39 h 57" name="T11"/>
                <a:gd fmla="*/ 49 w 56" name="T12"/>
                <a:gd fmla="*/ 38 h 57" name="T13"/>
                <a:gd fmla="*/ 46 w 56" name="T14"/>
                <a:gd fmla="*/ 34 h 57" name="T15"/>
                <a:gd fmla="*/ 43 w 56" name="T16"/>
                <a:gd fmla="*/ 30 h 57" name="T17"/>
                <a:gd fmla="*/ 43 w 56" name="T18"/>
                <a:gd fmla="*/ 28 h 57" name="T19"/>
                <a:gd fmla="*/ 39 w 56" name="T20"/>
                <a:gd fmla="*/ 25 h 57" name="T21"/>
                <a:gd fmla="*/ 39 w 56" name="T22"/>
                <a:gd fmla="*/ 23 h 57" name="T23"/>
                <a:gd fmla="*/ 36 w 56" name="T24"/>
                <a:gd fmla="*/ 22 h 57" name="T25"/>
                <a:gd fmla="*/ 35 w 56" name="T26"/>
                <a:gd fmla="*/ 20 h 57" name="T27"/>
                <a:gd fmla="*/ 33 w 56" name="T28"/>
                <a:gd fmla="*/ 20 h 57" name="T29"/>
                <a:gd fmla="*/ 31 w 56" name="T30"/>
                <a:gd fmla="*/ 18 h 57" name="T31"/>
                <a:gd fmla="*/ 26 w 56" name="T32"/>
                <a:gd fmla="*/ 18 h 57" name="T33"/>
                <a:gd fmla="*/ 23 w 56" name="T34"/>
                <a:gd fmla="*/ 14 h 57" name="T35"/>
                <a:gd fmla="*/ 21 w 56" name="T36"/>
                <a:gd fmla="*/ 13 h 57" name="T37"/>
                <a:gd fmla="*/ 14 w 56" name="T38"/>
                <a:gd fmla="*/ 8 h 57" name="T39"/>
                <a:gd fmla="*/ 10 w 56" name="T40"/>
                <a:gd fmla="*/ 4 h 57" name="T41"/>
                <a:gd fmla="*/ 5 w 56" name="T42"/>
                <a:gd fmla="*/ 3 h 57" name="T43"/>
                <a:gd fmla="*/ 1 w 56" name="T44"/>
                <a:gd fmla="*/ 1 h 57" name="T45"/>
                <a:gd fmla="*/ 3 w 56" name="T46"/>
                <a:gd fmla="*/ 7 h 57" name="T47"/>
                <a:gd fmla="*/ 7 w 56" name="T48"/>
                <a:gd fmla="*/ 10 h 57" name="T49"/>
                <a:gd fmla="*/ 8 w 56" name="T50"/>
                <a:gd fmla="*/ 12 h 57" name="T51"/>
                <a:gd fmla="*/ 13 w 56" name="T52"/>
                <a:gd fmla="*/ 16 h 57" name="T53"/>
                <a:gd fmla="*/ 15 w 56" name="T54"/>
                <a:gd fmla="*/ 18 h 57" name="T55"/>
                <a:gd fmla="*/ 19 w 56" name="T56"/>
                <a:gd fmla="*/ 20 h 57" name="T57"/>
                <a:gd fmla="*/ 22 w 56" name="T58"/>
                <a:gd fmla="*/ 26 h 57" name="T59"/>
                <a:gd fmla="*/ 25 w 56" name="T60"/>
                <a:gd fmla="*/ 29 h 57" name="T61"/>
                <a:gd fmla="*/ 28 w 56" name="T62"/>
                <a:gd fmla="*/ 32 h 57" name="T63"/>
                <a:gd fmla="*/ 32 w 56" name="T64"/>
                <a:gd fmla="*/ 39 h 57" name="T65"/>
                <a:gd fmla="*/ 40 w 56" name="T66"/>
                <a:gd fmla="*/ 46 h 57" name="T67"/>
                <a:gd fmla="*/ 47 w 56" name="T68"/>
                <a:gd fmla="*/ 52 h 57" name="T69"/>
                <a:gd fmla="*/ 52 w 56" name="T70"/>
                <a:gd fmla="*/ 56 h 57" name="T71"/>
                <a:gd fmla="*/ 51 w 56" name="T72"/>
                <a:gd fmla="*/ 53 h 57" name="T73"/>
                <a:gd fmla="*/ 54 w 56" name="T74"/>
                <a:gd fmla="*/ 55 h 57" name="T7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b="b" l="0" r="r" t="0"/>
              <a:pathLst>
                <a:path h="57" w="56">
                  <a:moveTo>
                    <a:pt x="54" y="55"/>
                  </a:moveTo>
                  <a:cubicBezTo>
                    <a:pt x="55" y="55"/>
                    <a:pt x="56" y="54"/>
                    <a:pt x="56" y="52"/>
                  </a:cubicBezTo>
                  <a:cubicBezTo>
                    <a:pt x="55" y="51"/>
                    <a:pt x="55" y="47"/>
                    <a:pt x="54" y="46"/>
                  </a:cubicBezTo>
                  <a:cubicBezTo>
                    <a:pt x="53" y="45"/>
                    <a:pt x="52" y="45"/>
                    <a:pt x="54" y="45"/>
                  </a:cubicBezTo>
                  <a:cubicBezTo>
                    <a:pt x="55" y="44"/>
                    <a:pt x="54" y="43"/>
                    <a:pt x="54" y="42"/>
                  </a:cubicBezTo>
                  <a:cubicBezTo>
                    <a:pt x="54" y="41"/>
                    <a:pt x="55" y="40"/>
                    <a:pt x="54" y="39"/>
                  </a:cubicBezTo>
                  <a:cubicBezTo>
                    <a:pt x="52" y="39"/>
                    <a:pt x="49" y="39"/>
                    <a:pt x="49" y="38"/>
                  </a:cubicBezTo>
                  <a:cubicBezTo>
                    <a:pt x="49" y="38"/>
                    <a:pt x="47" y="35"/>
                    <a:pt x="46" y="34"/>
                  </a:cubicBezTo>
                  <a:cubicBezTo>
                    <a:pt x="44" y="32"/>
                    <a:pt x="42" y="31"/>
                    <a:pt x="43" y="30"/>
                  </a:cubicBezTo>
                  <a:cubicBezTo>
                    <a:pt x="43" y="30"/>
                    <a:pt x="43" y="29"/>
                    <a:pt x="43" y="28"/>
                  </a:cubicBezTo>
                  <a:cubicBezTo>
                    <a:pt x="43" y="28"/>
                    <a:pt x="40" y="26"/>
                    <a:pt x="39" y="25"/>
                  </a:cubicBezTo>
                  <a:cubicBezTo>
                    <a:pt x="39" y="24"/>
                    <a:pt x="40" y="23"/>
                    <a:pt x="39" y="23"/>
                  </a:cubicBezTo>
                  <a:cubicBezTo>
                    <a:pt x="38" y="23"/>
                    <a:pt x="38" y="23"/>
                    <a:pt x="36" y="22"/>
                  </a:cubicBezTo>
                  <a:cubicBezTo>
                    <a:pt x="35" y="21"/>
                    <a:pt x="36" y="20"/>
                    <a:pt x="35" y="20"/>
                  </a:cubicBezTo>
                  <a:cubicBezTo>
                    <a:pt x="34" y="20"/>
                    <a:pt x="34" y="20"/>
                    <a:pt x="33" y="20"/>
                  </a:cubicBezTo>
                  <a:cubicBezTo>
                    <a:pt x="32" y="19"/>
                    <a:pt x="32" y="18"/>
                    <a:pt x="31" y="18"/>
                  </a:cubicBezTo>
                  <a:cubicBezTo>
                    <a:pt x="31" y="18"/>
                    <a:pt x="27" y="18"/>
                    <a:pt x="26" y="18"/>
                  </a:cubicBezTo>
                  <a:cubicBezTo>
                    <a:pt x="25" y="16"/>
                    <a:pt x="24" y="15"/>
                    <a:pt x="23" y="14"/>
                  </a:cubicBezTo>
                  <a:cubicBezTo>
                    <a:pt x="23" y="14"/>
                    <a:pt x="22" y="14"/>
                    <a:pt x="21" y="13"/>
                  </a:cubicBezTo>
                  <a:cubicBezTo>
                    <a:pt x="20" y="12"/>
                    <a:pt x="16" y="10"/>
                    <a:pt x="14" y="8"/>
                  </a:cubicBezTo>
                  <a:cubicBezTo>
                    <a:pt x="13" y="6"/>
                    <a:pt x="11" y="4"/>
                    <a:pt x="10" y="4"/>
                  </a:cubicBezTo>
                  <a:cubicBezTo>
                    <a:pt x="9" y="4"/>
                    <a:pt x="6" y="4"/>
                    <a:pt x="5" y="3"/>
                  </a:cubicBezTo>
                  <a:cubicBezTo>
                    <a:pt x="3" y="2"/>
                    <a:pt x="1" y="0"/>
                    <a:pt x="1" y="1"/>
                  </a:cubicBezTo>
                  <a:cubicBezTo>
                    <a:pt x="0" y="2"/>
                    <a:pt x="2" y="6"/>
                    <a:pt x="3" y="7"/>
                  </a:cubicBezTo>
                  <a:cubicBezTo>
                    <a:pt x="4" y="9"/>
                    <a:pt x="7" y="10"/>
                    <a:pt x="7" y="10"/>
                  </a:cubicBezTo>
                  <a:cubicBezTo>
                    <a:pt x="7" y="11"/>
                    <a:pt x="6" y="11"/>
                    <a:pt x="8" y="12"/>
                  </a:cubicBezTo>
                  <a:cubicBezTo>
                    <a:pt x="11" y="14"/>
                    <a:pt x="12" y="15"/>
                    <a:pt x="13" y="16"/>
                  </a:cubicBezTo>
                  <a:cubicBezTo>
                    <a:pt x="14" y="17"/>
                    <a:pt x="13" y="18"/>
                    <a:pt x="15" y="18"/>
                  </a:cubicBezTo>
                  <a:cubicBezTo>
                    <a:pt x="17" y="18"/>
                    <a:pt x="18" y="19"/>
                    <a:pt x="19" y="20"/>
                  </a:cubicBezTo>
                  <a:cubicBezTo>
                    <a:pt x="19" y="21"/>
                    <a:pt x="19" y="25"/>
                    <a:pt x="22" y="26"/>
                  </a:cubicBezTo>
                  <a:cubicBezTo>
                    <a:pt x="24" y="28"/>
                    <a:pt x="24" y="28"/>
                    <a:pt x="25" y="29"/>
                  </a:cubicBezTo>
                  <a:cubicBezTo>
                    <a:pt x="26" y="31"/>
                    <a:pt x="26" y="31"/>
                    <a:pt x="28" y="32"/>
                  </a:cubicBezTo>
                  <a:cubicBezTo>
                    <a:pt x="30" y="33"/>
                    <a:pt x="30" y="37"/>
                    <a:pt x="32" y="39"/>
                  </a:cubicBezTo>
                  <a:cubicBezTo>
                    <a:pt x="34" y="42"/>
                    <a:pt x="39" y="46"/>
                    <a:pt x="40" y="46"/>
                  </a:cubicBezTo>
                  <a:cubicBezTo>
                    <a:pt x="42" y="47"/>
                    <a:pt x="46" y="51"/>
                    <a:pt x="47" y="52"/>
                  </a:cubicBezTo>
                  <a:cubicBezTo>
                    <a:pt x="47" y="52"/>
                    <a:pt x="53" y="57"/>
                    <a:pt x="52" y="56"/>
                  </a:cubicBezTo>
                  <a:cubicBezTo>
                    <a:pt x="51" y="55"/>
                    <a:pt x="50" y="53"/>
                    <a:pt x="51" y="53"/>
                  </a:cubicBezTo>
                  <a:cubicBezTo>
                    <a:pt x="51" y="54"/>
                    <a:pt x="53" y="55"/>
                    <a:pt x="54" y="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187" name="Freeform 20"/>
            <p:cNvSpPr/>
            <p:nvPr/>
          </p:nvSpPr>
          <p:spPr bwMode="auto">
            <a:xfrm>
              <a:off x="6471227" y="4458288"/>
              <a:ext cx="218923" cy="69467"/>
            </a:xfrm>
            <a:custGeom>
              <a:gdLst>
                <a:gd fmla="*/ 40 w 44" name="T0"/>
                <a:gd fmla="*/ 8 h 14" name="T1"/>
                <a:gd fmla="*/ 39 w 44" name="T2"/>
                <a:gd fmla="*/ 7 h 14" name="T3"/>
                <a:gd fmla="*/ 39 w 44" name="T4"/>
                <a:gd fmla="*/ 6 h 14" name="T5"/>
                <a:gd fmla="*/ 39 w 44" name="T6"/>
                <a:gd fmla="*/ 5 h 14" name="T7"/>
                <a:gd fmla="*/ 30 w 44" name="T8"/>
                <a:gd fmla="*/ 4 h 14" name="T9"/>
                <a:gd fmla="*/ 25 w 44" name="T10"/>
                <a:gd fmla="*/ 3 h 14" name="T11"/>
                <a:gd fmla="*/ 21 w 44" name="T12"/>
                <a:gd fmla="*/ 4 h 14" name="T13"/>
                <a:gd fmla="*/ 16 w 44" name="T14"/>
                <a:gd fmla="*/ 4 h 14" name="T15"/>
                <a:gd fmla="*/ 10 w 44" name="T16"/>
                <a:gd fmla="*/ 1 h 14" name="T17"/>
                <a:gd fmla="*/ 7 w 44" name="T18"/>
                <a:gd fmla="*/ 1 h 14" name="T19"/>
                <a:gd fmla="*/ 3 w 44" name="T20"/>
                <a:gd fmla="*/ 2 h 14" name="T21"/>
                <a:gd fmla="*/ 1 w 44" name="T22"/>
                <a:gd fmla="*/ 4 h 14" name="T23"/>
                <a:gd fmla="*/ 6 w 44" name="T24"/>
                <a:gd fmla="*/ 6 h 14" name="T25"/>
                <a:gd fmla="*/ 5 w 44" name="T26"/>
                <a:gd fmla="*/ 7 h 14" name="T27"/>
                <a:gd fmla="*/ 11 w 44" name="T28"/>
                <a:gd fmla="*/ 8 h 14" name="T29"/>
                <a:gd fmla="*/ 20 w 44" name="T30"/>
                <a:gd fmla="*/ 9 h 14" name="T31"/>
                <a:gd fmla="*/ 26 w 44" name="T32"/>
                <a:gd fmla="*/ 11 h 14" name="T33"/>
                <a:gd fmla="*/ 37 w 44" name="T34"/>
                <a:gd fmla="*/ 12 h 14" name="T35"/>
                <a:gd fmla="*/ 43 w 44" name="T36"/>
                <a:gd fmla="*/ 14 h 14" name="T37"/>
                <a:gd fmla="*/ 43 w 44" name="T38"/>
                <a:gd fmla="*/ 9 h 14" name="T39"/>
                <a:gd fmla="*/ 40 w 44" name="T40"/>
                <a:gd fmla="*/ 8 h 14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14" w="44">
                  <a:moveTo>
                    <a:pt x="40" y="8"/>
                  </a:moveTo>
                  <a:cubicBezTo>
                    <a:pt x="40" y="8"/>
                    <a:pt x="39" y="7"/>
                    <a:pt x="39" y="7"/>
                  </a:cubicBezTo>
                  <a:cubicBezTo>
                    <a:pt x="38" y="6"/>
                    <a:pt x="38" y="6"/>
                    <a:pt x="39" y="6"/>
                  </a:cubicBezTo>
                  <a:cubicBezTo>
                    <a:pt x="39" y="6"/>
                    <a:pt x="40" y="5"/>
                    <a:pt x="39" y="5"/>
                  </a:cubicBezTo>
                  <a:cubicBezTo>
                    <a:pt x="37" y="4"/>
                    <a:pt x="32" y="5"/>
                    <a:pt x="30" y="4"/>
                  </a:cubicBezTo>
                  <a:cubicBezTo>
                    <a:pt x="28" y="3"/>
                    <a:pt x="27" y="3"/>
                    <a:pt x="25" y="3"/>
                  </a:cubicBezTo>
                  <a:cubicBezTo>
                    <a:pt x="23" y="3"/>
                    <a:pt x="23" y="4"/>
                    <a:pt x="21" y="4"/>
                  </a:cubicBezTo>
                  <a:cubicBezTo>
                    <a:pt x="19" y="4"/>
                    <a:pt x="17" y="4"/>
                    <a:pt x="16" y="4"/>
                  </a:cubicBezTo>
                  <a:cubicBezTo>
                    <a:pt x="15" y="4"/>
                    <a:pt x="12" y="1"/>
                    <a:pt x="10" y="1"/>
                  </a:cubicBezTo>
                  <a:cubicBezTo>
                    <a:pt x="9" y="0"/>
                    <a:pt x="9" y="1"/>
                    <a:pt x="7" y="1"/>
                  </a:cubicBezTo>
                  <a:cubicBezTo>
                    <a:pt x="6" y="1"/>
                    <a:pt x="4" y="2"/>
                    <a:pt x="3" y="2"/>
                  </a:cubicBezTo>
                  <a:cubicBezTo>
                    <a:pt x="3" y="3"/>
                    <a:pt x="2" y="4"/>
                    <a:pt x="1" y="4"/>
                  </a:cubicBezTo>
                  <a:cubicBezTo>
                    <a:pt x="0" y="5"/>
                    <a:pt x="4" y="5"/>
                    <a:pt x="6" y="6"/>
                  </a:cubicBezTo>
                  <a:cubicBezTo>
                    <a:pt x="7" y="6"/>
                    <a:pt x="6" y="6"/>
                    <a:pt x="5" y="7"/>
                  </a:cubicBezTo>
                  <a:cubicBezTo>
                    <a:pt x="4" y="8"/>
                    <a:pt x="10" y="8"/>
                    <a:pt x="11" y="8"/>
                  </a:cubicBezTo>
                  <a:cubicBezTo>
                    <a:pt x="13" y="8"/>
                    <a:pt x="18" y="8"/>
                    <a:pt x="20" y="9"/>
                  </a:cubicBezTo>
                  <a:cubicBezTo>
                    <a:pt x="23" y="10"/>
                    <a:pt x="23" y="10"/>
                    <a:pt x="26" y="11"/>
                  </a:cubicBezTo>
                  <a:cubicBezTo>
                    <a:pt x="30" y="13"/>
                    <a:pt x="34" y="12"/>
                    <a:pt x="37" y="12"/>
                  </a:cubicBezTo>
                  <a:cubicBezTo>
                    <a:pt x="40" y="12"/>
                    <a:pt x="39" y="12"/>
                    <a:pt x="43" y="14"/>
                  </a:cubicBezTo>
                  <a:cubicBezTo>
                    <a:pt x="44" y="14"/>
                    <a:pt x="43" y="10"/>
                    <a:pt x="43" y="9"/>
                  </a:cubicBezTo>
                  <a:cubicBezTo>
                    <a:pt x="43" y="8"/>
                    <a:pt x="41" y="8"/>
                    <a:pt x="40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188" name="Freeform 21"/>
            <p:cNvSpPr/>
            <p:nvPr/>
          </p:nvSpPr>
          <p:spPr bwMode="auto">
            <a:xfrm>
              <a:off x="6690149" y="4508809"/>
              <a:ext cx="21051" cy="8420"/>
            </a:xfrm>
            <a:custGeom>
              <a:gdLst>
                <a:gd fmla="*/ 1 w 4" name="T0"/>
                <a:gd fmla="*/ 1 h 2" name="T1"/>
                <a:gd fmla="*/ 3 w 4" name="T2"/>
                <a:gd fmla="*/ 2 h 2" name="T3"/>
                <a:gd fmla="*/ 4 w 4" name="T4"/>
                <a:gd fmla="*/ 1 h 2" name="T5"/>
                <a:gd fmla="*/ 1 w 4" name="T6"/>
                <a:gd fmla="*/ 1 h 2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" w="4">
                  <a:moveTo>
                    <a:pt x="1" y="1"/>
                  </a:moveTo>
                  <a:cubicBezTo>
                    <a:pt x="0" y="1"/>
                    <a:pt x="1" y="2"/>
                    <a:pt x="3" y="2"/>
                  </a:cubicBezTo>
                  <a:cubicBezTo>
                    <a:pt x="4" y="2"/>
                    <a:pt x="4" y="1"/>
                    <a:pt x="4" y="1"/>
                  </a:cubicBezTo>
                  <a:cubicBezTo>
                    <a:pt x="4" y="0"/>
                    <a:pt x="2" y="0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189" name="Freeform 22"/>
            <p:cNvSpPr/>
            <p:nvPr/>
          </p:nvSpPr>
          <p:spPr bwMode="auto">
            <a:xfrm>
              <a:off x="6721725" y="4517228"/>
              <a:ext cx="18945" cy="10525"/>
            </a:xfrm>
            <a:custGeom>
              <a:gdLst>
                <a:gd fmla="*/ 2 w 4" name="T0"/>
                <a:gd fmla="*/ 0 h 2" name="T1"/>
                <a:gd fmla="*/ 2 w 4" name="T2"/>
                <a:gd fmla="*/ 2 h 2" name="T3"/>
                <a:gd fmla="*/ 2 w 4" name="T4"/>
                <a:gd fmla="*/ 0 h 2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2" w="4">
                  <a:moveTo>
                    <a:pt x="2" y="0"/>
                  </a:moveTo>
                  <a:cubicBezTo>
                    <a:pt x="1" y="0"/>
                    <a:pt x="0" y="2"/>
                    <a:pt x="2" y="2"/>
                  </a:cubicBezTo>
                  <a:cubicBezTo>
                    <a:pt x="3" y="2"/>
                    <a:pt x="4" y="0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190" name="Freeform 23"/>
            <p:cNvSpPr/>
            <p:nvPr/>
          </p:nvSpPr>
          <p:spPr bwMode="auto">
            <a:xfrm>
              <a:off x="6744879" y="4517228"/>
              <a:ext cx="25260" cy="10525"/>
            </a:xfrm>
            <a:custGeom>
              <a:gdLst>
                <a:gd fmla="*/ 4 w 5" name="T0"/>
                <a:gd fmla="*/ 2 h 2" name="T1"/>
                <a:gd fmla="*/ 3 w 5" name="T2"/>
                <a:gd fmla="*/ 0 h 2" name="T3"/>
                <a:gd fmla="*/ 0 w 5" name="T4"/>
                <a:gd fmla="*/ 1 h 2" name="T5"/>
                <a:gd fmla="*/ 4 w 5" name="T6"/>
                <a:gd fmla="*/ 2 h 2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" w="5">
                  <a:moveTo>
                    <a:pt x="4" y="2"/>
                  </a:moveTo>
                  <a:cubicBezTo>
                    <a:pt x="5" y="2"/>
                    <a:pt x="4" y="1"/>
                    <a:pt x="3" y="0"/>
                  </a:cubicBezTo>
                  <a:cubicBezTo>
                    <a:pt x="1" y="0"/>
                    <a:pt x="1" y="0"/>
                    <a:pt x="0" y="1"/>
                  </a:cubicBezTo>
                  <a:cubicBezTo>
                    <a:pt x="0" y="2"/>
                    <a:pt x="3" y="2"/>
                    <a:pt x="4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191" name="Freeform 24"/>
            <p:cNvSpPr/>
            <p:nvPr/>
          </p:nvSpPr>
          <p:spPr bwMode="auto">
            <a:xfrm>
              <a:off x="6755405" y="4513019"/>
              <a:ext cx="39995" cy="14735"/>
            </a:xfrm>
            <a:custGeom>
              <a:gdLst>
                <a:gd fmla="*/ 8 w 8" name="T0"/>
                <a:gd fmla="*/ 1 h 3" name="T1"/>
                <a:gd fmla="*/ 3 w 8" name="T2"/>
                <a:gd fmla="*/ 0 h 3" name="T3"/>
                <a:gd fmla="*/ 6 w 8" name="T4"/>
                <a:gd fmla="*/ 3 h 3" name="T5"/>
                <a:gd fmla="*/ 8 w 8" name="T6"/>
                <a:gd fmla="*/ 1 h 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3" w="8">
                  <a:moveTo>
                    <a:pt x="8" y="1"/>
                  </a:moveTo>
                  <a:cubicBezTo>
                    <a:pt x="8" y="1"/>
                    <a:pt x="6" y="0"/>
                    <a:pt x="3" y="0"/>
                  </a:cubicBezTo>
                  <a:cubicBezTo>
                    <a:pt x="0" y="0"/>
                    <a:pt x="5" y="3"/>
                    <a:pt x="6" y="3"/>
                  </a:cubicBezTo>
                  <a:cubicBezTo>
                    <a:pt x="7" y="3"/>
                    <a:pt x="8" y="2"/>
                    <a:pt x="8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192" name="Freeform 25"/>
            <p:cNvSpPr/>
            <p:nvPr/>
          </p:nvSpPr>
          <p:spPr bwMode="auto">
            <a:xfrm>
              <a:off x="6795400" y="4531965"/>
              <a:ext cx="54731" cy="35785"/>
            </a:xfrm>
            <a:custGeom>
              <a:gdLst>
                <a:gd fmla="*/ 4 w 11" name="T0"/>
                <a:gd fmla="*/ 1 h 7" name="T1"/>
                <a:gd fmla="*/ 3 w 11" name="T2"/>
                <a:gd fmla="*/ 2 h 7" name="T3"/>
                <a:gd fmla="*/ 9 w 11" name="T4"/>
                <a:gd fmla="*/ 6 h 7" name="T5"/>
                <a:gd fmla="*/ 10 w 11" name="T6"/>
                <a:gd fmla="*/ 5 h 7" name="T7"/>
                <a:gd fmla="*/ 4 w 11" name="T8"/>
                <a:gd fmla="*/ 1 h 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7" w="11">
                  <a:moveTo>
                    <a:pt x="4" y="1"/>
                  </a:moveTo>
                  <a:cubicBezTo>
                    <a:pt x="2" y="0"/>
                    <a:pt x="0" y="1"/>
                    <a:pt x="3" y="2"/>
                  </a:cubicBezTo>
                  <a:cubicBezTo>
                    <a:pt x="5" y="3"/>
                    <a:pt x="6" y="5"/>
                    <a:pt x="9" y="6"/>
                  </a:cubicBezTo>
                  <a:cubicBezTo>
                    <a:pt x="11" y="7"/>
                    <a:pt x="10" y="5"/>
                    <a:pt x="10" y="5"/>
                  </a:cubicBezTo>
                  <a:cubicBezTo>
                    <a:pt x="10" y="4"/>
                    <a:pt x="6" y="1"/>
                    <a:pt x="4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193" name="Freeform 26"/>
            <p:cNvSpPr/>
            <p:nvPr/>
          </p:nvSpPr>
          <p:spPr bwMode="auto">
            <a:xfrm>
              <a:off x="6810137" y="4513019"/>
              <a:ext cx="79991" cy="14735"/>
            </a:xfrm>
            <a:custGeom>
              <a:gdLst>
                <a:gd fmla="*/ 12 w 16" name="T0"/>
                <a:gd fmla="*/ 3 h 3" name="T1"/>
                <a:gd fmla="*/ 15 w 16" name="T2"/>
                <a:gd fmla="*/ 1 h 3" name="T3"/>
                <a:gd fmla="*/ 11 w 16" name="T4"/>
                <a:gd fmla="*/ 1 h 3" name="T5"/>
                <a:gd fmla="*/ 4 w 16" name="T6"/>
                <a:gd fmla="*/ 1 h 3" name="T7"/>
                <a:gd fmla="*/ 1 w 16" name="T8"/>
                <a:gd fmla="*/ 2 h 3" name="T9"/>
                <a:gd fmla="*/ 7 w 16" name="T10"/>
                <a:gd fmla="*/ 3 h 3" name="T11"/>
                <a:gd fmla="*/ 12 w 16" name="T12"/>
                <a:gd fmla="*/ 3 h 3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" w="16">
                  <a:moveTo>
                    <a:pt x="12" y="3"/>
                  </a:moveTo>
                  <a:cubicBezTo>
                    <a:pt x="13" y="3"/>
                    <a:pt x="14" y="2"/>
                    <a:pt x="15" y="1"/>
                  </a:cubicBezTo>
                  <a:cubicBezTo>
                    <a:pt x="16" y="0"/>
                    <a:pt x="13" y="1"/>
                    <a:pt x="11" y="1"/>
                  </a:cubicBezTo>
                  <a:cubicBezTo>
                    <a:pt x="9" y="2"/>
                    <a:pt x="7" y="1"/>
                    <a:pt x="4" y="1"/>
                  </a:cubicBezTo>
                  <a:cubicBezTo>
                    <a:pt x="2" y="0"/>
                    <a:pt x="2" y="1"/>
                    <a:pt x="1" y="2"/>
                  </a:cubicBezTo>
                  <a:cubicBezTo>
                    <a:pt x="0" y="3"/>
                    <a:pt x="5" y="3"/>
                    <a:pt x="7" y="3"/>
                  </a:cubicBezTo>
                  <a:cubicBezTo>
                    <a:pt x="8" y="3"/>
                    <a:pt x="11" y="3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194" name="Freeform 27"/>
            <p:cNvSpPr/>
            <p:nvPr/>
          </p:nvSpPr>
          <p:spPr bwMode="auto">
            <a:xfrm>
              <a:off x="6904862" y="4517229"/>
              <a:ext cx="75781" cy="35785"/>
            </a:xfrm>
            <a:custGeom>
              <a:gdLst>
                <a:gd fmla="*/ 3 w 15" name="T0"/>
                <a:gd fmla="*/ 7 h 7" name="T1"/>
                <a:gd fmla="*/ 4 w 15" name="T2"/>
                <a:gd fmla="*/ 7 h 7" name="T3"/>
                <a:gd fmla="*/ 5 w 15" name="T4"/>
                <a:gd fmla="*/ 7 h 7" name="T5"/>
                <a:gd fmla="*/ 5 w 15" name="T6"/>
                <a:gd fmla="*/ 7 h 7" name="T7"/>
                <a:gd fmla="*/ 6 w 15" name="T8"/>
                <a:gd fmla="*/ 7 h 7" name="T9"/>
                <a:gd fmla="*/ 6 w 15" name="T10"/>
                <a:gd fmla="*/ 6 h 7" name="T11"/>
                <a:gd fmla="*/ 7 w 15" name="T12"/>
                <a:gd fmla="*/ 6 h 7" name="T13"/>
                <a:gd fmla="*/ 8 w 15" name="T14"/>
                <a:gd fmla="*/ 5 h 7" name="T15"/>
                <a:gd fmla="*/ 8 w 15" name="T16"/>
                <a:gd fmla="*/ 5 h 7" name="T17"/>
                <a:gd fmla="*/ 8 w 15" name="T18"/>
                <a:gd fmla="*/ 5 h 7" name="T19"/>
                <a:gd fmla="*/ 8 w 15" name="T20"/>
                <a:gd fmla="*/ 4 h 7" name="T21"/>
                <a:gd fmla="*/ 9 w 15" name="T22"/>
                <a:gd fmla="*/ 4 h 7" name="T23"/>
                <a:gd fmla="*/ 9 w 15" name="T24"/>
                <a:gd fmla="*/ 3 h 7" name="T25"/>
                <a:gd fmla="*/ 10 w 15" name="T26"/>
                <a:gd fmla="*/ 3 h 7" name="T27"/>
                <a:gd fmla="*/ 10 w 15" name="T28"/>
                <a:gd fmla="*/ 3 h 7" name="T29"/>
                <a:gd fmla="*/ 13 w 15" name="T30"/>
                <a:gd fmla="*/ 1 h 7" name="T31"/>
                <a:gd fmla="*/ 6 w 15" name="T32"/>
                <a:gd fmla="*/ 2 h 7" name="T33"/>
                <a:gd fmla="*/ 5 w 15" name="T34"/>
                <a:gd fmla="*/ 2 h 7" name="T35"/>
                <a:gd fmla="*/ 5 w 15" name="T36"/>
                <a:gd fmla="*/ 3 h 7" name="T37"/>
                <a:gd fmla="*/ 4 w 15" name="T38"/>
                <a:gd fmla="*/ 3 h 7" name="T39"/>
                <a:gd fmla="*/ 3 w 15" name="T40"/>
                <a:gd fmla="*/ 4 h 7" name="T41"/>
                <a:gd fmla="*/ 3 w 15" name="T42"/>
                <a:gd fmla="*/ 4 h 7" name="T43"/>
                <a:gd fmla="*/ 1 w 15" name="T44"/>
                <a:gd fmla="*/ 5 h 7" name="T45"/>
                <a:gd fmla="*/ 3 w 15" name="T46"/>
                <a:gd fmla="*/ 7 h 7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7" w="15">
                  <a:moveTo>
                    <a:pt x="3" y="7"/>
                  </a:move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7" y="6"/>
                    <a:pt x="7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9" y="3"/>
                    <a:pt x="10" y="3"/>
                    <a:pt x="10" y="3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1" y="3"/>
                    <a:pt x="15" y="2"/>
                    <a:pt x="13" y="1"/>
                  </a:cubicBezTo>
                  <a:cubicBezTo>
                    <a:pt x="11" y="0"/>
                    <a:pt x="6" y="1"/>
                    <a:pt x="6" y="2"/>
                  </a:cubicBezTo>
                  <a:cubicBezTo>
                    <a:pt x="6" y="2"/>
                    <a:pt x="6" y="2"/>
                    <a:pt x="5" y="2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5" y="3"/>
                    <a:pt x="5" y="3"/>
                    <a:pt x="4" y="3"/>
                  </a:cubicBezTo>
                  <a:cubicBezTo>
                    <a:pt x="4" y="3"/>
                    <a:pt x="4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2" y="5"/>
                    <a:pt x="1" y="5"/>
                  </a:cubicBezTo>
                  <a:cubicBezTo>
                    <a:pt x="0" y="7"/>
                    <a:pt x="1" y="7"/>
                    <a:pt x="3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195" name="Freeform 28"/>
            <p:cNvSpPr/>
            <p:nvPr/>
          </p:nvSpPr>
          <p:spPr bwMode="auto">
            <a:xfrm>
              <a:off x="6765930" y="4294096"/>
              <a:ext cx="124196" cy="153667"/>
            </a:xfrm>
            <a:custGeom>
              <a:gdLst>
                <a:gd fmla="*/ 24 w 25" name="T0"/>
                <a:gd fmla="*/ 0 h 31" name="T1"/>
                <a:gd fmla="*/ 21 w 25" name="T2"/>
                <a:gd fmla="*/ 3 h 31" name="T3"/>
                <a:gd fmla="*/ 16 w 25" name="T4"/>
                <a:gd fmla="*/ 3 h 31" name="T5"/>
                <a:gd fmla="*/ 9 w 25" name="T6"/>
                <a:gd fmla="*/ 2 h 31" name="T7"/>
                <a:gd fmla="*/ 6 w 25" name="T8"/>
                <a:gd fmla="*/ 2 h 31" name="T9"/>
                <a:gd fmla="*/ 4 w 25" name="T10"/>
                <a:gd fmla="*/ 4 h 31" name="T11"/>
                <a:gd fmla="*/ 2 w 25" name="T12"/>
                <a:gd fmla="*/ 9 h 31" name="T13"/>
                <a:gd fmla="*/ 1 w 25" name="T14"/>
                <a:gd fmla="*/ 12 h 31" name="T15"/>
                <a:gd fmla="*/ 1 w 25" name="T16"/>
                <a:gd fmla="*/ 17 h 31" name="T17"/>
                <a:gd fmla="*/ 0 w 25" name="T18"/>
                <a:gd fmla="*/ 21 h 31" name="T19"/>
                <a:gd fmla="*/ 4 w 25" name="T20"/>
                <a:gd fmla="*/ 23 h 31" name="T21"/>
                <a:gd fmla="*/ 5 w 25" name="T22"/>
                <a:gd fmla="*/ 28 h 31" name="T23"/>
                <a:gd fmla="*/ 5 w 25" name="T24"/>
                <a:gd fmla="*/ 30 h 31" name="T25"/>
                <a:gd fmla="*/ 9 w 25" name="T26"/>
                <a:gd fmla="*/ 30 h 31" name="T27"/>
                <a:gd fmla="*/ 8 w 25" name="T28"/>
                <a:gd fmla="*/ 23 h 31" name="T29"/>
                <a:gd fmla="*/ 8 w 25" name="T30"/>
                <a:gd fmla="*/ 19 h 31" name="T31"/>
                <a:gd fmla="*/ 11 w 25" name="T32"/>
                <a:gd fmla="*/ 19 h 31" name="T33"/>
                <a:gd fmla="*/ 11 w 25" name="T34"/>
                <a:gd fmla="*/ 22 h 31" name="T35"/>
                <a:gd fmla="*/ 13 w 25" name="T36"/>
                <a:gd fmla="*/ 26 h 31" name="T37"/>
                <a:gd fmla="*/ 15 w 25" name="T38"/>
                <a:gd fmla="*/ 28 h 31" name="T39"/>
                <a:gd fmla="*/ 16 w 25" name="T40"/>
                <a:gd fmla="*/ 27 h 31" name="T41"/>
                <a:gd fmla="*/ 18 w 25" name="T42"/>
                <a:gd fmla="*/ 26 h 31" name="T43"/>
                <a:gd fmla="*/ 16 w 25" name="T44"/>
                <a:gd fmla="*/ 23 h 31" name="T45"/>
                <a:gd fmla="*/ 16 w 25" name="T46"/>
                <a:gd fmla="*/ 20 h 31" name="T47"/>
                <a:gd fmla="*/ 15 w 25" name="T48"/>
                <a:gd fmla="*/ 17 h 31" name="T49"/>
                <a:gd fmla="*/ 12 w 25" name="T50"/>
                <a:gd fmla="*/ 15 h 31" name="T51"/>
                <a:gd fmla="*/ 14 w 25" name="T52"/>
                <a:gd fmla="*/ 12 h 31" name="T53"/>
                <a:gd fmla="*/ 17 w 25" name="T54"/>
                <a:gd fmla="*/ 10 h 31" name="T55"/>
                <a:gd fmla="*/ 16 w 25" name="T56"/>
                <a:gd fmla="*/ 9 h 31" name="T57"/>
                <a:gd fmla="*/ 10 w 25" name="T58"/>
                <a:gd fmla="*/ 11 h 31" name="T59"/>
                <a:gd fmla="*/ 7 w 25" name="T60"/>
                <a:gd fmla="*/ 12 h 31" name="T61"/>
                <a:gd fmla="*/ 4 w 25" name="T62"/>
                <a:gd fmla="*/ 9 h 31" name="T63"/>
                <a:gd fmla="*/ 5 w 25" name="T64"/>
                <a:gd fmla="*/ 6 h 31" name="T65"/>
                <a:gd fmla="*/ 8 w 25" name="T66"/>
                <a:gd fmla="*/ 6 h 31" name="T67"/>
                <a:gd fmla="*/ 13 w 25" name="T68"/>
                <a:gd fmla="*/ 5 h 31" name="T69"/>
                <a:gd fmla="*/ 17 w 25" name="T70"/>
                <a:gd fmla="*/ 6 h 31" name="T71"/>
                <a:gd fmla="*/ 21 w 25" name="T72"/>
                <a:gd fmla="*/ 5 h 31" name="T73"/>
                <a:gd fmla="*/ 24 w 25" name="T74"/>
                <a:gd fmla="*/ 3 h 31" name="T75"/>
                <a:gd fmla="*/ 24 w 25" name="T76"/>
                <a:gd fmla="*/ 0 h 31" name="T7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b="b" l="0" r="r" t="0"/>
              <a:pathLst>
                <a:path h="31" w="25">
                  <a:moveTo>
                    <a:pt x="24" y="0"/>
                  </a:moveTo>
                  <a:cubicBezTo>
                    <a:pt x="23" y="0"/>
                    <a:pt x="22" y="2"/>
                    <a:pt x="21" y="3"/>
                  </a:cubicBezTo>
                  <a:cubicBezTo>
                    <a:pt x="20" y="4"/>
                    <a:pt x="17" y="3"/>
                    <a:pt x="16" y="3"/>
                  </a:cubicBezTo>
                  <a:cubicBezTo>
                    <a:pt x="14" y="3"/>
                    <a:pt x="12" y="3"/>
                    <a:pt x="9" y="2"/>
                  </a:cubicBezTo>
                  <a:cubicBezTo>
                    <a:pt x="7" y="1"/>
                    <a:pt x="7" y="1"/>
                    <a:pt x="6" y="2"/>
                  </a:cubicBezTo>
                  <a:cubicBezTo>
                    <a:pt x="6" y="3"/>
                    <a:pt x="5" y="3"/>
                    <a:pt x="4" y="4"/>
                  </a:cubicBezTo>
                  <a:cubicBezTo>
                    <a:pt x="3" y="5"/>
                    <a:pt x="3" y="8"/>
                    <a:pt x="2" y="9"/>
                  </a:cubicBezTo>
                  <a:cubicBezTo>
                    <a:pt x="1" y="10"/>
                    <a:pt x="1" y="11"/>
                    <a:pt x="1" y="12"/>
                  </a:cubicBezTo>
                  <a:cubicBezTo>
                    <a:pt x="0" y="13"/>
                    <a:pt x="1" y="15"/>
                    <a:pt x="1" y="17"/>
                  </a:cubicBezTo>
                  <a:cubicBezTo>
                    <a:pt x="0" y="19"/>
                    <a:pt x="0" y="18"/>
                    <a:pt x="0" y="21"/>
                  </a:cubicBezTo>
                  <a:cubicBezTo>
                    <a:pt x="1" y="23"/>
                    <a:pt x="2" y="22"/>
                    <a:pt x="4" y="23"/>
                  </a:cubicBezTo>
                  <a:cubicBezTo>
                    <a:pt x="5" y="24"/>
                    <a:pt x="6" y="26"/>
                    <a:pt x="5" y="28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6" y="31"/>
                    <a:pt x="8" y="30"/>
                    <a:pt x="9" y="30"/>
                  </a:cubicBezTo>
                  <a:cubicBezTo>
                    <a:pt x="9" y="30"/>
                    <a:pt x="8" y="24"/>
                    <a:pt x="8" y="23"/>
                  </a:cubicBezTo>
                  <a:cubicBezTo>
                    <a:pt x="7" y="22"/>
                    <a:pt x="8" y="19"/>
                    <a:pt x="8" y="19"/>
                  </a:cubicBezTo>
                  <a:cubicBezTo>
                    <a:pt x="8" y="19"/>
                    <a:pt x="12" y="18"/>
                    <a:pt x="11" y="19"/>
                  </a:cubicBezTo>
                  <a:cubicBezTo>
                    <a:pt x="10" y="20"/>
                    <a:pt x="10" y="21"/>
                    <a:pt x="11" y="22"/>
                  </a:cubicBezTo>
                  <a:cubicBezTo>
                    <a:pt x="13" y="24"/>
                    <a:pt x="12" y="25"/>
                    <a:pt x="13" y="26"/>
                  </a:cubicBezTo>
                  <a:cubicBezTo>
                    <a:pt x="13" y="26"/>
                    <a:pt x="14" y="27"/>
                    <a:pt x="15" y="28"/>
                  </a:cubicBezTo>
                  <a:cubicBezTo>
                    <a:pt x="16" y="28"/>
                    <a:pt x="16" y="27"/>
                    <a:pt x="16" y="27"/>
                  </a:cubicBezTo>
                  <a:cubicBezTo>
                    <a:pt x="16" y="26"/>
                    <a:pt x="17" y="26"/>
                    <a:pt x="18" y="26"/>
                  </a:cubicBezTo>
                  <a:cubicBezTo>
                    <a:pt x="19" y="25"/>
                    <a:pt x="17" y="24"/>
                    <a:pt x="16" y="23"/>
                  </a:cubicBezTo>
                  <a:cubicBezTo>
                    <a:pt x="15" y="21"/>
                    <a:pt x="16" y="21"/>
                    <a:pt x="16" y="20"/>
                  </a:cubicBezTo>
                  <a:cubicBezTo>
                    <a:pt x="17" y="20"/>
                    <a:pt x="17" y="18"/>
                    <a:pt x="15" y="17"/>
                  </a:cubicBezTo>
                  <a:cubicBezTo>
                    <a:pt x="12" y="17"/>
                    <a:pt x="13" y="16"/>
                    <a:pt x="12" y="15"/>
                  </a:cubicBezTo>
                  <a:cubicBezTo>
                    <a:pt x="12" y="15"/>
                    <a:pt x="13" y="12"/>
                    <a:pt x="14" y="12"/>
                  </a:cubicBezTo>
                  <a:cubicBezTo>
                    <a:pt x="14" y="11"/>
                    <a:pt x="16" y="11"/>
                    <a:pt x="17" y="10"/>
                  </a:cubicBezTo>
                  <a:cubicBezTo>
                    <a:pt x="18" y="9"/>
                    <a:pt x="18" y="9"/>
                    <a:pt x="16" y="9"/>
                  </a:cubicBezTo>
                  <a:cubicBezTo>
                    <a:pt x="13" y="9"/>
                    <a:pt x="10" y="10"/>
                    <a:pt x="10" y="11"/>
                  </a:cubicBezTo>
                  <a:cubicBezTo>
                    <a:pt x="10" y="12"/>
                    <a:pt x="8" y="12"/>
                    <a:pt x="7" y="12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5" y="8"/>
                    <a:pt x="6" y="7"/>
                    <a:pt x="5" y="6"/>
                  </a:cubicBezTo>
                  <a:cubicBezTo>
                    <a:pt x="5" y="5"/>
                    <a:pt x="7" y="5"/>
                    <a:pt x="8" y="6"/>
                  </a:cubicBezTo>
                  <a:cubicBezTo>
                    <a:pt x="9" y="6"/>
                    <a:pt x="12" y="6"/>
                    <a:pt x="13" y="5"/>
                  </a:cubicBezTo>
                  <a:cubicBezTo>
                    <a:pt x="13" y="5"/>
                    <a:pt x="15" y="5"/>
                    <a:pt x="17" y="6"/>
                  </a:cubicBezTo>
                  <a:cubicBezTo>
                    <a:pt x="19" y="6"/>
                    <a:pt x="20" y="6"/>
                    <a:pt x="21" y="5"/>
                  </a:cubicBezTo>
                  <a:cubicBezTo>
                    <a:pt x="22" y="5"/>
                    <a:pt x="24" y="3"/>
                    <a:pt x="24" y="3"/>
                  </a:cubicBezTo>
                  <a:cubicBezTo>
                    <a:pt x="25" y="2"/>
                    <a:pt x="25" y="0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196" name="Freeform 29"/>
            <p:cNvSpPr/>
            <p:nvPr/>
          </p:nvSpPr>
          <p:spPr bwMode="auto">
            <a:xfrm>
              <a:off x="6536481" y="4167797"/>
              <a:ext cx="218923" cy="250497"/>
            </a:xfrm>
            <a:custGeom>
              <a:gdLst>
                <a:gd fmla="*/ 41 w 44" name="T0"/>
                <a:gd fmla="*/ 28 h 50" name="T1"/>
                <a:gd fmla="*/ 38 w 44" name="T2"/>
                <a:gd fmla="*/ 23 h 50" name="T3"/>
                <a:gd fmla="*/ 34 w 44" name="T4"/>
                <a:gd fmla="*/ 16 h 50" name="T5"/>
                <a:gd fmla="*/ 36 w 44" name="T6"/>
                <a:gd fmla="*/ 15 h 50" name="T7"/>
                <a:gd fmla="*/ 35 w 44" name="T8"/>
                <a:gd fmla="*/ 14 h 50" name="T9"/>
                <a:gd fmla="*/ 35 w 44" name="T10"/>
                <a:gd fmla="*/ 14 h 50" name="T11"/>
                <a:gd fmla="*/ 39 w 44" name="T12"/>
                <a:gd fmla="*/ 12 h 50" name="T13"/>
                <a:gd fmla="*/ 35 w 44" name="T14"/>
                <a:gd fmla="*/ 6 h 50" name="T15"/>
                <a:gd fmla="*/ 31 w 44" name="T16"/>
                <a:gd fmla="*/ 2 h 50" name="T17"/>
                <a:gd fmla="*/ 25 w 44" name="T18"/>
                <a:gd fmla="*/ 6 h 50" name="T19"/>
                <a:gd fmla="*/ 23 w 44" name="T20"/>
                <a:gd fmla="*/ 10 h 50" name="T21"/>
                <a:gd fmla="*/ 22 w 44" name="T22"/>
                <a:gd fmla="*/ 10 h 50" name="T23"/>
                <a:gd fmla="*/ 22 w 44" name="T24"/>
                <a:gd fmla="*/ 10 h 50" name="T25"/>
                <a:gd fmla="*/ 21 w 44" name="T26"/>
                <a:gd fmla="*/ 10 h 50" name="T27"/>
                <a:gd fmla="*/ 19 w 44" name="T28"/>
                <a:gd fmla="*/ 14 h 50" name="T29"/>
                <a:gd fmla="*/ 19 w 44" name="T30"/>
                <a:gd fmla="*/ 14 h 50" name="T31"/>
                <a:gd fmla="*/ 17 w 44" name="T32"/>
                <a:gd fmla="*/ 15 h 50" name="T33"/>
                <a:gd fmla="*/ 16 w 44" name="T34"/>
                <a:gd fmla="*/ 16 h 50" name="T35"/>
                <a:gd fmla="*/ 16 w 44" name="T36"/>
                <a:gd fmla="*/ 16 h 50" name="T37"/>
                <a:gd fmla="*/ 15 w 44" name="T38"/>
                <a:gd fmla="*/ 17 h 50" name="T39"/>
                <a:gd fmla="*/ 15 w 44" name="T40"/>
                <a:gd fmla="*/ 19 h 50" name="T41"/>
                <a:gd fmla="*/ 7 w 44" name="T42"/>
                <a:gd fmla="*/ 25 h 50" name="T43"/>
                <a:gd fmla="*/ 4 w 44" name="T44"/>
                <a:gd fmla="*/ 25 h 50" name="T45"/>
                <a:gd fmla="*/ 2 w 44" name="T46"/>
                <a:gd fmla="*/ 24 h 50" name="T47"/>
                <a:gd fmla="*/ 1 w 44" name="T48"/>
                <a:gd fmla="*/ 23 h 50" name="T49"/>
                <a:gd fmla="*/ 0 w 44" name="T50"/>
                <a:gd fmla="*/ 29 h 50" name="T51"/>
                <a:gd fmla="*/ 4 w 44" name="T52"/>
                <a:gd fmla="*/ 37 h 50" name="T53"/>
                <a:gd fmla="*/ 13 w 44" name="T54"/>
                <a:gd fmla="*/ 45 h 50" name="T55"/>
                <a:gd fmla="*/ 19 w 44" name="T56"/>
                <a:gd fmla="*/ 46 h 50" name="T57"/>
                <a:gd fmla="*/ 27 w 44" name="T58"/>
                <a:gd fmla="*/ 48 h 50" name="T59"/>
                <a:gd fmla="*/ 34 w 44" name="T60"/>
                <a:gd fmla="*/ 44 h 50" name="T61"/>
                <a:gd fmla="*/ 39 w 44" name="T62"/>
                <a:gd fmla="*/ 32 h 50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50" w="44">
                  <a:moveTo>
                    <a:pt x="39" y="32"/>
                  </a:moveTo>
                  <a:cubicBezTo>
                    <a:pt x="40" y="29"/>
                    <a:pt x="39" y="28"/>
                    <a:pt x="41" y="28"/>
                  </a:cubicBezTo>
                  <a:cubicBezTo>
                    <a:pt x="43" y="28"/>
                    <a:pt x="44" y="27"/>
                    <a:pt x="43" y="26"/>
                  </a:cubicBezTo>
                  <a:cubicBezTo>
                    <a:pt x="41" y="25"/>
                    <a:pt x="37" y="24"/>
                    <a:pt x="38" y="23"/>
                  </a:cubicBezTo>
                  <a:cubicBezTo>
                    <a:pt x="39" y="22"/>
                    <a:pt x="39" y="21"/>
                    <a:pt x="38" y="21"/>
                  </a:cubicBezTo>
                  <a:cubicBezTo>
                    <a:pt x="38" y="20"/>
                    <a:pt x="33" y="16"/>
                    <a:pt x="34" y="16"/>
                  </a:cubicBezTo>
                  <a:cubicBezTo>
                    <a:pt x="34" y="16"/>
                    <a:pt x="37" y="16"/>
                    <a:pt x="36" y="15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6" y="15"/>
                    <a:pt x="36" y="15"/>
                    <a:pt x="35" y="15"/>
                  </a:cubicBezTo>
                  <a:cubicBezTo>
                    <a:pt x="35" y="15"/>
                    <a:pt x="35" y="15"/>
                    <a:pt x="35" y="14"/>
                  </a:cubicBezTo>
                  <a:cubicBezTo>
                    <a:pt x="35" y="14"/>
                    <a:pt x="35" y="14"/>
                    <a:pt x="35" y="14"/>
                  </a:cubicBezTo>
                  <a:cubicBezTo>
                    <a:pt x="35" y="14"/>
                    <a:pt x="35" y="14"/>
                    <a:pt x="35" y="14"/>
                  </a:cubicBezTo>
                  <a:cubicBezTo>
                    <a:pt x="35" y="14"/>
                    <a:pt x="35" y="14"/>
                    <a:pt x="35" y="14"/>
                  </a:cubicBezTo>
                  <a:cubicBezTo>
                    <a:pt x="36" y="14"/>
                    <a:pt x="40" y="13"/>
                    <a:pt x="39" y="12"/>
                  </a:cubicBezTo>
                  <a:cubicBezTo>
                    <a:pt x="37" y="11"/>
                    <a:pt x="42" y="9"/>
                    <a:pt x="41" y="8"/>
                  </a:cubicBezTo>
                  <a:cubicBezTo>
                    <a:pt x="39" y="8"/>
                    <a:pt x="37" y="6"/>
                    <a:pt x="35" y="6"/>
                  </a:cubicBezTo>
                  <a:cubicBezTo>
                    <a:pt x="33" y="5"/>
                    <a:pt x="32" y="5"/>
                    <a:pt x="32" y="4"/>
                  </a:cubicBezTo>
                  <a:cubicBezTo>
                    <a:pt x="32" y="4"/>
                    <a:pt x="32" y="3"/>
                    <a:pt x="31" y="2"/>
                  </a:cubicBezTo>
                  <a:cubicBezTo>
                    <a:pt x="30" y="1"/>
                    <a:pt x="29" y="0"/>
                    <a:pt x="28" y="1"/>
                  </a:cubicBezTo>
                  <a:cubicBezTo>
                    <a:pt x="27" y="1"/>
                    <a:pt x="25" y="6"/>
                    <a:pt x="25" y="6"/>
                  </a:cubicBezTo>
                  <a:cubicBezTo>
                    <a:pt x="25" y="6"/>
                    <a:pt x="24" y="8"/>
                    <a:pt x="24" y="8"/>
                  </a:cubicBezTo>
                  <a:cubicBezTo>
                    <a:pt x="24" y="9"/>
                    <a:pt x="23" y="10"/>
                    <a:pt x="23" y="10"/>
                  </a:cubicBezTo>
                  <a:cubicBezTo>
                    <a:pt x="23" y="10"/>
                    <a:pt x="23" y="10"/>
                    <a:pt x="23" y="10"/>
                  </a:cubicBezTo>
                  <a:cubicBezTo>
                    <a:pt x="23" y="10"/>
                    <a:pt x="22" y="10"/>
                    <a:pt x="22" y="10"/>
                  </a:cubicBezTo>
                  <a:cubicBezTo>
                    <a:pt x="22" y="10"/>
                    <a:pt x="22" y="10"/>
                    <a:pt x="22" y="10"/>
                  </a:cubicBezTo>
                  <a:cubicBezTo>
                    <a:pt x="22" y="10"/>
                    <a:pt x="22" y="10"/>
                    <a:pt x="22" y="10"/>
                  </a:cubicBezTo>
                  <a:cubicBezTo>
                    <a:pt x="22" y="10"/>
                    <a:pt x="22" y="10"/>
                    <a:pt x="22" y="10"/>
                  </a:cubicBezTo>
                  <a:cubicBezTo>
                    <a:pt x="21" y="10"/>
                    <a:pt x="21" y="10"/>
                    <a:pt x="21" y="10"/>
                  </a:cubicBezTo>
                  <a:cubicBezTo>
                    <a:pt x="21" y="10"/>
                    <a:pt x="20" y="12"/>
                    <a:pt x="19" y="12"/>
                  </a:cubicBezTo>
                  <a:cubicBezTo>
                    <a:pt x="18" y="12"/>
                    <a:pt x="19" y="13"/>
                    <a:pt x="19" y="14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18" y="14"/>
                    <a:pt x="18" y="15"/>
                    <a:pt x="17" y="15"/>
                  </a:cubicBezTo>
                  <a:cubicBezTo>
                    <a:pt x="17" y="15"/>
                    <a:pt x="17" y="15"/>
                    <a:pt x="17" y="15"/>
                  </a:cubicBezTo>
                  <a:cubicBezTo>
                    <a:pt x="17" y="15"/>
                    <a:pt x="17" y="16"/>
                    <a:pt x="17" y="16"/>
                  </a:cubicBezTo>
                  <a:cubicBezTo>
                    <a:pt x="17" y="16"/>
                    <a:pt x="17" y="16"/>
                    <a:pt x="16" y="16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6" y="17"/>
                    <a:pt x="16" y="17"/>
                    <a:pt x="15" y="17"/>
                  </a:cubicBezTo>
                  <a:cubicBezTo>
                    <a:pt x="15" y="17"/>
                    <a:pt x="15" y="17"/>
                    <a:pt x="15" y="17"/>
                  </a:cubicBezTo>
                  <a:cubicBezTo>
                    <a:pt x="14" y="17"/>
                    <a:pt x="15" y="18"/>
                    <a:pt x="15" y="19"/>
                  </a:cubicBezTo>
                  <a:cubicBezTo>
                    <a:pt x="14" y="19"/>
                    <a:pt x="10" y="19"/>
                    <a:pt x="9" y="19"/>
                  </a:cubicBezTo>
                  <a:cubicBezTo>
                    <a:pt x="8" y="19"/>
                    <a:pt x="8" y="25"/>
                    <a:pt x="7" y="25"/>
                  </a:cubicBezTo>
                  <a:cubicBezTo>
                    <a:pt x="7" y="25"/>
                    <a:pt x="5" y="25"/>
                    <a:pt x="4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5"/>
                    <a:pt x="3" y="24"/>
                    <a:pt x="2" y="24"/>
                  </a:cubicBezTo>
                  <a:cubicBezTo>
                    <a:pt x="2" y="24"/>
                    <a:pt x="2" y="24"/>
                    <a:pt x="2" y="24"/>
                  </a:cubicBezTo>
                  <a:cubicBezTo>
                    <a:pt x="2" y="24"/>
                    <a:pt x="2" y="24"/>
                    <a:pt x="2" y="24"/>
                  </a:cubicBezTo>
                  <a:cubicBezTo>
                    <a:pt x="2" y="23"/>
                    <a:pt x="1" y="23"/>
                    <a:pt x="1" y="23"/>
                  </a:cubicBezTo>
                  <a:cubicBezTo>
                    <a:pt x="1" y="23"/>
                    <a:pt x="1" y="23"/>
                    <a:pt x="1" y="23"/>
                  </a:cubicBezTo>
                  <a:cubicBezTo>
                    <a:pt x="0" y="23"/>
                    <a:pt x="0" y="28"/>
                    <a:pt x="0" y="29"/>
                  </a:cubicBezTo>
                  <a:cubicBezTo>
                    <a:pt x="0" y="30"/>
                    <a:pt x="2" y="36"/>
                    <a:pt x="3" y="36"/>
                  </a:cubicBezTo>
                  <a:cubicBezTo>
                    <a:pt x="4" y="36"/>
                    <a:pt x="4" y="35"/>
                    <a:pt x="4" y="37"/>
                  </a:cubicBezTo>
                  <a:cubicBezTo>
                    <a:pt x="4" y="38"/>
                    <a:pt x="7" y="44"/>
                    <a:pt x="7" y="44"/>
                  </a:cubicBezTo>
                  <a:cubicBezTo>
                    <a:pt x="8" y="44"/>
                    <a:pt x="13" y="45"/>
                    <a:pt x="13" y="45"/>
                  </a:cubicBezTo>
                  <a:cubicBezTo>
                    <a:pt x="14" y="45"/>
                    <a:pt x="13" y="46"/>
                    <a:pt x="14" y="46"/>
                  </a:cubicBezTo>
                  <a:cubicBezTo>
                    <a:pt x="16" y="46"/>
                    <a:pt x="19" y="46"/>
                    <a:pt x="19" y="46"/>
                  </a:cubicBezTo>
                  <a:cubicBezTo>
                    <a:pt x="20" y="45"/>
                    <a:pt x="19" y="45"/>
                    <a:pt x="21" y="46"/>
                  </a:cubicBezTo>
                  <a:cubicBezTo>
                    <a:pt x="24" y="47"/>
                    <a:pt x="27" y="48"/>
                    <a:pt x="27" y="48"/>
                  </a:cubicBezTo>
                  <a:cubicBezTo>
                    <a:pt x="28" y="49"/>
                    <a:pt x="28" y="50"/>
                    <a:pt x="30" y="49"/>
                  </a:cubicBezTo>
                  <a:cubicBezTo>
                    <a:pt x="32" y="48"/>
                    <a:pt x="34" y="46"/>
                    <a:pt x="34" y="44"/>
                  </a:cubicBezTo>
                  <a:cubicBezTo>
                    <a:pt x="34" y="42"/>
                    <a:pt x="34" y="40"/>
                    <a:pt x="35" y="39"/>
                  </a:cubicBezTo>
                  <a:cubicBezTo>
                    <a:pt x="36" y="37"/>
                    <a:pt x="38" y="34"/>
                    <a:pt x="39" y="3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197" name="Freeform 30"/>
            <p:cNvSpPr/>
            <p:nvPr/>
          </p:nvSpPr>
          <p:spPr bwMode="auto">
            <a:xfrm>
              <a:off x="6452283" y="3879408"/>
              <a:ext cx="48415" cy="44205"/>
            </a:xfrm>
            <a:custGeom>
              <a:gdLst>
                <a:gd fmla="*/ 5 w 10" name="T0"/>
                <a:gd fmla="*/ 1 h 9" name="T1"/>
                <a:gd fmla="*/ 1 w 10" name="T2"/>
                <a:gd fmla="*/ 3 h 9" name="T3"/>
                <a:gd fmla="*/ 1 w 10" name="T4"/>
                <a:gd fmla="*/ 8 h 9" name="T5"/>
                <a:gd fmla="*/ 8 w 10" name="T6"/>
                <a:gd fmla="*/ 7 h 9" name="T7"/>
                <a:gd fmla="*/ 9 w 10" name="T8"/>
                <a:gd fmla="*/ 4 h 9" name="T9"/>
                <a:gd fmla="*/ 8 w 10" name="T10"/>
                <a:gd fmla="*/ 1 h 9" name="T11"/>
                <a:gd fmla="*/ 5 w 10" name="T12"/>
                <a:gd fmla="*/ 1 h 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9" w="10">
                  <a:moveTo>
                    <a:pt x="5" y="1"/>
                  </a:moveTo>
                  <a:cubicBezTo>
                    <a:pt x="3" y="1"/>
                    <a:pt x="2" y="3"/>
                    <a:pt x="1" y="3"/>
                  </a:cubicBezTo>
                  <a:cubicBezTo>
                    <a:pt x="0" y="4"/>
                    <a:pt x="0" y="8"/>
                    <a:pt x="1" y="8"/>
                  </a:cubicBezTo>
                  <a:cubicBezTo>
                    <a:pt x="5" y="9"/>
                    <a:pt x="8" y="7"/>
                    <a:pt x="8" y="7"/>
                  </a:cubicBezTo>
                  <a:cubicBezTo>
                    <a:pt x="8" y="6"/>
                    <a:pt x="8" y="4"/>
                    <a:pt x="9" y="4"/>
                  </a:cubicBezTo>
                  <a:cubicBezTo>
                    <a:pt x="9" y="4"/>
                    <a:pt x="10" y="2"/>
                    <a:pt x="8" y="1"/>
                  </a:cubicBezTo>
                  <a:cubicBezTo>
                    <a:pt x="7" y="0"/>
                    <a:pt x="7" y="0"/>
                    <a:pt x="5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198" name="Freeform 31"/>
            <p:cNvSpPr/>
            <p:nvPr/>
          </p:nvSpPr>
          <p:spPr bwMode="auto">
            <a:xfrm>
              <a:off x="6675415" y="3759424"/>
              <a:ext cx="39995" cy="84201"/>
            </a:xfrm>
            <a:custGeom>
              <a:gdLst>
                <a:gd fmla="*/ 5 w 8" name="T0"/>
                <a:gd fmla="*/ 1 h 17" name="T1"/>
                <a:gd fmla="*/ 1 w 8" name="T2"/>
                <a:gd fmla="*/ 5 h 17" name="T3"/>
                <a:gd fmla="*/ 1 w 8" name="T4"/>
                <a:gd fmla="*/ 10 h 17" name="T5"/>
                <a:gd fmla="*/ 4 w 8" name="T6"/>
                <a:gd fmla="*/ 16 h 17" name="T7"/>
                <a:gd fmla="*/ 5 w 8" name="T8"/>
                <a:gd fmla="*/ 15 h 17" name="T9"/>
                <a:gd fmla="*/ 7 w 8" name="T10"/>
                <a:gd fmla="*/ 9 h 17" name="T11"/>
                <a:gd fmla="*/ 7 w 8" name="T12"/>
                <a:gd fmla="*/ 4 h 17" name="T13"/>
                <a:gd fmla="*/ 5 w 8" name="T14"/>
                <a:gd fmla="*/ 1 h 17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7" w="8">
                  <a:moveTo>
                    <a:pt x="5" y="1"/>
                  </a:moveTo>
                  <a:cubicBezTo>
                    <a:pt x="5" y="0"/>
                    <a:pt x="1" y="4"/>
                    <a:pt x="1" y="5"/>
                  </a:cubicBezTo>
                  <a:cubicBezTo>
                    <a:pt x="1" y="5"/>
                    <a:pt x="0" y="9"/>
                    <a:pt x="1" y="10"/>
                  </a:cubicBezTo>
                  <a:cubicBezTo>
                    <a:pt x="1" y="12"/>
                    <a:pt x="3" y="15"/>
                    <a:pt x="4" y="16"/>
                  </a:cubicBezTo>
                  <a:cubicBezTo>
                    <a:pt x="5" y="17"/>
                    <a:pt x="5" y="17"/>
                    <a:pt x="5" y="15"/>
                  </a:cubicBezTo>
                  <a:cubicBezTo>
                    <a:pt x="6" y="13"/>
                    <a:pt x="6" y="10"/>
                    <a:pt x="7" y="9"/>
                  </a:cubicBezTo>
                  <a:cubicBezTo>
                    <a:pt x="7" y="9"/>
                    <a:pt x="8" y="5"/>
                    <a:pt x="7" y="4"/>
                  </a:cubicBezTo>
                  <a:cubicBezTo>
                    <a:pt x="6" y="3"/>
                    <a:pt x="6" y="2"/>
                    <a:pt x="5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199" name="Freeform 32"/>
            <p:cNvSpPr/>
            <p:nvPr/>
          </p:nvSpPr>
          <p:spPr bwMode="auto">
            <a:xfrm>
              <a:off x="6831185" y="3569969"/>
              <a:ext cx="54731" cy="69467"/>
            </a:xfrm>
            <a:custGeom>
              <a:gdLst>
                <a:gd fmla="*/ 8 w 11" name="T0"/>
                <a:gd fmla="*/ 3 h 14" name="T1"/>
                <a:gd fmla="*/ 7 w 11" name="T2"/>
                <a:gd fmla="*/ 1 h 14" name="T3"/>
                <a:gd fmla="*/ 5 w 11" name="T4"/>
                <a:gd fmla="*/ 1 h 14" name="T5"/>
                <a:gd fmla="*/ 2 w 11" name="T6"/>
                <a:gd fmla="*/ 1 h 14" name="T7"/>
                <a:gd fmla="*/ 0 w 11" name="T8"/>
                <a:gd fmla="*/ 3 h 14" name="T9"/>
                <a:gd fmla="*/ 0 w 11" name="T10"/>
                <a:gd fmla="*/ 5 h 14" name="T11"/>
                <a:gd fmla="*/ 3 w 11" name="T12"/>
                <a:gd fmla="*/ 7 h 14" name="T13"/>
                <a:gd fmla="*/ 2 w 11" name="T14"/>
                <a:gd fmla="*/ 5 h 14" name="T15"/>
                <a:gd fmla="*/ 4 w 11" name="T16"/>
                <a:gd fmla="*/ 6 h 14" name="T17"/>
                <a:gd fmla="*/ 4 w 11" name="T18"/>
                <a:gd fmla="*/ 9 h 14" name="T19"/>
                <a:gd fmla="*/ 4 w 11" name="T20"/>
                <a:gd fmla="*/ 11 h 14" name="T21"/>
                <a:gd fmla="*/ 6 w 11" name="T22"/>
                <a:gd fmla="*/ 14 h 14" name="T23"/>
                <a:gd fmla="*/ 6 w 11" name="T24"/>
                <a:gd fmla="*/ 12 h 14" name="T25"/>
                <a:gd fmla="*/ 8 w 11" name="T26"/>
                <a:gd fmla="*/ 14 h 14" name="T27"/>
                <a:gd fmla="*/ 9 w 11" name="T28"/>
                <a:gd fmla="*/ 13 h 14" name="T29"/>
                <a:gd fmla="*/ 9 w 11" name="T30"/>
                <a:gd fmla="*/ 9 h 14" name="T31"/>
                <a:gd fmla="*/ 10 w 11" name="T32"/>
                <a:gd fmla="*/ 5 h 14" name="T33"/>
                <a:gd fmla="*/ 8 w 11" name="T34"/>
                <a:gd fmla="*/ 3 h 14" name="T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b="b" l="0" r="r" t="0"/>
              <a:pathLst>
                <a:path h="14" w="11">
                  <a:moveTo>
                    <a:pt x="8" y="3"/>
                  </a:moveTo>
                  <a:cubicBezTo>
                    <a:pt x="8" y="2"/>
                    <a:pt x="8" y="1"/>
                    <a:pt x="7" y="1"/>
                  </a:cubicBezTo>
                  <a:cubicBezTo>
                    <a:pt x="6" y="2"/>
                    <a:pt x="6" y="2"/>
                    <a:pt x="5" y="1"/>
                  </a:cubicBezTo>
                  <a:cubicBezTo>
                    <a:pt x="4" y="0"/>
                    <a:pt x="3" y="0"/>
                    <a:pt x="2" y="1"/>
                  </a:cubicBezTo>
                  <a:cubicBezTo>
                    <a:pt x="2" y="2"/>
                    <a:pt x="1" y="3"/>
                    <a:pt x="0" y="3"/>
                  </a:cubicBezTo>
                  <a:cubicBezTo>
                    <a:pt x="0" y="3"/>
                    <a:pt x="0" y="5"/>
                    <a:pt x="0" y="5"/>
                  </a:cubicBezTo>
                  <a:cubicBezTo>
                    <a:pt x="0" y="5"/>
                    <a:pt x="2" y="7"/>
                    <a:pt x="3" y="7"/>
                  </a:cubicBezTo>
                  <a:cubicBezTo>
                    <a:pt x="3" y="7"/>
                    <a:pt x="2" y="5"/>
                    <a:pt x="2" y="5"/>
                  </a:cubicBezTo>
                  <a:cubicBezTo>
                    <a:pt x="3" y="4"/>
                    <a:pt x="4" y="5"/>
                    <a:pt x="4" y="6"/>
                  </a:cubicBezTo>
                  <a:cubicBezTo>
                    <a:pt x="5" y="7"/>
                    <a:pt x="4" y="9"/>
                    <a:pt x="4" y="9"/>
                  </a:cubicBezTo>
                  <a:cubicBezTo>
                    <a:pt x="3" y="9"/>
                    <a:pt x="4" y="11"/>
                    <a:pt x="4" y="11"/>
                  </a:cubicBezTo>
                  <a:cubicBezTo>
                    <a:pt x="4" y="12"/>
                    <a:pt x="5" y="14"/>
                    <a:pt x="6" y="14"/>
                  </a:cubicBezTo>
                  <a:cubicBezTo>
                    <a:pt x="6" y="14"/>
                    <a:pt x="6" y="12"/>
                    <a:pt x="6" y="12"/>
                  </a:cubicBezTo>
                  <a:cubicBezTo>
                    <a:pt x="6" y="12"/>
                    <a:pt x="7" y="14"/>
                    <a:pt x="8" y="14"/>
                  </a:cubicBezTo>
                  <a:cubicBezTo>
                    <a:pt x="8" y="14"/>
                    <a:pt x="9" y="13"/>
                    <a:pt x="9" y="13"/>
                  </a:cubicBezTo>
                  <a:cubicBezTo>
                    <a:pt x="10" y="12"/>
                    <a:pt x="9" y="11"/>
                    <a:pt x="9" y="9"/>
                  </a:cubicBezTo>
                  <a:cubicBezTo>
                    <a:pt x="9" y="8"/>
                    <a:pt x="10" y="6"/>
                    <a:pt x="10" y="5"/>
                  </a:cubicBezTo>
                  <a:cubicBezTo>
                    <a:pt x="11" y="5"/>
                    <a:pt x="9" y="4"/>
                    <a:pt x="8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00" name="Freeform 33"/>
            <p:cNvSpPr/>
            <p:nvPr/>
          </p:nvSpPr>
          <p:spPr bwMode="auto">
            <a:xfrm>
              <a:off x="6885917" y="3559446"/>
              <a:ext cx="48415" cy="44205"/>
            </a:xfrm>
            <a:custGeom>
              <a:gdLst>
                <a:gd fmla="*/ 3 w 10" name="T0"/>
                <a:gd fmla="*/ 9 h 9" name="T1"/>
                <a:gd fmla="*/ 5 w 10" name="T2"/>
                <a:gd fmla="*/ 5 h 9" name="T3"/>
                <a:gd fmla="*/ 8 w 10" name="T4"/>
                <a:gd fmla="*/ 5 h 9" name="T5"/>
                <a:gd fmla="*/ 9 w 10" name="T6"/>
                <a:gd fmla="*/ 2 h 9" name="T7"/>
                <a:gd fmla="*/ 6 w 10" name="T8"/>
                <a:gd fmla="*/ 1 h 9" name="T9"/>
                <a:gd fmla="*/ 4 w 10" name="T10"/>
                <a:gd fmla="*/ 3 h 9" name="T11"/>
                <a:gd fmla="*/ 2 w 10" name="T12"/>
                <a:gd fmla="*/ 3 h 9" name="T13"/>
                <a:gd fmla="*/ 0 w 10" name="T14"/>
                <a:gd fmla="*/ 5 h 9" name="T15"/>
                <a:gd fmla="*/ 1 w 10" name="T16"/>
                <a:gd fmla="*/ 6 h 9" name="T17"/>
                <a:gd fmla="*/ 3 w 10" name="T18"/>
                <a:gd fmla="*/ 9 h 9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9" w="10">
                  <a:moveTo>
                    <a:pt x="3" y="9"/>
                  </a:moveTo>
                  <a:cubicBezTo>
                    <a:pt x="4" y="9"/>
                    <a:pt x="5" y="6"/>
                    <a:pt x="5" y="5"/>
                  </a:cubicBezTo>
                  <a:cubicBezTo>
                    <a:pt x="6" y="4"/>
                    <a:pt x="8" y="5"/>
                    <a:pt x="8" y="5"/>
                  </a:cubicBezTo>
                  <a:cubicBezTo>
                    <a:pt x="9" y="5"/>
                    <a:pt x="10" y="2"/>
                    <a:pt x="9" y="2"/>
                  </a:cubicBezTo>
                  <a:cubicBezTo>
                    <a:pt x="9" y="1"/>
                    <a:pt x="7" y="0"/>
                    <a:pt x="6" y="1"/>
                  </a:cubicBezTo>
                  <a:cubicBezTo>
                    <a:pt x="5" y="1"/>
                    <a:pt x="6" y="3"/>
                    <a:pt x="4" y="3"/>
                  </a:cubicBezTo>
                  <a:cubicBezTo>
                    <a:pt x="3" y="3"/>
                    <a:pt x="2" y="2"/>
                    <a:pt x="2" y="3"/>
                  </a:cubicBezTo>
                  <a:cubicBezTo>
                    <a:pt x="1" y="3"/>
                    <a:pt x="0" y="5"/>
                    <a:pt x="0" y="5"/>
                  </a:cubicBezTo>
                  <a:cubicBezTo>
                    <a:pt x="0" y="6"/>
                    <a:pt x="0" y="6"/>
                    <a:pt x="1" y="6"/>
                  </a:cubicBezTo>
                  <a:cubicBezTo>
                    <a:pt x="2" y="6"/>
                    <a:pt x="2" y="8"/>
                    <a:pt x="3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01" name="Freeform 34"/>
            <p:cNvSpPr/>
            <p:nvPr/>
          </p:nvSpPr>
          <p:spPr bwMode="auto">
            <a:xfrm>
              <a:off x="6850131" y="3395255"/>
              <a:ext cx="204187" cy="189452"/>
            </a:xfrm>
            <a:custGeom>
              <a:gdLst>
                <a:gd fmla="*/ 37 w 41" name="T0"/>
                <a:gd fmla="*/ 27 h 38" name="T1"/>
                <a:gd fmla="*/ 36 w 41" name="T2"/>
                <a:gd fmla="*/ 30 h 38" name="T3"/>
                <a:gd fmla="*/ 39 w 41" name="T4"/>
                <a:gd fmla="*/ 28 h 38" name="T5"/>
                <a:gd fmla="*/ 39 w 41" name="T6"/>
                <a:gd fmla="*/ 24 h 38" name="T7"/>
                <a:gd fmla="*/ 38 w 41" name="T8"/>
                <a:gd fmla="*/ 16 h 38" name="T9"/>
                <a:gd fmla="*/ 39 w 41" name="T10"/>
                <a:gd fmla="*/ 14 h 38" name="T11"/>
                <a:gd fmla="*/ 40 w 41" name="T12"/>
                <a:gd fmla="*/ 9 h 38" name="T13"/>
                <a:gd fmla="*/ 35 w 41" name="T14"/>
                <a:gd fmla="*/ 1 h 38" name="T15"/>
                <a:gd fmla="*/ 33 w 41" name="T16"/>
                <a:gd fmla="*/ 1 h 38" name="T17"/>
                <a:gd fmla="*/ 35 w 41" name="T18"/>
                <a:gd fmla="*/ 2 h 38" name="T19"/>
                <a:gd fmla="*/ 32 w 41" name="T20"/>
                <a:gd fmla="*/ 1 h 38" name="T21"/>
                <a:gd fmla="*/ 31 w 41" name="T22"/>
                <a:gd fmla="*/ 2 h 38" name="T23"/>
                <a:gd fmla="*/ 31 w 41" name="T24"/>
                <a:gd fmla="*/ 5 h 38" name="T25"/>
                <a:gd fmla="*/ 32 w 41" name="T26"/>
                <a:gd fmla="*/ 8 h 38" name="T27"/>
                <a:gd fmla="*/ 31 w 41" name="T28"/>
                <a:gd fmla="*/ 16 h 38" name="T29"/>
                <a:gd fmla="*/ 25 w 41" name="T30"/>
                <a:gd fmla="*/ 21 h 38" name="T31"/>
                <a:gd fmla="*/ 22 w 41" name="T32"/>
                <a:gd fmla="*/ 20 h 38" name="T33"/>
                <a:gd fmla="*/ 21 w 41" name="T34"/>
                <a:gd fmla="*/ 20 h 38" name="T35"/>
                <a:gd fmla="*/ 20 w 41" name="T36"/>
                <a:gd fmla="*/ 25 h 38" name="T37"/>
                <a:gd fmla="*/ 19 w 41" name="T38"/>
                <a:gd fmla="*/ 28 h 38" name="T39"/>
                <a:gd fmla="*/ 15 w 41" name="T40"/>
                <a:gd fmla="*/ 27 h 38" name="T41"/>
                <a:gd fmla="*/ 7 w 41" name="T42"/>
                <a:gd fmla="*/ 28 h 38" name="T43"/>
                <a:gd fmla="*/ 2 w 41" name="T44"/>
                <a:gd fmla="*/ 33 h 38" name="T45"/>
                <a:gd fmla="*/ 3 w 41" name="T46"/>
                <a:gd fmla="*/ 35 h 38" name="T47"/>
                <a:gd fmla="*/ 7 w 41" name="T48"/>
                <a:gd fmla="*/ 34 h 38" name="T49"/>
                <a:gd fmla="*/ 11 w 41" name="T50"/>
                <a:gd fmla="*/ 33 h 38" name="T51"/>
                <a:gd fmla="*/ 15 w 41" name="T52"/>
                <a:gd fmla="*/ 32 h 38" name="T53"/>
                <a:gd fmla="*/ 18 w 41" name="T54"/>
                <a:gd fmla="*/ 34 h 38" name="T55"/>
                <a:gd fmla="*/ 21 w 41" name="T56"/>
                <a:gd fmla="*/ 38 h 38" name="T57"/>
                <a:gd fmla="*/ 25 w 41" name="T58"/>
                <a:gd fmla="*/ 34 h 38" name="T59"/>
                <a:gd fmla="*/ 27 w 41" name="T60"/>
                <a:gd fmla="*/ 33 h 38" name="T61"/>
                <a:gd fmla="*/ 32 w 41" name="T62"/>
                <a:gd fmla="*/ 32 h 38" name="T63"/>
                <a:gd fmla="*/ 34 w 41" name="T64"/>
                <a:gd fmla="*/ 32 h 38" name="T65"/>
                <a:gd fmla="*/ 35 w 41" name="T66"/>
                <a:gd fmla="*/ 28 h 38" name="T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b="b" l="0" r="r" t="0"/>
              <a:pathLst>
                <a:path h="38" w="41">
                  <a:moveTo>
                    <a:pt x="35" y="28"/>
                  </a:moveTo>
                  <a:cubicBezTo>
                    <a:pt x="36" y="28"/>
                    <a:pt x="36" y="27"/>
                    <a:pt x="37" y="27"/>
                  </a:cubicBezTo>
                  <a:cubicBezTo>
                    <a:pt x="37" y="27"/>
                    <a:pt x="37" y="28"/>
                    <a:pt x="37" y="28"/>
                  </a:cubicBezTo>
                  <a:cubicBezTo>
                    <a:pt x="37" y="28"/>
                    <a:pt x="36" y="29"/>
                    <a:pt x="36" y="30"/>
                  </a:cubicBezTo>
                  <a:cubicBezTo>
                    <a:pt x="37" y="31"/>
                    <a:pt x="38" y="31"/>
                    <a:pt x="39" y="31"/>
                  </a:cubicBezTo>
                  <a:cubicBezTo>
                    <a:pt x="39" y="31"/>
                    <a:pt x="39" y="30"/>
                    <a:pt x="39" y="28"/>
                  </a:cubicBezTo>
                  <a:cubicBezTo>
                    <a:pt x="39" y="27"/>
                    <a:pt x="41" y="28"/>
                    <a:pt x="40" y="27"/>
                  </a:cubicBezTo>
                  <a:cubicBezTo>
                    <a:pt x="39" y="26"/>
                    <a:pt x="39" y="24"/>
                    <a:pt x="39" y="24"/>
                  </a:cubicBezTo>
                  <a:cubicBezTo>
                    <a:pt x="39" y="23"/>
                    <a:pt x="39" y="21"/>
                    <a:pt x="39" y="20"/>
                  </a:cubicBezTo>
                  <a:cubicBezTo>
                    <a:pt x="39" y="19"/>
                    <a:pt x="38" y="16"/>
                    <a:pt x="38" y="16"/>
                  </a:cubicBezTo>
                  <a:cubicBezTo>
                    <a:pt x="38" y="15"/>
                    <a:pt x="38" y="14"/>
                    <a:pt x="38" y="14"/>
                  </a:cubicBezTo>
                  <a:cubicBezTo>
                    <a:pt x="39" y="14"/>
                    <a:pt x="39" y="14"/>
                    <a:pt x="39" y="14"/>
                  </a:cubicBezTo>
                  <a:cubicBezTo>
                    <a:pt x="40" y="14"/>
                    <a:pt x="39" y="13"/>
                    <a:pt x="39" y="12"/>
                  </a:cubicBezTo>
                  <a:cubicBezTo>
                    <a:pt x="39" y="11"/>
                    <a:pt x="40" y="10"/>
                    <a:pt x="40" y="9"/>
                  </a:cubicBezTo>
                  <a:cubicBezTo>
                    <a:pt x="40" y="9"/>
                    <a:pt x="38" y="4"/>
                    <a:pt x="37" y="4"/>
                  </a:cubicBezTo>
                  <a:cubicBezTo>
                    <a:pt x="37" y="4"/>
                    <a:pt x="36" y="1"/>
                    <a:pt x="35" y="1"/>
                  </a:cubicBezTo>
                  <a:cubicBezTo>
                    <a:pt x="35" y="0"/>
                    <a:pt x="34" y="0"/>
                    <a:pt x="34" y="0"/>
                  </a:cubicBezTo>
                  <a:cubicBezTo>
                    <a:pt x="33" y="0"/>
                    <a:pt x="33" y="1"/>
                    <a:pt x="33" y="1"/>
                  </a:cubicBezTo>
                  <a:cubicBezTo>
                    <a:pt x="33" y="1"/>
                    <a:pt x="34" y="1"/>
                    <a:pt x="34" y="1"/>
                  </a:cubicBezTo>
                  <a:cubicBezTo>
                    <a:pt x="35" y="1"/>
                    <a:pt x="35" y="2"/>
                    <a:pt x="35" y="2"/>
                  </a:cubicBezTo>
                  <a:cubicBezTo>
                    <a:pt x="35" y="3"/>
                    <a:pt x="34" y="2"/>
                    <a:pt x="33" y="2"/>
                  </a:cubicBezTo>
                  <a:cubicBezTo>
                    <a:pt x="33" y="2"/>
                    <a:pt x="33" y="2"/>
                    <a:pt x="32" y="1"/>
                  </a:cubicBezTo>
                  <a:cubicBezTo>
                    <a:pt x="32" y="1"/>
                    <a:pt x="32" y="0"/>
                    <a:pt x="31" y="0"/>
                  </a:cubicBezTo>
                  <a:cubicBezTo>
                    <a:pt x="31" y="1"/>
                    <a:pt x="31" y="1"/>
                    <a:pt x="31" y="2"/>
                  </a:cubicBezTo>
                  <a:cubicBezTo>
                    <a:pt x="31" y="2"/>
                    <a:pt x="31" y="3"/>
                    <a:pt x="30" y="3"/>
                  </a:cubicBezTo>
                  <a:cubicBezTo>
                    <a:pt x="30" y="4"/>
                    <a:pt x="31" y="4"/>
                    <a:pt x="31" y="5"/>
                  </a:cubicBezTo>
                  <a:cubicBezTo>
                    <a:pt x="32" y="6"/>
                    <a:pt x="32" y="6"/>
                    <a:pt x="31" y="7"/>
                  </a:cubicBezTo>
                  <a:cubicBezTo>
                    <a:pt x="31" y="7"/>
                    <a:pt x="32" y="7"/>
                    <a:pt x="32" y="8"/>
                  </a:cubicBezTo>
                  <a:cubicBezTo>
                    <a:pt x="33" y="8"/>
                    <a:pt x="32" y="11"/>
                    <a:pt x="32" y="12"/>
                  </a:cubicBezTo>
                  <a:cubicBezTo>
                    <a:pt x="32" y="13"/>
                    <a:pt x="32" y="15"/>
                    <a:pt x="31" y="16"/>
                  </a:cubicBezTo>
                  <a:cubicBezTo>
                    <a:pt x="30" y="17"/>
                    <a:pt x="29" y="19"/>
                    <a:pt x="28" y="19"/>
                  </a:cubicBezTo>
                  <a:cubicBezTo>
                    <a:pt x="27" y="19"/>
                    <a:pt x="25" y="21"/>
                    <a:pt x="25" y="21"/>
                  </a:cubicBezTo>
                  <a:cubicBezTo>
                    <a:pt x="25" y="22"/>
                    <a:pt x="24" y="22"/>
                    <a:pt x="23" y="22"/>
                  </a:cubicBezTo>
                  <a:cubicBezTo>
                    <a:pt x="23" y="22"/>
                    <a:pt x="22" y="21"/>
                    <a:pt x="22" y="20"/>
                  </a:cubicBezTo>
                  <a:cubicBezTo>
                    <a:pt x="23" y="20"/>
                    <a:pt x="23" y="19"/>
                    <a:pt x="23" y="19"/>
                  </a:cubicBezTo>
                  <a:cubicBezTo>
                    <a:pt x="22" y="19"/>
                    <a:pt x="21" y="19"/>
                    <a:pt x="21" y="20"/>
                  </a:cubicBezTo>
                  <a:cubicBezTo>
                    <a:pt x="21" y="20"/>
                    <a:pt x="21" y="21"/>
                    <a:pt x="21" y="22"/>
                  </a:cubicBezTo>
                  <a:cubicBezTo>
                    <a:pt x="21" y="23"/>
                    <a:pt x="20" y="24"/>
                    <a:pt x="20" y="25"/>
                  </a:cubicBezTo>
                  <a:cubicBezTo>
                    <a:pt x="19" y="26"/>
                    <a:pt x="20" y="26"/>
                    <a:pt x="20" y="27"/>
                  </a:cubicBezTo>
                  <a:cubicBezTo>
                    <a:pt x="20" y="28"/>
                    <a:pt x="19" y="28"/>
                    <a:pt x="19" y="28"/>
                  </a:cubicBezTo>
                  <a:cubicBezTo>
                    <a:pt x="18" y="28"/>
                    <a:pt x="18" y="27"/>
                    <a:pt x="17" y="27"/>
                  </a:cubicBezTo>
                  <a:cubicBezTo>
                    <a:pt x="17" y="27"/>
                    <a:pt x="17" y="27"/>
                    <a:pt x="15" y="27"/>
                  </a:cubicBezTo>
                  <a:cubicBezTo>
                    <a:pt x="13" y="27"/>
                    <a:pt x="13" y="27"/>
                    <a:pt x="12" y="28"/>
                  </a:cubicBezTo>
                  <a:cubicBezTo>
                    <a:pt x="11" y="28"/>
                    <a:pt x="8" y="28"/>
                    <a:pt x="7" y="28"/>
                  </a:cubicBezTo>
                  <a:cubicBezTo>
                    <a:pt x="6" y="28"/>
                    <a:pt x="5" y="30"/>
                    <a:pt x="4" y="31"/>
                  </a:cubicBezTo>
                  <a:cubicBezTo>
                    <a:pt x="3" y="31"/>
                    <a:pt x="3" y="32"/>
                    <a:pt x="2" y="33"/>
                  </a:cubicBezTo>
                  <a:cubicBezTo>
                    <a:pt x="2" y="33"/>
                    <a:pt x="0" y="33"/>
                    <a:pt x="0" y="34"/>
                  </a:cubicBezTo>
                  <a:cubicBezTo>
                    <a:pt x="0" y="35"/>
                    <a:pt x="2" y="35"/>
                    <a:pt x="3" y="35"/>
                  </a:cubicBezTo>
                  <a:cubicBezTo>
                    <a:pt x="4" y="35"/>
                    <a:pt x="5" y="35"/>
                    <a:pt x="5" y="34"/>
                  </a:cubicBezTo>
                  <a:cubicBezTo>
                    <a:pt x="5" y="34"/>
                    <a:pt x="6" y="34"/>
                    <a:pt x="7" y="34"/>
                  </a:cubicBezTo>
                  <a:cubicBezTo>
                    <a:pt x="7" y="35"/>
                    <a:pt x="9" y="34"/>
                    <a:pt x="9" y="34"/>
                  </a:cubicBezTo>
                  <a:cubicBezTo>
                    <a:pt x="10" y="34"/>
                    <a:pt x="10" y="33"/>
                    <a:pt x="11" y="33"/>
                  </a:cubicBezTo>
                  <a:cubicBezTo>
                    <a:pt x="11" y="33"/>
                    <a:pt x="12" y="33"/>
                    <a:pt x="13" y="32"/>
                  </a:cubicBezTo>
                  <a:cubicBezTo>
                    <a:pt x="13" y="32"/>
                    <a:pt x="15" y="32"/>
                    <a:pt x="15" y="32"/>
                  </a:cubicBezTo>
                  <a:cubicBezTo>
                    <a:pt x="16" y="32"/>
                    <a:pt x="17" y="32"/>
                    <a:pt x="18" y="32"/>
                  </a:cubicBezTo>
                  <a:cubicBezTo>
                    <a:pt x="19" y="33"/>
                    <a:pt x="18" y="34"/>
                    <a:pt x="18" y="34"/>
                  </a:cubicBezTo>
                  <a:cubicBezTo>
                    <a:pt x="17" y="34"/>
                    <a:pt x="18" y="36"/>
                    <a:pt x="19" y="36"/>
                  </a:cubicBezTo>
                  <a:cubicBezTo>
                    <a:pt x="20" y="37"/>
                    <a:pt x="20" y="38"/>
                    <a:pt x="21" y="38"/>
                  </a:cubicBezTo>
                  <a:cubicBezTo>
                    <a:pt x="23" y="38"/>
                    <a:pt x="23" y="35"/>
                    <a:pt x="24" y="35"/>
                  </a:cubicBezTo>
                  <a:cubicBezTo>
                    <a:pt x="24" y="34"/>
                    <a:pt x="25" y="34"/>
                    <a:pt x="25" y="34"/>
                  </a:cubicBezTo>
                  <a:cubicBezTo>
                    <a:pt x="25" y="34"/>
                    <a:pt x="25" y="32"/>
                    <a:pt x="25" y="32"/>
                  </a:cubicBezTo>
                  <a:cubicBezTo>
                    <a:pt x="26" y="32"/>
                    <a:pt x="26" y="33"/>
                    <a:pt x="27" y="33"/>
                  </a:cubicBezTo>
                  <a:cubicBezTo>
                    <a:pt x="27" y="33"/>
                    <a:pt x="28" y="33"/>
                    <a:pt x="29" y="33"/>
                  </a:cubicBezTo>
                  <a:cubicBezTo>
                    <a:pt x="30" y="33"/>
                    <a:pt x="31" y="32"/>
                    <a:pt x="32" y="32"/>
                  </a:cubicBezTo>
                  <a:cubicBezTo>
                    <a:pt x="32" y="31"/>
                    <a:pt x="32" y="30"/>
                    <a:pt x="33" y="30"/>
                  </a:cubicBezTo>
                  <a:cubicBezTo>
                    <a:pt x="33" y="30"/>
                    <a:pt x="33" y="32"/>
                    <a:pt x="34" y="32"/>
                  </a:cubicBezTo>
                  <a:cubicBezTo>
                    <a:pt x="34" y="32"/>
                    <a:pt x="34" y="29"/>
                    <a:pt x="34" y="29"/>
                  </a:cubicBezTo>
                  <a:cubicBezTo>
                    <a:pt x="34" y="28"/>
                    <a:pt x="35" y="28"/>
                    <a:pt x="35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02" name="Freeform 35"/>
            <p:cNvSpPr/>
            <p:nvPr/>
          </p:nvSpPr>
          <p:spPr bwMode="auto">
            <a:xfrm>
              <a:off x="6984853" y="3290004"/>
              <a:ext cx="113671" cy="105251"/>
            </a:xfrm>
            <a:custGeom>
              <a:gdLst>
                <a:gd fmla="*/ 20 w 23" name="T0"/>
                <a:gd fmla="*/ 9 h 21" name="T1"/>
                <a:gd fmla="*/ 20 w 23" name="T2"/>
                <a:gd fmla="*/ 7 h 21" name="T3"/>
                <a:gd fmla="*/ 17 w 23" name="T4"/>
                <a:gd fmla="*/ 8 h 21" name="T5"/>
                <a:gd fmla="*/ 16 w 23" name="T6"/>
                <a:gd fmla="*/ 6 h 21" name="T7"/>
                <a:gd fmla="*/ 14 w 23" name="T8"/>
                <a:gd fmla="*/ 7 h 21" name="T9"/>
                <a:gd fmla="*/ 10 w 23" name="T10"/>
                <a:gd fmla="*/ 4 h 21" name="T11"/>
                <a:gd fmla="*/ 6 w 23" name="T12"/>
                <a:gd fmla="*/ 1 h 21" name="T13"/>
                <a:gd fmla="*/ 5 w 23" name="T14"/>
                <a:gd fmla="*/ 1 h 21" name="T15"/>
                <a:gd fmla="*/ 5 w 23" name="T16"/>
                <a:gd fmla="*/ 3 h 21" name="T17"/>
                <a:gd fmla="*/ 6 w 23" name="T18"/>
                <a:gd fmla="*/ 8 h 21" name="T19"/>
                <a:gd fmla="*/ 6 w 23" name="T20"/>
                <a:gd fmla="*/ 10 h 21" name="T21"/>
                <a:gd fmla="*/ 5 w 23" name="T22"/>
                <a:gd fmla="*/ 13 h 21" name="T23"/>
                <a:gd fmla="*/ 3 w 23" name="T24"/>
                <a:gd fmla="*/ 12 h 21" name="T25"/>
                <a:gd fmla="*/ 2 w 23" name="T26"/>
                <a:gd fmla="*/ 14 h 21" name="T27"/>
                <a:gd fmla="*/ 1 w 23" name="T28"/>
                <a:gd fmla="*/ 15 h 21" name="T29"/>
                <a:gd fmla="*/ 2 w 23" name="T30"/>
                <a:gd fmla="*/ 18 h 21" name="T31"/>
                <a:gd fmla="*/ 2 w 23" name="T32"/>
                <a:gd fmla="*/ 19 h 21" name="T33"/>
                <a:gd fmla="*/ 3 w 23" name="T34"/>
                <a:gd fmla="*/ 20 h 21" name="T35"/>
                <a:gd fmla="*/ 5 w 23" name="T36"/>
                <a:gd fmla="*/ 19 h 21" name="T37"/>
                <a:gd fmla="*/ 6 w 23" name="T38"/>
                <a:gd fmla="*/ 19 h 21" name="T39"/>
                <a:gd fmla="*/ 5 w 23" name="T40"/>
                <a:gd fmla="*/ 17 h 21" name="T41"/>
                <a:gd fmla="*/ 3 w 23" name="T42"/>
                <a:gd fmla="*/ 17 h 21" name="T43"/>
                <a:gd fmla="*/ 3 w 23" name="T44"/>
                <a:gd fmla="*/ 15 h 21" name="T45"/>
                <a:gd fmla="*/ 5 w 23" name="T46"/>
                <a:gd fmla="*/ 16 h 21" name="T47"/>
                <a:gd fmla="*/ 7 w 23" name="T48"/>
                <a:gd fmla="*/ 15 h 21" name="T49"/>
                <a:gd fmla="*/ 10 w 23" name="T50"/>
                <a:gd fmla="*/ 16 h 21" name="T51"/>
                <a:gd fmla="*/ 14 w 23" name="T52"/>
                <a:gd fmla="*/ 18 h 21" name="T53"/>
                <a:gd fmla="*/ 15 w 23" name="T54"/>
                <a:gd fmla="*/ 16 h 21" name="T55"/>
                <a:gd fmla="*/ 18 w 23" name="T56"/>
                <a:gd fmla="*/ 12 h 21" name="T57"/>
                <a:gd fmla="*/ 23 w 23" name="T58"/>
                <a:gd fmla="*/ 11 h 21" name="T59"/>
                <a:gd fmla="*/ 21 w 23" name="T60"/>
                <a:gd fmla="*/ 11 h 21" name="T61"/>
                <a:gd fmla="*/ 20 w 23" name="T62"/>
                <a:gd fmla="*/ 9 h 21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21" w="23">
                  <a:moveTo>
                    <a:pt x="20" y="9"/>
                  </a:moveTo>
                  <a:cubicBezTo>
                    <a:pt x="20" y="8"/>
                    <a:pt x="20" y="7"/>
                    <a:pt x="20" y="7"/>
                  </a:cubicBezTo>
                  <a:cubicBezTo>
                    <a:pt x="19" y="6"/>
                    <a:pt x="18" y="8"/>
                    <a:pt x="17" y="8"/>
                  </a:cubicBezTo>
                  <a:cubicBezTo>
                    <a:pt x="16" y="8"/>
                    <a:pt x="16" y="7"/>
                    <a:pt x="16" y="6"/>
                  </a:cubicBezTo>
                  <a:cubicBezTo>
                    <a:pt x="16" y="6"/>
                    <a:pt x="15" y="6"/>
                    <a:pt x="14" y="7"/>
                  </a:cubicBezTo>
                  <a:cubicBezTo>
                    <a:pt x="13" y="7"/>
                    <a:pt x="11" y="5"/>
                    <a:pt x="10" y="4"/>
                  </a:cubicBezTo>
                  <a:cubicBezTo>
                    <a:pt x="8" y="3"/>
                    <a:pt x="6" y="1"/>
                    <a:pt x="6" y="1"/>
                  </a:cubicBezTo>
                  <a:cubicBezTo>
                    <a:pt x="6" y="0"/>
                    <a:pt x="5" y="1"/>
                    <a:pt x="5" y="1"/>
                  </a:cubicBezTo>
                  <a:cubicBezTo>
                    <a:pt x="4" y="2"/>
                    <a:pt x="5" y="2"/>
                    <a:pt x="5" y="3"/>
                  </a:cubicBezTo>
                  <a:cubicBezTo>
                    <a:pt x="6" y="3"/>
                    <a:pt x="6" y="7"/>
                    <a:pt x="6" y="8"/>
                  </a:cubicBezTo>
                  <a:cubicBezTo>
                    <a:pt x="6" y="8"/>
                    <a:pt x="6" y="10"/>
                    <a:pt x="6" y="10"/>
                  </a:cubicBezTo>
                  <a:cubicBezTo>
                    <a:pt x="7" y="11"/>
                    <a:pt x="6" y="12"/>
                    <a:pt x="5" y="13"/>
                  </a:cubicBezTo>
                  <a:cubicBezTo>
                    <a:pt x="5" y="13"/>
                    <a:pt x="4" y="12"/>
                    <a:pt x="3" y="12"/>
                  </a:cubicBezTo>
                  <a:cubicBezTo>
                    <a:pt x="2" y="12"/>
                    <a:pt x="3" y="13"/>
                    <a:pt x="2" y="14"/>
                  </a:cubicBezTo>
                  <a:cubicBezTo>
                    <a:pt x="2" y="14"/>
                    <a:pt x="1" y="15"/>
                    <a:pt x="1" y="15"/>
                  </a:cubicBezTo>
                  <a:cubicBezTo>
                    <a:pt x="0" y="16"/>
                    <a:pt x="1" y="17"/>
                    <a:pt x="2" y="18"/>
                  </a:cubicBezTo>
                  <a:cubicBezTo>
                    <a:pt x="3" y="19"/>
                    <a:pt x="2" y="19"/>
                    <a:pt x="2" y="19"/>
                  </a:cubicBezTo>
                  <a:cubicBezTo>
                    <a:pt x="2" y="20"/>
                    <a:pt x="2" y="20"/>
                    <a:pt x="3" y="20"/>
                  </a:cubicBezTo>
                  <a:cubicBezTo>
                    <a:pt x="4" y="21"/>
                    <a:pt x="4" y="20"/>
                    <a:pt x="5" y="19"/>
                  </a:cubicBezTo>
                  <a:cubicBezTo>
                    <a:pt x="5" y="19"/>
                    <a:pt x="6" y="19"/>
                    <a:pt x="6" y="19"/>
                  </a:cubicBezTo>
                  <a:cubicBezTo>
                    <a:pt x="7" y="19"/>
                    <a:pt x="6" y="17"/>
                    <a:pt x="5" y="17"/>
                  </a:cubicBezTo>
                  <a:cubicBezTo>
                    <a:pt x="4" y="17"/>
                    <a:pt x="4" y="17"/>
                    <a:pt x="3" y="17"/>
                  </a:cubicBezTo>
                  <a:cubicBezTo>
                    <a:pt x="2" y="16"/>
                    <a:pt x="3" y="15"/>
                    <a:pt x="3" y="15"/>
                  </a:cubicBezTo>
                  <a:cubicBezTo>
                    <a:pt x="4" y="15"/>
                    <a:pt x="5" y="16"/>
                    <a:pt x="5" y="16"/>
                  </a:cubicBezTo>
                  <a:cubicBezTo>
                    <a:pt x="5" y="17"/>
                    <a:pt x="7" y="15"/>
                    <a:pt x="7" y="15"/>
                  </a:cubicBezTo>
                  <a:cubicBezTo>
                    <a:pt x="8" y="15"/>
                    <a:pt x="9" y="16"/>
                    <a:pt x="10" y="16"/>
                  </a:cubicBezTo>
                  <a:cubicBezTo>
                    <a:pt x="11" y="16"/>
                    <a:pt x="14" y="17"/>
                    <a:pt x="14" y="18"/>
                  </a:cubicBezTo>
                  <a:cubicBezTo>
                    <a:pt x="15" y="19"/>
                    <a:pt x="15" y="17"/>
                    <a:pt x="15" y="16"/>
                  </a:cubicBezTo>
                  <a:cubicBezTo>
                    <a:pt x="16" y="14"/>
                    <a:pt x="17" y="13"/>
                    <a:pt x="18" y="12"/>
                  </a:cubicBezTo>
                  <a:cubicBezTo>
                    <a:pt x="19" y="12"/>
                    <a:pt x="23" y="11"/>
                    <a:pt x="23" y="11"/>
                  </a:cubicBezTo>
                  <a:cubicBezTo>
                    <a:pt x="23" y="11"/>
                    <a:pt x="22" y="11"/>
                    <a:pt x="21" y="11"/>
                  </a:cubicBezTo>
                  <a:cubicBezTo>
                    <a:pt x="21" y="11"/>
                    <a:pt x="20" y="9"/>
                    <a:pt x="20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03" name="Freeform 36"/>
            <p:cNvSpPr/>
            <p:nvPr/>
          </p:nvSpPr>
          <p:spPr bwMode="auto">
            <a:xfrm>
              <a:off x="6934332" y="3039505"/>
              <a:ext cx="109461" cy="235763"/>
            </a:xfrm>
            <a:custGeom>
              <a:gdLst>
                <a:gd fmla="*/ 2 w 22" name="T0"/>
                <a:gd fmla="*/ 9 h 47" name="T1"/>
                <a:gd fmla="*/ 5 w 22" name="T2"/>
                <a:gd fmla="*/ 13 h 47" name="T3"/>
                <a:gd fmla="*/ 7 w 22" name="T4"/>
                <a:gd fmla="*/ 18 h 47" name="T5"/>
                <a:gd fmla="*/ 8 w 22" name="T6"/>
                <a:gd fmla="*/ 22 h 47" name="T7"/>
                <a:gd fmla="*/ 9 w 22" name="T8"/>
                <a:gd fmla="*/ 25 h 47" name="T9"/>
                <a:gd fmla="*/ 9 w 22" name="T10"/>
                <a:gd fmla="*/ 26 h 47" name="T11"/>
                <a:gd fmla="*/ 9 w 22" name="T12"/>
                <a:gd fmla="*/ 30 h 47" name="T13"/>
                <a:gd fmla="*/ 12 w 22" name="T14"/>
                <a:gd fmla="*/ 37 h 47" name="T15"/>
                <a:gd fmla="*/ 14 w 22" name="T16"/>
                <a:gd fmla="*/ 47 h 47" name="T17"/>
                <a:gd fmla="*/ 16 w 22" name="T18"/>
                <a:gd fmla="*/ 44 h 47" name="T19"/>
                <a:gd fmla="*/ 20 w 22" name="T20"/>
                <a:gd fmla="*/ 46 h 47" name="T21"/>
                <a:gd fmla="*/ 18 w 22" name="T22"/>
                <a:gd fmla="*/ 42 h 47" name="T23"/>
                <a:gd fmla="*/ 15 w 22" name="T24"/>
                <a:gd fmla="*/ 38 h 47" name="T25"/>
                <a:gd fmla="*/ 15 w 22" name="T26"/>
                <a:gd fmla="*/ 34 h 47" name="T27"/>
                <a:gd fmla="*/ 15 w 22" name="T28"/>
                <a:gd fmla="*/ 30 h 47" name="T29"/>
                <a:gd fmla="*/ 21 w 22" name="T30"/>
                <a:gd fmla="*/ 33 h 47" name="T31"/>
                <a:gd fmla="*/ 19 w 22" name="T32"/>
                <a:gd fmla="*/ 30 h 47" name="T33"/>
                <a:gd fmla="*/ 19 w 22" name="T34"/>
                <a:gd fmla="*/ 29 h 47" name="T35"/>
                <a:gd fmla="*/ 19 w 22" name="T36"/>
                <a:gd fmla="*/ 29 h 47" name="T37"/>
                <a:gd fmla="*/ 18 w 22" name="T38"/>
                <a:gd fmla="*/ 28 h 47" name="T39"/>
                <a:gd fmla="*/ 18 w 22" name="T40"/>
                <a:gd fmla="*/ 28 h 47" name="T41"/>
                <a:gd fmla="*/ 18 w 22" name="T42"/>
                <a:gd fmla="*/ 27 h 47" name="T43"/>
                <a:gd fmla="*/ 18 w 22" name="T44"/>
                <a:gd fmla="*/ 27 h 47" name="T45"/>
                <a:gd fmla="*/ 17 w 22" name="T46"/>
                <a:gd fmla="*/ 26 h 47" name="T47"/>
                <a:gd fmla="*/ 17 w 22" name="T48"/>
                <a:gd fmla="*/ 24 h 47" name="T49"/>
                <a:gd fmla="*/ 14 w 22" name="T50"/>
                <a:gd fmla="*/ 21 h 47" name="T51"/>
                <a:gd fmla="*/ 10 w 22" name="T52"/>
                <a:gd fmla="*/ 13 h 47" name="T53"/>
                <a:gd fmla="*/ 8 w 22" name="T54"/>
                <a:gd fmla="*/ 10 h 47" name="T55"/>
                <a:gd fmla="*/ 6 w 22" name="T56"/>
                <a:gd fmla="*/ 4 h 47" name="T57"/>
                <a:gd fmla="*/ 5 w 22" name="T58"/>
                <a:gd fmla="*/ 2 h 47" name="T59"/>
                <a:gd fmla="*/ 1 w 22" name="T60"/>
                <a:gd fmla="*/ 1 h 47" name="T61"/>
                <a:gd fmla="*/ 4 w 22" name="T62"/>
                <a:gd fmla="*/ 4 h 47" name="T63"/>
                <a:gd fmla="*/ 2 w 22" name="T64"/>
                <a:gd fmla="*/ 5 h 47" name="T65"/>
                <a:gd fmla="*/ 2 w 22" name="T66"/>
                <a:gd fmla="*/ 9 h 47" name="T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b="b" l="0" r="r" t="0"/>
              <a:pathLst>
                <a:path h="47" w="22">
                  <a:moveTo>
                    <a:pt x="2" y="9"/>
                  </a:moveTo>
                  <a:cubicBezTo>
                    <a:pt x="3" y="10"/>
                    <a:pt x="4" y="11"/>
                    <a:pt x="5" y="13"/>
                  </a:cubicBezTo>
                  <a:cubicBezTo>
                    <a:pt x="6" y="14"/>
                    <a:pt x="6" y="18"/>
                    <a:pt x="7" y="18"/>
                  </a:cubicBezTo>
                  <a:cubicBezTo>
                    <a:pt x="8" y="19"/>
                    <a:pt x="8" y="21"/>
                    <a:pt x="8" y="22"/>
                  </a:cubicBezTo>
                  <a:cubicBezTo>
                    <a:pt x="8" y="22"/>
                    <a:pt x="9" y="24"/>
                    <a:pt x="9" y="25"/>
                  </a:cubicBezTo>
                  <a:cubicBezTo>
                    <a:pt x="9" y="25"/>
                    <a:pt x="9" y="26"/>
                    <a:pt x="9" y="26"/>
                  </a:cubicBezTo>
                  <a:cubicBezTo>
                    <a:pt x="9" y="27"/>
                    <a:pt x="9" y="29"/>
                    <a:pt x="9" y="30"/>
                  </a:cubicBezTo>
                  <a:cubicBezTo>
                    <a:pt x="9" y="31"/>
                    <a:pt x="12" y="36"/>
                    <a:pt x="12" y="37"/>
                  </a:cubicBezTo>
                  <a:cubicBezTo>
                    <a:pt x="12" y="38"/>
                    <a:pt x="13" y="46"/>
                    <a:pt x="14" y="47"/>
                  </a:cubicBezTo>
                  <a:cubicBezTo>
                    <a:pt x="16" y="47"/>
                    <a:pt x="15" y="45"/>
                    <a:pt x="16" y="44"/>
                  </a:cubicBezTo>
                  <a:cubicBezTo>
                    <a:pt x="16" y="44"/>
                    <a:pt x="18" y="46"/>
                    <a:pt x="20" y="46"/>
                  </a:cubicBezTo>
                  <a:cubicBezTo>
                    <a:pt x="22" y="47"/>
                    <a:pt x="18" y="42"/>
                    <a:pt x="18" y="42"/>
                  </a:cubicBezTo>
                  <a:cubicBezTo>
                    <a:pt x="18" y="41"/>
                    <a:pt x="16" y="39"/>
                    <a:pt x="15" y="38"/>
                  </a:cubicBezTo>
                  <a:cubicBezTo>
                    <a:pt x="14" y="37"/>
                    <a:pt x="14" y="35"/>
                    <a:pt x="15" y="34"/>
                  </a:cubicBezTo>
                  <a:cubicBezTo>
                    <a:pt x="15" y="33"/>
                    <a:pt x="15" y="31"/>
                    <a:pt x="15" y="30"/>
                  </a:cubicBezTo>
                  <a:cubicBezTo>
                    <a:pt x="16" y="30"/>
                    <a:pt x="20" y="32"/>
                    <a:pt x="21" y="33"/>
                  </a:cubicBezTo>
                  <a:cubicBezTo>
                    <a:pt x="22" y="33"/>
                    <a:pt x="20" y="31"/>
                    <a:pt x="19" y="30"/>
                  </a:cubicBezTo>
                  <a:cubicBezTo>
                    <a:pt x="19" y="30"/>
                    <a:pt x="19" y="30"/>
                    <a:pt x="19" y="29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9" y="29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6"/>
                    <a:pt x="18" y="26"/>
                    <a:pt x="17" y="26"/>
                  </a:cubicBezTo>
                  <a:cubicBezTo>
                    <a:pt x="17" y="25"/>
                    <a:pt x="17" y="25"/>
                    <a:pt x="17" y="24"/>
                  </a:cubicBezTo>
                  <a:cubicBezTo>
                    <a:pt x="17" y="23"/>
                    <a:pt x="15" y="22"/>
                    <a:pt x="14" y="21"/>
                  </a:cubicBezTo>
                  <a:cubicBezTo>
                    <a:pt x="13" y="19"/>
                    <a:pt x="11" y="14"/>
                    <a:pt x="10" y="13"/>
                  </a:cubicBezTo>
                  <a:cubicBezTo>
                    <a:pt x="9" y="12"/>
                    <a:pt x="9" y="12"/>
                    <a:pt x="8" y="10"/>
                  </a:cubicBezTo>
                  <a:cubicBezTo>
                    <a:pt x="8" y="9"/>
                    <a:pt x="6" y="5"/>
                    <a:pt x="6" y="4"/>
                  </a:cubicBezTo>
                  <a:cubicBezTo>
                    <a:pt x="5" y="3"/>
                    <a:pt x="5" y="3"/>
                    <a:pt x="5" y="2"/>
                  </a:cubicBezTo>
                  <a:cubicBezTo>
                    <a:pt x="5" y="1"/>
                    <a:pt x="2" y="0"/>
                    <a:pt x="1" y="1"/>
                  </a:cubicBezTo>
                  <a:cubicBezTo>
                    <a:pt x="0" y="1"/>
                    <a:pt x="3" y="3"/>
                    <a:pt x="4" y="4"/>
                  </a:cubicBezTo>
                  <a:cubicBezTo>
                    <a:pt x="4" y="5"/>
                    <a:pt x="3" y="4"/>
                    <a:pt x="2" y="5"/>
                  </a:cubicBezTo>
                  <a:cubicBezTo>
                    <a:pt x="1" y="6"/>
                    <a:pt x="2" y="8"/>
                    <a:pt x="2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04" name="Freeform 37"/>
            <p:cNvSpPr/>
            <p:nvPr/>
          </p:nvSpPr>
          <p:spPr bwMode="auto">
            <a:xfrm>
              <a:off x="6696464" y="3908880"/>
              <a:ext cx="119987" cy="134721"/>
            </a:xfrm>
            <a:custGeom>
              <a:gdLst>
                <a:gd fmla="*/ 5 w 24" name="T0"/>
                <a:gd fmla="*/ 1 h 27" name="T1"/>
                <a:gd fmla="*/ 3 w 24" name="T2"/>
                <a:gd fmla="*/ 4 h 27" name="T3"/>
                <a:gd fmla="*/ 4 w 24" name="T4"/>
                <a:gd fmla="*/ 12 h 27" name="T5"/>
                <a:gd fmla="*/ 1 w 24" name="T6"/>
                <a:gd fmla="*/ 11 h 27" name="T7"/>
                <a:gd fmla="*/ 1 w 24" name="T8"/>
                <a:gd fmla="*/ 14 h 27" name="T9"/>
                <a:gd fmla="*/ 3 w 24" name="T10"/>
                <a:gd fmla="*/ 17 h 27" name="T11"/>
                <a:gd fmla="*/ 6 w 24" name="T12"/>
                <a:gd fmla="*/ 19 h 27" name="T13"/>
                <a:gd fmla="*/ 6 w 24" name="T14"/>
                <a:gd fmla="*/ 21 h 27" name="T15"/>
                <a:gd fmla="*/ 9 w 24" name="T16"/>
                <a:gd fmla="*/ 22 h 27" name="T17"/>
                <a:gd fmla="*/ 12 w 24" name="T18"/>
                <a:gd fmla="*/ 21 h 27" name="T19"/>
                <a:gd fmla="*/ 12 w 24" name="T20"/>
                <a:gd fmla="*/ 22 h 27" name="T21"/>
                <a:gd fmla="*/ 14 w 24" name="T22"/>
                <a:gd fmla="*/ 23 h 27" name="T23"/>
                <a:gd fmla="*/ 17 w 24" name="T24"/>
                <a:gd fmla="*/ 24 h 27" name="T25"/>
                <a:gd fmla="*/ 17 w 24" name="T26"/>
                <a:gd fmla="*/ 22 h 27" name="T27"/>
                <a:gd fmla="*/ 19 w 24" name="T28"/>
                <a:gd fmla="*/ 24 h 27" name="T29"/>
                <a:gd fmla="*/ 18 w 24" name="T30"/>
                <a:gd fmla="*/ 26 h 27" name="T31"/>
                <a:gd fmla="*/ 23 w 24" name="T32"/>
                <a:gd fmla="*/ 27 h 27" name="T33"/>
                <a:gd fmla="*/ 23 w 24" name="T34"/>
                <a:gd fmla="*/ 26 h 27" name="T35"/>
                <a:gd fmla="*/ 21 w 24" name="T36"/>
                <a:gd fmla="*/ 24 h 27" name="T37"/>
                <a:gd fmla="*/ 21 w 24" name="T38"/>
                <a:gd fmla="*/ 22 h 27" name="T39"/>
                <a:gd fmla="*/ 19 w 24" name="T40"/>
                <a:gd fmla="*/ 21 h 27" name="T41"/>
                <a:gd fmla="*/ 17 w 24" name="T42"/>
                <a:gd fmla="*/ 20 h 27" name="T43"/>
                <a:gd fmla="*/ 12 w 24" name="T44"/>
                <a:gd fmla="*/ 20 h 27" name="T45"/>
                <a:gd fmla="*/ 11 w 24" name="T46"/>
                <a:gd fmla="*/ 17 h 27" name="T47"/>
                <a:gd fmla="*/ 13 w 24" name="T48"/>
                <a:gd fmla="*/ 18 h 27" name="T49"/>
                <a:gd fmla="*/ 12 w 24" name="T50"/>
                <a:gd fmla="*/ 16 h 27" name="T51"/>
                <a:gd fmla="*/ 10 w 24" name="T52"/>
                <a:gd fmla="*/ 14 h 27" name="T53"/>
                <a:gd fmla="*/ 12 w 24" name="T54"/>
                <a:gd fmla="*/ 12 h 27" name="T55"/>
                <a:gd fmla="*/ 11 w 24" name="T56"/>
                <a:gd fmla="*/ 7 h 27" name="T57"/>
                <a:gd fmla="*/ 10 w 24" name="T58"/>
                <a:gd fmla="*/ 4 h 27" name="T59"/>
                <a:gd fmla="*/ 8 w 24" name="T60"/>
                <a:gd fmla="*/ 2 h 27" name="T61"/>
                <a:gd fmla="*/ 5 w 24" name="T62"/>
                <a:gd fmla="*/ 1 h 27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27" w="24">
                  <a:moveTo>
                    <a:pt x="5" y="1"/>
                  </a:moveTo>
                  <a:cubicBezTo>
                    <a:pt x="3" y="1"/>
                    <a:pt x="2" y="2"/>
                    <a:pt x="3" y="4"/>
                  </a:cubicBezTo>
                  <a:cubicBezTo>
                    <a:pt x="3" y="5"/>
                    <a:pt x="4" y="11"/>
                    <a:pt x="4" y="12"/>
                  </a:cubicBezTo>
                  <a:cubicBezTo>
                    <a:pt x="3" y="13"/>
                    <a:pt x="2" y="11"/>
                    <a:pt x="1" y="11"/>
                  </a:cubicBezTo>
                  <a:cubicBezTo>
                    <a:pt x="0" y="11"/>
                    <a:pt x="2" y="14"/>
                    <a:pt x="1" y="14"/>
                  </a:cubicBezTo>
                  <a:cubicBezTo>
                    <a:pt x="1" y="15"/>
                    <a:pt x="2" y="16"/>
                    <a:pt x="3" y="17"/>
                  </a:cubicBezTo>
                  <a:cubicBezTo>
                    <a:pt x="4" y="18"/>
                    <a:pt x="7" y="18"/>
                    <a:pt x="6" y="19"/>
                  </a:cubicBezTo>
                  <a:cubicBezTo>
                    <a:pt x="4" y="20"/>
                    <a:pt x="5" y="20"/>
                    <a:pt x="6" y="21"/>
                  </a:cubicBezTo>
                  <a:cubicBezTo>
                    <a:pt x="7" y="21"/>
                    <a:pt x="8" y="22"/>
                    <a:pt x="9" y="22"/>
                  </a:cubicBezTo>
                  <a:cubicBezTo>
                    <a:pt x="11" y="23"/>
                    <a:pt x="11" y="22"/>
                    <a:pt x="12" y="21"/>
                  </a:cubicBezTo>
                  <a:cubicBezTo>
                    <a:pt x="13" y="21"/>
                    <a:pt x="12" y="22"/>
                    <a:pt x="12" y="22"/>
                  </a:cubicBezTo>
                  <a:cubicBezTo>
                    <a:pt x="12" y="23"/>
                    <a:pt x="13" y="23"/>
                    <a:pt x="14" y="23"/>
                  </a:cubicBezTo>
                  <a:cubicBezTo>
                    <a:pt x="16" y="23"/>
                    <a:pt x="16" y="24"/>
                    <a:pt x="17" y="24"/>
                  </a:cubicBezTo>
                  <a:cubicBezTo>
                    <a:pt x="17" y="25"/>
                    <a:pt x="17" y="23"/>
                    <a:pt x="17" y="22"/>
                  </a:cubicBezTo>
                  <a:cubicBezTo>
                    <a:pt x="17" y="22"/>
                    <a:pt x="18" y="23"/>
                    <a:pt x="19" y="24"/>
                  </a:cubicBezTo>
                  <a:cubicBezTo>
                    <a:pt x="19" y="25"/>
                    <a:pt x="18" y="25"/>
                    <a:pt x="18" y="26"/>
                  </a:cubicBezTo>
                  <a:cubicBezTo>
                    <a:pt x="19" y="26"/>
                    <a:pt x="22" y="27"/>
                    <a:pt x="23" y="27"/>
                  </a:cubicBezTo>
                  <a:cubicBezTo>
                    <a:pt x="24" y="27"/>
                    <a:pt x="23" y="26"/>
                    <a:pt x="23" y="26"/>
                  </a:cubicBezTo>
                  <a:cubicBezTo>
                    <a:pt x="23" y="25"/>
                    <a:pt x="22" y="24"/>
                    <a:pt x="21" y="24"/>
                  </a:cubicBezTo>
                  <a:cubicBezTo>
                    <a:pt x="21" y="23"/>
                    <a:pt x="22" y="23"/>
                    <a:pt x="21" y="22"/>
                  </a:cubicBezTo>
                  <a:cubicBezTo>
                    <a:pt x="21" y="21"/>
                    <a:pt x="20" y="21"/>
                    <a:pt x="19" y="21"/>
                  </a:cubicBezTo>
                  <a:cubicBezTo>
                    <a:pt x="18" y="21"/>
                    <a:pt x="18" y="21"/>
                    <a:pt x="17" y="20"/>
                  </a:cubicBezTo>
                  <a:cubicBezTo>
                    <a:pt x="16" y="20"/>
                    <a:pt x="14" y="20"/>
                    <a:pt x="12" y="20"/>
                  </a:cubicBezTo>
                  <a:cubicBezTo>
                    <a:pt x="11" y="20"/>
                    <a:pt x="11" y="18"/>
                    <a:pt x="11" y="17"/>
                  </a:cubicBezTo>
                  <a:cubicBezTo>
                    <a:pt x="11" y="16"/>
                    <a:pt x="12" y="18"/>
                    <a:pt x="13" y="18"/>
                  </a:cubicBezTo>
                  <a:cubicBezTo>
                    <a:pt x="15" y="19"/>
                    <a:pt x="13" y="16"/>
                    <a:pt x="12" y="16"/>
                  </a:cubicBezTo>
                  <a:cubicBezTo>
                    <a:pt x="11" y="15"/>
                    <a:pt x="10" y="14"/>
                    <a:pt x="10" y="14"/>
                  </a:cubicBezTo>
                  <a:cubicBezTo>
                    <a:pt x="10" y="13"/>
                    <a:pt x="12" y="12"/>
                    <a:pt x="12" y="12"/>
                  </a:cubicBezTo>
                  <a:cubicBezTo>
                    <a:pt x="12" y="11"/>
                    <a:pt x="13" y="8"/>
                    <a:pt x="11" y="7"/>
                  </a:cubicBezTo>
                  <a:cubicBezTo>
                    <a:pt x="9" y="5"/>
                    <a:pt x="9" y="4"/>
                    <a:pt x="10" y="4"/>
                  </a:cubicBezTo>
                  <a:cubicBezTo>
                    <a:pt x="10" y="3"/>
                    <a:pt x="10" y="2"/>
                    <a:pt x="8" y="2"/>
                  </a:cubicBezTo>
                  <a:cubicBezTo>
                    <a:pt x="6" y="2"/>
                    <a:pt x="7" y="0"/>
                    <a:pt x="5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05" name="Freeform 38"/>
            <p:cNvSpPr/>
            <p:nvPr/>
          </p:nvSpPr>
          <p:spPr bwMode="auto">
            <a:xfrm>
              <a:off x="6816449" y="4043599"/>
              <a:ext cx="37891" cy="54731"/>
            </a:xfrm>
            <a:custGeom>
              <a:gdLst>
                <a:gd fmla="*/ 1 w 8" name="T0"/>
                <a:gd fmla="*/ 1 h 11" name="T1"/>
                <a:gd fmla="*/ 2 w 8" name="T2"/>
                <a:gd fmla="*/ 2 h 11" name="T3"/>
                <a:gd fmla="*/ 4 w 8" name="T4"/>
                <a:gd fmla="*/ 5 h 11" name="T5"/>
                <a:gd fmla="*/ 4 w 8" name="T6"/>
                <a:gd fmla="*/ 7 h 11" name="T7"/>
                <a:gd fmla="*/ 3 w 8" name="T8"/>
                <a:gd fmla="*/ 8 h 11" name="T9"/>
                <a:gd fmla="*/ 5 w 8" name="T10"/>
                <a:gd fmla="*/ 11 h 11" name="T11"/>
                <a:gd fmla="*/ 6 w 8" name="T12"/>
                <a:gd fmla="*/ 8 h 11" name="T13"/>
                <a:gd fmla="*/ 7 w 8" name="T14"/>
                <a:gd fmla="*/ 6 h 11" name="T15"/>
                <a:gd fmla="*/ 6 w 8" name="T16"/>
                <a:gd fmla="*/ 3 h 11" name="T17"/>
                <a:gd fmla="*/ 4 w 8" name="T18"/>
                <a:gd fmla="*/ 1 h 11" name="T19"/>
                <a:gd fmla="*/ 1 w 8" name="T20"/>
                <a:gd fmla="*/ 1 h 11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1" w="8">
                  <a:moveTo>
                    <a:pt x="1" y="1"/>
                  </a:moveTo>
                  <a:cubicBezTo>
                    <a:pt x="1" y="2"/>
                    <a:pt x="0" y="1"/>
                    <a:pt x="2" y="2"/>
                  </a:cubicBezTo>
                  <a:cubicBezTo>
                    <a:pt x="3" y="3"/>
                    <a:pt x="4" y="4"/>
                    <a:pt x="4" y="5"/>
                  </a:cubicBezTo>
                  <a:cubicBezTo>
                    <a:pt x="4" y="6"/>
                    <a:pt x="5" y="7"/>
                    <a:pt x="4" y="7"/>
                  </a:cubicBezTo>
                  <a:cubicBezTo>
                    <a:pt x="4" y="7"/>
                    <a:pt x="3" y="7"/>
                    <a:pt x="3" y="8"/>
                  </a:cubicBezTo>
                  <a:cubicBezTo>
                    <a:pt x="4" y="9"/>
                    <a:pt x="5" y="11"/>
                    <a:pt x="5" y="11"/>
                  </a:cubicBezTo>
                  <a:cubicBezTo>
                    <a:pt x="6" y="10"/>
                    <a:pt x="5" y="8"/>
                    <a:pt x="6" y="8"/>
                  </a:cubicBezTo>
                  <a:cubicBezTo>
                    <a:pt x="7" y="7"/>
                    <a:pt x="8" y="8"/>
                    <a:pt x="7" y="6"/>
                  </a:cubicBezTo>
                  <a:cubicBezTo>
                    <a:pt x="7" y="5"/>
                    <a:pt x="7" y="3"/>
                    <a:pt x="6" y="3"/>
                  </a:cubicBezTo>
                  <a:cubicBezTo>
                    <a:pt x="5" y="2"/>
                    <a:pt x="5" y="1"/>
                    <a:pt x="4" y="1"/>
                  </a:cubicBezTo>
                  <a:cubicBezTo>
                    <a:pt x="2" y="0"/>
                    <a:pt x="2" y="1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06" name="Freeform 39"/>
            <p:cNvSpPr/>
            <p:nvPr/>
          </p:nvSpPr>
          <p:spPr bwMode="auto">
            <a:xfrm>
              <a:off x="6791191" y="4102541"/>
              <a:ext cx="109461" cy="90516"/>
            </a:xfrm>
            <a:custGeom>
              <a:gdLst>
                <a:gd fmla="*/ 20 w 22" name="T0"/>
                <a:gd fmla="*/ 9 h 18" name="T1"/>
                <a:gd fmla="*/ 14 w 22" name="T2"/>
                <a:gd fmla="*/ 1 h 18" name="T3"/>
                <a:gd fmla="*/ 14 w 22" name="T4"/>
                <a:gd fmla="*/ 5 h 18" name="T5"/>
                <a:gd fmla="*/ 11 w 22" name="T6"/>
                <a:gd fmla="*/ 6 h 18" name="T7"/>
                <a:gd fmla="*/ 8 w 22" name="T8"/>
                <a:gd fmla="*/ 8 h 18" name="T9"/>
                <a:gd fmla="*/ 6 w 22" name="T10"/>
                <a:gd fmla="*/ 7 h 18" name="T11"/>
                <a:gd fmla="*/ 4 w 22" name="T12"/>
                <a:gd fmla="*/ 8 h 18" name="T13"/>
                <a:gd fmla="*/ 3 w 22" name="T14"/>
                <a:gd fmla="*/ 8 h 18" name="T15"/>
                <a:gd fmla="*/ 0 w 22" name="T16"/>
                <a:gd fmla="*/ 10 h 18" name="T17"/>
                <a:gd fmla="*/ 1 w 22" name="T18"/>
                <a:gd fmla="*/ 12 h 18" name="T19"/>
                <a:gd fmla="*/ 3 w 22" name="T20"/>
                <a:gd fmla="*/ 10 h 18" name="T21"/>
                <a:gd fmla="*/ 5 w 22" name="T22"/>
                <a:gd fmla="*/ 12 h 18" name="T23"/>
                <a:gd fmla="*/ 8 w 22" name="T24"/>
                <a:gd fmla="*/ 10 h 18" name="T25"/>
                <a:gd fmla="*/ 10 w 22" name="T26"/>
                <a:gd fmla="*/ 12 h 18" name="T27"/>
                <a:gd fmla="*/ 11 w 22" name="T28"/>
                <a:gd fmla="*/ 16 h 18" name="T29"/>
                <a:gd fmla="*/ 15 w 22" name="T30"/>
                <a:gd fmla="*/ 18 h 18" name="T31"/>
                <a:gd fmla="*/ 17 w 22" name="T32"/>
                <a:gd fmla="*/ 16 h 18" name="T33"/>
                <a:gd fmla="*/ 16 w 22" name="T34"/>
                <a:gd fmla="*/ 14 h 18" name="T35"/>
                <a:gd fmla="*/ 18 w 22" name="T36"/>
                <a:gd fmla="*/ 13 h 18" name="T37"/>
                <a:gd fmla="*/ 21 w 22" name="T38"/>
                <a:gd fmla="*/ 14 h 18" name="T39"/>
                <a:gd fmla="*/ 20 w 22" name="T40"/>
                <a:gd fmla="*/ 9 h 18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18" w="22">
                  <a:moveTo>
                    <a:pt x="20" y="9"/>
                  </a:moveTo>
                  <a:cubicBezTo>
                    <a:pt x="19" y="7"/>
                    <a:pt x="16" y="1"/>
                    <a:pt x="14" y="1"/>
                  </a:cubicBezTo>
                  <a:cubicBezTo>
                    <a:pt x="14" y="0"/>
                    <a:pt x="14" y="5"/>
                    <a:pt x="14" y="5"/>
                  </a:cubicBezTo>
                  <a:cubicBezTo>
                    <a:pt x="13" y="5"/>
                    <a:pt x="11" y="5"/>
                    <a:pt x="11" y="6"/>
                  </a:cubicBezTo>
                  <a:cubicBezTo>
                    <a:pt x="11" y="7"/>
                    <a:pt x="9" y="9"/>
                    <a:pt x="8" y="8"/>
                  </a:cubicBezTo>
                  <a:cubicBezTo>
                    <a:pt x="8" y="8"/>
                    <a:pt x="7" y="7"/>
                    <a:pt x="6" y="7"/>
                  </a:cubicBezTo>
                  <a:cubicBezTo>
                    <a:pt x="6" y="7"/>
                    <a:pt x="4" y="7"/>
                    <a:pt x="4" y="8"/>
                  </a:cubicBezTo>
                  <a:cubicBezTo>
                    <a:pt x="5" y="8"/>
                    <a:pt x="4" y="8"/>
                    <a:pt x="3" y="8"/>
                  </a:cubicBezTo>
                  <a:cubicBezTo>
                    <a:pt x="2" y="9"/>
                    <a:pt x="0" y="9"/>
                    <a:pt x="0" y="10"/>
                  </a:cubicBezTo>
                  <a:cubicBezTo>
                    <a:pt x="1" y="11"/>
                    <a:pt x="0" y="13"/>
                    <a:pt x="1" y="12"/>
                  </a:cubicBezTo>
                  <a:cubicBezTo>
                    <a:pt x="2" y="11"/>
                    <a:pt x="2" y="10"/>
                    <a:pt x="3" y="10"/>
                  </a:cubicBezTo>
                  <a:cubicBezTo>
                    <a:pt x="3" y="11"/>
                    <a:pt x="3" y="12"/>
                    <a:pt x="5" y="12"/>
                  </a:cubicBezTo>
                  <a:cubicBezTo>
                    <a:pt x="6" y="11"/>
                    <a:pt x="8" y="10"/>
                    <a:pt x="8" y="10"/>
                  </a:cubicBezTo>
                  <a:cubicBezTo>
                    <a:pt x="9" y="11"/>
                    <a:pt x="11" y="12"/>
                    <a:pt x="10" y="12"/>
                  </a:cubicBezTo>
                  <a:cubicBezTo>
                    <a:pt x="10" y="13"/>
                    <a:pt x="9" y="15"/>
                    <a:pt x="11" y="16"/>
                  </a:cubicBezTo>
                  <a:cubicBezTo>
                    <a:pt x="13" y="18"/>
                    <a:pt x="14" y="18"/>
                    <a:pt x="15" y="18"/>
                  </a:cubicBezTo>
                  <a:cubicBezTo>
                    <a:pt x="16" y="18"/>
                    <a:pt x="18" y="17"/>
                    <a:pt x="17" y="16"/>
                  </a:cubicBezTo>
                  <a:cubicBezTo>
                    <a:pt x="16" y="15"/>
                    <a:pt x="16" y="14"/>
                    <a:pt x="16" y="14"/>
                  </a:cubicBezTo>
                  <a:cubicBezTo>
                    <a:pt x="16" y="13"/>
                    <a:pt x="17" y="13"/>
                    <a:pt x="18" y="13"/>
                  </a:cubicBezTo>
                  <a:cubicBezTo>
                    <a:pt x="19" y="14"/>
                    <a:pt x="20" y="15"/>
                    <a:pt x="21" y="14"/>
                  </a:cubicBezTo>
                  <a:cubicBezTo>
                    <a:pt x="22" y="13"/>
                    <a:pt x="20" y="11"/>
                    <a:pt x="20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07" name="Freeform 40"/>
            <p:cNvSpPr/>
            <p:nvPr/>
          </p:nvSpPr>
          <p:spPr bwMode="auto">
            <a:xfrm>
              <a:off x="6765929" y="4064649"/>
              <a:ext cx="39995" cy="33680"/>
            </a:xfrm>
            <a:custGeom>
              <a:gdLst>
                <a:gd fmla="*/ 5 w 8" name="T0"/>
                <a:gd fmla="*/ 5 h 7" name="T1"/>
                <a:gd fmla="*/ 7 w 8" name="T2"/>
                <a:gd fmla="*/ 3 h 7" name="T3"/>
                <a:gd fmla="*/ 5 w 8" name="T4"/>
                <a:gd fmla="*/ 1 h 7" name="T5"/>
                <a:gd fmla="*/ 2 w 8" name="T6"/>
                <a:gd fmla="*/ 0 h 7" name="T7"/>
                <a:gd fmla="*/ 3 w 8" name="T8"/>
                <a:gd fmla="*/ 3 h 7" name="T9"/>
                <a:gd fmla="*/ 2 w 8" name="T10"/>
                <a:gd fmla="*/ 6 h 7" name="T11"/>
                <a:gd fmla="*/ 5 w 8" name="T12"/>
                <a:gd fmla="*/ 5 h 7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7" w="8">
                  <a:moveTo>
                    <a:pt x="5" y="5"/>
                  </a:moveTo>
                  <a:cubicBezTo>
                    <a:pt x="6" y="4"/>
                    <a:pt x="6" y="4"/>
                    <a:pt x="7" y="3"/>
                  </a:cubicBezTo>
                  <a:cubicBezTo>
                    <a:pt x="8" y="3"/>
                    <a:pt x="7" y="1"/>
                    <a:pt x="5" y="1"/>
                  </a:cubicBezTo>
                  <a:cubicBezTo>
                    <a:pt x="4" y="1"/>
                    <a:pt x="3" y="0"/>
                    <a:pt x="2" y="0"/>
                  </a:cubicBezTo>
                  <a:cubicBezTo>
                    <a:pt x="0" y="0"/>
                    <a:pt x="2" y="2"/>
                    <a:pt x="3" y="3"/>
                  </a:cubicBezTo>
                  <a:cubicBezTo>
                    <a:pt x="4" y="4"/>
                    <a:pt x="2" y="4"/>
                    <a:pt x="2" y="6"/>
                  </a:cubicBezTo>
                  <a:cubicBezTo>
                    <a:pt x="2" y="7"/>
                    <a:pt x="4" y="6"/>
                    <a:pt x="5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08" name="Freeform 41"/>
            <p:cNvSpPr/>
            <p:nvPr/>
          </p:nvSpPr>
          <p:spPr bwMode="auto">
            <a:xfrm>
              <a:off x="6791191" y="4083595"/>
              <a:ext cx="25260" cy="50520"/>
            </a:xfrm>
            <a:custGeom>
              <a:gdLst>
                <a:gd fmla="*/ 4 w 5" name="T0"/>
                <a:gd fmla="*/ 0 h 10" name="T1"/>
                <a:gd fmla="*/ 1 w 5" name="T2"/>
                <a:gd fmla="*/ 3 h 10" name="T3"/>
                <a:gd fmla="*/ 1 w 5" name="T4"/>
                <a:gd fmla="*/ 6 h 10" name="T5"/>
                <a:gd fmla="*/ 4 w 5" name="T6"/>
                <a:gd fmla="*/ 9 h 10" name="T7"/>
                <a:gd fmla="*/ 4 w 5" name="T8"/>
                <a:gd fmla="*/ 4 h 10" name="T9"/>
                <a:gd fmla="*/ 4 w 5" name="T10"/>
                <a:gd fmla="*/ 0 h 10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0" w="5">
                  <a:moveTo>
                    <a:pt x="4" y="0"/>
                  </a:moveTo>
                  <a:cubicBezTo>
                    <a:pt x="3" y="0"/>
                    <a:pt x="2" y="2"/>
                    <a:pt x="1" y="3"/>
                  </a:cubicBezTo>
                  <a:cubicBezTo>
                    <a:pt x="1" y="4"/>
                    <a:pt x="0" y="5"/>
                    <a:pt x="1" y="6"/>
                  </a:cubicBezTo>
                  <a:cubicBezTo>
                    <a:pt x="2" y="7"/>
                    <a:pt x="4" y="10"/>
                    <a:pt x="4" y="9"/>
                  </a:cubicBezTo>
                  <a:cubicBezTo>
                    <a:pt x="4" y="8"/>
                    <a:pt x="4" y="6"/>
                    <a:pt x="4" y="4"/>
                  </a:cubicBezTo>
                  <a:cubicBezTo>
                    <a:pt x="4" y="3"/>
                    <a:pt x="5" y="1"/>
                    <a:pt x="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09" name="Freeform 42"/>
            <p:cNvSpPr/>
            <p:nvPr/>
          </p:nvSpPr>
          <p:spPr bwMode="auto">
            <a:xfrm>
              <a:off x="6816451" y="4098331"/>
              <a:ext cx="33680" cy="14735"/>
            </a:xfrm>
            <a:custGeom>
              <a:gdLst>
                <a:gd fmla="*/ 1 w 7" name="T0"/>
                <a:gd fmla="*/ 3 h 3" name="T1"/>
                <a:gd fmla="*/ 3 w 7" name="T2"/>
                <a:gd fmla="*/ 1 h 3" name="T3"/>
                <a:gd fmla="*/ 1 w 7" name="T4"/>
                <a:gd fmla="*/ 3 h 3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3" w="7">
                  <a:moveTo>
                    <a:pt x="1" y="3"/>
                  </a:moveTo>
                  <a:cubicBezTo>
                    <a:pt x="2" y="3"/>
                    <a:pt x="7" y="2"/>
                    <a:pt x="3" y="1"/>
                  </a:cubicBezTo>
                  <a:cubicBezTo>
                    <a:pt x="1" y="0"/>
                    <a:pt x="0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10" name="Freeform 43"/>
            <p:cNvSpPr/>
            <p:nvPr/>
          </p:nvSpPr>
          <p:spPr bwMode="auto">
            <a:xfrm>
              <a:off x="6725934" y="4028865"/>
              <a:ext cx="29471" cy="25260"/>
            </a:xfrm>
            <a:custGeom>
              <a:gdLst>
                <a:gd fmla="*/ 4 w 6" name="T0"/>
                <a:gd fmla="*/ 0 h 5" name="T1"/>
                <a:gd fmla="*/ 0 w 6" name="T2"/>
                <a:gd fmla="*/ 0 h 5" name="T3"/>
                <a:gd fmla="*/ 2 w 6" name="T4"/>
                <a:gd fmla="*/ 2 h 5" name="T5"/>
                <a:gd fmla="*/ 5 w 6" name="T6"/>
                <a:gd fmla="*/ 5 h 5" name="T7"/>
                <a:gd fmla="*/ 6 w 6" name="T8"/>
                <a:gd fmla="*/ 3 h 5" name="T9"/>
                <a:gd fmla="*/ 4 w 6" name="T10"/>
                <a:gd fmla="*/ 0 h 5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5" w="6">
                  <a:moveTo>
                    <a:pt x="4" y="0"/>
                  </a:moveTo>
                  <a:cubicBezTo>
                    <a:pt x="3" y="0"/>
                    <a:pt x="0" y="0"/>
                    <a:pt x="0" y="0"/>
                  </a:cubicBezTo>
                  <a:cubicBezTo>
                    <a:pt x="1" y="1"/>
                    <a:pt x="1" y="2"/>
                    <a:pt x="2" y="2"/>
                  </a:cubicBezTo>
                  <a:cubicBezTo>
                    <a:pt x="3" y="2"/>
                    <a:pt x="3" y="5"/>
                    <a:pt x="5" y="5"/>
                  </a:cubicBezTo>
                  <a:cubicBezTo>
                    <a:pt x="6" y="5"/>
                    <a:pt x="6" y="4"/>
                    <a:pt x="6" y="3"/>
                  </a:cubicBezTo>
                  <a:cubicBezTo>
                    <a:pt x="6" y="2"/>
                    <a:pt x="6" y="1"/>
                    <a:pt x="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11" name="Freeform 44"/>
            <p:cNvSpPr/>
            <p:nvPr/>
          </p:nvSpPr>
          <p:spPr bwMode="auto">
            <a:xfrm>
              <a:off x="6675415" y="4079385"/>
              <a:ext cx="50520" cy="58940"/>
            </a:xfrm>
            <a:custGeom>
              <a:gdLst>
                <a:gd fmla="*/ 4 w 10" name="T0"/>
                <a:gd fmla="*/ 7 h 12" name="T1"/>
                <a:gd fmla="*/ 1 w 10" name="T2"/>
                <a:gd fmla="*/ 12 h 12" name="T3"/>
                <a:gd fmla="*/ 6 w 10" name="T4"/>
                <a:gd fmla="*/ 8 h 12" name="T5"/>
                <a:gd fmla="*/ 10 w 10" name="T6"/>
                <a:gd fmla="*/ 4 h 12" name="T7"/>
                <a:gd fmla="*/ 8 w 10" name="T8"/>
                <a:gd fmla="*/ 1 h 12" name="T9"/>
                <a:gd fmla="*/ 8 w 10" name="T10"/>
                <a:gd fmla="*/ 3 h 12" name="T11"/>
                <a:gd fmla="*/ 4 w 10" name="T12"/>
                <a:gd fmla="*/ 7 h 1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2" w="10">
                  <a:moveTo>
                    <a:pt x="4" y="7"/>
                  </a:moveTo>
                  <a:cubicBezTo>
                    <a:pt x="4" y="7"/>
                    <a:pt x="0" y="12"/>
                    <a:pt x="1" y="12"/>
                  </a:cubicBezTo>
                  <a:cubicBezTo>
                    <a:pt x="2" y="12"/>
                    <a:pt x="5" y="8"/>
                    <a:pt x="6" y="8"/>
                  </a:cubicBezTo>
                  <a:cubicBezTo>
                    <a:pt x="7" y="7"/>
                    <a:pt x="10" y="5"/>
                    <a:pt x="10" y="4"/>
                  </a:cubicBezTo>
                  <a:cubicBezTo>
                    <a:pt x="10" y="3"/>
                    <a:pt x="9" y="0"/>
                    <a:pt x="8" y="1"/>
                  </a:cubicBezTo>
                  <a:cubicBezTo>
                    <a:pt x="8" y="1"/>
                    <a:pt x="9" y="3"/>
                    <a:pt x="8" y="3"/>
                  </a:cubicBezTo>
                  <a:cubicBezTo>
                    <a:pt x="7" y="4"/>
                    <a:pt x="5" y="6"/>
                    <a:pt x="4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12" name="Freeform 45"/>
            <p:cNvSpPr/>
            <p:nvPr/>
          </p:nvSpPr>
          <p:spPr bwMode="auto">
            <a:xfrm>
              <a:off x="7020638" y="4327777"/>
              <a:ext cx="532569" cy="244183"/>
            </a:xfrm>
            <a:custGeom>
              <a:gdLst>
                <a:gd fmla="*/ 80 w 107" name="T0"/>
                <a:gd fmla="*/ 36 h 49" name="T1"/>
                <a:gd fmla="*/ 87 w 107" name="T2"/>
                <a:gd fmla="*/ 44 h 49" name="T3"/>
                <a:gd fmla="*/ 100 w 107" name="T4"/>
                <a:gd fmla="*/ 47 h 49" name="T5"/>
                <a:gd fmla="*/ 105 w 107" name="T6"/>
                <a:gd fmla="*/ 48 h 49" name="T7"/>
                <a:gd fmla="*/ 93 w 107" name="T8"/>
                <a:gd fmla="*/ 40 h 49" name="T9"/>
                <a:gd fmla="*/ 83 w 107" name="T10"/>
                <a:gd fmla="*/ 29 h 49" name="T11"/>
                <a:gd fmla="*/ 82 w 107" name="T12"/>
                <a:gd fmla="*/ 25 h 49" name="T13"/>
                <a:gd fmla="*/ 73 w 107" name="T14"/>
                <a:gd fmla="*/ 20 h 49" name="T15"/>
                <a:gd fmla="*/ 65 w 107" name="T16"/>
                <a:gd fmla="*/ 15 h 49" name="T17"/>
                <a:gd fmla="*/ 51 w 107" name="T18"/>
                <a:gd fmla="*/ 11 h 49" name="T19"/>
                <a:gd fmla="*/ 50 w 107" name="T20"/>
                <a:gd fmla="*/ 10 h 49" name="T21"/>
                <a:gd fmla="*/ 48 w 107" name="T22"/>
                <a:gd fmla="*/ 9 h 49" name="T23"/>
                <a:gd fmla="*/ 48 w 107" name="T24"/>
                <a:gd fmla="*/ 9 h 49" name="T25"/>
                <a:gd fmla="*/ 47 w 107" name="T26"/>
                <a:gd fmla="*/ 9 h 49" name="T27"/>
                <a:gd fmla="*/ 45 w 107" name="T28"/>
                <a:gd fmla="*/ 9 h 49" name="T29"/>
                <a:gd fmla="*/ 33 w 107" name="T30"/>
                <a:gd fmla="*/ 5 h 49" name="T31"/>
                <a:gd fmla="*/ 28 w 107" name="T32"/>
                <a:gd fmla="*/ 7 h 49" name="T33"/>
                <a:gd fmla="*/ 28 w 107" name="T34"/>
                <a:gd fmla="*/ 10 h 49" name="T35"/>
                <a:gd fmla="*/ 25 w 107" name="T36"/>
                <a:gd fmla="*/ 14 h 49" name="T37"/>
                <a:gd fmla="*/ 19 w 107" name="T38"/>
                <a:gd fmla="*/ 9 h 49" name="T39"/>
                <a:gd fmla="*/ 14 w 107" name="T40"/>
                <a:gd fmla="*/ 3 h 49" name="T41"/>
                <a:gd fmla="*/ 5 w 107" name="T42"/>
                <a:gd fmla="*/ 2 h 49" name="T43"/>
                <a:gd fmla="*/ 2 w 107" name="T44"/>
                <a:gd fmla="*/ 3 h 49" name="T45"/>
                <a:gd fmla="*/ 9 w 107" name="T46"/>
                <a:gd fmla="*/ 7 h 49" name="T47"/>
                <a:gd fmla="*/ 13 w 107" name="T48"/>
                <a:gd fmla="*/ 11 h 49" name="T49"/>
                <a:gd fmla="*/ 15 w 107" name="T50"/>
                <a:gd fmla="*/ 15 h 49" name="T51"/>
                <a:gd fmla="*/ 18 w 107" name="T52"/>
                <a:gd fmla="*/ 16 h 49" name="T53"/>
                <a:gd fmla="*/ 21 w 107" name="T54"/>
                <a:gd fmla="*/ 17 h 49" name="T55"/>
                <a:gd fmla="*/ 36 w 107" name="T56"/>
                <a:gd fmla="*/ 23 h 49" name="T57"/>
                <a:gd fmla="*/ 48 w 107" name="T58"/>
                <a:gd fmla="*/ 34 h 49" name="T59"/>
                <a:gd fmla="*/ 42 w 107" name="T60"/>
                <a:gd fmla="*/ 38 h 49" name="T61"/>
                <a:gd fmla="*/ 49 w 107" name="T62"/>
                <a:gd fmla="*/ 37 h 49" name="T63"/>
                <a:gd fmla="*/ 54 w 107" name="T64"/>
                <a:gd fmla="*/ 37 h 49" name="T65"/>
                <a:gd fmla="*/ 54 w 107" name="T66"/>
                <a:gd fmla="*/ 38 h 49" name="T67"/>
                <a:gd fmla="*/ 55 w 107" name="T68"/>
                <a:gd fmla="*/ 39 h 49" name="T69"/>
                <a:gd fmla="*/ 56 w 107" name="T70"/>
                <a:gd fmla="*/ 40 h 49" name="T71"/>
                <a:gd fmla="*/ 57 w 107" name="T72"/>
                <a:gd fmla="*/ 41 h 49" name="T73"/>
                <a:gd fmla="*/ 58 w 107" name="T74"/>
                <a:gd fmla="*/ 41 h 49" name="T75"/>
                <a:gd fmla="*/ 59 w 107" name="T76"/>
                <a:gd fmla="*/ 42 h 49" name="T77"/>
                <a:gd fmla="*/ 59 w 107" name="T78"/>
                <a:gd fmla="*/ 42 h 49" name="T79"/>
                <a:gd fmla="*/ 66 w 107" name="T80"/>
                <a:gd fmla="*/ 42 h 49" name="T81"/>
                <a:gd fmla="*/ 66 w 107" name="T82"/>
                <a:gd fmla="*/ 37 h 49" name="T83"/>
                <a:gd fmla="*/ 70 w 107" name="T84"/>
                <a:gd fmla="*/ 35 h 49" name="T85"/>
                <a:gd fmla="*/ 76 w 107" name="T86"/>
                <a:gd fmla="*/ 35 h 49" name="T8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b="b" l="0" r="r" t="0"/>
              <a:pathLst>
                <a:path h="49" w="107">
                  <a:moveTo>
                    <a:pt x="76" y="35"/>
                  </a:moveTo>
                  <a:cubicBezTo>
                    <a:pt x="78" y="36"/>
                    <a:pt x="79" y="36"/>
                    <a:pt x="80" y="36"/>
                  </a:cubicBezTo>
                  <a:cubicBezTo>
                    <a:pt x="80" y="36"/>
                    <a:pt x="83" y="39"/>
                    <a:pt x="83" y="39"/>
                  </a:cubicBezTo>
                  <a:cubicBezTo>
                    <a:pt x="83" y="39"/>
                    <a:pt x="86" y="43"/>
                    <a:pt x="87" y="44"/>
                  </a:cubicBezTo>
                  <a:cubicBezTo>
                    <a:pt x="88" y="45"/>
                    <a:pt x="91" y="45"/>
                    <a:pt x="92" y="45"/>
                  </a:cubicBezTo>
                  <a:cubicBezTo>
                    <a:pt x="94" y="45"/>
                    <a:pt x="98" y="47"/>
                    <a:pt x="100" y="47"/>
                  </a:cubicBezTo>
                  <a:cubicBezTo>
                    <a:pt x="101" y="48"/>
                    <a:pt x="101" y="49"/>
                    <a:pt x="103" y="49"/>
                  </a:cubicBezTo>
                  <a:cubicBezTo>
                    <a:pt x="105" y="49"/>
                    <a:pt x="107" y="49"/>
                    <a:pt x="105" y="48"/>
                  </a:cubicBezTo>
                  <a:cubicBezTo>
                    <a:pt x="103" y="47"/>
                    <a:pt x="103" y="46"/>
                    <a:pt x="100" y="44"/>
                  </a:cubicBezTo>
                  <a:cubicBezTo>
                    <a:pt x="98" y="43"/>
                    <a:pt x="95" y="41"/>
                    <a:pt x="93" y="40"/>
                  </a:cubicBezTo>
                  <a:cubicBezTo>
                    <a:pt x="92" y="40"/>
                    <a:pt x="91" y="38"/>
                    <a:pt x="89" y="36"/>
                  </a:cubicBezTo>
                  <a:cubicBezTo>
                    <a:pt x="87" y="34"/>
                    <a:pt x="81" y="29"/>
                    <a:pt x="83" y="29"/>
                  </a:cubicBezTo>
                  <a:cubicBezTo>
                    <a:pt x="84" y="29"/>
                    <a:pt x="88" y="30"/>
                    <a:pt x="87" y="29"/>
                  </a:cubicBezTo>
                  <a:cubicBezTo>
                    <a:pt x="86" y="28"/>
                    <a:pt x="84" y="26"/>
                    <a:pt x="82" y="25"/>
                  </a:cubicBezTo>
                  <a:cubicBezTo>
                    <a:pt x="80" y="25"/>
                    <a:pt x="76" y="24"/>
                    <a:pt x="75" y="23"/>
                  </a:cubicBezTo>
                  <a:cubicBezTo>
                    <a:pt x="75" y="22"/>
                    <a:pt x="76" y="22"/>
                    <a:pt x="73" y="20"/>
                  </a:cubicBezTo>
                  <a:cubicBezTo>
                    <a:pt x="70" y="19"/>
                    <a:pt x="69" y="18"/>
                    <a:pt x="68" y="17"/>
                  </a:cubicBezTo>
                  <a:cubicBezTo>
                    <a:pt x="67" y="16"/>
                    <a:pt x="68" y="16"/>
                    <a:pt x="65" y="15"/>
                  </a:cubicBezTo>
                  <a:cubicBezTo>
                    <a:pt x="63" y="15"/>
                    <a:pt x="62" y="14"/>
                    <a:pt x="59" y="13"/>
                  </a:cubicBezTo>
                  <a:cubicBezTo>
                    <a:pt x="57" y="12"/>
                    <a:pt x="53" y="12"/>
                    <a:pt x="51" y="11"/>
                  </a:cubicBezTo>
                  <a:cubicBezTo>
                    <a:pt x="51" y="11"/>
                    <a:pt x="51" y="10"/>
                    <a:pt x="50" y="10"/>
                  </a:cubicBezTo>
                  <a:cubicBezTo>
                    <a:pt x="50" y="10"/>
                    <a:pt x="50" y="10"/>
                    <a:pt x="50" y="10"/>
                  </a:cubicBezTo>
                  <a:cubicBezTo>
                    <a:pt x="49" y="10"/>
                    <a:pt x="49" y="10"/>
                    <a:pt x="48" y="10"/>
                  </a:cubicBezTo>
                  <a:cubicBezTo>
                    <a:pt x="48" y="10"/>
                    <a:pt x="48" y="10"/>
                    <a:pt x="48" y="9"/>
                  </a:cubicBezTo>
                  <a:cubicBezTo>
                    <a:pt x="48" y="9"/>
                    <a:pt x="48" y="9"/>
                    <a:pt x="48" y="9"/>
                  </a:cubicBezTo>
                  <a:cubicBezTo>
                    <a:pt x="48" y="9"/>
                    <a:pt x="48" y="9"/>
                    <a:pt x="48" y="9"/>
                  </a:cubicBezTo>
                  <a:cubicBezTo>
                    <a:pt x="48" y="9"/>
                    <a:pt x="47" y="9"/>
                    <a:pt x="47" y="9"/>
                  </a:cubicBezTo>
                  <a:cubicBezTo>
                    <a:pt x="47" y="9"/>
                    <a:pt x="47" y="9"/>
                    <a:pt x="47" y="9"/>
                  </a:cubicBezTo>
                  <a:cubicBezTo>
                    <a:pt x="48" y="8"/>
                    <a:pt x="46" y="7"/>
                    <a:pt x="46" y="7"/>
                  </a:cubicBezTo>
                  <a:cubicBezTo>
                    <a:pt x="46" y="8"/>
                    <a:pt x="46" y="9"/>
                    <a:pt x="45" y="9"/>
                  </a:cubicBezTo>
                  <a:cubicBezTo>
                    <a:pt x="44" y="9"/>
                    <a:pt x="42" y="8"/>
                    <a:pt x="40" y="8"/>
                  </a:cubicBezTo>
                  <a:cubicBezTo>
                    <a:pt x="38" y="8"/>
                    <a:pt x="34" y="5"/>
                    <a:pt x="33" y="5"/>
                  </a:cubicBezTo>
                  <a:cubicBezTo>
                    <a:pt x="33" y="5"/>
                    <a:pt x="32" y="8"/>
                    <a:pt x="31" y="8"/>
                  </a:cubicBezTo>
                  <a:cubicBezTo>
                    <a:pt x="31" y="8"/>
                    <a:pt x="30" y="7"/>
                    <a:pt x="28" y="7"/>
                  </a:cubicBezTo>
                  <a:cubicBezTo>
                    <a:pt x="27" y="7"/>
                    <a:pt x="25" y="8"/>
                    <a:pt x="25" y="8"/>
                  </a:cubicBezTo>
                  <a:cubicBezTo>
                    <a:pt x="26" y="8"/>
                    <a:pt x="28" y="9"/>
                    <a:pt x="28" y="10"/>
                  </a:cubicBezTo>
                  <a:cubicBezTo>
                    <a:pt x="27" y="10"/>
                    <a:pt x="28" y="12"/>
                    <a:pt x="27" y="12"/>
                  </a:cubicBezTo>
                  <a:cubicBezTo>
                    <a:pt x="27" y="12"/>
                    <a:pt x="26" y="14"/>
                    <a:pt x="25" y="14"/>
                  </a:cubicBezTo>
                  <a:cubicBezTo>
                    <a:pt x="23" y="13"/>
                    <a:pt x="24" y="12"/>
                    <a:pt x="24" y="11"/>
                  </a:cubicBezTo>
                  <a:cubicBezTo>
                    <a:pt x="23" y="11"/>
                    <a:pt x="20" y="9"/>
                    <a:pt x="19" y="9"/>
                  </a:cubicBezTo>
                  <a:cubicBezTo>
                    <a:pt x="17" y="9"/>
                    <a:pt x="20" y="8"/>
                    <a:pt x="18" y="6"/>
                  </a:cubicBezTo>
                  <a:cubicBezTo>
                    <a:pt x="17" y="4"/>
                    <a:pt x="15" y="3"/>
                    <a:pt x="14" y="3"/>
                  </a:cubicBezTo>
                  <a:cubicBezTo>
                    <a:pt x="14" y="3"/>
                    <a:pt x="9" y="2"/>
                    <a:pt x="8" y="1"/>
                  </a:cubicBezTo>
                  <a:cubicBezTo>
                    <a:pt x="7" y="1"/>
                    <a:pt x="5" y="2"/>
                    <a:pt x="5" y="2"/>
                  </a:cubicBezTo>
                  <a:cubicBezTo>
                    <a:pt x="4" y="2"/>
                    <a:pt x="0" y="0"/>
                    <a:pt x="1" y="1"/>
                  </a:cubicBezTo>
                  <a:cubicBezTo>
                    <a:pt x="1" y="2"/>
                    <a:pt x="1" y="3"/>
                    <a:pt x="2" y="3"/>
                  </a:cubicBezTo>
                  <a:cubicBezTo>
                    <a:pt x="3" y="3"/>
                    <a:pt x="3" y="2"/>
                    <a:pt x="4" y="3"/>
                  </a:cubicBezTo>
                  <a:cubicBezTo>
                    <a:pt x="5" y="5"/>
                    <a:pt x="5" y="6"/>
                    <a:pt x="9" y="7"/>
                  </a:cubicBezTo>
                  <a:cubicBezTo>
                    <a:pt x="12" y="9"/>
                    <a:pt x="16" y="8"/>
                    <a:pt x="15" y="9"/>
                  </a:cubicBezTo>
                  <a:cubicBezTo>
                    <a:pt x="15" y="9"/>
                    <a:pt x="14" y="11"/>
                    <a:pt x="13" y="11"/>
                  </a:cubicBezTo>
                  <a:cubicBezTo>
                    <a:pt x="12" y="11"/>
                    <a:pt x="9" y="11"/>
                    <a:pt x="11" y="12"/>
                  </a:cubicBezTo>
                  <a:cubicBezTo>
                    <a:pt x="13" y="13"/>
                    <a:pt x="16" y="15"/>
                    <a:pt x="15" y="15"/>
                  </a:cubicBezTo>
                  <a:cubicBezTo>
                    <a:pt x="14" y="15"/>
                    <a:pt x="13" y="16"/>
                    <a:pt x="15" y="17"/>
                  </a:cubicBezTo>
                  <a:cubicBezTo>
                    <a:pt x="17" y="18"/>
                    <a:pt x="18" y="17"/>
                    <a:pt x="18" y="16"/>
                  </a:cubicBezTo>
                  <a:cubicBezTo>
                    <a:pt x="17" y="15"/>
                    <a:pt x="16" y="13"/>
                    <a:pt x="18" y="14"/>
                  </a:cubicBezTo>
                  <a:cubicBezTo>
                    <a:pt x="19" y="15"/>
                    <a:pt x="19" y="16"/>
                    <a:pt x="21" y="17"/>
                  </a:cubicBezTo>
                  <a:cubicBezTo>
                    <a:pt x="24" y="18"/>
                    <a:pt x="29" y="19"/>
                    <a:pt x="31" y="20"/>
                  </a:cubicBezTo>
                  <a:cubicBezTo>
                    <a:pt x="32" y="21"/>
                    <a:pt x="35" y="23"/>
                    <a:pt x="36" y="23"/>
                  </a:cubicBezTo>
                  <a:cubicBezTo>
                    <a:pt x="37" y="23"/>
                    <a:pt x="40" y="24"/>
                    <a:pt x="42" y="26"/>
                  </a:cubicBezTo>
                  <a:cubicBezTo>
                    <a:pt x="44" y="29"/>
                    <a:pt x="49" y="34"/>
                    <a:pt x="48" y="34"/>
                  </a:cubicBezTo>
                  <a:cubicBezTo>
                    <a:pt x="47" y="34"/>
                    <a:pt x="45" y="33"/>
                    <a:pt x="44" y="34"/>
                  </a:cubicBezTo>
                  <a:cubicBezTo>
                    <a:pt x="44" y="35"/>
                    <a:pt x="41" y="38"/>
                    <a:pt x="42" y="38"/>
                  </a:cubicBezTo>
                  <a:cubicBezTo>
                    <a:pt x="43" y="38"/>
                    <a:pt x="47" y="35"/>
                    <a:pt x="47" y="36"/>
                  </a:cubicBezTo>
                  <a:cubicBezTo>
                    <a:pt x="47" y="36"/>
                    <a:pt x="48" y="38"/>
                    <a:pt x="49" y="37"/>
                  </a:cubicBezTo>
                  <a:cubicBezTo>
                    <a:pt x="50" y="36"/>
                    <a:pt x="51" y="35"/>
                    <a:pt x="51" y="36"/>
                  </a:cubicBezTo>
                  <a:cubicBezTo>
                    <a:pt x="52" y="36"/>
                    <a:pt x="53" y="36"/>
                    <a:pt x="54" y="37"/>
                  </a:cubicBezTo>
                  <a:cubicBezTo>
                    <a:pt x="54" y="38"/>
                    <a:pt x="54" y="38"/>
                    <a:pt x="54" y="38"/>
                  </a:cubicBezTo>
                  <a:cubicBezTo>
                    <a:pt x="54" y="38"/>
                    <a:pt x="54" y="38"/>
                    <a:pt x="54" y="38"/>
                  </a:cubicBezTo>
                  <a:cubicBezTo>
                    <a:pt x="55" y="38"/>
                    <a:pt x="55" y="39"/>
                    <a:pt x="55" y="39"/>
                  </a:cubicBezTo>
                  <a:cubicBezTo>
                    <a:pt x="55" y="39"/>
                    <a:pt x="55" y="39"/>
                    <a:pt x="55" y="39"/>
                  </a:cubicBezTo>
                  <a:cubicBezTo>
                    <a:pt x="55" y="39"/>
                    <a:pt x="56" y="40"/>
                    <a:pt x="56" y="40"/>
                  </a:cubicBezTo>
                  <a:cubicBezTo>
                    <a:pt x="56" y="40"/>
                    <a:pt x="56" y="40"/>
                    <a:pt x="56" y="40"/>
                  </a:cubicBezTo>
                  <a:cubicBezTo>
                    <a:pt x="56" y="40"/>
                    <a:pt x="57" y="41"/>
                    <a:pt x="57" y="41"/>
                  </a:cubicBezTo>
                  <a:cubicBezTo>
                    <a:pt x="57" y="41"/>
                    <a:pt x="57" y="41"/>
                    <a:pt x="57" y="41"/>
                  </a:cubicBezTo>
                  <a:cubicBezTo>
                    <a:pt x="57" y="41"/>
                    <a:pt x="57" y="41"/>
                    <a:pt x="57" y="41"/>
                  </a:cubicBezTo>
                  <a:cubicBezTo>
                    <a:pt x="57" y="41"/>
                    <a:pt x="58" y="41"/>
                    <a:pt x="58" y="41"/>
                  </a:cubicBezTo>
                  <a:cubicBezTo>
                    <a:pt x="58" y="41"/>
                    <a:pt x="58" y="41"/>
                    <a:pt x="58" y="41"/>
                  </a:cubicBezTo>
                  <a:cubicBezTo>
                    <a:pt x="58" y="42"/>
                    <a:pt x="58" y="42"/>
                    <a:pt x="59" y="42"/>
                  </a:cubicBezTo>
                  <a:cubicBezTo>
                    <a:pt x="59" y="42"/>
                    <a:pt x="59" y="42"/>
                    <a:pt x="59" y="42"/>
                  </a:cubicBezTo>
                  <a:cubicBezTo>
                    <a:pt x="59" y="42"/>
                    <a:pt x="59" y="42"/>
                    <a:pt x="59" y="42"/>
                  </a:cubicBezTo>
                  <a:cubicBezTo>
                    <a:pt x="60" y="42"/>
                    <a:pt x="60" y="42"/>
                    <a:pt x="60" y="42"/>
                  </a:cubicBezTo>
                  <a:cubicBezTo>
                    <a:pt x="61" y="42"/>
                    <a:pt x="64" y="42"/>
                    <a:pt x="66" y="42"/>
                  </a:cubicBezTo>
                  <a:cubicBezTo>
                    <a:pt x="67" y="42"/>
                    <a:pt x="69" y="41"/>
                    <a:pt x="68" y="40"/>
                  </a:cubicBezTo>
                  <a:cubicBezTo>
                    <a:pt x="67" y="39"/>
                    <a:pt x="65" y="37"/>
                    <a:pt x="66" y="37"/>
                  </a:cubicBezTo>
                  <a:cubicBezTo>
                    <a:pt x="67" y="36"/>
                    <a:pt x="69" y="37"/>
                    <a:pt x="69" y="36"/>
                  </a:cubicBezTo>
                  <a:cubicBezTo>
                    <a:pt x="69" y="36"/>
                    <a:pt x="69" y="35"/>
                    <a:pt x="70" y="35"/>
                  </a:cubicBezTo>
                  <a:cubicBezTo>
                    <a:pt x="71" y="34"/>
                    <a:pt x="74" y="36"/>
                    <a:pt x="74" y="35"/>
                  </a:cubicBezTo>
                  <a:cubicBezTo>
                    <a:pt x="75" y="35"/>
                    <a:pt x="73" y="34"/>
                    <a:pt x="76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13" name="Freeform 46"/>
            <p:cNvSpPr/>
            <p:nvPr/>
          </p:nvSpPr>
          <p:spPr bwMode="auto">
            <a:xfrm>
              <a:off x="7462691" y="4433027"/>
              <a:ext cx="79991" cy="29471"/>
            </a:xfrm>
            <a:custGeom>
              <a:gdLst>
                <a:gd fmla="*/ 12 w 16" name="T0"/>
                <a:gd fmla="*/ 1 h 6" name="T1"/>
                <a:gd fmla="*/ 8 w 16" name="T2"/>
                <a:gd fmla="*/ 4 h 6" name="T3"/>
                <a:gd fmla="*/ 6 w 16" name="T4"/>
                <a:gd fmla="*/ 3 h 6" name="T5"/>
                <a:gd fmla="*/ 1 w 16" name="T6"/>
                <a:gd fmla="*/ 5 h 6" name="T7"/>
                <a:gd fmla="*/ 11 w 16" name="T8"/>
                <a:gd fmla="*/ 6 h 6" name="T9"/>
                <a:gd fmla="*/ 15 w 16" name="T10"/>
                <a:gd fmla="*/ 2 h 6" name="T11"/>
                <a:gd fmla="*/ 12 w 16" name="T12"/>
                <a:gd fmla="*/ 1 h 6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6" w="16">
                  <a:moveTo>
                    <a:pt x="12" y="1"/>
                  </a:moveTo>
                  <a:cubicBezTo>
                    <a:pt x="11" y="1"/>
                    <a:pt x="9" y="4"/>
                    <a:pt x="8" y="4"/>
                  </a:cubicBezTo>
                  <a:cubicBezTo>
                    <a:pt x="7" y="4"/>
                    <a:pt x="7" y="2"/>
                    <a:pt x="6" y="3"/>
                  </a:cubicBezTo>
                  <a:cubicBezTo>
                    <a:pt x="6" y="3"/>
                    <a:pt x="0" y="4"/>
                    <a:pt x="1" y="5"/>
                  </a:cubicBezTo>
                  <a:cubicBezTo>
                    <a:pt x="2" y="5"/>
                    <a:pt x="10" y="6"/>
                    <a:pt x="11" y="6"/>
                  </a:cubicBezTo>
                  <a:cubicBezTo>
                    <a:pt x="12" y="5"/>
                    <a:pt x="16" y="3"/>
                    <a:pt x="15" y="2"/>
                  </a:cubicBezTo>
                  <a:cubicBezTo>
                    <a:pt x="15" y="1"/>
                    <a:pt x="12" y="0"/>
                    <a:pt x="12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14" name="Freeform 47"/>
            <p:cNvSpPr/>
            <p:nvPr/>
          </p:nvSpPr>
          <p:spPr bwMode="auto">
            <a:xfrm>
              <a:off x="7601621" y="4454078"/>
              <a:ext cx="54731" cy="29471"/>
            </a:xfrm>
            <a:custGeom>
              <a:gdLst>
                <a:gd fmla="*/ 5 w 11" name="T0"/>
                <a:gd fmla="*/ 5 h 6" name="T1"/>
                <a:gd fmla="*/ 2 w 11" name="T2"/>
                <a:gd fmla="*/ 0 h 6" name="T3"/>
                <a:gd fmla="*/ 5 w 11" name="T4"/>
                <a:gd fmla="*/ 5 h 6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6" w="11">
                  <a:moveTo>
                    <a:pt x="5" y="5"/>
                  </a:moveTo>
                  <a:cubicBezTo>
                    <a:pt x="11" y="6"/>
                    <a:pt x="4" y="1"/>
                    <a:pt x="2" y="0"/>
                  </a:cubicBezTo>
                  <a:cubicBezTo>
                    <a:pt x="0" y="0"/>
                    <a:pt x="4" y="5"/>
                    <a:pt x="5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15" name="Freeform 48"/>
            <p:cNvSpPr/>
            <p:nvPr/>
          </p:nvSpPr>
          <p:spPr bwMode="auto">
            <a:xfrm>
              <a:off x="7921585" y="4807720"/>
              <a:ext cx="88411" cy="54731"/>
            </a:xfrm>
            <a:custGeom>
              <a:gdLst>
                <a:gd fmla="*/ 11 w 18" name="T0"/>
                <a:gd fmla="*/ 7 h 11" name="T1"/>
                <a:gd fmla="*/ 1 w 18" name="T2"/>
                <a:gd fmla="*/ 1 h 11" name="T3"/>
                <a:gd fmla="*/ 8 w 18" name="T4"/>
                <a:gd fmla="*/ 7 h 11" name="T5"/>
                <a:gd fmla="*/ 17 w 18" name="T6"/>
                <a:gd fmla="*/ 11 h 11" name="T7"/>
                <a:gd fmla="*/ 11 w 18" name="T8"/>
                <a:gd fmla="*/ 7 h 1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1" w="18">
                  <a:moveTo>
                    <a:pt x="11" y="7"/>
                  </a:moveTo>
                  <a:cubicBezTo>
                    <a:pt x="10" y="6"/>
                    <a:pt x="2" y="1"/>
                    <a:pt x="1" y="1"/>
                  </a:cubicBezTo>
                  <a:cubicBezTo>
                    <a:pt x="0" y="0"/>
                    <a:pt x="6" y="6"/>
                    <a:pt x="8" y="7"/>
                  </a:cubicBezTo>
                  <a:cubicBezTo>
                    <a:pt x="11" y="9"/>
                    <a:pt x="16" y="11"/>
                    <a:pt x="17" y="11"/>
                  </a:cubicBezTo>
                  <a:cubicBezTo>
                    <a:pt x="18" y="11"/>
                    <a:pt x="13" y="8"/>
                    <a:pt x="11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16" name="Freeform 49"/>
            <p:cNvSpPr/>
            <p:nvPr/>
          </p:nvSpPr>
          <p:spPr bwMode="auto">
            <a:xfrm>
              <a:off x="8191027" y="4727730"/>
              <a:ext cx="33680" cy="29471"/>
            </a:xfrm>
            <a:custGeom>
              <a:gdLst>
                <a:gd fmla="*/ 5 w 7" name="T0"/>
                <a:gd fmla="*/ 3 h 6" name="T1"/>
                <a:gd fmla="*/ 2 w 7" name="T2"/>
                <a:gd fmla="*/ 1 h 6" name="T3"/>
                <a:gd fmla="*/ 0 w 7" name="T4"/>
                <a:gd fmla="*/ 4 h 6" name="T5"/>
                <a:gd fmla="*/ 6 w 7" name="T6"/>
                <a:gd fmla="*/ 6 h 6" name="T7"/>
                <a:gd fmla="*/ 5 w 7" name="T8"/>
                <a:gd fmla="*/ 3 h 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" w="7">
                  <a:moveTo>
                    <a:pt x="5" y="3"/>
                  </a:moveTo>
                  <a:cubicBezTo>
                    <a:pt x="4" y="2"/>
                    <a:pt x="2" y="0"/>
                    <a:pt x="2" y="1"/>
                  </a:cubicBezTo>
                  <a:cubicBezTo>
                    <a:pt x="3" y="2"/>
                    <a:pt x="1" y="2"/>
                    <a:pt x="0" y="4"/>
                  </a:cubicBezTo>
                  <a:cubicBezTo>
                    <a:pt x="0" y="6"/>
                    <a:pt x="4" y="6"/>
                    <a:pt x="6" y="6"/>
                  </a:cubicBezTo>
                  <a:cubicBezTo>
                    <a:pt x="7" y="6"/>
                    <a:pt x="7" y="4"/>
                    <a:pt x="5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17" name="Freeform 50"/>
            <p:cNvSpPr/>
            <p:nvPr/>
          </p:nvSpPr>
          <p:spPr bwMode="auto">
            <a:xfrm>
              <a:off x="8199447" y="4698259"/>
              <a:ext cx="31575" cy="29471"/>
            </a:xfrm>
            <a:custGeom>
              <a:gdLst>
                <a:gd fmla="*/ 2 w 6" name="T0"/>
                <a:gd fmla="*/ 4 h 6" name="T1"/>
                <a:gd fmla="*/ 5 w 6" name="T2"/>
                <a:gd fmla="*/ 1 h 6" name="T3"/>
                <a:gd fmla="*/ 2 w 6" name="T4"/>
                <a:gd fmla="*/ 3 h 6" name="T5"/>
                <a:gd fmla="*/ 2 w 6" name="T6"/>
                <a:gd fmla="*/ 4 h 6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6" w="6">
                  <a:moveTo>
                    <a:pt x="2" y="4"/>
                  </a:moveTo>
                  <a:cubicBezTo>
                    <a:pt x="4" y="6"/>
                    <a:pt x="6" y="2"/>
                    <a:pt x="5" y="1"/>
                  </a:cubicBezTo>
                  <a:cubicBezTo>
                    <a:pt x="5" y="0"/>
                    <a:pt x="4" y="2"/>
                    <a:pt x="2" y="3"/>
                  </a:cubicBezTo>
                  <a:cubicBezTo>
                    <a:pt x="0" y="3"/>
                    <a:pt x="1" y="4"/>
                    <a:pt x="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18" name="Freeform 51"/>
            <p:cNvSpPr/>
            <p:nvPr/>
          </p:nvSpPr>
          <p:spPr bwMode="auto">
            <a:xfrm>
              <a:off x="7932109" y="4668790"/>
              <a:ext cx="33680" cy="29471"/>
            </a:xfrm>
            <a:custGeom>
              <a:gdLst>
                <a:gd fmla="*/ 6 w 7" name="T0"/>
                <a:gd fmla="*/ 3 h 6" name="T1"/>
                <a:gd fmla="*/ 2 w 7" name="T2"/>
                <a:gd fmla="*/ 0 h 6" name="T3"/>
                <a:gd fmla="*/ 5 w 7" name="T4"/>
                <a:gd fmla="*/ 5 h 6" name="T5"/>
                <a:gd fmla="*/ 6 w 7" name="T6"/>
                <a:gd fmla="*/ 3 h 6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6" w="7">
                  <a:moveTo>
                    <a:pt x="6" y="3"/>
                  </a:moveTo>
                  <a:cubicBezTo>
                    <a:pt x="6" y="2"/>
                    <a:pt x="5" y="1"/>
                    <a:pt x="2" y="0"/>
                  </a:cubicBezTo>
                  <a:cubicBezTo>
                    <a:pt x="0" y="0"/>
                    <a:pt x="4" y="4"/>
                    <a:pt x="5" y="5"/>
                  </a:cubicBezTo>
                  <a:cubicBezTo>
                    <a:pt x="6" y="6"/>
                    <a:pt x="7" y="4"/>
                    <a:pt x="6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19" name="Freeform 52"/>
            <p:cNvSpPr/>
            <p:nvPr/>
          </p:nvSpPr>
          <p:spPr bwMode="auto">
            <a:xfrm>
              <a:off x="7527948" y="4418293"/>
              <a:ext cx="18945" cy="18945"/>
            </a:xfrm>
            <a:custGeom>
              <a:gdLst>
                <a:gd fmla="*/ 3 w 4" name="T0"/>
                <a:gd fmla="*/ 1 h 4" name="T1"/>
                <a:gd fmla="*/ 0 w 4" name="T2"/>
                <a:gd fmla="*/ 0 h 4" name="T3"/>
                <a:gd fmla="*/ 2 w 4" name="T4"/>
                <a:gd fmla="*/ 3 h 4" name="T5"/>
                <a:gd fmla="*/ 3 w 4" name="T6"/>
                <a:gd fmla="*/ 1 h 4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4" w="4">
                  <a:moveTo>
                    <a:pt x="3" y="1"/>
                  </a:moveTo>
                  <a:cubicBezTo>
                    <a:pt x="3" y="0"/>
                    <a:pt x="1" y="0"/>
                    <a:pt x="0" y="0"/>
                  </a:cubicBezTo>
                  <a:cubicBezTo>
                    <a:pt x="0" y="1"/>
                    <a:pt x="1" y="2"/>
                    <a:pt x="2" y="3"/>
                  </a:cubicBezTo>
                  <a:cubicBezTo>
                    <a:pt x="4" y="4"/>
                    <a:pt x="4" y="1"/>
                    <a:pt x="3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20" name="Freeform 53"/>
            <p:cNvSpPr/>
            <p:nvPr/>
          </p:nvSpPr>
          <p:spPr bwMode="auto">
            <a:xfrm>
              <a:off x="6736459" y="4571960"/>
              <a:ext cx="1014619" cy="795697"/>
            </a:xfrm>
            <a:custGeom>
              <a:gdLst>
                <a:gd fmla="*/ 195 w 204" name="T0"/>
                <a:gd fmla="*/ 79 h 159" name="T1"/>
                <a:gd fmla="*/ 180 w 204" name="T2"/>
                <a:gd fmla="*/ 62 h 159" name="T3"/>
                <a:gd fmla="*/ 173 w 204" name="T4"/>
                <a:gd fmla="*/ 57 h 159" name="T5"/>
                <a:gd fmla="*/ 159 w 204" name="T6"/>
                <a:gd fmla="*/ 44 h 159" name="T7"/>
                <a:gd fmla="*/ 148 w 204" name="T8"/>
                <a:gd fmla="*/ 31 h 159" name="T9"/>
                <a:gd fmla="*/ 137 w 204" name="T10"/>
                <a:gd fmla="*/ 17 h 159" name="T11"/>
                <a:gd fmla="*/ 129 w 204" name="T12"/>
                <a:gd fmla="*/ 6 h 159" name="T13"/>
                <a:gd fmla="*/ 123 w 204" name="T14"/>
                <a:gd fmla="*/ 6 h 159" name="T15"/>
                <a:gd fmla="*/ 126 w 204" name="T16"/>
                <a:gd fmla="*/ 23 h 159" name="T17"/>
                <a:gd fmla="*/ 119 w 204" name="T18"/>
                <a:gd fmla="*/ 33 h 159" name="T19"/>
                <a:gd fmla="*/ 108 w 204" name="T20"/>
                <a:gd fmla="*/ 26 h 159" name="T21"/>
                <a:gd fmla="*/ 96 w 204" name="T22"/>
                <a:gd fmla="*/ 20 h 159" name="T23"/>
                <a:gd fmla="*/ 97 w 204" name="T24"/>
                <a:gd fmla="*/ 12 h 159" name="T25"/>
                <a:gd fmla="*/ 96 w 204" name="T26"/>
                <a:gd fmla="*/ 6 h 159" name="T27"/>
                <a:gd fmla="*/ 91 w 204" name="T28"/>
                <a:gd fmla="*/ 7 h 159" name="T29"/>
                <a:gd fmla="*/ 79 w 204" name="T30"/>
                <a:gd fmla="*/ 3 h 159" name="T31"/>
                <a:gd fmla="*/ 71 w 204" name="T32"/>
                <a:gd fmla="*/ 7 h 159" name="T33"/>
                <a:gd fmla="*/ 67 w 204" name="T34"/>
                <a:gd fmla="*/ 14 h 159" name="T35"/>
                <a:gd fmla="*/ 69 w 204" name="T36"/>
                <a:gd fmla="*/ 22 h 159" name="T37"/>
                <a:gd fmla="*/ 61 w 204" name="T38"/>
                <a:gd fmla="*/ 21 h 159" name="T39"/>
                <a:gd fmla="*/ 52 w 204" name="T40"/>
                <a:gd fmla="*/ 17 h 159" name="T41"/>
                <a:gd fmla="*/ 48 w 204" name="T42"/>
                <a:gd fmla="*/ 21 h 159" name="T43"/>
                <a:gd fmla="*/ 45 w 204" name="T44"/>
                <a:gd fmla="*/ 26 h 159" name="T45"/>
                <a:gd fmla="*/ 42 w 204" name="T46"/>
                <a:gd fmla="*/ 30 h 159" name="T47"/>
                <a:gd fmla="*/ 35 w 204" name="T48"/>
                <a:gd fmla="*/ 33 h 159" name="T49"/>
                <a:gd fmla="*/ 32 w 204" name="T50"/>
                <a:gd fmla="*/ 44 h 159" name="T51"/>
                <a:gd fmla="*/ 9 w 204" name="T52"/>
                <a:gd fmla="*/ 52 h 159" name="T53"/>
                <a:gd fmla="*/ 3 w 204" name="T54"/>
                <a:gd fmla="*/ 58 h 159" name="T55"/>
                <a:gd fmla="*/ 2 w 204" name="T56"/>
                <a:gd fmla="*/ 70 h 159" name="T57"/>
                <a:gd fmla="*/ 4 w 204" name="T58"/>
                <a:gd fmla="*/ 76 h 159" name="T59"/>
                <a:gd fmla="*/ 4 w 204" name="T60"/>
                <a:gd fmla="*/ 81 h 159" name="T61"/>
                <a:gd fmla="*/ 9 w 204" name="T62"/>
                <a:gd fmla="*/ 90 h 159" name="T63"/>
                <a:gd fmla="*/ 20 w 204" name="T64"/>
                <a:gd fmla="*/ 112 h 159" name="T65"/>
                <a:gd fmla="*/ 19 w 204" name="T66"/>
                <a:gd fmla="*/ 123 h 159" name="T67"/>
                <a:gd fmla="*/ 25 w 204" name="T68"/>
                <a:gd fmla="*/ 132 h 159" name="T69"/>
                <a:gd fmla="*/ 43 w 204" name="T70"/>
                <a:gd fmla="*/ 126 h 159" name="T71"/>
                <a:gd fmla="*/ 57 w 204" name="T72"/>
                <a:gd fmla="*/ 125 h 159" name="T73"/>
                <a:gd fmla="*/ 74 w 204" name="T74"/>
                <a:gd fmla="*/ 119 h 159" name="T75"/>
                <a:gd fmla="*/ 98 w 204" name="T76"/>
                <a:gd fmla="*/ 114 h 159" name="T77"/>
                <a:gd fmla="*/ 112 w 204" name="T78"/>
                <a:gd fmla="*/ 121 h 159" name="T79"/>
                <a:gd fmla="*/ 120 w 204" name="T80"/>
                <a:gd fmla="*/ 132 h 159" name="T81"/>
                <a:gd fmla="*/ 125 w 204" name="T82"/>
                <a:gd fmla="*/ 125 h 159" name="T83"/>
                <a:gd fmla="*/ 129 w 204" name="T84"/>
                <a:gd fmla="*/ 125 h 159" name="T85"/>
                <a:gd fmla="*/ 129 w 204" name="T86"/>
                <a:gd fmla="*/ 134 h 159" name="T87"/>
                <a:gd fmla="*/ 136 w 204" name="T88"/>
                <a:gd fmla="*/ 134 h 159" name="T89"/>
                <a:gd fmla="*/ 139 w 204" name="T90"/>
                <a:gd fmla="*/ 138 h 159" name="T91"/>
                <a:gd fmla="*/ 153 w 204" name="T92"/>
                <a:gd fmla="*/ 154 h 159" name="T93"/>
                <a:gd fmla="*/ 166 w 204" name="T94"/>
                <a:gd fmla="*/ 158 h 159" name="T95"/>
                <a:gd fmla="*/ 175 w 204" name="T96"/>
                <a:gd fmla="*/ 156 h 159" name="T97"/>
                <a:gd fmla="*/ 187 w 204" name="T98"/>
                <a:gd fmla="*/ 154 h 159" name="T99"/>
                <a:gd fmla="*/ 196 w 204" name="T100"/>
                <a:gd fmla="*/ 141 h 159" name="T101"/>
                <a:gd fmla="*/ 199 w 204" name="T102"/>
                <a:gd fmla="*/ 122 h 159" name="T103"/>
                <a:gd fmla="*/ 201 w 204" name="T104"/>
                <a:gd fmla="*/ 92 h 159" name="T10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b="b" l="0" r="r" t="0"/>
              <a:pathLst>
                <a:path h="159" w="204">
                  <a:moveTo>
                    <a:pt x="201" y="92"/>
                  </a:moveTo>
                  <a:cubicBezTo>
                    <a:pt x="200" y="90"/>
                    <a:pt x="199" y="89"/>
                    <a:pt x="199" y="87"/>
                  </a:cubicBezTo>
                  <a:cubicBezTo>
                    <a:pt x="198" y="84"/>
                    <a:pt x="195" y="80"/>
                    <a:pt x="195" y="79"/>
                  </a:cubicBezTo>
                  <a:cubicBezTo>
                    <a:pt x="194" y="78"/>
                    <a:pt x="190" y="72"/>
                    <a:pt x="189" y="71"/>
                  </a:cubicBezTo>
                  <a:cubicBezTo>
                    <a:pt x="188" y="70"/>
                    <a:pt x="185" y="67"/>
                    <a:pt x="183" y="66"/>
                  </a:cubicBezTo>
                  <a:cubicBezTo>
                    <a:pt x="182" y="65"/>
                    <a:pt x="181" y="65"/>
                    <a:pt x="180" y="62"/>
                  </a:cubicBezTo>
                  <a:cubicBezTo>
                    <a:pt x="178" y="59"/>
                    <a:pt x="177" y="59"/>
                    <a:pt x="177" y="59"/>
                  </a:cubicBezTo>
                  <a:cubicBezTo>
                    <a:pt x="176" y="59"/>
                    <a:pt x="175" y="58"/>
                    <a:pt x="175" y="59"/>
                  </a:cubicBezTo>
                  <a:cubicBezTo>
                    <a:pt x="175" y="59"/>
                    <a:pt x="174" y="59"/>
                    <a:pt x="173" y="57"/>
                  </a:cubicBezTo>
                  <a:cubicBezTo>
                    <a:pt x="171" y="55"/>
                    <a:pt x="170" y="53"/>
                    <a:pt x="169" y="52"/>
                  </a:cubicBezTo>
                  <a:cubicBezTo>
                    <a:pt x="168" y="51"/>
                    <a:pt x="166" y="48"/>
                    <a:pt x="165" y="47"/>
                  </a:cubicBezTo>
                  <a:cubicBezTo>
                    <a:pt x="163" y="47"/>
                    <a:pt x="160" y="46"/>
                    <a:pt x="159" y="44"/>
                  </a:cubicBezTo>
                  <a:cubicBezTo>
                    <a:pt x="158" y="43"/>
                    <a:pt x="156" y="42"/>
                    <a:pt x="155" y="41"/>
                  </a:cubicBezTo>
                  <a:cubicBezTo>
                    <a:pt x="154" y="40"/>
                    <a:pt x="151" y="39"/>
                    <a:pt x="151" y="37"/>
                  </a:cubicBezTo>
                  <a:cubicBezTo>
                    <a:pt x="151" y="36"/>
                    <a:pt x="150" y="34"/>
                    <a:pt x="148" y="31"/>
                  </a:cubicBezTo>
                  <a:cubicBezTo>
                    <a:pt x="147" y="29"/>
                    <a:pt x="144" y="25"/>
                    <a:pt x="143" y="23"/>
                  </a:cubicBezTo>
                  <a:cubicBezTo>
                    <a:pt x="143" y="22"/>
                    <a:pt x="141" y="19"/>
                    <a:pt x="140" y="18"/>
                  </a:cubicBezTo>
                  <a:cubicBezTo>
                    <a:pt x="139" y="17"/>
                    <a:pt x="138" y="17"/>
                    <a:pt x="137" y="17"/>
                  </a:cubicBezTo>
                  <a:cubicBezTo>
                    <a:pt x="136" y="17"/>
                    <a:pt x="135" y="18"/>
                    <a:pt x="135" y="17"/>
                  </a:cubicBezTo>
                  <a:cubicBezTo>
                    <a:pt x="134" y="16"/>
                    <a:pt x="133" y="11"/>
                    <a:pt x="131" y="9"/>
                  </a:cubicBezTo>
                  <a:cubicBezTo>
                    <a:pt x="129" y="6"/>
                    <a:pt x="128" y="6"/>
                    <a:pt x="129" y="6"/>
                  </a:cubicBezTo>
                  <a:cubicBezTo>
                    <a:pt x="130" y="5"/>
                    <a:pt x="127" y="4"/>
                    <a:pt x="127" y="4"/>
                  </a:cubicBezTo>
                  <a:cubicBezTo>
                    <a:pt x="126" y="3"/>
                    <a:pt x="125" y="0"/>
                    <a:pt x="124" y="0"/>
                  </a:cubicBezTo>
                  <a:cubicBezTo>
                    <a:pt x="123" y="0"/>
                    <a:pt x="123" y="5"/>
                    <a:pt x="123" y="6"/>
                  </a:cubicBezTo>
                  <a:cubicBezTo>
                    <a:pt x="122" y="7"/>
                    <a:pt x="123" y="10"/>
                    <a:pt x="123" y="10"/>
                  </a:cubicBezTo>
                  <a:cubicBezTo>
                    <a:pt x="123" y="11"/>
                    <a:pt x="123" y="12"/>
                    <a:pt x="124" y="14"/>
                  </a:cubicBezTo>
                  <a:cubicBezTo>
                    <a:pt x="124" y="15"/>
                    <a:pt x="126" y="22"/>
                    <a:pt x="126" y="23"/>
                  </a:cubicBezTo>
                  <a:cubicBezTo>
                    <a:pt x="126" y="25"/>
                    <a:pt x="125" y="34"/>
                    <a:pt x="124" y="34"/>
                  </a:cubicBezTo>
                  <a:cubicBezTo>
                    <a:pt x="123" y="34"/>
                    <a:pt x="122" y="33"/>
                    <a:pt x="121" y="33"/>
                  </a:cubicBezTo>
                  <a:cubicBezTo>
                    <a:pt x="120" y="33"/>
                    <a:pt x="121" y="34"/>
                    <a:pt x="119" y="33"/>
                  </a:cubicBezTo>
                  <a:cubicBezTo>
                    <a:pt x="118" y="33"/>
                    <a:pt x="118" y="32"/>
                    <a:pt x="116" y="31"/>
                  </a:cubicBezTo>
                  <a:cubicBezTo>
                    <a:pt x="115" y="30"/>
                    <a:pt x="112" y="30"/>
                    <a:pt x="111" y="29"/>
                  </a:cubicBezTo>
                  <a:cubicBezTo>
                    <a:pt x="110" y="28"/>
                    <a:pt x="110" y="27"/>
                    <a:pt x="108" y="26"/>
                  </a:cubicBezTo>
                  <a:cubicBezTo>
                    <a:pt x="106" y="25"/>
                    <a:pt x="105" y="24"/>
                    <a:pt x="104" y="24"/>
                  </a:cubicBezTo>
                  <a:cubicBezTo>
                    <a:pt x="102" y="23"/>
                    <a:pt x="102" y="24"/>
                    <a:pt x="101" y="23"/>
                  </a:cubicBezTo>
                  <a:cubicBezTo>
                    <a:pt x="100" y="22"/>
                    <a:pt x="97" y="21"/>
                    <a:pt x="96" y="20"/>
                  </a:cubicBezTo>
                  <a:cubicBezTo>
                    <a:pt x="96" y="18"/>
                    <a:pt x="97" y="16"/>
                    <a:pt x="97" y="16"/>
                  </a:cubicBezTo>
                  <a:cubicBezTo>
                    <a:pt x="98" y="16"/>
                    <a:pt x="98" y="14"/>
                    <a:pt x="98" y="14"/>
                  </a:cubicBezTo>
                  <a:cubicBezTo>
                    <a:pt x="97" y="13"/>
                    <a:pt x="96" y="12"/>
                    <a:pt x="97" y="12"/>
                  </a:cubicBezTo>
                  <a:cubicBezTo>
                    <a:pt x="99" y="11"/>
                    <a:pt x="100" y="12"/>
                    <a:pt x="99" y="11"/>
                  </a:cubicBezTo>
                  <a:cubicBezTo>
                    <a:pt x="99" y="10"/>
                    <a:pt x="101" y="7"/>
                    <a:pt x="99" y="6"/>
                  </a:cubicBezTo>
                  <a:cubicBezTo>
                    <a:pt x="97" y="5"/>
                    <a:pt x="96" y="5"/>
                    <a:pt x="96" y="6"/>
                  </a:cubicBezTo>
                  <a:cubicBezTo>
                    <a:pt x="96" y="6"/>
                    <a:pt x="97" y="8"/>
                    <a:pt x="96" y="7"/>
                  </a:cubicBezTo>
                  <a:cubicBezTo>
                    <a:pt x="95" y="6"/>
                    <a:pt x="94" y="5"/>
                    <a:pt x="93" y="6"/>
                  </a:cubicBezTo>
                  <a:cubicBezTo>
                    <a:pt x="93" y="6"/>
                    <a:pt x="93" y="7"/>
                    <a:pt x="91" y="7"/>
                  </a:cubicBezTo>
                  <a:cubicBezTo>
                    <a:pt x="90" y="6"/>
                    <a:pt x="87" y="5"/>
                    <a:pt x="86" y="5"/>
                  </a:cubicBezTo>
                  <a:cubicBezTo>
                    <a:pt x="84" y="5"/>
                    <a:pt x="83" y="4"/>
                    <a:pt x="82" y="4"/>
                  </a:cubicBezTo>
                  <a:cubicBezTo>
                    <a:pt x="81" y="3"/>
                    <a:pt x="79" y="3"/>
                    <a:pt x="79" y="3"/>
                  </a:cubicBezTo>
                  <a:cubicBezTo>
                    <a:pt x="79" y="3"/>
                    <a:pt x="80" y="5"/>
                    <a:pt x="79" y="6"/>
                  </a:cubicBezTo>
                  <a:cubicBezTo>
                    <a:pt x="78" y="7"/>
                    <a:pt x="74" y="8"/>
                    <a:pt x="74" y="7"/>
                  </a:cubicBezTo>
                  <a:cubicBezTo>
                    <a:pt x="73" y="7"/>
                    <a:pt x="72" y="6"/>
                    <a:pt x="71" y="7"/>
                  </a:cubicBezTo>
                  <a:cubicBezTo>
                    <a:pt x="70" y="8"/>
                    <a:pt x="69" y="10"/>
                    <a:pt x="69" y="10"/>
                  </a:cubicBezTo>
                  <a:cubicBezTo>
                    <a:pt x="68" y="10"/>
                    <a:pt x="70" y="12"/>
                    <a:pt x="69" y="12"/>
                  </a:cubicBezTo>
                  <a:cubicBezTo>
                    <a:pt x="68" y="13"/>
                    <a:pt x="68" y="13"/>
                    <a:pt x="67" y="14"/>
                  </a:cubicBezTo>
                  <a:cubicBezTo>
                    <a:pt x="67" y="15"/>
                    <a:pt x="66" y="18"/>
                    <a:pt x="67" y="18"/>
                  </a:cubicBezTo>
                  <a:cubicBezTo>
                    <a:pt x="68" y="18"/>
                    <a:pt x="70" y="19"/>
                    <a:pt x="69" y="19"/>
                  </a:cubicBezTo>
                  <a:cubicBezTo>
                    <a:pt x="69" y="20"/>
                    <a:pt x="71" y="22"/>
                    <a:pt x="69" y="22"/>
                  </a:cubicBezTo>
                  <a:cubicBezTo>
                    <a:pt x="68" y="21"/>
                    <a:pt x="67" y="20"/>
                    <a:pt x="66" y="20"/>
                  </a:cubicBezTo>
                  <a:cubicBezTo>
                    <a:pt x="66" y="20"/>
                    <a:pt x="63" y="20"/>
                    <a:pt x="63" y="20"/>
                  </a:cubicBezTo>
                  <a:cubicBezTo>
                    <a:pt x="62" y="20"/>
                    <a:pt x="62" y="22"/>
                    <a:pt x="61" y="21"/>
                  </a:cubicBezTo>
                  <a:cubicBezTo>
                    <a:pt x="60" y="19"/>
                    <a:pt x="61" y="19"/>
                    <a:pt x="59" y="18"/>
                  </a:cubicBezTo>
                  <a:cubicBezTo>
                    <a:pt x="58" y="18"/>
                    <a:pt x="57" y="16"/>
                    <a:pt x="56" y="16"/>
                  </a:cubicBezTo>
                  <a:cubicBezTo>
                    <a:pt x="55" y="15"/>
                    <a:pt x="53" y="17"/>
                    <a:pt x="52" y="17"/>
                  </a:cubicBezTo>
                  <a:cubicBezTo>
                    <a:pt x="51" y="16"/>
                    <a:pt x="51" y="15"/>
                    <a:pt x="50" y="16"/>
                  </a:cubicBezTo>
                  <a:cubicBezTo>
                    <a:pt x="50" y="17"/>
                    <a:pt x="50" y="19"/>
                    <a:pt x="49" y="18"/>
                  </a:cubicBezTo>
                  <a:cubicBezTo>
                    <a:pt x="48" y="18"/>
                    <a:pt x="48" y="20"/>
                    <a:pt x="48" y="21"/>
                  </a:cubicBezTo>
                  <a:cubicBezTo>
                    <a:pt x="48" y="21"/>
                    <a:pt x="49" y="24"/>
                    <a:pt x="48" y="23"/>
                  </a:cubicBezTo>
                  <a:cubicBezTo>
                    <a:pt x="46" y="23"/>
                    <a:pt x="45" y="22"/>
                    <a:pt x="45" y="22"/>
                  </a:cubicBezTo>
                  <a:cubicBezTo>
                    <a:pt x="45" y="23"/>
                    <a:pt x="44" y="25"/>
                    <a:pt x="45" y="26"/>
                  </a:cubicBezTo>
                  <a:cubicBezTo>
                    <a:pt x="45" y="26"/>
                    <a:pt x="45" y="28"/>
                    <a:pt x="44" y="28"/>
                  </a:cubicBezTo>
                  <a:cubicBezTo>
                    <a:pt x="44" y="28"/>
                    <a:pt x="42" y="27"/>
                    <a:pt x="42" y="27"/>
                  </a:cubicBezTo>
                  <a:cubicBezTo>
                    <a:pt x="42" y="28"/>
                    <a:pt x="42" y="29"/>
                    <a:pt x="42" y="30"/>
                  </a:cubicBezTo>
                  <a:cubicBezTo>
                    <a:pt x="43" y="31"/>
                    <a:pt x="43" y="34"/>
                    <a:pt x="42" y="33"/>
                  </a:cubicBezTo>
                  <a:cubicBezTo>
                    <a:pt x="41" y="32"/>
                    <a:pt x="39" y="29"/>
                    <a:pt x="38" y="29"/>
                  </a:cubicBezTo>
                  <a:cubicBezTo>
                    <a:pt x="38" y="29"/>
                    <a:pt x="35" y="32"/>
                    <a:pt x="35" y="33"/>
                  </a:cubicBezTo>
                  <a:cubicBezTo>
                    <a:pt x="35" y="35"/>
                    <a:pt x="37" y="37"/>
                    <a:pt x="36" y="38"/>
                  </a:cubicBezTo>
                  <a:cubicBezTo>
                    <a:pt x="35" y="39"/>
                    <a:pt x="35" y="41"/>
                    <a:pt x="35" y="42"/>
                  </a:cubicBezTo>
                  <a:cubicBezTo>
                    <a:pt x="34" y="43"/>
                    <a:pt x="33" y="43"/>
                    <a:pt x="32" y="44"/>
                  </a:cubicBezTo>
                  <a:cubicBezTo>
                    <a:pt x="30" y="45"/>
                    <a:pt x="24" y="47"/>
                    <a:pt x="23" y="48"/>
                  </a:cubicBezTo>
                  <a:cubicBezTo>
                    <a:pt x="21" y="49"/>
                    <a:pt x="19" y="50"/>
                    <a:pt x="17" y="50"/>
                  </a:cubicBezTo>
                  <a:cubicBezTo>
                    <a:pt x="15" y="50"/>
                    <a:pt x="10" y="51"/>
                    <a:pt x="9" y="52"/>
                  </a:cubicBezTo>
                  <a:cubicBezTo>
                    <a:pt x="8" y="53"/>
                    <a:pt x="7" y="55"/>
                    <a:pt x="6" y="55"/>
                  </a:cubicBezTo>
                  <a:cubicBezTo>
                    <a:pt x="5" y="55"/>
                    <a:pt x="4" y="60"/>
                    <a:pt x="4" y="59"/>
                  </a:cubicBezTo>
                  <a:cubicBezTo>
                    <a:pt x="3" y="59"/>
                    <a:pt x="4" y="57"/>
                    <a:pt x="3" y="58"/>
                  </a:cubicBezTo>
                  <a:cubicBezTo>
                    <a:pt x="2" y="59"/>
                    <a:pt x="0" y="60"/>
                    <a:pt x="1" y="62"/>
                  </a:cubicBezTo>
                  <a:cubicBezTo>
                    <a:pt x="2" y="64"/>
                    <a:pt x="2" y="65"/>
                    <a:pt x="2" y="66"/>
                  </a:cubicBezTo>
                  <a:cubicBezTo>
                    <a:pt x="1" y="67"/>
                    <a:pt x="1" y="71"/>
                    <a:pt x="2" y="70"/>
                  </a:cubicBezTo>
                  <a:cubicBezTo>
                    <a:pt x="2" y="70"/>
                    <a:pt x="3" y="68"/>
                    <a:pt x="3" y="68"/>
                  </a:cubicBezTo>
                  <a:cubicBezTo>
                    <a:pt x="3" y="69"/>
                    <a:pt x="2" y="70"/>
                    <a:pt x="3" y="72"/>
                  </a:cubicBezTo>
                  <a:cubicBezTo>
                    <a:pt x="3" y="74"/>
                    <a:pt x="3" y="74"/>
                    <a:pt x="4" y="76"/>
                  </a:cubicBezTo>
                  <a:cubicBezTo>
                    <a:pt x="6" y="77"/>
                    <a:pt x="8" y="80"/>
                    <a:pt x="6" y="80"/>
                  </a:cubicBezTo>
                  <a:cubicBezTo>
                    <a:pt x="5" y="79"/>
                    <a:pt x="3" y="77"/>
                    <a:pt x="4" y="78"/>
                  </a:cubicBezTo>
                  <a:cubicBezTo>
                    <a:pt x="4" y="79"/>
                    <a:pt x="4" y="81"/>
                    <a:pt x="4" y="81"/>
                  </a:cubicBezTo>
                  <a:cubicBezTo>
                    <a:pt x="3" y="80"/>
                    <a:pt x="2" y="78"/>
                    <a:pt x="2" y="80"/>
                  </a:cubicBezTo>
                  <a:cubicBezTo>
                    <a:pt x="3" y="82"/>
                    <a:pt x="3" y="84"/>
                    <a:pt x="5" y="85"/>
                  </a:cubicBezTo>
                  <a:cubicBezTo>
                    <a:pt x="6" y="86"/>
                    <a:pt x="8" y="89"/>
                    <a:pt x="9" y="90"/>
                  </a:cubicBezTo>
                  <a:cubicBezTo>
                    <a:pt x="9" y="92"/>
                    <a:pt x="12" y="96"/>
                    <a:pt x="12" y="97"/>
                  </a:cubicBezTo>
                  <a:cubicBezTo>
                    <a:pt x="13" y="97"/>
                    <a:pt x="15" y="101"/>
                    <a:pt x="15" y="103"/>
                  </a:cubicBezTo>
                  <a:cubicBezTo>
                    <a:pt x="16" y="104"/>
                    <a:pt x="18" y="110"/>
                    <a:pt x="20" y="112"/>
                  </a:cubicBezTo>
                  <a:cubicBezTo>
                    <a:pt x="21" y="115"/>
                    <a:pt x="23" y="119"/>
                    <a:pt x="22" y="119"/>
                  </a:cubicBezTo>
                  <a:cubicBezTo>
                    <a:pt x="21" y="118"/>
                    <a:pt x="20" y="116"/>
                    <a:pt x="20" y="118"/>
                  </a:cubicBezTo>
                  <a:cubicBezTo>
                    <a:pt x="20" y="120"/>
                    <a:pt x="20" y="122"/>
                    <a:pt x="19" y="123"/>
                  </a:cubicBezTo>
                  <a:cubicBezTo>
                    <a:pt x="18" y="124"/>
                    <a:pt x="17" y="124"/>
                    <a:pt x="18" y="125"/>
                  </a:cubicBezTo>
                  <a:cubicBezTo>
                    <a:pt x="18" y="126"/>
                    <a:pt x="19" y="128"/>
                    <a:pt x="20" y="128"/>
                  </a:cubicBezTo>
                  <a:cubicBezTo>
                    <a:pt x="22" y="129"/>
                    <a:pt x="23" y="131"/>
                    <a:pt x="25" y="132"/>
                  </a:cubicBezTo>
                  <a:cubicBezTo>
                    <a:pt x="27" y="133"/>
                    <a:pt x="31" y="134"/>
                    <a:pt x="32" y="133"/>
                  </a:cubicBezTo>
                  <a:cubicBezTo>
                    <a:pt x="34" y="133"/>
                    <a:pt x="37" y="130"/>
                    <a:pt x="38" y="129"/>
                  </a:cubicBezTo>
                  <a:cubicBezTo>
                    <a:pt x="40" y="129"/>
                    <a:pt x="41" y="126"/>
                    <a:pt x="43" y="126"/>
                  </a:cubicBezTo>
                  <a:cubicBezTo>
                    <a:pt x="44" y="126"/>
                    <a:pt x="49" y="125"/>
                    <a:pt x="51" y="126"/>
                  </a:cubicBezTo>
                  <a:cubicBezTo>
                    <a:pt x="52" y="126"/>
                    <a:pt x="54" y="127"/>
                    <a:pt x="55" y="126"/>
                  </a:cubicBezTo>
                  <a:cubicBezTo>
                    <a:pt x="56" y="125"/>
                    <a:pt x="56" y="124"/>
                    <a:pt x="57" y="125"/>
                  </a:cubicBezTo>
                  <a:cubicBezTo>
                    <a:pt x="58" y="126"/>
                    <a:pt x="59" y="127"/>
                    <a:pt x="60" y="126"/>
                  </a:cubicBezTo>
                  <a:cubicBezTo>
                    <a:pt x="61" y="124"/>
                    <a:pt x="61" y="120"/>
                    <a:pt x="63" y="120"/>
                  </a:cubicBezTo>
                  <a:cubicBezTo>
                    <a:pt x="65" y="119"/>
                    <a:pt x="70" y="119"/>
                    <a:pt x="74" y="119"/>
                  </a:cubicBezTo>
                  <a:cubicBezTo>
                    <a:pt x="79" y="119"/>
                    <a:pt x="79" y="120"/>
                    <a:pt x="82" y="118"/>
                  </a:cubicBezTo>
                  <a:cubicBezTo>
                    <a:pt x="85" y="116"/>
                    <a:pt x="90" y="115"/>
                    <a:pt x="92" y="114"/>
                  </a:cubicBezTo>
                  <a:cubicBezTo>
                    <a:pt x="94" y="114"/>
                    <a:pt x="96" y="113"/>
                    <a:pt x="98" y="114"/>
                  </a:cubicBezTo>
                  <a:cubicBezTo>
                    <a:pt x="100" y="115"/>
                    <a:pt x="101" y="117"/>
                    <a:pt x="105" y="117"/>
                  </a:cubicBezTo>
                  <a:cubicBezTo>
                    <a:pt x="108" y="117"/>
                    <a:pt x="111" y="118"/>
                    <a:pt x="111" y="118"/>
                  </a:cubicBezTo>
                  <a:cubicBezTo>
                    <a:pt x="112" y="119"/>
                    <a:pt x="111" y="119"/>
                    <a:pt x="112" y="121"/>
                  </a:cubicBezTo>
                  <a:cubicBezTo>
                    <a:pt x="112" y="122"/>
                    <a:pt x="113" y="121"/>
                    <a:pt x="114" y="123"/>
                  </a:cubicBezTo>
                  <a:cubicBezTo>
                    <a:pt x="115" y="125"/>
                    <a:pt x="117" y="127"/>
                    <a:pt x="118" y="128"/>
                  </a:cubicBezTo>
                  <a:cubicBezTo>
                    <a:pt x="118" y="129"/>
                    <a:pt x="119" y="131"/>
                    <a:pt x="120" y="132"/>
                  </a:cubicBezTo>
                  <a:cubicBezTo>
                    <a:pt x="121" y="132"/>
                    <a:pt x="123" y="134"/>
                    <a:pt x="123" y="133"/>
                  </a:cubicBezTo>
                  <a:cubicBezTo>
                    <a:pt x="123" y="131"/>
                    <a:pt x="122" y="131"/>
                    <a:pt x="123" y="130"/>
                  </a:cubicBezTo>
                  <a:cubicBezTo>
                    <a:pt x="124" y="129"/>
                    <a:pt x="123" y="125"/>
                    <a:pt x="125" y="125"/>
                  </a:cubicBezTo>
                  <a:cubicBezTo>
                    <a:pt x="127" y="124"/>
                    <a:pt x="127" y="124"/>
                    <a:pt x="127" y="123"/>
                  </a:cubicBezTo>
                  <a:cubicBezTo>
                    <a:pt x="127" y="122"/>
                    <a:pt x="129" y="120"/>
                    <a:pt x="129" y="121"/>
                  </a:cubicBezTo>
                  <a:cubicBezTo>
                    <a:pt x="129" y="121"/>
                    <a:pt x="130" y="123"/>
                    <a:pt x="129" y="125"/>
                  </a:cubicBezTo>
                  <a:cubicBezTo>
                    <a:pt x="129" y="126"/>
                    <a:pt x="130" y="131"/>
                    <a:pt x="129" y="132"/>
                  </a:cubicBezTo>
                  <a:cubicBezTo>
                    <a:pt x="129" y="132"/>
                    <a:pt x="128" y="133"/>
                    <a:pt x="128" y="134"/>
                  </a:cubicBezTo>
                  <a:cubicBezTo>
                    <a:pt x="128" y="135"/>
                    <a:pt x="129" y="135"/>
                    <a:pt x="129" y="134"/>
                  </a:cubicBezTo>
                  <a:cubicBezTo>
                    <a:pt x="130" y="134"/>
                    <a:pt x="132" y="133"/>
                    <a:pt x="132" y="132"/>
                  </a:cubicBezTo>
                  <a:cubicBezTo>
                    <a:pt x="132" y="131"/>
                    <a:pt x="132" y="128"/>
                    <a:pt x="133" y="129"/>
                  </a:cubicBezTo>
                  <a:cubicBezTo>
                    <a:pt x="133" y="130"/>
                    <a:pt x="135" y="133"/>
                    <a:pt x="136" y="134"/>
                  </a:cubicBezTo>
                  <a:cubicBezTo>
                    <a:pt x="137" y="136"/>
                    <a:pt x="134" y="137"/>
                    <a:pt x="134" y="137"/>
                  </a:cubicBezTo>
                  <a:cubicBezTo>
                    <a:pt x="135" y="138"/>
                    <a:pt x="136" y="138"/>
                    <a:pt x="137" y="138"/>
                  </a:cubicBezTo>
                  <a:cubicBezTo>
                    <a:pt x="138" y="137"/>
                    <a:pt x="137" y="135"/>
                    <a:pt x="139" y="138"/>
                  </a:cubicBezTo>
                  <a:cubicBezTo>
                    <a:pt x="141" y="140"/>
                    <a:pt x="144" y="143"/>
                    <a:pt x="145" y="145"/>
                  </a:cubicBezTo>
                  <a:cubicBezTo>
                    <a:pt x="145" y="147"/>
                    <a:pt x="146" y="149"/>
                    <a:pt x="148" y="151"/>
                  </a:cubicBezTo>
                  <a:cubicBezTo>
                    <a:pt x="150" y="153"/>
                    <a:pt x="149" y="153"/>
                    <a:pt x="153" y="154"/>
                  </a:cubicBezTo>
                  <a:cubicBezTo>
                    <a:pt x="156" y="155"/>
                    <a:pt x="155" y="158"/>
                    <a:pt x="157" y="157"/>
                  </a:cubicBezTo>
                  <a:cubicBezTo>
                    <a:pt x="158" y="156"/>
                    <a:pt x="157" y="154"/>
                    <a:pt x="159" y="155"/>
                  </a:cubicBezTo>
                  <a:cubicBezTo>
                    <a:pt x="161" y="156"/>
                    <a:pt x="165" y="159"/>
                    <a:pt x="166" y="158"/>
                  </a:cubicBezTo>
                  <a:cubicBezTo>
                    <a:pt x="167" y="158"/>
                    <a:pt x="169" y="156"/>
                    <a:pt x="171" y="156"/>
                  </a:cubicBezTo>
                  <a:cubicBezTo>
                    <a:pt x="172" y="156"/>
                    <a:pt x="172" y="153"/>
                    <a:pt x="172" y="153"/>
                  </a:cubicBezTo>
                  <a:cubicBezTo>
                    <a:pt x="172" y="153"/>
                    <a:pt x="173" y="153"/>
                    <a:pt x="175" y="156"/>
                  </a:cubicBezTo>
                  <a:cubicBezTo>
                    <a:pt x="178" y="158"/>
                    <a:pt x="178" y="159"/>
                    <a:pt x="180" y="159"/>
                  </a:cubicBezTo>
                  <a:cubicBezTo>
                    <a:pt x="182" y="158"/>
                    <a:pt x="184" y="159"/>
                    <a:pt x="185" y="158"/>
                  </a:cubicBezTo>
                  <a:cubicBezTo>
                    <a:pt x="186" y="156"/>
                    <a:pt x="185" y="154"/>
                    <a:pt x="187" y="154"/>
                  </a:cubicBezTo>
                  <a:cubicBezTo>
                    <a:pt x="190" y="153"/>
                    <a:pt x="191" y="153"/>
                    <a:pt x="193" y="152"/>
                  </a:cubicBezTo>
                  <a:cubicBezTo>
                    <a:pt x="195" y="151"/>
                    <a:pt x="197" y="152"/>
                    <a:pt x="197" y="150"/>
                  </a:cubicBezTo>
                  <a:cubicBezTo>
                    <a:pt x="197" y="148"/>
                    <a:pt x="195" y="142"/>
                    <a:pt x="196" y="141"/>
                  </a:cubicBezTo>
                  <a:cubicBezTo>
                    <a:pt x="196" y="141"/>
                    <a:pt x="195" y="137"/>
                    <a:pt x="196" y="135"/>
                  </a:cubicBezTo>
                  <a:cubicBezTo>
                    <a:pt x="196" y="133"/>
                    <a:pt x="195" y="130"/>
                    <a:pt x="196" y="129"/>
                  </a:cubicBezTo>
                  <a:cubicBezTo>
                    <a:pt x="197" y="128"/>
                    <a:pt x="198" y="123"/>
                    <a:pt x="199" y="122"/>
                  </a:cubicBezTo>
                  <a:cubicBezTo>
                    <a:pt x="200" y="121"/>
                    <a:pt x="201" y="121"/>
                    <a:pt x="203" y="119"/>
                  </a:cubicBezTo>
                  <a:cubicBezTo>
                    <a:pt x="204" y="118"/>
                    <a:pt x="204" y="105"/>
                    <a:pt x="203" y="102"/>
                  </a:cubicBezTo>
                  <a:cubicBezTo>
                    <a:pt x="203" y="99"/>
                    <a:pt x="203" y="94"/>
                    <a:pt x="201" y="9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21" name="Freeform 54"/>
            <p:cNvSpPr/>
            <p:nvPr/>
          </p:nvSpPr>
          <p:spPr bwMode="auto">
            <a:xfrm>
              <a:off x="7618462" y="5430807"/>
              <a:ext cx="109461" cy="115776"/>
            </a:xfrm>
            <a:custGeom>
              <a:gdLst>
                <a:gd fmla="*/ 18 w 22" name="T0"/>
                <a:gd fmla="*/ 2 h 23" name="T1"/>
                <a:gd fmla="*/ 12 w 22" name="T2"/>
                <a:gd fmla="*/ 3 h 23" name="T3"/>
                <a:gd fmla="*/ 4 w 22" name="T4"/>
                <a:gd fmla="*/ 1 h 23" name="T5"/>
                <a:gd fmla="*/ 0 w 22" name="T6"/>
                <a:gd fmla="*/ 2 h 23" name="T7"/>
                <a:gd fmla="*/ 6 w 22" name="T8"/>
                <a:gd fmla="*/ 11 h 23" name="T9"/>
                <a:gd fmla="*/ 8 w 22" name="T10"/>
                <a:gd fmla="*/ 16 h 23" name="T11"/>
                <a:gd fmla="*/ 16 w 22" name="T12"/>
                <a:gd fmla="*/ 23 h 23" name="T13"/>
                <a:gd fmla="*/ 18 w 22" name="T14"/>
                <a:gd fmla="*/ 18 h 23" name="T15"/>
                <a:gd fmla="*/ 21 w 22" name="T16"/>
                <a:gd fmla="*/ 20 h 23" name="T17"/>
                <a:gd fmla="*/ 21 w 22" name="T18"/>
                <a:gd fmla="*/ 18 h 23" name="T19"/>
                <a:gd fmla="*/ 22 w 22" name="T20"/>
                <a:gd fmla="*/ 13 h 23" name="T21"/>
                <a:gd fmla="*/ 20 w 22" name="T22"/>
                <a:gd fmla="*/ 5 h 23" name="T23"/>
                <a:gd fmla="*/ 18 w 22" name="T24"/>
                <a:gd fmla="*/ 2 h 23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23" w="22">
                  <a:moveTo>
                    <a:pt x="18" y="2"/>
                  </a:moveTo>
                  <a:cubicBezTo>
                    <a:pt x="17" y="1"/>
                    <a:pt x="13" y="3"/>
                    <a:pt x="12" y="3"/>
                  </a:cubicBezTo>
                  <a:cubicBezTo>
                    <a:pt x="10" y="4"/>
                    <a:pt x="7" y="3"/>
                    <a:pt x="4" y="1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1" y="2"/>
                    <a:pt x="5" y="9"/>
                    <a:pt x="6" y="11"/>
                  </a:cubicBezTo>
                  <a:cubicBezTo>
                    <a:pt x="7" y="13"/>
                    <a:pt x="8" y="13"/>
                    <a:pt x="8" y="16"/>
                  </a:cubicBezTo>
                  <a:cubicBezTo>
                    <a:pt x="9" y="19"/>
                    <a:pt x="14" y="23"/>
                    <a:pt x="16" y="23"/>
                  </a:cubicBezTo>
                  <a:cubicBezTo>
                    <a:pt x="18" y="23"/>
                    <a:pt x="18" y="19"/>
                    <a:pt x="18" y="18"/>
                  </a:cubicBezTo>
                  <a:cubicBezTo>
                    <a:pt x="19" y="17"/>
                    <a:pt x="20" y="19"/>
                    <a:pt x="21" y="20"/>
                  </a:cubicBezTo>
                  <a:cubicBezTo>
                    <a:pt x="22" y="21"/>
                    <a:pt x="21" y="18"/>
                    <a:pt x="21" y="18"/>
                  </a:cubicBezTo>
                  <a:cubicBezTo>
                    <a:pt x="20" y="17"/>
                    <a:pt x="21" y="14"/>
                    <a:pt x="22" y="13"/>
                  </a:cubicBezTo>
                  <a:cubicBezTo>
                    <a:pt x="22" y="12"/>
                    <a:pt x="21" y="7"/>
                    <a:pt x="20" y="5"/>
                  </a:cubicBezTo>
                  <a:cubicBezTo>
                    <a:pt x="18" y="4"/>
                    <a:pt x="20" y="4"/>
                    <a:pt x="18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22" name="Freeform 55"/>
            <p:cNvSpPr/>
            <p:nvPr/>
          </p:nvSpPr>
          <p:spPr bwMode="auto">
            <a:xfrm>
              <a:off x="8205761" y="5426595"/>
              <a:ext cx="138931" cy="244183"/>
            </a:xfrm>
            <a:custGeom>
              <a:gdLst>
                <a:gd fmla="*/ 27 w 28" name="T0"/>
                <a:gd fmla="*/ 14 h 49" name="T1"/>
                <a:gd fmla="*/ 25 w 28" name="T2"/>
                <a:gd fmla="*/ 6 h 49" name="T3"/>
                <a:gd fmla="*/ 23 w 28" name="T4"/>
                <a:gd fmla="*/ 3 h 49" name="T5"/>
                <a:gd fmla="*/ 21 w 28" name="T6"/>
                <a:gd fmla="*/ 5 h 49" name="T7"/>
                <a:gd fmla="*/ 19 w 28" name="T8"/>
                <a:gd fmla="*/ 3 h 49" name="T9"/>
                <a:gd fmla="*/ 17 w 28" name="T10"/>
                <a:gd fmla="*/ 1 h 49" name="T11"/>
                <a:gd fmla="*/ 14 w 28" name="T12"/>
                <a:gd fmla="*/ 2 h 49" name="T13"/>
                <a:gd fmla="*/ 13 w 28" name="T14"/>
                <a:gd fmla="*/ 9 h 49" name="T15"/>
                <a:gd fmla="*/ 13 w 28" name="T16"/>
                <a:gd fmla="*/ 14 h 49" name="T17"/>
                <a:gd fmla="*/ 9 w 28" name="T18"/>
                <a:gd fmla="*/ 23 h 49" name="T19"/>
                <a:gd fmla="*/ 4 w 28" name="T20"/>
                <a:gd fmla="*/ 28 h 49" name="T21"/>
                <a:gd fmla="*/ 4 w 28" name="T22"/>
                <a:gd fmla="*/ 34 h 49" name="T23"/>
                <a:gd fmla="*/ 2 w 28" name="T24"/>
                <a:gd fmla="*/ 38 h 49" name="T25"/>
                <a:gd fmla="*/ 0 w 28" name="T26"/>
                <a:gd fmla="*/ 42 h 49" name="T27"/>
                <a:gd fmla="*/ 7 w 28" name="T28"/>
                <a:gd fmla="*/ 45 h 49" name="T29"/>
                <a:gd fmla="*/ 10 w 28" name="T30"/>
                <a:gd fmla="*/ 48 h 49" name="T31"/>
                <a:gd fmla="*/ 15 w 28" name="T32"/>
                <a:gd fmla="*/ 48 h 49" name="T33"/>
                <a:gd fmla="*/ 19 w 28" name="T34"/>
                <a:gd fmla="*/ 44 h 49" name="T35"/>
                <a:gd fmla="*/ 20 w 28" name="T36"/>
                <a:gd fmla="*/ 38 h 49" name="T37"/>
                <a:gd fmla="*/ 18 w 28" name="T38"/>
                <a:gd fmla="*/ 31 h 49" name="T39"/>
                <a:gd fmla="*/ 24 w 28" name="T40"/>
                <a:gd fmla="*/ 26 h 49" name="T41"/>
                <a:gd fmla="*/ 27 w 28" name="T42"/>
                <a:gd fmla="*/ 26 h 49" name="T43"/>
                <a:gd fmla="*/ 25 w 28" name="T44"/>
                <a:gd fmla="*/ 21 h 49" name="T45"/>
                <a:gd fmla="*/ 27 w 28" name="T46"/>
                <a:gd fmla="*/ 14 h 49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49" w="28">
                  <a:moveTo>
                    <a:pt x="27" y="14"/>
                  </a:moveTo>
                  <a:cubicBezTo>
                    <a:pt x="27" y="12"/>
                    <a:pt x="26" y="9"/>
                    <a:pt x="25" y="6"/>
                  </a:cubicBezTo>
                  <a:cubicBezTo>
                    <a:pt x="24" y="3"/>
                    <a:pt x="24" y="4"/>
                    <a:pt x="23" y="3"/>
                  </a:cubicBezTo>
                  <a:cubicBezTo>
                    <a:pt x="22" y="3"/>
                    <a:pt x="21" y="4"/>
                    <a:pt x="21" y="5"/>
                  </a:cubicBezTo>
                  <a:cubicBezTo>
                    <a:pt x="21" y="6"/>
                    <a:pt x="20" y="4"/>
                    <a:pt x="19" y="3"/>
                  </a:cubicBezTo>
                  <a:cubicBezTo>
                    <a:pt x="19" y="2"/>
                    <a:pt x="18" y="2"/>
                    <a:pt x="17" y="1"/>
                  </a:cubicBezTo>
                  <a:cubicBezTo>
                    <a:pt x="16" y="0"/>
                    <a:pt x="14" y="0"/>
                    <a:pt x="14" y="2"/>
                  </a:cubicBezTo>
                  <a:cubicBezTo>
                    <a:pt x="14" y="4"/>
                    <a:pt x="14" y="8"/>
                    <a:pt x="13" y="9"/>
                  </a:cubicBezTo>
                  <a:cubicBezTo>
                    <a:pt x="12" y="10"/>
                    <a:pt x="12" y="12"/>
                    <a:pt x="13" y="14"/>
                  </a:cubicBezTo>
                  <a:cubicBezTo>
                    <a:pt x="14" y="17"/>
                    <a:pt x="10" y="21"/>
                    <a:pt x="9" y="23"/>
                  </a:cubicBezTo>
                  <a:cubicBezTo>
                    <a:pt x="8" y="25"/>
                    <a:pt x="6" y="27"/>
                    <a:pt x="4" y="28"/>
                  </a:cubicBezTo>
                  <a:cubicBezTo>
                    <a:pt x="3" y="28"/>
                    <a:pt x="5" y="33"/>
                    <a:pt x="4" y="34"/>
                  </a:cubicBezTo>
                  <a:cubicBezTo>
                    <a:pt x="2" y="35"/>
                    <a:pt x="2" y="36"/>
                    <a:pt x="2" y="38"/>
                  </a:cubicBezTo>
                  <a:cubicBezTo>
                    <a:pt x="1" y="39"/>
                    <a:pt x="0" y="40"/>
                    <a:pt x="0" y="42"/>
                  </a:cubicBezTo>
                  <a:cubicBezTo>
                    <a:pt x="1" y="44"/>
                    <a:pt x="6" y="45"/>
                    <a:pt x="7" y="45"/>
                  </a:cubicBezTo>
                  <a:cubicBezTo>
                    <a:pt x="8" y="45"/>
                    <a:pt x="8" y="46"/>
                    <a:pt x="10" y="48"/>
                  </a:cubicBezTo>
                  <a:cubicBezTo>
                    <a:pt x="11" y="49"/>
                    <a:pt x="14" y="49"/>
                    <a:pt x="15" y="48"/>
                  </a:cubicBezTo>
                  <a:cubicBezTo>
                    <a:pt x="16" y="48"/>
                    <a:pt x="18" y="45"/>
                    <a:pt x="19" y="44"/>
                  </a:cubicBezTo>
                  <a:cubicBezTo>
                    <a:pt x="20" y="42"/>
                    <a:pt x="20" y="40"/>
                    <a:pt x="20" y="38"/>
                  </a:cubicBezTo>
                  <a:cubicBezTo>
                    <a:pt x="20" y="37"/>
                    <a:pt x="19" y="32"/>
                    <a:pt x="18" y="31"/>
                  </a:cubicBezTo>
                  <a:cubicBezTo>
                    <a:pt x="18" y="30"/>
                    <a:pt x="23" y="27"/>
                    <a:pt x="24" y="26"/>
                  </a:cubicBezTo>
                  <a:cubicBezTo>
                    <a:pt x="25" y="25"/>
                    <a:pt x="26" y="26"/>
                    <a:pt x="27" y="26"/>
                  </a:cubicBezTo>
                  <a:cubicBezTo>
                    <a:pt x="28" y="25"/>
                    <a:pt x="25" y="23"/>
                    <a:pt x="25" y="21"/>
                  </a:cubicBezTo>
                  <a:cubicBezTo>
                    <a:pt x="25" y="19"/>
                    <a:pt x="26" y="15"/>
                    <a:pt x="27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23" name="Freeform 56"/>
            <p:cNvSpPr/>
            <p:nvPr/>
          </p:nvSpPr>
          <p:spPr bwMode="auto">
            <a:xfrm>
              <a:off x="8205762" y="5207675"/>
              <a:ext cx="193663" cy="254707"/>
            </a:xfrm>
            <a:custGeom>
              <a:gdLst>
                <a:gd fmla="*/ 38 w 39" name="T0"/>
                <a:gd fmla="*/ 32 h 51" name="T1"/>
                <a:gd fmla="*/ 39 w 39" name="T2"/>
                <a:gd fmla="*/ 25 h 51" name="T3"/>
                <a:gd fmla="*/ 35 w 39" name="T4"/>
                <a:gd fmla="*/ 24 h 51" name="T5"/>
                <a:gd fmla="*/ 31 w 39" name="T6"/>
                <a:gd fmla="*/ 25 h 51" name="T7"/>
                <a:gd fmla="*/ 25 w 39" name="T8"/>
                <a:gd fmla="*/ 20 h 51" name="T9"/>
                <a:gd fmla="*/ 20 w 39" name="T10"/>
                <a:gd fmla="*/ 13 h 51" name="T11"/>
                <a:gd fmla="*/ 21 w 39" name="T12"/>
                <a:gd fmla="*/ 17 h 51" name="T13"/>
                <a:gd fmla="*/ 21 w 39" name="T14"/>
                <a:gd fmla="*/ 20 h 51" name="T15"/>
                <a:gd fmla="*/ 17 w 39" name="T16"/>
                <a:gd fmla="*/ 17 h 51" name="T17"/>
                <a:gd fmla="*/ 15 w 39" name="T18"/>
                <a:gd fmla="*/ 11 h 51" name="T19"/>
                <a:gd fmla="*/ 9 w 39" name="T20"/>
                <a:gd fmla="*/ 6 h 51" name="T21"/>
                <a:gd fmla="*/ 2 w 39" name="T22"/>
                <a:gd fmla="*/ 1 h 51" name="T23"/>
                <a:gd fmla="*/ 8 w 39" name="T24"/>
                <a:gd fmla="*/ 9 h 51" name="T25"/>
                <a:gd fmla="*/ 15 w 39" name="T26"/>
                <a:gd fmla="*/ 17 h 51" name="T27"/>
                <a:gd fmla="*/ 18 w 39" name="T28"/>
                <a:gd fmla="*/ 20 h 51" name="T29"/>
                <a:gd fmla="*/ 20 w 39" name="T30"/>
                <a:gd fmla="*/ 23 h 51" name="T31"/>
                <a:gd fmla="*/ 20 w 39" name="T32"/>
                <a:gd fmla="*/ 29 h 51" name="T33"/>
                <a:gd fmla="*/ 18 w 39" name="T34"/>
                <a:gd fmla="*/ 35 h 51" name="T35"/>
                <a:gd fmla="*/ 27 w 39" name="T36"/>
                <a:gd fmla="*/ 41 h 51" name="T37"/>
                <a:gd fmla="*/ 28 w 39" name="T38"/>
                <a:gd fmla="*/ 49 h 51" name="T39"/>
                <a:gd fmla="*/ 33 w 39" name="T40"/>
                <a:gd fmla="*/ 51 h 51" name="T41"/>
                <a:gd fmla="*/ 34 w 39" name="T42"/>
                <a:gd fmla="*/ 46 h 51" name="T43"/>
                <a:gd fmla="*/ 37 w 39" name="T44"/>
                <a:gd fmla="*/ 39 h 51" name="T45"/>
                <a:gd fmla="*/ 36 w 39" name="T46"/>
                <a:gd fmla="*/ 35 h 51" name="T47"/>
                <a:gd fmla="*/ 38 w 39" name="T48"/>
                <a:gd fmla="*/ 32 h 51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51" w="39">
                  <a:moveTo>
                    <a:pt x="38" y="32"/>
                  </a:moveTo>
                  <a:cubicBezTo>
                    <a:pt x="38" y="31"/>
                    <a:pt x="39" y="27"/>
                    <a:pt x="39" y="25"/>
                  </a:cubicBezTo>
                  <a:cubicBezTo>
                    <a:pt x="38" y="24"/>
                    <a:pt x="36" y="23"/>
                    <a:pt x="35" y="24"/>
                  </a:cubicBezTo>
                  <a:cubicBezTo>
                    <a:pt x="33" y="25"/>
                    <a:pt x="34" y="26"/>
                    <a:pt x="31" y="25"/>
                  </a:cubicBezTo>
                  <a:cubicBezTo>
                    <a:pt x="28" y="24"/>
                    <a:pt x="25" y="21"/>
                    <a:pt x="25" y="20"/>
                  </a:cubicBezTo>
                  <a:cubicBezTo>
                    <a:pt x="24" y="19"/>
                    <a:pt x="21" y="14"/>
                    <a:pt x="20" y="13"/>
                  </a:cubicBezTo>
                  <a:cubicBezTo>
                    <a:pt x="19" y="12"/>
                    <a:pt x="20" y="15"/>
                    <a:pt x="21" y="17"/>
                  </a:cubicBezTo>
                  <a:cubicBezTo>
                    <a:pt x="23" y="19"/>
                    <a:pt x="22" y="20"/>
                    <a:pt x="21" y="20"/>
                  </a:cubicBezTo>
                  <a:cubicBezTo>
                    <a:pt x="21" y="21"/>
                    <a:pt x="19" y="19"/>
                    <a:pt x="17" y="17"/>
                  </a:cubicBezTo>
                  <a:cubicBezTo>
                    <a:pt x="16" y="14"/>
                    <a:pt x="15" y="13"/>
                    <a:pt x="15" y="11"/>
                  </a:cubicBezTo>
                  <a:cubicBezTo>
                    <a:pt x="15" y="10"/>
                    <a:pt x="11" y="7"/>
                    <a:pt x="9" y="6"/>
                  </a:cubicBezTo>
                  <a:cubicBezTo>
                    <a:pt x="7" y="5"/>
                    <a:pt x="4" y="2"/>
                    <a:pt x="2" y="1"/>
                  </a:cubicBezTo>
                  <a:cubicBezTo>
                    <a:pt x="0" y="0"/>
                    <a:pt x="6" y="7"/>
                    <a:pt x="8" y="9"/>
                  </a:cubicBezTo>
                  <a:cubicBezTo>
                    <a:pt x="10" y="11"/>
                    <a:pt x="14" y="16"/>
                    <a:pt x="15" y="17"/>
                  </a:cubicBezTo>
                  <a:cubicBezTo>
                    <a:pt x="17" y="18"/>
                    <a:pt x="18" y="19"/>
                    <a:pt x="18" y="20"/>
                  </a:cubicBezTo>
                  <a:cubicBezTo>
                    <a:pt x="17" y="21"/>
                    <a:pt x="17" y="21"/>
                    <a:pt x="20" y="23"/>
                  </a:cubicBezTo>
                  <a:cubicBezTo>
                    <a:pt x="22" y="25"/>
                    <a:pt x="19" y="26"/>
                    <a:pt x="20" y="29"/>
                  </a:cubicBezTo>
                  <a:cubicBezTo>
                    <a:pt x="21" y="31"/>
                    <a:pt x="19" y="34"/>
                    <a:pt x="18" y="35"/>
                  </a:cubicBezTo>
                  <a:cubicBezTo>
                    <a:pt x="18" y="37"/>
                    <a:pt x="25" y="39"/>
                    <a:pt x="27" y="41"/>
                  </a:cubicBezTo>
                  <a:cubicBezTo>
                    <a:pt x="30" y="43"/>
                    <a:pt x="27" y="49"/>
                    <a:pt x="28" y="49"/>
                  </a:cubicBezTo>
                  <a:cubicBezTo>
                    <a:pt x="29" y="51"/>
                    <a:pt x="32" y="51"/>
                    <a:pt x="33" y="51"/>
                  </a:cubicBezTo>
                  <a:cubicBezTo>
                    <a:pt x="34" y="51"/>
                    <a:pt x="34" y="48"/>
                    <a:pt x="34" y="46"/>
                  </a:cubicBezTo>
                  <a:cubicBezTo>
                    <a:pt x="34" y="45"/>
                    <a:pt x="36" y="40"/>
                    <a:pt x="37" y="39"/>
                  </a:cubicBezTo>
                  <a:cubicBezTo>
                    <a:pt x="37" y="37"/>
                    <a:pt x="35" y="36"/>
                    <a:pt x="36" y="35"/>
                  </a:cubicBezTo>
                  <a:cubicBezTo>
                    <a:pt x="37" y="34"/>
                    <a:pt x="38" y="33"/>
                    <a:pt x="38" y="3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24" name="Freeform 57"/>
            <p:cNvSpPr/>
            <p:nvPr/>
          </p:nvSpPr>
          <p:spPr bwMode="auto">
            <a:xfrm>
              <a:off x="977131" y="2401687"/>
              <a:ext cx="2292364" cy="3574319"/>
            </a:xfrm>
            <a:custGeom>
              <a:gdLst>
                <a:gd fmla="*/ 393 w 460" name="T0"/>
                <a:gd fmla="*/ 367 h 716" name="T1"/>
                <a:gd fmla="*/ 379 w 460" name="T2"/>
                <a:gd fmla="*/ 358 h 716" name="T3"/>
                <a:gd fmla="*/ 355 w 460" name="T4"/>
                <a:gd fmla="*/ 339 h 716" name="T5"/>
                <a:gd fmla="*/ 294 w 460" name="T6"/>
                <a:gd fmla="*/ 337 h 716" name="T7"/>
                <a:gd fmla="*/ 256 w 460" name="T8"/>
                <a:gd fmla="*/ 338 h 716" name="T9"/>
                <a:gd fmla="*/ 261 w 460" name="T10"/>
                <a:gd fmla="*/ 317 h 716" name="T11"/>
                <a:gd fmla="*/ 238 w 460" name="T12"/>
                <a:gd fmla="*/ 314 h 716" name="T13"/>
                <a:gd fmla="*/ 250 w 460" name="T14"/>
                <a:gd fmla="*/ 290 h 716" name="T15"/>
                <a:gd fmla="*/ 209 w 460" name="T16"/>
                <a:gd fmla="*/ 279 h 716" name="T17"/>
                <a:gd fmla="*/ 229 w 460" name="T18"/>
                <a:gd fmla="*/ 255 h 716" name="T19"/>
                <a:gd fmla="*/ 282 w 460" name="T20"/>
                <a:gd fmla="*/ 270 h 716" name="T21"/>
                <a:gd fmla="*/ 319 w 460" name="T22"/>
                <a:gd fmla="*/ 218 h 716" name="T23"/>
                <a:gd fmla="*/ 363 w 460" name="T24"/>
                <a:gd fmla="*/ 180 h 716" name="T25"/>
                <a:gd fmla="*/ 372 w 460" name="T26"/>
                <a:gd fmla="*/ 184 h 716" name="T27"/>
                <a:gd fmla="*/ 364 w 460" name="T28"/>
                <a:gd fmla="*/ 160 h 716" name="T29"/>
                <a:gd fmla="*/ 412 w 460" name="T30"/>
                <a:gd fmla="*/ 132 h 716" name="T31"/>
                <a:gd fmla="*/ 393 w 460" name="T32"/>
                <a:gd fmla="*/ 104 h 716" name="T33"/>
                <a:gd fmla="*/ 371 w 460" name="T34"/>
                <a:gd fmla="*/ 95 h 716" name="T35"/>
                <a:gd fmla="*/ 339 w 460" name="T36"/>
                <a:gd fmla="*/ 88 h 716" name="T37"/>
                <a:gd fmla="*/ 325 w 460" name="T38"/>
                <a:gd fmla="*/ 142 h 716" name="T39"/>
                <a:gd fmla="*/ 277 w 460" name="T40"/>
                <a:gd fmla="*/ 113 h 716" name="T41"/>
                <a:gd fmla="*/ 296 w 460" name="T42"/>
                <a:gd fmla="*/ 72 h 716" name="T43"/>
                <a:gd fmla="*/ 317 w 460" name="T44"/>
                <a:gd fmla="*/ 47 h 716" name="T45"/>
                <a:gd fmla="*/ 340 w 460" name="T46"/>
                <a:gd fmla="*/ 30 h 716" name="T47"/>
                <a:gd fmla="*/ 328 w 460" name="T48"/>
                <a:gd fmla="*/ 28 h 716" name="T49"/>
                <a:gd fmla="*/ 309 w 460" name="T50"/>
                <a:gd fmla="*/ 24 h 716" name="T51"/>
                <a:gd fmla="*/ 291 w 460" name="T52"/>
                <a:gd fmla="*/ 18 h 716" name="T53"/>
                <a:gd fmla="*/ 284 w 460" name="T54"/>
                <a:gd fmla="*/ 33 h 716" name="T55"/>
                <a:gd fmla="*/ 242 w 460" name="T56"/>
                <a:gd fmla="*/ 32 h 716" name="T57"/>
                <a:gd fmla="*/ 226 w 460" name="T58"/>
                <a:gd fmla="*/ 37 h 716" name="T59"/>
                <a:gd fmla="*/ 189 w 460" name="T60"/>
                <a:gd fmla="*/ 20 h 716" name="T61"/>
                <a:gd fmla="*/ 163 w 460" name="T62"/>
                <a:gd fmla="*/ 19 h 716" name="T63"/>
                <a:gd fmla="*/ 128 w 460" name="T64"/>
                <a:gd fmla="*/ 21 h 716" name="T65"/>
                <a:gd fmla="*/ 78 w 460" name="T66"/>
                <a:gd fmla="*/ 8 h 716" name="T67"/>
                <a:gd fmla="*/ 32 w 460" name="T68"/>
                <a:gd fmla="*/ 42 h 716" name="T69"/>
                <a:gd fmla="*/ 22 w 460" name="T70"/>
                <a:gd fmla="*/ 48 h 716" name="T71"/>
                <a:gd fmla="*/ 26 w 460" name="T72"/>
                <a:gd fmla="*/ 70 h 716" name="T73"/>
                <a:gd fmla="*/ 15 w 460" name="T74"/>
                <a:gd fmla="*/ 95 h 716" name="T75"/>
                <a:gd fmla="*/ 15 w 460" name="T76"/>
                <a:gd fmla="*/ 115 h 716" name="T77"/>
                <a:gd fmla="*/ 49 w 460" name="T78"/>
                <a:gd fmla="*/ 95 h 716" name="T79"/>
                <a:gd fmla="*/ 73 w 460" name="T80"/>
                <a:gd fmla="*/ 91 h 716" name="T81"/>
                <a:gd fmla="*/ 111 w 460" name="T82"/>
                <a:gd fmla="*/ 102 h 716" name="T83"/>
                <a:gd fmla="*/ 129 w 460" name="T84"/>
                <a:gd fmla="*/ 124 h 716" name="T85"/>
                <a:gd fmla="*/ 138 w 460" name="T86"/>
                <a:gd fmla="*/ 149 h 716" name="T87"/>
                <a:gd fmla="*/ 135 w 460" name="T88"/>
                <a:gd fmla="*/ 163 h 716" name="T89"/>
                <a:gd fmla="*/ 139 w 460" name="T90"/>
                <a:gd fmla="*/ 237 h 716" name="T91"/>
                <a:gd fmla="*/ 155 w 460" name="T92"/>
                <a:gd fmla="*/ 281 h 716" name="T93"/>
                <a:gd fmla="*/ 160 w 460" name="T94"/>
                <a:gd fmla="*/ 262 h 716" name="T95"/>
                <a:gd fmla="*/ 222 w 460" name="T96"/>
                <a:gd fmla="*/ 321 h 716" name="T97"/>
                <a:gd fmla="*/ 240 w 460" name="T98"/>
                <a:gd fmla="*/ 326 h 716" name="T99"/>
                <a:gd fmla="*/ 246 w 460" name="T100"/>
                <a:gd fmla="*/ 340 h 716" name="T101"/>
                <a:gd fmla="*/ 279 w 460" name="T102"/>
                <a:gd fmla="*/ 354 h 716" name="T103"/>
                <a:gd fmla="*/ 253 w 460" name="T104"/>
                <a:gd fmla="*/ 396 h 716" name="T105"/>
                <a:gd fmla="*/ 265 w 460" name="T106"/>
                <a:gd fmla="*/ 458 h 716" name="T107"/>
                <a:gd fmla="*/ 259 w 460" name="T108"/>
                <a:gd fmla="*/ 546 h 716" name="T109"/>
                <a:gd fmla="*/ 232 w 460" name="T110"/>
                <a:gd fmla="*/ 635 h 716" name="T111"/>
                <a:gd fmla="*/ 213 w 460" name="T112"/>
                <a:gd fmla="*/ 687 h 716" name="T113"/>
                <a:gd fmla="*/ 236 w 460" name="T114"/>
                <a:gd fmla="*/ 704 h 716" name="T115"/>
                <a:gd fmla="*/ 250 w 460" name="T116"/>
                <a:gd fmla="*/ 677 h 716" name="T117"/>
                <a:gd fmla="*/ 301 w 460" name="T118"/>
                <a:gd fmla="*/ 594 h 716" name="T119"/>
                <a:gd fmla="*/ 349 w 460" name="T120"/>
                <a:gd fmla="*/ 556 h 716" name="T121"/>
                <a:gd fmla="*/ 395 w 460" name="T122"/>
                <a:gd fmla="*/ 498 h 716" name="T1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b="b" l="0" r="r" t="0"/>
              <a:pathLst>
                <a:path h="716" w="460">
                  <a:moveTo>
                    <a:pt x="458" y="407"/>
                  </a:moveTo>
                  <a:cubicBezTo>
                    <a:pt x="457" y="406"/>
                    <a:pt x="455" y="405"/>
                    <a:pt x="452" y="404"/>
                  </a:cubicBezTo>
                  <a:cubicBezTo>
                    <a:pt x="449" y="404"/>
                    <a:pt x="446" y="404"/>
                    <a:pt x="445" y="402"/>
                  </a:cubicBezTo>
                  <a:cubicBezTo>
                    <a:pt x="443" y="401"/>
                    <a:pt x="442" y="398"/>
                    <a:pt x="438" y="397"/>
                  </a:cubicBezTo>
                  <a:cubicBezTo>
                    <a:pt x="434" y="397"/>
                    <a:pt x="430" y="397"/>
                    <a:pt x="428" y="397"/>
                  </a:cubicBezTo>
                  <a:cubicBezTo>
                    <a:pt x="426" y="396"/>
                    <a:pt x="426" y="395"/>
                    <a:pt x="423" y="395"/>
                  </a:cubicBezTo>
                  <a:cubicBezTo>
                    <a:pt x="421" y="395"/>
                    <a:pt x="419" y="395"/>
                    <a:pt x="418" y="395"/>
                  </a:cubicBezTo>
                  <a:cubicBezTo>
                    <a:pt x="418" y="394"/>
                    <a:pt x="417" y="392"/>
                    <a:pt x="416" y="392"/>
                  </a:cubicBezTo>
                  <a:cubicBezTo>
                    <a:pt x="414" y="391"/>
                    <a:pt x="410" y="389"/>
                    <a:pt x="409" y="388"/>
                  </a:cubicBezTo>
                  <a:cubicBezTo>
                    <a:pt x="408" y="388"/>
                    <a:pt x="406" y="386"/>
                    <a:pt x="405" y="387"/>
                  </a:cubicBezTo>
                  <a:cubicBezTo>
                    <a:pt x="403" y="388"/>
                    <a:pt x="400" y="393"/>
                    <a:pt x="399" y="393"/>
                  </a:cubicBezTo>
                  <a:cubicBezTo>
                    <a:pt x="398" y="393"/>
                    <a:pt x="402" y="388"/>
                    <a:pt x="403" y="388"/>
                  </a:cubicBezTo>
                  <a:cubicBezTo>
                    <a:pt x="403" y="387"/>
                    <a:pt x="403" y="385"/>
                    <a:pt x="401" y="385"/>
                  </a:cubicBezTo>
                  <a:cubicBezTo>
                    <a:pt x="399" y="385"/>
                    <a:pt x="397" y="386"/>
                    <a:pt x="396" y="385"/>
                  </a:cubicBezTo>
                  <a:cubicBezTo>
                    <a:pt x="396" y="385"/>
                    <a:pt x="396" y="382"/>
                    <a:pt x="394" y="383"/>
                  </a:cubicBezTo>
                  <a:cubicBezTo>
                    <a:pt x="393" y="384"/>
                    <a:pt x="391" y="387"/>
                    <a:pt x="391" y="386"/>
                  </a:cubicBezTo>
                  <a:cubicBezTo>
                    <a:pt x="391" y="384"/>
                    <a:pt x="394" y="383"/>
                    <a:pt x="395" y="382"/>
                  </a:cubicBezTo>
                  <a:cubicBezTo>
                    <a:pt x="396" y="382"/>
                    <a:pt x="397" y="379"/>
                    <a:pt x="397" y="378"/>
                  </a:cubicBezTo>
                  <a:cubicBezTo>
                    <a:pt x="397" y="377"/>
                    <a:pt x="396" y="377"/>
                    <a:pt x="395" y="375"/>
                  </a:cubicBezTo>
                  <a:cubicBezTo>
                    <a:pt x="394" y="374"/>
                    <a:pt x="393" y="368"/>
                    <a:pt x="393" y="367"/>
                  </a:cubicBezTo>
                  <a:cubicBezTo>
                    <a:pt x="393" y="367"/>
                    <a:pt x="393" y="366"/>
                    <a:pt x="392" y="366"/>
                  </a:cubicBezTo>
                  <a:cubicBezTo>
                    <a:pt x="392" y="366"/>
                    <a:pt x="392" y="366"/>
                    <a:pt x="392" y="366"/>
                  </a:cubicBezTo>
                  <a:cubicBezTo>
                    <a:pt x="392" y="366"/>
                    <a:pt x="392" y="366"/>
                    <a:pt x="392" y="366"/>
                  </a:cubicBezTo>
                  <a:cubicBezTo>
                    <a:pt x="392" y="365"/>
                    <a:pt x="392" y="365"/>
                    <a:pt x="391" y="365"/>
                  </a:cubicBezTo>
                  <a:cubicBezTo>
                    <a:pt x="391" y="365"/>
                    <a:pt x="391" y="364"/>
                    <a:pt x="391" y="364"/>
                  </a:cubicBezTo>
                  <a:cubicBezTo>
                    <a:pt x="391" y="364"/>
                    <a:pt x="390" y="364"/>
                    <a:pt x="390" y="364"/>
                  </a:cubicBezTo>
                  <a:cubicBezTo>
                    <a:pt x="390" y="364"/>
                    <a:pt x="389" y="363"/>
                    <a:pt x="389" y="363"/>
                  </a:cubicBezTo>
                  <a:cubicBezTo>
                    <a:pt x="389" y="363"/>
                    <a:pt x="389" y="363"/>
                    <a:pt x="389" y="363"/>
                  </a:cubicBezTo>
                  <a:cubicBezTo>
                    <a:pt x="389" y="363"/>
                    <a:pt x="388" y="363"/>
                    <a:pt x="388" y="362"/>
                  </a:cubicBezTo>
                  <a:cubicBezTo>
                    <a:pt x="388" y="362"/>
                    <a:pt x="388" y="362"/>
                    <a:pt x="388" y="362"/>
                  </a:cubicBezTo>
                  <a:cubicBezTo>
                    <a:pt x="388" y="362"/>
                    <a:pt x="387" y="362"/>
                    <a:pt x="387" y="362"/>
                  </a:cubicBezTo>
                  <a:cubicBezTo>
                    <a:pt x="387" y="362"/>
                    <a:pt x="387" y="361"/>
                    <a:pt x="386" y="361"/>
                  </a:cubicBezTo>
                  <a:cubicBezTo>
                    <a:pt x="386" y="361"/>
                    <a:pt x="386" y="361"/>
                    <a:pt x="386" y="361"/>
                  </a:cubicBezTo>
                  <a:cubicBezTo>
                    <a:pt x="386" y="361"/>
                    <a:pt x="385" y="360"/>
                    <a:pt x="385" y="360"/>
                  </a:cubicBezTo>
                  <a:cubicBezTo>
                    <a:pt x="385" y="360"/>
                    <a:pt x="384" y="360"/>
                    <a:pt x="384" y="360"/>
                  </a:cubicBezTo>
                  <a:cubicBezTo>
                    <a:pt x="384" y="360"/>
                    <a:pt x="383" y="360"/>
                    <a:pt x="383" y="359"/>
                  </a:cubicBezTo>
                  <a:cubicBezTo>
                    <a:pt x="383" y="359"/>
                    <a:pt x="383" y="359"/>
                    <a:pt x="383" y="359"/>
                  </a:cubicBezTo>
                  <a:cubicBezTo>
                    <a:pt x="382" y="359"/>
                    <a:pt x="382" y="359"/>
                    <a:pt x="382" y="359"/>
                  </a:cubicBezTo>
                  <a:cubicBezTo>
                    <a:pt x="381" y="358"/>
                    <a:pt x="380" y="358"/>
                    <a:pt x="380" y="358"/>
                  </a:cubicBezTo>
                  <a:cubicBezTo>
                    <a:pt x="379" y="358"/>
                    <a:pt x="379" y="358"/>
                    <a:pt x="379" y="358"/>
                  </a:cubicBezTo>
                  <a:cubicBezTo>
                    <a:pt x="376" y="358"/>
                    <a:pt x="373" y="359"/>
                    <a:pt x="371" y="358"/>
                  </a:cubicBezTo>
                  <a:cubicBezTo>
                    <a:pt x="371" y="358"/>
                    <a:pt x="370" y="358"/>
                    <a:pt x="370" y="358"/>
                  </a:cubicBezTo>
                  <a:cubicBezTo>
                    <a:pt x="370" y="358"/>
                    <a:pt x="370" y="357"/>
                    <a:pt x="369" y="357"/>
                  </a:cubicBezTo>
                  <a:cubicBezTo>
                    <a:pt x="369" y="357"/>
                    <a:pt x="369" y="357"/>
                    <a:pt x="369" y="357"/>
                  </a:cubicBezTo>
                  <a:cubicBezTo>
                    <a:pt x="369" y="357"/>
                    <a:pt x="368" y="356"/>
                    <a:pt x="368" y="356"/>
                  </a:cubicBezTo>
                  <a:cubicBezTo>
                    <a:pt x="368" y="356"/>
                    <a:pt x="368" y="356"/>
                    <a:pt x="367" y="356"/>
                  </a:cubicBezTo>
                  <a:cubicBezTo>
                    <a:pt x="367" y="355"/>
                    <a:pt x="367" y="355"/>
                    <a:pt x="366" y="355"/>
                  </a:cubicBezTo>
                  <a:cubicBezTo>
                    <a:pt x="366" y="355"/>
                    <a:pt x="366" y="354"/>
                    <a:pt x="365" y="354"/>
                  </a:cubicBezTo>
                  <a:cubicBezTo>
                    <a:pt x="365" y="354"/>
                    <a:pt x="365" y="354"/>
                    <a:pt x="365" y="354"/>
                  </a:cubicBezTo>
                  <a:cubicBezTo>
                    <a:pt x="365" y="354"/>
                    <a:pt x="364" y="354"/>
                    <a:pt x="364" y="354"/>
                  </a:cubicBezTo>
                  <a:cubicBezTo>
                    <a:pt x="363" y="353"/>
                    <a:pt x="364" y="353"/>
                    <a:pt x="362" y="351"/>
                  </a:cubicBezTo>
                  <a:cubicBezTo>
                    <a:pt x="361" y="349"/>
                    <a:pt x="361" y="348"/>
                    <a:pt x="358" y="347"/>
                  </a:cubicBezTo>
                  <a:cubicBezTo>
                    <a:pt x="358" y="347"/>
                    <a:pt x="358" y="347"/>
                    <a:pt x="358" y="347"/>
                  </a:cubicBezTo>
                  <a:cubicBezTo>
                    <a:pt x="357" y="347"/>
                    <a:pt x="357" y="347"/>
                    <a:pt x="357" y="347"/>
                  </a:cubicBezTo>
                  <a:cubicBezTo>
                    <a:pt x="357" y="347"/>
                    <a:pt x="357" y="347"/>
                    <a:pt x="357" y="347"/>
                  </a:cubicBezTo>
                  <a:cubicBezTo>
                    <a:pt x="356" y="347"/>
                    <a:pt x="356" y="347"/>
                    <a:pt x="356" y="346"/>
                  </a:cubicBezTo>
                  <a:cubicBezTo>
                    <a:pt x="356" y="346"/>
                    <a:pt x="356" y="346"/>
                    <a:pt x="356" y="346"/>
                  </a:cubicBezTo>
                  <a:cubicBezTo>
                    <a:pt x="355" y="346"/>
                    <a:pt x="355" y="346"/>
                    <a:pt x="355" y="346"/>
                  </a:cubicBezTo>
                  <a:cubicBezTo>
                    <a:pt x="353" y="346"/>
                    <a:pt x="354" y="346"/>
                    <a:pt x="354" y="344"/>
                  </a:cubicBezTo>
                  <a:cubicBezTo>
                    <a:pt x="354" y="343"/>
                    <a:pt x="353" y="340"/>
                    <a:pt x="355" y="339"/>
                  </a:cubicBezTo>
                  <a:cubicBezTo>
                    <a:pt x="356" y="339"/>
                    <a:pt x="356" y="337"/>
                    <a:pt x="355" y="338"/>
                  </a:cubicBezTo>
                  <a:cubicBezTo>
                    <a:pt x="353" y="339"/>
                    <a:pt x="352" y="341"/>
                    <a:pt x="350" y="340"/>
                  </a:cubicBezTo>
                  <a:cubicBezTo>
                    <a:pt x="347" y="339"/>
                    <a:pt x="348" y="338"/>
                    <a:pt x="345" y="338"/>
                  </a:cubicBezTo>
                  <a:cubicBezTo>
                    <a:pt x="343" y="338"/>
                    <a:pt x="340" y="340"/>
                    <a:pt x="337" y="339"/>
                  </a:cubicBezTo>
                  <a:cubicBezTo>
                    <a:pt x="334" y="339"/>
                    <a:pt x="332" y="337"/>
                    <a:pt x="330" y="337"/>
                  </a:cubicBezTo>
                  <a:cubicBezTo>
                    <a:pt x="328" y="337"/>
                    <a:pt x="325" y="339"/>
                    <a:pt x="324" y="338"/>
                  </a:cubicBezTo>
                  <a:cubicBezTo>
                    <a:pt x="323" y="337"/>
                    <a:pt x="325" y="336"/>
                    <a:pt x="324" y="335"/>
                  </a:cubicBezTo>
                  <a:cubicBezTo>
                    <a:pt x="323" y="334"/>
                    <a:pt x="319" y="333"/>
                    <a:pt x="318" y="334"/>
                  </a:cubicBezTo>
                  <a:cubicBezTo>
                    <a:pt x="316" y="335"/>
                    <a:pt x="313" y="336"/>
                    <a:pt x="311" y="336"/>
                  </a:cubicBezTo>
                  <a:cubicBezTo>
                    <a:pt x="310" y="336"/>
                    <a:pt x="307" y="338"/>
                    <a:pt x="308" y="336"/>
                  </a:cubicBezTo>
                  <a:cubicBezTo>
                    <a:pt x="308" y="336"/>
                    <a:pt x="308" y="336"/>
                    <a:pt x="308" y="335"/>
                  </a:cubicBezTo>
                  <a:cubicBezTo>
                    <a:pt x="308" y="335"/>
                    <a:pt x="308" y="335"/>
                    <a:pt x="308" y="335"/>
                  </a:cubicBezTo>
                  <a:cubicBezTo>
                    <a:pt x="308" y="335"/>
                    <a:pt x="308" y="335"/>
                    <a:pt x="309" y="334"/>
                  </a:cubicBezTo>
                  <a:cubicBezTo>
                    <a:pt x="309" y="334"/>
                    <a:pt x="309" y="334"/>
                    <a:pt x="309" y="334"/>
                  </a:cubicBezTo>
                  <a:cubicBezTo>
                    <a:pt x="309" y="334"/>
                    <a:pt x="310" y="334"/>
                    <a:pt x="310" y="333"/>
                  </a:cubicBezTo>
                  <a:cubicBezTo>
                    <a:pt x="312" y="333"/>
                    <a:pt x="313" y="332"/>
                    <a:pt x="312" y="330"/>
                  </a:cubicBezTo>
                  <a:cubicBezTo>
                    <a:pt x="310" y="329"/>
                    <a:pt x="309" y="329"/>
                    <a:pt x="308" y="331"/>
                  </a:cubicBezTo>
                  <a:cubicBezTo>
                    <a:pt x="306" y="332"/>
                    <a:pt x="302" y="335"/>
                    <a:pt x="301" y="334"/>
                  </a:cubicBezTo>
                  <a:cubicBezTo>
                    <a:pt x="300" y="334"/>
                    <a:pt x="299" y="333"/>
                    <a:pt x="298" y="334"/>
                  </a:cubicBezTo>
                  <a:cubicBezTo>
                    <a:pt x="297" y="335"/>
                    <a:pt x="295" y="336"/>
                    <a:pt x="294" y="337"/>
                  </a:cubicBezTo>
                  <a:cubicBezTo>
                    <a:pt x="293" y="337"/>
                    <a:pt x="291" y="337"/>
                    <a:pt x="292" y="338"/>
                  </a:cubicBezTo>
                  <a:cubicBezTo>
                    <a:pt x="292" y="339"/>
                    <a:pt x="290" y="339"/>
                    <a:pt x="290" y="340"/>
                  </a:cubicBezTo>
                  <a:cubicBezTo>
                    <a:pt x="290" y="341"/>
                    <a:pt x="290" y="342"/>
                    <a:pt x="289" y="342"/>
                  </a:cubicBezTo>
                  <a:cubicBezTo>
                    <a:pt x="288" y="342"/>
                    <a:pt x="286" y="345"/>
                    <a:pt x="285" y="346"/>
                  </a:cubicBezTo>
                  <a:cubicBezTo>
                    <a:pt x="285" y="346"/>
                    <a:pt x="283" y="346"/>
                    <a:pt x="282" y="346"/>
                  </a:cubicBezTo>
                  <a:cubicBezTo>
                    <a:pt x="282" y="346"/>
                    <a:pt x="282" y="346"/>
                    <a:pt x="282" y="346"/>
                  </a:cubicBezTo>
                  <a:cubicBezTo>
                    <a:pt x="282" y="345"/>
                    <a:pt x="282" y="345"/>
                    <a:pt x="281" y="345"/>
                  </a:cubicBezTo>
                  <a:cubicBezTo>
                    <a:pt x="281" y="345"/>
                    <a:pt x="281" y="345"/>
                    <a:pt x="281" y="345"/>
                  </a:cubicBezTo>
                  <a:cubicBezTo>
                    <a:pt x="281" y="345"/>
                    <a:pt x="281" y="344"/>
                    <a:pt x="281" y="344"/>
                  </a:cubicBezTo>
                  <a:cubicBezTo>
                    <a:pt x="281" y="344"/>
                    <a:pt x="280" y="344"/>
                    <a:pt x="280" y="344"/>
                  </a:cubicBezTo>
                  <a:cubicBezTo>
                    <a:pt x="280" y="344"/>
                    <a:pt x="280" y="344"/>
                    <a:pt x="279" y="343"/>
                  </a:cubicBezTo>
                  <a:cubicBezTo>
                    <a:pt x="277" y="343"/>
                    <a:pt x="274" y="342"/>
                    <a:pt x="273" y="342"/>
                  </a:cubicBezTo>
                  <a:cubicBezTo>
                    <a:pt x="271" y="343"/>
                    <a:pt x="270" y="344"/>
                    <a:pt x="269" y="344"/>
                  </a:cubicBezTo>
                  <a:cubicBezTo>
                    <a:pt x="267" y="344"/>
                    <a:pt x="264" y="345"/>
                    <a:pt x="263" y="344"/>
                  </a:cubicBezTo>
                  <a:cubicBezTo>
                    <a:pt x="262" y="343"/>
                    <a:pt x="261" y="345"/>
                    <a:pt x="260" y="344"/>
                  </a:cubicBezTo>
                  <a:cubicBezTo>
                    <a:pt x="259" y="342"/>
                    <a:pt x="260" y="343"/>
                    <a:pt x="259" y="341"/>
                  </a:cubicBezTo>
                  <a:cubicBezTo>
                    <a:pt x="259" y="340"/>
                    <a:pt x="258" y="340"/>
                    <a:pt x="258" y="340"/>
                  </a:cubicBezTo>
                  <a:cubicBezTo>
                    <a:pt x="258" y="340"/>
                    <a:pt x="258" y="340"/>
                    <a:pt x="258" y="340"/>
                  </a:cubicBezTo>
                  <a:cubicBezTo>
                    <a:pt x="257" y="339"/>
                    <a:pt x="257" y="339"/>
                    <a:pt x="256" y="338"/>
                  </a:cubicBezTo>
                  <a:cubicBezTo>
                    <a:pt x="256" y="338"/>
                    <a:pt x="256" y="338"/>
                    <a:pt x="256" y="338"/>
                  </a:cubicBezTo>
                  <a:cubicBezTo>
                    <a:pt x="256" y="338"/>
                    <a:pt x="256" y="338"/>
                    <a:pt x="256" y="338"/>
                  </a:cubicBezTo>
                  <a:cubicBezTo>
                    <a:pt x="256" y="338"/>
                    <a:pt x="256" y="338"/>
                    <a:pt x="256" y="338"/>
                  </a:cubicBezTo>
                  <a:cubicBezTo>
                    <a:pt x="256" y="338"/>
                    <a:pt x="256" y="338"/>
                    <a:pt x="256" y="338"/>
                  </a:cubicBezTo>
                  <a:cubicBezTo>
                    <a:pt x="256" y="338"/>
                    <a:pt x="256" y="338"/>
                    <a:pt x="256" y="337"/>
                  </a:cubicBezTo>
                  <a:cubicBezTo>
                    <a:pt x="255" y="337"/>
                    <a:pt x="255" y="337"/>
                    <a:pt x="255" y="337"/>
                  </a:cubicBezTo>
                  <a:cubicBezTo>
                    <a:pt x="255" y="336"/>
                    <a:pt x="255" y="336"/>
                    <a:pt x="255" y="336"/>
                  </a:cubicBezTo>
                  <a:cubicBezTo>
                    <a:pt x="255" y="336"/>
                    <a:pt x="255" y="335"/>
                    <a:pt x="255" y="335"/>
                  </a:cubicBezTo>
                  <a:cubicBezTo>
                    <a:pt x="255" y="335"/>
                    <a:pt x="255" y="335"/>
                    <a:pt x="255" y="334"/>
                  </a:cubicBezTo>
                  <a:cubicBezTo>
                    <a:pt x="255" y="334"/>
                    <a:pt x="255" y="334"/>
                    <a:pt x="255" y="334"/>
                  </a:cubicBezTo>
                  <a:cubicBezTo>
                    <a:pt x="255" y="334"/>
                    <a:pt x="255" y="333"/>
                    <a:pt x="255" y="333"/>
                  </a:cubicBezTo>
                  <a:cubicBezTo>
                    <a:pt x="255" y="333"/>
                    <a:pt x="255" y="333"/>
                    <a:pt x="255" y="333"/>
                  </a:cubicBezTo>
                  <a:cubicBezTo>
                    <a:pt x="255" y="333"/>
                    <a:pt x="255" y="333"/>
                    <a:pt x="256" y="332"/>
                  </a:cubicBezTo>
                  <a:cubicBezTo>
                    <a:pt x="257" y="332"/>
                    <a:pt x="256" y="331"/>
                    <a:pt x="257" y="330"/>
                  </a:cubicBezTo>
                  <a:cubicBezTo>
                    <a:pt x="258" y="329"/>
                    <a:pt x="258" y="325"/>
                    <a:pt x="260" y="324"/>
                  </a:cubicBezTo>
                  <a:cubicBezTo>
                    <a:pt x="261" y="323"/>
                    <a:pt x="261" y="321"/>
                    <a:pt x="261" y="320"/>
                  </a:cubicBezTo>
                  <a:cubicBezTo>
                    <a:pt x="261" y="320"/>
                    <a:pt x="261" y="320"/>
                    <a:pt x="261" y="319"/>
                  </a:cubicBezTo>
                  <a:cubicBezTo>
                    <a:pt x="261" y="319"/>
                    <a:pt x="261" y="319"/>
                    <a:pt x="261" y="319"/>
                  </a:cubicBezTo>
                  <a:cubicBezTo>
                    <a:pt x="261" y="319"/>
                    <a:pt x="261" y="318"/>
                    <a:pt x="261" y="318"/>
                  </a:cubicBezTo>
                  <a:cubicBezTo>
                    <a:pt x="261" y="318"/>
                    <a:pt x="261" y="317"/>
                    <a:pt x="261" y="317"/>
                  </a:cubicBezTo>
                  <a:cubicBezTo>
                    <a:pt x="261" y="317"/>
                    <a:pt x="261" y="317"/>
                    <a:pt x="261" y="317"/>
                  </a:cubicBezTo>
                  <a:cubicBezTo>
                    <a:pt x="261" y="317"/>
                    <a:pt x="261" y="316"/>
                    <a:pt x="261" y="316"/>
                  </a:cubicBezTo>
                  <a:cubicBezTo>
                    <a:pt x="261" y="316"/>
                    <a:pt x="261" y="316"/>
                    <a:pt x="261" y="316"/>
                  </a:cubicBezTo>
                  <a:cubicBezTo>
                    <a:pt x="261" y="316"/>
                    <a:pt x="261" y="316"/>
                    <a:pt x="261" y="315"/>
                  </a:cubicBezTo>
                  <a:cubicBezTo>
                    <a:pt x="261" y="315"/>
                    <a:pt x="261" y="315"/>
                    <a:pt x="261" y="315"/>
                  </a:cubicBezTo>
                  <a:cubicBezTo>
                    <a:pt x="260" y="315"/>
                    <a:pt x="260" y="315"/>
                    <a:pt x="260" y="315"/>
                  </a:cubicBezTo>
                  <a:cubicBezTo>
                    <a:pt x="258" y="315"/>
                    <a:pt x="257" y="315"/>
                    <a:pt x="256" y="315"/>
                  </a:cubicBezTo>
                  <a:cubicBezTo>
                    <a:pt x="255" y="315"/>
                    <a:pt x="254" y="314"/>
                    <a:pt x="253" y="314"/>
                  </a:cubicBezTo>
                  <a:cubicBezTo>
                    <a:pt x="252" y="315"/>
                    <a:pt x="251" y="315"/>
                    <a:pt x="249" y="315"/>
                  </a:cubicBezTo>
                  <a:cubicBezTo>
                    <a:pt x="247" y="315"/>
                    <a:pt x="244" y="315"/>
                    <a:pt x="243" y="315"/>
                  </a:cubicBezTo>
                  <a:cubicBezTo>
                    <a:pt x="243" y="315"/>
                    <a:pt x="242" y="315"/>
                    <a:pt x="242" y="315"/>
                  </a:cubicBezTo>
                  <a:cubicBezTo>
                    <a:pt x="242" y="315"/>
                    <a:pt x="242" y="315"/>
                    <a:pt x="241" y="315"/>
                  </a:cubicBezTo>
                  <a:cubicBezTo>
                    <a:pt x="241" y="315"/>
                    <a:pt x="241" y="315"/>
                    <a:pt x="241" y="315"/>
                  </a:cubicBezTo>
                  <a:cubicBezTo>
                    <a:pt x="241" y="315"/>
                    <a:pt x="241" y="315"/>
                    <a:pt x="240" y="315"/>
                  </a:cubicBezTo>
                  <a:cubicBezTo>
                    <a:pt x="240" y="315"/>
                    <a:pt x="240" y="315"/>
                    <a:pt x="240" y="315"/>
                  </a:cubicBezTo>
                  <a:cubicBezTo>
                    <a:pt x="240" y="315"/>
                    <a:pt x="240" y="315"/>
                    <a:pt x="239" y="315"/>
                  </a:cubicBezTo>
                  <a:cubicBezTo>
                    <a:pt x="239" y="315"/>
                    <a:pt x="239" y="315"/>
                    <a:pt x="239" y="315"/>
                  </a:cubicBezTo>
                  <a:cubicBezTo>
                    <a:pt x="239" y="315"/>
                    <a:pt x="239" y="315"/>
                    <a:pt x="239" y="315"/>
                  </a:cubicBezTo>
                  <a:cubicBezTo>
                    <a:pt x="239" y="314"/>
                    <a:pt x="238" y="314"/>
                    <a:pt x="238" y="314"/>
                  </a:cubicBezTo>
                  <a:cubicBezTo>
                    <a:pt x="238" y="314"/>
                    <a:pt x="238" y="314"/>
                    <a:pt x="238" y="314"/>
                  </a:cubicBezTo>
                  <a:cubicBezTo>
                    <a:pt x="238" y="314"/>
                    <a:pt x="238" y="314"/>
                    <a:pt x="238" y="314"/>
                  </a:cubicBezTo>
                  <a:cubicBezTo>
                    <a:pt x="238" y="314"/>
                    <a:pt x="238" y="314"/>
                    <a:pt x="238" y="314"/>
                  </a:cubicBezTo>
                  <a:cubicBezTo>
                    <a:pt x="238" y="314"/>
                    <a:pt x="238" y="314"/>
                    <a:pt x="238" y="313"/>
                  </a:cubicBezTo>
                  <a:cubicBezTo>
                    <a:pt x="238" y="313"/>
                    <a:pt x="238" y="313"/>
                    <a:pt x="238" y="313"/>
                  </a:cubicBezTo>
                  <a:cubicBezTo>
                    <a:pt x="239" y="313"/>
                    <a:pt x="239" y="313"/>
                    <a:pt x="239" y="313"/>
                  </a:cubicBezTo>
                  <a:cubicBezTo>
                    <a:pt x="239" y="313"/>
                    <a:pt x="239" y="313"/>
                    <a:pt x="239" y="313"/>
                  </a:cubicBezTo>
                  <a:cubicBezTo>
                    <a:pt x="241" y="312"/>
                    <a:pt x="241" y="311"/>
                    <a:pt x="242" y="309"/>
                  </a:cubicBezTo>
                  <a:cubicBezTo>
                    <a:pt x="243" y="307"/>
                    <a:pt x="244" y="305"/>
                    <a:pt x="244" y="304"/>
                  </a:cubicBezTo>
                  <a:cubicBezTo>
                    <a:pt x="244" y="303"/>
                    <a:pt x="244" y="303"/>
                    <a:pt x="244" y="303"/>
                  </a:cubicBezTo>
                  <a:cubicBezTo>
                    <a:pt x="244" y="303"/>
                    <a:pt x="244" y="303"/>
                    <a:pt x="244" y="303"/>
                  </a:cubicBezTo>
                  <a:cubicBezTo>
                    <a:pt x="244" y="302"/>
                    <a:pt x="244" y="302"/>
                    <a:pt x="244" y="302"/>
                  </a:cubicBezTo>
                  <a:cubicBezTo>
                    <a:pt x="244" y="302"/>
                    <a:pt x="244" y="302"/>
                    <a:pt x="244" y="302"/>
                  </a:cubicBezTo>
                  <a:cubicBezTo>
                    <a:pt x="244" y="302"/>
                    <a:pt x="244" y="302"/>
                    <a:pt x="244" y="302"/>
                  </a:cubicBezTo>
                  <a:cubicBezTo>
                    <a:pt x="244" y="302"/>
                    <a:pt x="244" y="302"/>
                    <a:pt x="244" y="302"/>
                  </a:cubicBezTo>
                  <a:cubicBezTo>
                    <a:pt x="244" y="302"/>
                    <a:pt x="244" y="302"/>
                    <a:pt x="244" y="302"/>
                  </a:cubicBezTo>
                  <a:cubicBezTo>
                    <a:pt x="244" y="302"/>
                    <a:pt x="244" y="302"/>
                    <a:pt x="245" y="302"/>
                  </a:cubicBezTo>
                  <a:cubicBezTo>
                    <a:pt x="246" y="303"/>
                    <a:pt x="246" y="303"/>
                    <a:pt x="247" y="302"/>
                  </a:cubicBezTo>
                  <a:cubicBezTo>
                    <a:pt x="248" y="301"/>
                    <a:pt x="249" y="296"/>
                    <a:pt x="250" y="295"/>
                  </a:cubicBezTo>
                  <a:cubicBezTo>
                    <a:pt x="251" y="294"/>
                    <a:pt x="253" y="293"/>
                    <a:pt x="253" y="292"/>
                  </a:cubicBezTo>
                  <a:cubicBezTo>
                    <a:pt x="253" y="291"/>
                    <a:pt x="253" y="290"/>
                    <a:pt x="253" y="290"/>
                  </a:cubicBezTo>
                  <a:cubicBezTo>
                    <a:pt x="252" y="290"/>
                    <a:pt x="251" y="290"/>
                    <a:pt x="250" y="290"/>
                  </a:cubicBezTo>
                  <a:cubicBezTo>
                    <a:pt x="250" y="290"/>
                    <a:pt x="250" y="289"/>
                    <a:pt x="249" y="289"/>
                  </a:cubicBezTo>
                  <a:cubicBezTo>
                    <a:pt x="248" y="289"/>
                    <a:pt x="247" y="290"/>
                    <a:pt x="246" y="289"/>
                  </a:cubicBezTo>
                  <a:cubicBezTo>
                    <a:pt x="245" y="289"/>
                    <a:pt x="244" y="289"/>
                    <a:pt x="243" y="289"/>
                  </a:cubicBezTo>
                  <a:cubicBezTo>
                    <a:pt x="241" y="290"/>
                    <a:pt x="239" y="292"/>
                    <a:pt x="238" y="292"/>
                  </a:cubicBezTo>
                  <a:cubicBezTo>
                    <a:pt x="238" y="292"/>
                    <a:pt x="236" y="295"/>
                    <a:pt x="236" y="295"/>
                  </a:cubicBezTo>
                  <a:cubicBezTo>
                    <a:pt x="236" y="296"/>
                    <a:pt x="235" y="297"/>
                    <a:pt x="235" y="297"/>
                  </a:cubicBezTo>
                  <a:cubicBezTo>
                    <a:pt x="234" y="298"/>
                    <a:pt x="235" y="298"/>
                    <a:pt x="234" y="299"/>
                  </a:cubicBezTo>
                  <a:cubicBezTo>
                    <a:pt x="234" y="299"/>
                    <a:pt x="232" y="302"/>
                    <a:pt x="230" y="302"/>
                  </a:cubicBezTo>
                  <a:cubicBezTo>
                    <a:pt x="227" y="301"/>
                    <a:pt x="226" y="301"/>
                    <a:pt x="225" y="302"/>
                  </a:cubicBezTo>
                  <a:cubicBezTo>
                    <a:pt x="224" y="303"/>
                    <a:pt x="224" y="303"/>
                    <a:pt x="223" y="303"/>
                  </a:cubicBezTo>
                  <a:cubicBezTo>
                    <a:pt x="221" y="303"/>
                    <a:pt x="221" y="302"/>
                    <a:pt x="220" y="302"/>
                  </a:cubicBezTo>
                  <a:cubicBezTo>
                    <a:pt x="220" y="302"/>
                    <a:pt x="218" y="304"/>
                    <a:pt x="218" y="303"/>
                  </a:cubicBezTo>
                  <a:cubicBezTo>
                    <a:pt x="217" y="303"/>
                    <a:pt x="217" y="303"/>
                    <a:pt x="216" y="302"/>
                  </a:cubicBezTo>
                  <a:cubicBezTo>
                    <a:pt x="215" y="302"/>
                    <a:pt x="211" y="301"/>
                    <a:pt x="211" y="300"/>
                  </a:cubicBezTo>
                  <a:cubicBezTo>
                    <a:pt x="211" y="300"/>
                    <a:pt x="212" y="300"/>
                    <a:pt x="211" y="299"/>
                  </a:cubicBezTo>
                  <a:cubicBezTo>
                    <a:pt x="210" y="298"/>
                    <a:pt x="211" y="297"/>
                    <a:pt x="211" y="296"/>
                  </a:cubicBezTo>
                  <a:cubicBezTo>
                    <a:pt x="211" y="295"/>
                    <a:pt x="208" y="294"/>
                    <a:pt x="208" y="292"/>
                  </a:cubicBezTo>
                  <a:cubicBezTo>
                    <a:pt x="208" y="290"/>
                    <a:pt x="209" y="290"/>
                    <a:pt x="209" y="288"/>
                  </a:cubicBezTo>
                  <a:cubicBezTo>
                    <a:pt x="208" y="286"/>
                    <a:pt x="207" y="285"/>
                    <a:pt x="208" y="284"/>
                  </a:cubicBezTo>
                  <a:cubicBezTo>
                    <a:pt x="209" y="283"/>
                    <a:pt x="208" y="280"/>
                    <a:pt x="209" y="279"/>
                  </a:cubicBezTo>
                  <a:cubicBezTo>
                    <a:pt x="211" y="277"/>
                    <a:pt x="212" y="275"/>
                    <a:pt x="213" y="273"/>
                  </a:cubicBezTo>
                  <a:cubicBezTo>
                    <a:pt x="213" y="273"/>
                    <a:pt x="213" y="273"/>
                    <a:pt x="214" y="273"/>
                  </a:cubicBezTo>
                  <a:cubicBezTo>
                    <a:pt x="214" y="273"/>
                    <a:pt x="214" y="273"/>
                    <a:pt x="214" y="273"/>
                  </a:cubicBezTo>
                  <a:cubicBezTo>
                    <a:pt x="214" y="272"/>
                    <a:pt x="214" y="272"/>
                    <a:pt x="214" y="272"/>
                  </a:cubicBezTo>
                  <a:cubicBezTo>
                    <a:pt x="214" y="272"/>
                    <a:pt x="214" y="272"/>
                    <a:pt x="214" y="272"/>
                  </a:cubicBezTo>
                  <a:cubicBezTo>
                    <a:pt x="214" y="271"/>
                    <a:pt x="215" y="271"/>
                    <a:pt x="215" y="271"/>
                  </a:cubicBezTo>
                  <a:cubicBezTo>
                    <a:pt x="215" y="271"/>
                    <a:pt x="215" y="271"/>
                    <a:pt x="215" y="271"/>
                  </a:cubicBezTo>
                  <a:cubicBezTo>
                    <a:pt x="215" y="270"/>
                    <a:pt x="215" y="270"/>
                    <a:pt x="215" y="270"/>
                  </a:cubicBezTo>
                  <a:cubicBezTo>
                    <a:pt x="215" y="270"/>
                    <a:pt x="215" y="270"/>
                    <a:pt x="215" y="270"/>
                  </a:cubicBezTo>
                  <a:cubicBezTo>
                    <a:pt x="215" y="270"/>
                    <a:pt x="215" y="270"/>
                    <a:pt x="215" y="270"/>
                  </a:cubicBezTo>
                  <a:cubicBezTo>
                    <a:pt x="215" y="269"/>
                    <a:pt x="215" y="269"/>
                    <a:pt x="215" y="269"/>
                  </a:cubicBezTo>
                  <a:cubicBezTo>
                    <a:pt x="215" y="269"/>
                    <a:pt x="215" y="269"/>
                    <a:pt x="215" y="268"/>
                  </a:cubicBezTo>
                  <a:cubicBezTo>
                    <a:pt x="216" y="268"/>
                    <a:pt x="216" y="268"/>
                    <a:pt x="216" y="268"/>
                  </a:cubicBezTo>
                  <a:cubicBezTo>
                    <a:pt x="216" y="268"/>
                    <a:pt x="216" y="268"/>
                    <a:pt x="216" y="267"/>
                  </a:cubicBezTo>
                  <a:cubicBezTo>
                    <a:pt x="216" y="267"/>
                    <a:pt x="216" y="267"/>
                    <a:pt x="216" y="267"/>
                  </a:cubicBezTo>
                  <a:cubicBezTo>
                    <a:pt x="216" y="267"/>
                    <a:pt x="216" y="266"/>
                    <a:pt x="216" y="266"/>
                  </a:cubicBezTo>
                  <a:cubicBezTo>
                    <a:pt x="216" y="264"/>
                    <a:pt x="217" y="263"/>
                    <a:pt x="217" y="262"/>
                  </a:cubicBezTo>
                  <a:cubicBezTo>
                    <a:pt x="217" y="262"/>
                    <a:pt x="216" y="261"/>
                    <a:pt x="219" y="261"/>
                  </a:cubicBezTo>
                  <a:cubicBezTo>
                    <a:pt x="221" y="260"/>
                    <a:pt x="221" y="259"/>
                    <a:pt x="222" y="258"/>
                  </a:cubicBezTo>
                  <a:cubicBezTo>
                    <a:pt x="224" y="257"/>
                    <a:pt x="227" y="256"/>
                    <a:pt x="229" y="255"/>
                  </a:cubicBezTo>
                  <a:cubicBezTo>
                    <a:pt x="230" y="254"/>
                    <a:pt x="228" y="253"/>
                    <a:pt x="230" y="254"/>
                  </a:cubicBezTo>
                  <a:cubicBezTo>
                    <a:pt x="232" y="255"/>
                    <a:pt x="233" y="254"/>
                    <a:pt x="234" y="254"/>
                  </a:cubicBezTo>
                  <a:cubicBezTo>
                    <a:pt x="235" y="254"/>
                    <a:pt x="239" y="254"/>
                    <a:pt x="239" y="254"/>
                  </a:cubicBezTo>
                  <a:cubicBezTo>
                    <a:pt x="240" y="253"/>
                    <a:pt x="242" y="253"/>
                    <a:pt x="242" y="253"/>
                  </a:cubicBezTo>
                  <a:cubicBezTo>
                    <a:pt x="242" y="254"/>
                    <a:pt x="245" y="254"/>
                    <a:pt x="245" y="255"/>
                  </a:cubicBezTo>
                  <a:cubicBezTo>
                    <a:pt x="245" y="255"/>
                    <a:pt x="246" y="256"/>
                    <a:pt x="247" y="256"/>
                  </a:cubicBezTo>
                  <a:cubicBezTo>
                    <a:pt x="248" y="255"/>
                    <a:pt x="249" y="254"/>
                    <a:pt x="251" y="253"/>
                  </a:cubicBezTo>
                  <a:cubicBezTo>
                    <a:pt x="254" y="252"/>
                    <a:pt x="255" y="251"/>
                    <a:pt x="257" y="251"/>
                  </a:cubicBezTo>
                  <a:cubicBezTo>
                    <a:pt x="258" y="251"/>
                    <a:pt x="259" y="251"/>
                    <a:pt x="260" y="250"/>
                  </a:cubicBezTo>
                  <a:cubicBezTo>
                    <a:pt x="261" y="250"/>
                    <a:pt x="259" y="251"/>
                    <a:pt x="261" y="251"/>
                  </a:cubicBezTo>
                  <a:cubicBezTo>
                    <a:pt x="263" y="250"/>
                    <a:pt x="263" y="250"/>
                    <a:pt x="265" y="251"/>
                  </a:cubicBezTo>
                  <a:cubicBezTo>
                    <a:pt x="266" y="251"/>
                    <a:pt x="267" y="250"/>
                    <a:pt x="268" y="251"/>
                  </a:cubicBezTo>
                  <a:cubicBezTo>
                    <a:pt x="268" y="251"/>
                    <a:pt x="270" y="253"/>
                    <a:pt x="271" y="253"/>
                  </a:cubicBezTo>
                  <a:cubicBezTo>
                    <a:pt x="273" y="253"/>
                    <a:pt x="274" y="253"/>
                    <a:pt x="274" y="252"/>
                  </a:cubicBezTo>
                  <a:cubicBezTo>
                    <a:pt x="275" y="251"/>
                    <a:pt x="276" y="250"/>
                    <a:pt x="277" y="252"/>
                  </a:cubicBezTo>
                  <a:cubicBezTo>
                    <a:pt x="278" y="253"/>
                    <a:pt x="278" y="255"/>
                    <a:pt x="279" y="256"/>
                  </a:cubicBezTo>
                  <a:cubicBezTo>
                    <a:pt x="280" y="256"/>
                    <a:pt x="279" y="261"/>
                    <a:pt x="279" y="262"/>
                  </a:cubicBezTo>
                  <a:cubicBezTo>
                    <a:pt x="279" y="263"/>
                    <a:pt x="279" y="267"/>
                    <a:pt x="280" y="267"/>
                  </a:cubicBezTo>
                  <a:cubicBezTo>
                    <a:pt x="280" y="266"/>
                    <a:pt x="280" y="265"/>
                    <a:pt x="281" y="266"/>
                  </a:cubicBezTo>
                  <a:cubicBezTo>
                    <a:pt x="281" y="267"/>
                    <a:pt x="281" y="269"/>
                    <a:pt x="282" y="270"/>
                  </a:cubicBezTo>
                  <a:cubicBezTo>
                    <a:pt x="283" y="272"/>
                    <a:pt x="283" y="272"/>
                    <a:pt x="283" y="273"/>
                  </a:cubicBezTo>
                  <a:cubicBezTo>
                    <a:pt x="284" y="274"/>
                    <a:pt x="285" y="276"/>
                    <a:pt x="286" y="275"/>
                  </a:cubicBezTo>
                  <a:cubicBezTo>
                    <a:pt x="287" y="274"/>
                    <a:pt x="288" y="269"/>
                    <a:pt x="288" y="267"/>
                  </a:cubicBezTo>
                  <a:cubicBezTo>
                    <a:pt x="289" y="265"/>
                    <a:pt x="289" y="259"/>
                    <a:pt x="288" y="257"/>
                  </a:cubicBezTo>
                  <a:cubicBezTo>
                    <a:pt x="287" y="255"/>
                    <a:pt x="285" y="252"/>
                    <a:pt x="287" y="249"/>
                  </a:cubicBezTo>
                  <a:cubicBezTo>
                    <a:pt x="289" y="246"/>
                    <a:pt x="290" y="244"/>
                    <a:pt x="291" y="242"/>
                  </a:cubicBezTo>
                  <a:cubicBezTo>
                    <a:pt x="292" y="241"/>
                    <a:pt x="294" y="241"/>
                    <a:pt x="295" y="240"/>
                  </a:cubicBezTo>
                  <a:cubicBezTo>
                    <a:pt x="296" y="240"/>
                    <a:pt x="297" y="240"/>
                    <a:pt x="298" y="239"/>
                  </a:cubicBezTo>
                  <a:cubicBezTo>
                    <a:pt x="300" y="238"/>
                    <a:pt x="302" y="235"/>
                    <a:pt x="302" y="235"/>
                  </a:cubicBezTo>
                  <a:cubicBezTo>
                    <a:pt x="302" y="235"/>
                    <a:pt x="304" y="235"/>
                    <a:pt x="305" y="235"/>
                  </a:cubicBezTo>
                  <a:cubicBezTo>
                    <a:pt x="307" y="234"/>
                    <a:pt x="309" y="231"/>
                    <a:pt x="310" y="230"/>
                  </a:cubicBezTo>
                  <a:cubicBezTo>
                    <a:pt x="311" y="230"/>
                    <a:pt x="313" y="230"/>
                    <a:pt x="313" y="229"/>
                  </a:cubicBezTo>
                  <a:cubicBezTo>
                    <a:pt x="313" y="229"/>
                    <a:pt x="314" y="227"/>
                    <a:pt x="314" y="227"/>
                  </a:cubicBezTo>
                  <a:cubicBezTo>
                    <a:pt x="315" y="227"/>
                    <a:pt x="317" y="226"/>
                    <a:pt x="317" y="226"/>
                  </a:cubicBezTo>
                  <a:cubicBezTo>
                    <a:pt x="317" y="225"/>
                    <a:pt x="318" y="222"/>
                    <a:pt x="317" y="221"/>
                  </a:cubicBezTo>
                  <a:cubicBezTo>
                    <a:pt x="317" y="220"/>
                    <a:pt x="316" y="219"/>
                    <a:pt x="316" y="218"/>
                  </a:cubicBezTo>
                  <a:cubicBezTo>
                    <a:pt x="316" y="218"/>
                    <a:pt x="317" y="216"/>
                    <a:pt x="317" y="215"/>
                  </a:cubicBezTo>
                  <a:cubicBezTo>
                    <a:pt x="317" y="215"/>
                    <a:pt x="318" y="213"/>
                    <a:pt x="318" y="214"/>
                  </a:cubicBezTo>
                  <a:cubicBezTo>
                    <a:pt x="318" y="214"/>
                    <a:pt x="320" y="215"/>
                    <a:pt x="319" y="216"/>
                  </a:cubicBezTo>
                  <a:cubicBezTo>
                    <a:pt x="318" y="216"/>
                    <a:pt x="318" y="218"/>
                    <a:pt x="319" y="218"/>
                  </a:cubicBezTo>
                  <a:cubicBezTo>
                    <a:pt x="320" y="217"/>
                    <a:pt x="321" y="216"/>
                    <a:pt x="321" y="216"/>
                  </a:cubicBezTo>
                  <a:cubicBezTo>
                    <a:pt x="321" y="215"/>
                    <a:pt x="323" y="212"/>
                    <a:pt x="324" y="211"/>
                  </a:cubicBezTo>
                  <a:cubicBezTo>
                    <a:pt x="325" y="210"/>
                    <a:pt x="323" y="209"/>
                    <a:pt x="324" y="209"/>
                  </a:cubicBezTo>
                  <a:cubicBezTo>
                    <a:pt x="324" y="208"/>
                    <a:pt x="325" y="209"/>
                    <a:pt x="326" y="208"/>
                  </a:cubicBezTo>
                  <a:cubicBezTo>
                    <a:pt x="327" y="207"/>
                    <a:pt x="330" y="204"/>
                    <a:pt x="330" y="203"/>
                  </a:cubicBezTo>
                  <a:cubicBezTo>
                    <a:pt x="330" y="203"/>
                    <a:pt x="329" y="202"/>
                    <a:pt x="331" y="201"/>
                  </a:cubicBezTo>
                  <a:cubicBezTo>
                    <a:pt x="332" y="201"/>
                    <a:pt x="334" y="201"/>
                    <a:pt x="334" y="201"/>
                  </a:cubicBezTo>
                  <a:cubicBezTo>
                    <a:pt x="334" y="200"/>
                    <a:pt x="335" y="199"/>
                    <a:pt x="336" y="199"/>
                  </a:cubicBezTo>
                  <a:cubicBezTo>
                    <a:pt x="336" y="199"/>
                    <a:pt x="337" y="200"/>
                    <a:pt x="338" y="200"/>
                  </a:cubicBezTo>
                  <a:cubicBezTo>
                    <a:pt x="340" y="199"/>
                    <a:pt x="343" y="197"/>
                    <a:pt x="345" y="197"/>
                  </a:cubicBezTo>
                  <a:cubicBezTo>
                    <a:pt x="346" y="197"/>
                    <a:pt x="348" y="197"/>
                    <a:pt x="347" y="196"/>
                  </a:cubicBezTo>
                  <a:cubicBezTo>
                    <a:pt x="347" y="195"/>
                    <a:pt x="346" y="195"/>
                    <a:pt x="345" y="195"/>
                  </a:cubicBezTo>
                  <a:cubicBezTo>
                    <a:pt x="345" y="194"/>
                    <a:pt x="346" y="192"/>
                    <a:pt x="346" y="191"/>
                  </a:cubicBezTo>
                  <a:cubicBezTo>
                    <a:pt x="346" y="190"/>
                    <a:pt x="348" y="188"/>
                    <a:pt x="349" y="187"/>
                  </a:cubicBezTo>
                  <a:cubicBezTo>
                    <a:pt x="350" y="186"/>
                    <a:pt x="353" y="185"/>
                    <a:pt x="355" y="184"/>
                  </a:cubicBezTo>
                  <a:cubicBezTo>
                    <a:pt x="356" y="183"/>
                    <a:pt x="356" y="183"/>
                    <a:pt x="357" y="183"/>
                  </a:cubicBezTo>
                  <a:cubicBezTo>
                    <a:pt x="359" y="183"/>
                    <a:pt x="363" y="181"/>
                    <a:pt x="364" y="180"/>
                  </a:cubicBezTo>
                  <a:cubicBezTo>
                    <a:pt x="364" y="180"/>
                    <a:pt x="364" y="180"/>
                    <a:pt x="364" y="180"/>
                  </a:cubicBezTo>
                  <a:cubicBezTo>
                    <a:pt x="364" y="180"/>
                    <a:pt x="364" y="180"/>
                    <a:pt x="364" y="180"/>
                  </a:cubicBezTo>
                  <a:cubicBezTo>
                    <a:pt x="363" y="180"/>
                    <a:pt x="363" y="180"/>
                    <a:pt x="363" y="180"/>
                  </a:cubicBezTo>
                  <a:cubicBezTo>
                    <a:pt x="363" y="180"/>
                    <a:pt x="363" y="180"/>
                    <a:pt x="363" y="179"/>
                  </a:cubicBezTo>
                  <a:cubicBezTo>
                    <a:pt x="363" y="179"/>
                    <a:pt x="363" y="179"/>
                    <a:pt x="363" y="179"/>
                  </a:cubicBezTo>
                  <a:cubicBezTo>
                    <a:pt x="363" y="179"/>
                    <a:pt x="363" y="179"/>
                    <a:pt x="363" y="179"/>
                  </a:cubicBezTo>
                  <a:cubicBezTo>
                    <a:pt x="363" y="179"/>
                    <a:pt x="363" y="179"/>
                    <a:pt x="363" y="179"/>
                  </a:cubicBezTo>
                  <a:cubicBezTo>
                    <a:pt x="363" y="179"/>
                    <a:pt x="363" y="179"/>
                    <a:pt x="363" y="179"/>
                  </a:cubicBezTo>
                  <a:cubicBezTo>
                    <a:pt x="363" y="179"/>
                    <a:pt x="363" y="179"/>
                    <a:pt x="363" y="179"/>
                  </a:cubicBezTo>
                  <a:cubicBezTo>
                    <a:pt x="363" y="179"/>
                    <a:pt x="363" y="179"/>
                    <a:pt x="363" y="179"/>
                  </a:cubicBezTo>
                  <a:cubicBezTo>
                    <a:pt x="363" y="179"/>
                    <a:pt x="363" y="179"/>
                    <a:pt x="363" y="179"/>
                  </a:cubicBezTo>
                  <a:cubicBezTo>
                    <a:pt x="363" y="179"/>
                    <a:pt x="363" y="179"/>
                    <a:pt x="363" y="179"/>
                  </a:cubicBezTo>
                  <a:cubicBezTo>
                    <a:pt x="363" y="179"/>
                    <a:pt x="363" y="179"/>
                    <a:pt x="364" y="179"/>
                  </a:cubicBezTo>
                  <a:cubicBezTo>
                    <a:pt x="364" y="179"/>
                    <a:pt x="364" y="179"/>
                    <a:pt x="364" y="179"/>
                  </a:cubicBezTo>
                  <a:cubicBezTo>
                    <a:pt x="367" y="179"/>
                    <a:pt x="368" y="178"/>
                    <a:pt x="370" y="177"/>
                  </a:cubicBezTo>
                  <a:cubicBezTo>
                    <a:pt x="371" y="177"/>
                    <a:pt x="372" y="176"/>
                    <a:pt x="372" y="177"/>
                  </a:cubicBezTo>
                  <a:cubicBezTo>
                    <a:pt x="372" y="177"/>
                    <a:pt x="371" y="178"/>
                    <a:pt x="372" y="177"/>
                  </a:cubicBezTo>
                  <a:cubicBezTo>
                    <a:pt x="374" y="177"/>
                    <a:pt x="377" y="177"/>
                    <a:pt x="377" y="177"/>
                  </a:cubicBezTo>
                  <a:cubicBezTo>
                    <a:pt x="376" y="177"/>
                    <a:pt x="375" y="179"/>
                    <a:pt x="374" y="179"/>
                  </a:cubicBezTo>
                  <a:cubicBezTo>
                    <a:pt x="374" y="179"/>
                    <a:pt x="373" y="178"/>
                    <a:pt x="372" y="179"/>
                  </a:cubicBezTo>
                  <a:cubicBezTo>
                    <a:pt x="370" y="180"/>
                    <a:pt x="367" y="182"/>
                    <a:pt x="366" y="182"/>
                  </a:cubicBezTo>
                  <a:cubicBezTo>
                    <a:pt x="366" y="183"/>
                    <a:pt x="366" y="187"/>
                    <a:pt x="367" y="187"/>
                  </a:cubicBezTo>
                  <a:cubicBezTo>
                    <a:pt x="368" y="186"/>
                    <a:pt x="371" y="185"/>
                    <a:pt x="372" y="184"/>
                  </a:cubicBezTo>
                  <a:cubicBezTo>
                    <a:pt x="372" y="183"/>
                    <a:pt x="373" y="181"/>
                    <a:pt x="375" y="181"/>
                  </a:cubicBezTo>
                  <a:cubicBezTo>
                    <a:pt x="377" y="181"/>
                    <a:pt x="377" y="182"/>
                    <a:pt x="379" y="181"/>
                  </a:cubicBezTo>
                  <a:cubicBezTo>
                    <a:pt x="381" y="181"/>
                    <a:pt x="384" y="178"/>
                    <a:pt x="386" y="178"/>
                  </a:cubicBezTo>
                  <a:cubicBezTo>
                    <a:pt x="387" y="178"/>
                    <a:pt x="388" y="178"/>
                    <a:pt x="388" y="177"/>
                  </a:cubicBezTo>
                  <a:cubicBezTo>
                    <a:pt x="387" y="177"/>
                    <a:pt x="387" y="176"/>
                    <a:pt x="386" y="176"/>
                  </a:cubicBezTo>
                  <a:cubicBezTo>
                    <a:pt x="384" y="175"/>
                    <a:pt x="385" y="174"/>
                    <a:pt x="384" y="175"/>
                  </a:cubicBezTo>
                  <a:cubicBezTo>
                    <a:pt x="383" y="175"/>
                    <a:pt x="382" y="175"/>
                    <a:pt x="381" y="175"/>
                  </a:cubicBezTo>
                  <a:cubicBezTo>
                    <a:pt x="379" y="175"/>
                    <a:pt x="378" y="174"/>
                    <a:pt x="378" y="173"/>
                  </a:cubicBezTo>
                  <a:cubicBezTo>
                    <a:pt x="378" y="173"/>
                    <a:pt x="375" y="173"/>
                    <a:pt x="374" y="173"/>
                  </a:cubicBezTo>
                  <a:cubicBezTo>
                    <a:pt x="374" y="173"/>
                    <a:pt x="374" y="172"/>
                    <a:pt x="374" y="171"/>
                  </a:cubicBezTo>
                  <a:cubicBezTo>
                    <a:pt x="373" y="170"/>
                    <a:pt x="372" y="169"/>
                    <a:pt x="373" y="169"/>
                  </a:cubicBezTo>
                  <a:cubicBezTo>
                    <a:pt x="374" y="168"/>
                    <a:pt x="375" y="165"/>
                    <a:pt x="374" y="165"/>
                  </a:cubicBezTo>
                  <a:cubicBezTo>
                    <a:pt x="373" y="165"/>
                    <a:pt x="372" y="166"/>
                    <a:pt x="372" y="165"/>
                  </a:cubicBezTo>
                  <a:cubicBezTo>
                    <a:pt x="371" y="164"/>
                    <a:pt x="369" y="164"/>
                    <a:pt x="369" y="163"/>
                  </a:cubicBezTo>
                  <a:cubicBezTo>
                    <a:pt x="370" y="163"/>
                    <a:pt x="370" y="163"/>
                    <a:pt x="372" y="163"/>
                  </a:cubicBezTo>
                  <a:cubicBezTo>
                    <a:pt x="374" y="163"/>
                    <a:pt x="377" y="163"/>
                    <a:pt x="377" y="161"/>
                  </a:cubicBezTo>
                  <a:cubicBezTo>
                    <a:pt x="378" y="160"/>
                    <a:pt x="378" y="160"/>
                    <a:pt x="378" y="159"/>
                  </a:cubicBezTo>
                  <a:cubicBezTo>
                    <a:pt x="378" y="158"/>
                    <a:pt x="379" y="158"/>
                    <a:pt x="377" y="157"/>
                  </a:cubicBezTo>
                  <a:cubicBezTo>
                    <a:pt x="376" y="156"/>
                    <a:pt x="374" y="156"/>
                    <a:pt x="372" y="157"/>
                  </a:cubicBezTo>
                  <a:cubicBezTo>
                    <a:pt x="371" y="157"/>
                    <a:pt x="366" y="159"/>
                    <a:pt x="364" y="160"/>
                  </a:cubicBezTo>
                  <a:cubicBezTo>
                    <a:pt x="362" y="161"/>
                    <a:pt x="361" y="161"/>
                    <a:pt x="359" y="162"/>
                  </a:cubicBezTo>
                  <a:cubicBezTo>
                    <a:pt x="357" y="163"/>
                    <a:pt x="352" y="169"/>
                    <a:pt x="351" y="169"/>
                  </a:cubicBezTo>
                  <a:cubicBezTo>
                    <a:pt x="350" y="169"/>
                    <a:pt x="351" y="168"/>
                    <a:pt x="353" y="166"/>
                  </a:cubicBezTo>
                  <a:cubicBezTo>
                    <a:pt x="354" y="165"/>
                    <a:pt x="357" y="161"/>
                    <a:pt x="358" y="160"/>
                  </a:cubicBezTo>
                  <a:cubicBezTo>
                    <a:pt x="360" y="159"/>
                    <a:pt x="362" y="157"/>
                    <a:pt x="364" y="157"/>
                  </a:cubicBezTo>
                  <a:cubicBezTo>
                    <a:pt x="365" y="156"/>
                    <a:pt x="367" y="156"/>
                    <a:pt x="367" y="155"/>
                  </a:cubicBezTo>
                  <a:cubicBezTo>
                    <a:pt x="367" y="155"/>
                    <a:pt x="371" y="151"/>
                    <a:pt x="373" y="150"/>
                  </a:cubicBezTo>
                  <a:cubicBezTo>
                    <a:pt x="374" y="150"/>
                    <a:pt x="381" y="151"/>
                    <a:pt x="384" y="151"/>
                  </a:cubicBezTo>
                  <a:cubicBezTo>
                    <a:pt x="386" y="151"/>
                    <a:pt x="397" y="151"/>
                    <a:pt x="399" y="150"/>
                  </a:cubicBezTo>
                  <a:cubicBezTo>
                    <a:pt x="400" y="149"/>
                    <a:pt x="402" y="148"/>
                    <a:pt x="402" y="147"/>
                  </a:cubicBezTo>
                  <a:cubicBezTo>
                    <a:pt x="403" y="146"/>
                    <a:pt x="405" y="145"/>
                    <a:pt x="406" y="145"/>
                  </a:cubicBezTo>
                  <a:cubicBezTo>
                    <a:pt x="406" y="145"/>
                    <a:pt x="409" y="144"/>
                    <a:pt x="410" y="144"/>
                  </a:cubicBezTo>
                  <a:cubicBezTo>
                    <a:pt x="411" y="144"/>
                    <a:pt x="414" y="143"/>
                    <a:pt x="415" y="142"/>
                  </a:cubicBezTo>
                  <a:cubicBezTo>
                    <a:pt x="415" y="141"/>
                    <a:pt x="416" y="140"/>
                    <a:pt x="415" y="140"/>
                  </a:cubicBezTo>
                  <a:cubicBezTo>
                    <a:pt x="415" y="139"/>
                    <a:pt x="414" y="139"/>
                    <a:pt x="414" y="139"/>
                  </a:cubicBezTo>
                  <a:cubicBezTo>
                    <a:pt x="415" y="138"/>
                    <a:pt x="416" y="137"/>
                    <a:pt x="416" y="136"/>
                  </a:cubicBezTo>
                  <a:cubicBezTo>
                    <a:pt x="416" y="136"/>
                    <a:pt x="415" y="135"/>
                    <a:pt x="416" y="135"/>
                  </a:cubicBezTo>
                  <a:cubicBezTo>
                    <a:pt x="417" y="134"/>
                    <a:pt x="418" y="134"/>
                    <a:pt x="417" y="133"/>
                  </a:cubicBezTo>
                  <a:cubicBezTo>
                    <a:pt x="417" y="133"/>
                    <a:pt x="415" y="132"/>
                    <a:pt x="414" y="132"/>
                  </a:cubicBezTo>
                  <a:cubicBezTo>
                    <a:pt x="413" y="132"/>
                    <a:pt x="412" y="133"/>
                    <a:pt x="412" y="132"/>
                  </a:cubicBezTo>
                  <a:cubicBezTo>
                    <a:pt x="412" y="131"/>
                    <a:pt x="411" y="129"/>
                    <a:pt x="411" y="129"/>
                  </a:cubicBezTo>
                  <a:cubicBezTo>
                    <a:pt x="410" y="129"/>
                    <a:pt x="406" y="130"/>
                    <a:pt x="406" y="131"/>
                  </a:cubicBezTo>
                  <a:cubicBezTo>
                    <a:pt x="406" y="132"/>
                    <a:pt x="405" y="132"/>
                    <a:pt x="404" y="132"/>
                  </a:cubicBezTo>
                  <a:cubicBezTo>
                    <a:pt x="404" y="132"/>
                    <a:pt x="398" y="135"/>
                    <a:pt x="399" y="134"/>
                  </a:cubicBezTo>
                  <a:cubicBezTo>
                    <a:pt x="399" y="133"/>
                    <a:pt x="402" y="131"/>
                    <a:pt x="403" y="131"/>
                  </a:cubicBezTo>
                  <a:cubicBezTo>
                    <a:pt x="404" y="130"/>
                    <a:pt x="411" y="128"/>
                    <a:pt x="411" y="127"/>
                  </a:cubicBezTo>
                  <a:cubicBezTo>
                    <a:pt x="411" y="127"/>
                    <a:pt x="411" y="127"/>
                    <a:pt x="411" y="126"/>
                  </a:cubicBezTo>
                  <a:cubicBezTo>
                    <a:pt x="410" y="126"/>
                    <a:pt x="407" y="126"/>
                    <a:pt x="407" y="126"/>
                  </a:cubicBezTo>
                  <a:cubicBezTo>
                    <a:pt x="407" y="125"/>
                    <a:pt x="406" y="124"/>
                    <a:pt x="406" y="124"/>
                  </a:cubicBezTo>
                  <a:cubicBezTo>
                    <a:pt x="405" y="123"/>
                    <a:pt x="404" y="124"/>
                    <a:pt x="403" y="123"/>
                  </a:cubicBezTo>
                  <a:cubicBezTo>
                    <a:pt x="403" y="123"/>
                    <a:pt x="403" y="122"/>
                    <a:pt x="402" y="121"/>
                  </a:cubicBezTo>
                  <a:cubicBezTo>
                    <a:pt x="402" y="120"/>
                    <a:pt x="400" y="119"/>
                    <a:pt x="399" y="119"/>
                  </a:cubicBezTo>
                  <a:cubicBezTo>
                    <a:pt x="399" y="119"/>
                    <a:pt x="398" y="118"/>
                    <a:pt x="397" y="118"/>
                  </a:cubicBezTo>
                  <a:cubicBezTo>
                    <a:pt x="397" y="117"/>
                    <a:pt x="396" y="116"/>
                    <a:pt x="397" y="115"/>
                  </a:cubicBezTo>
                  <a:cubicBezTo>
                    <a:pt x="397" y="115"/>
                    <a:pt x="400" y="114"/>
                    <a:pt x="399" y="114"/>
                  </a:cubicBezTo>
                  <a:cubicBezTo>
                    <a:pt x="399" y="113"/>
                    <a:pt x="398" y="112"/>
                    <a:pt x="398" y="111"/>
                  </a:cubicBezTo>
                  <a:cubicBezTo>
                    <a:pt x="399" y="111"/>
                    <a:pt x="398" y="109"/>
                    <a:pt x="397" y="108"/>
                  </a:cubicBezTo>
                  <a:cubicBezTo>
                    <a:pt x="397" y="107"/>
                    <a:pt x="396" y="105"/>
                    <a:pt x="396" y="105"/>
                  </a:cubicBezTo>
                  <a:cubicBezTo>
                    <a:pt x="396" y="105"/>
                    <a:pt x="396" y="104"/>
                    <a:pt x="395" y="104"/>
                  </a:cubicBezTo>
                  <a:cubicBezTo>
                    <a:pt x="395" y="104"/>
                    <a:pt x="392" y="104"/>
                    <a:pt x="393" y="104"/>
                  </a:cubicBezTo>
                  <a:cubicBezTo>
                    <a:pt x="394" y="103"/>
                    <a:pt x="396" y="103"/>
                    <a:pt x="396" y="102"/>
                  </a:cubicBezTo>
                  <a:cubicBezTo>
                    <a:pt x="396" y="101"/>
                    <a:pt x="395" y="101"/>
                    <a:pt x="395" y="101"/>
                  </a:cubicBezTo>
                  <a:cubicBezTo>
                    <a:pt x="394" y="101"/>
                    <a:pt x="391" y="100"/>
                    <a:pt x="392" y="100"/>
                  </a:cubicBezTo>
                  <a:cubicBezTo>
                    <a:pt x="394" y="99"/>
                    <a:pt x="395" y="98"/>
                    <a:pt x="395" y="98"/>
                  </a:cubicBezTo>
                  <a:cubicBezTo>
                    <a:pt x="394" y="98"/>
                    <a:pt x="393" y="95"/>
                    <a:pt x="392" y="95"/>
                  </a:cubicBezTo>
                  <a:cubicBezTo>
                    <a:pt x="392" y="95"/>
                    <a:pt x="392" y="94"/>
                    <a:pt x="392" y="93"/>
                  </a:cubicBezTo>
                  <a:cubicBezTo>
                    <a:pt x="392" y="93"/>
                    <a:pt x="393" y="90"/>
                    <a:pt x="393" y="90"/>
                  </a:cubicBezTo>
                  <a:cubicBezTo>
                    <a:pt x="392" y="90"/>
                    <a:pt x="390" y="90"/>
                    <a:pt x="390" y="91"/>
                  </a:cubicBezTo>
                  <a:cubicBezTo>
                    <a:pt x="390" y="92"/>
                    <a:pt x="389" y="95"/>
                    <a:pt x="388" y="95"/>
                  </a:cubicBezTo>
                  <a:cubicBezTo>
                    <a:pt x="387" y="95"/>
                    <a:pt x="386" y="96"/>
                    <a:pt x="386" y="97"/>
                  </a:cubicBezTo>
                  <a:cubicBezTo>
                    <a:pt x="385" y="99"/>
                    <a:pt x="384" y="101"/>
                    <a:pt x="384" y="101"/>
                  </a:cubicBezTo>
                  <a:cubicBezTo>
                    <a:pt x="384" y="101"/>
                    <a:pt x="382" y="101"/>
                    <a:pt x="382" y="102"/>
                  </a:cubicBezTo>
                  <a:cubicBezTo>
                    <a:pt x="381" y="102"/>
                    <a:pt x="380" y="103"/>
                    <a:pt x="379" y="103"/>
                  </a:cubicBezTo>
                  <a:cubicBezTo>
                    <a:pt x="379" y="103"/>
                    <a:pt x="378" y="105"/>
                    <a:pt x="377" y="104"/>
                  </a:cubicBezTo>
                  <a:cubicBezTo>
                    <a:pt x="377" y="104"/>
                    <a:pt x="375" y="103"/>
                    <a:pt x="375" y="102"/>
                  </a:cubicBezTo>
                  <a:cubicBezTo>
                    <a:pt x="375" y="102"/>
                    <a:pt x="374" y="101"/>
                    <a:pt x="373" y="101"/>
                  </a:cubicBezTo>
                  <a:cubicBezTo>
                    <a:pt x="373" y="102"/>
                    <a:pt x="371" y="103"/>
                    <a:pt x="371" y="102"/>
                  </a:cubicBezTo>
                  <a:cubicBezTo>
                    <a:pt x="370" y="101"/>
                    <a:pt x="371" y="101"/>
                    <a:pt x="370" y="100"/>
                  </a:cubicBezTo>
                  <a:cubicBezTo>
                    <a:pt x="370" y="99"/>
                    <a:pt x="369" y="98"/>
                    <a:pt x="370" y="98"/>
                  </a:cubicBezTo>
                  <a:cubicBezTo>
                    <a:pt x="371" y="97"/>
                    <a:pt x="371" y="95"/>
                    <a:pt x="371" y="95"/>
                  </a:cubicBezTo>
                  <a:cubicBezTo>
                    <a:pt x="370" y="94"/>
                    <a:pt x="369" y="94"/>
                    <a:pt x="370" y="93"/>
                  </a:cubicBezTo>
                  <a:cubicBezTo>
                    <a:pt x="371" y="93"/>
                    <a:pt x="371" y="93"/>
                    <a:pt x="372" y="92"/>
                  </a:cubicBezTo>
                  <a:cubicBezTo>
                    <a:pt x="372" y="91"/>
                    <a:pt x="375" y="88"/>
                    <a:pt x="373" y="87"/>
                  </a:cubicBezTo>
                  <a:cubicBezTo>
                    <a:pt x="372" y="87"/>
                    <a:pt x="370" y="87"/>
                    <a:pt x="369" y="87"/>
                  </a:cubicBezTo>
                  <a:cubicBezTo>
                    <a:pt x="368" y="87"/>
                    <a:pt x="367" y="85"/>
                    <a:pt x="367" y="85"/>
                  </a:cubicBezTo>
                  <a:cubicBezTo>
                    <a:pt x="366" y="84"/>
                    <a:pt x="365" y="84"/>
                    <a:pt x="366" y="83"/>
                  </a:cubicBezTo>
                  <a:cubicBezTo>
                    <a:pt x="367" y="83"/>
                    <a:pt x="367" y="82"/>
                    <a:pt x="366" y="82"/>
                  </a:cubicBezTo>
                  <a:cubicBezTo>
                    <a:pt x="365" y="82"/>
                    <a:pt x="364" y="82"/>
                    <a:pt x="363" y="81"/>
                  </a:cubicBezTo>
                  <a:cubicBezTo>
                    <a:pt x="363" y="81"/>
                    <a:pt x="362" y="80"/>
                    <a:pt x="362" y="80"/>
                  </a:cubicBezTo>
                  <a:cubicBezTo>
                    <a:pt x="361" y="80"/>
                    <a:pt x="361" y="79"/>
                    <a:pt x="361" y="79"/>
                  </a:cubicBezTo>
                  <a:cubicBezTo>
                    <a:pt x="360" y="78"/>
                    <a:pt x="360" y="77"/>
                    <a:pt x="359" y="77"/>
                  </a:cubicBezTo>
                  <a:cubicBezTo>
                    <a:pt x="358" y="77"/>
                    <a:pt x="354" y="77"/>
                    <a:pt x="354" y="77"/>
                  </a:cubicBezTo>
                  <a:cubicBezTo>
                    <a:pt x="353" y="77"/>
                    <a:pt x="352" y="76"/>
                    <a:pt x="351" y="76"/>
                  </a:cubicBezTo>
                  <a:cubicBezTo>
                    <a:pt x="350" y="76"/>
                    <a:pt x="347" y="76"/>
                    <a:pt x="346" y="76"/>
                  </a:cubicBezTo>
                  <a:cubicBezTo>
                    <a:pt x="344" y="76"/>
                    <a:pt x="343" y="77"/>
                    <a:pt x="343" y="77"/>
                  </a:cubicBezTo>
                  <a:cubicBezTo>
                    <a:pt x="342" y="78"/>
                    <a:pt x="341" y="78"/>
                    <a:pt x="341" y="79"/>
                  </a:cubicBezTo>
                  <a:cubicBezTo>
                    <a:pt x="342" y="81"/>
                    <a:pt x="341" y="82"/>
                    <a:pt x="342" y="82"/>
                  </a:cubicBezTo>
                  <a:cubicBezTo>
                    <a:pt x="343" y="82"/>
                    <a:pt x="343" y="82"/>
                    <a:pt x="342" y="83"/>
                  </a:cubicBezTo>
                  <a:cubicBezTo>
                    <a:pt x="341" y="84"/>
                    <a:pt x="340" y="86"/>
                    <a:pt x="339" y="86"/>
                  </a:cubicBezTo>
                  <a:cubicBezTo>
                    <a:pt x="339" y="87"/>
                    <a:pt x="337" y="88"/>
                    <a:pt x="339" y="88"/>
                  </a:cubicBezTo>
                  <a:cubicBezTo>
                    <a:pt x="340" y="88"/>
                    <a:pt x="340" y="88"/>
                    <a:pt x="340" y="89"/>
                  </a:cubicBezTo>
                  <a:cubicBezTo>
                    <a:pt x="339" y="91"/>
                    <a:pt x="338" y="93"/>
                    <a:pt x="339" y="93"/>
                  </a:cubicBezTo>
                  <a:cubicBezTo>
                    <a:pt x="340" y="93"/>
                    <a:pt x="340" y="94"/>
                    <a:pt x="339" y="95"/>
                  </a:cubicBezTo>
                  <a:cubicBezTo>
                    <a:pt x="339" y="95"/>
                    <a:pt x="338" y="97"/>
                    <a:pt x="338" y="97"/>
                  </a:cubicBezTo>
                  <a:cubicBezTo>
                    <a:pt x="339" y="97"/>
                    <a:pt x="339" y="97"/>
                    <a:pt x="338" y="98"/>
                  </a:cubicBezTo>
                  <a:cubicBezTo>
                    <a:pt x="336" y="99"/>
                    <a:pt x="334" y="100"/>
                    <a:pt x="334" y="100"/>
                  </a:cubicBezTo>
                  <a:cubicBezTo>
                    <a:pt x="333" y="101"/>
                    <a:pt x="333" y="102"/>
                    <a:pt x="334" y="103"/>
                  </a:cubicBezTo>
                  <a:cubicBezTo>
                    <a:pt x="335" y="104"/>
                    <a:pt x="335" y="106"/>
                    <a:pt x="335" y="106"/>
                  </a:cubicBezTo>
                  <a:cubicBezTo>
                    <a:pt x="335" y="107"/>
                    <a:pt x="336" y="107"/>
                    <a:pt x="336" y="109"/>
                  </a:cubicBezTo>
                  <a:cubicBezTo>
                    <a:pt x="336" y="110"/>
                    <a:pt x="336" y="112"/>
                    <a:pt x="336" y="113"/>
                  </a:cubicBezTo>
                  <a:cubicBezTo>
                    <a:pt x="337" y="115"/>
                    <a:pt x="335" y="119"/>
                    <a:pt x="334" y="120"/>
                  </a:cubicBezTo>
                  <a:cubicBezTo>
                    <a:pt x="333" y="120"/>
                    <a:pt x="332" y="123"/>
                    <a:pt x="332" y="122"/>
                  </a:cubicBezTo>
                  <a:cubicBezTo>
                    <a:pt x="332" y="122"/>
                    <a:pt x="332" y="121"/>
                    <a:pt x="331" y="122"/>
                  </a:cubicBezTo>
                  <a:cubicBezTo>
                    <a:pt x="330" y="123"/>
                    <a:pt x="329" y="125"/>
                    <a:pt x="329" y="125"/>
                  </a:cubicBezTo>
                  <a:cubicBezTo>
                    <a:pt x="328" y="126"/>
                    <a:pt x="326" y="126"/>
                    <a:pt x="326" y="127"/>
                  </a:cubicBezTo>
                  <a:cubicBezTo>
                    <a:pt x="326" y="127"/>
                    <a:pt x="328" y="128"/>
                    <a:pt x="327" y="129"/>
                  </a:cubicBezTo>
                  <a:cubicBezTo>
                    <a:pt x="327" y="130"/>
                    <a:pt x="326" y="132"/>
                    <a:pt x="326" y="133"/>
                  </a:cubicBezTo>
                  <a:cubicBezTo>
                    <a:pt x="326" y="133"/>
                    <a:pt x="325" y="136"/>
                    <a:pt x="326" y="136"/>
                  </a:cubicBezTo>
                  <a:cubicBezTo>
                    <a:pt x="327" y="137"/>
                    <a:pt x="327" y="138"/>
                    <a:pt x="327" y="139"/>
                  </a:cubicBezTo>
                  <a:cubicBezTo>
                    <a:pt x="326" y="141"/>
                    <a:pt x="326" y="142"/>
                    <a:pt x="325" y="142"/>
                  </a:cubicBezTo>
                  <a:cubicBezTo>
                    <a:pt x="323" y="143"/>
                    <a:pt x="323" y="144"/>
                    <a:pt x="323" y="145"/>
                  </a:cubicBezTo>
                  <a:cubicBezTo>
                    <a:pt x="323" y="146"/>
                    <a:pt x="323" y="147"/>
                    <a:pt x="322" y="146"/>
                  </a:cubicBezTo>
                  <a:cubicBezTo>
                    <a:pt x="322" y="146"/>
                    <a:pt x="321" y="145"/>
                    <a:pt x="320" y="145"/>
                  </a:cubicBezTo>
                  <a:cubicBezTo>
                    <a:pt x="320" y="146"/>
                    <a:pt x="320" y="148"/>
                    <a:pt x="319" y="147"/>
                  </a:cubicBezTo>
                  <a:cubicBezTo>
                    <a:pt x="318" y="147"/>
                    <a:pt x="316" y="144"/>
                    <a:pt x="316" y="144"/>
                  </a:cubicBezTo>
                  <a:cubicBezTo>
                    <a:pt x="317" y="143"/>
                    <a:pt x="318" y="143"/>
                    <a:pt x="317" y="142"/>
                  </a:cubicBezTo>
                  <a:cubicBezTo>
                    <a:pt x="316" y="142"/>
                    <a:pt x="313" y="141"/>
                    <a:pt x="312" y="140"/>
                  </a:cubicBezTo>
                  <a:cubicBezTo>
                    <a:pt x="312" y="139"/>
                    <a:pt x="313" y="139"/>
                    <a:pt x="312" y="138"/>
                  </a:cubicBezTo>
                  <a:cubicBezTo>
                    <a:pt x="310" y="136"/>
                    <a:pt x="308" y="136"/>
                    <a:pt x="308" y="134"/>
                  </a:cubicBezTo>
                  <a:cubicBezTo>
                    <a:pt x="309" y="133"/>
                    <a:pt x="310" y="131"/>
                    <a:pt x="310" y="129"/>
                  </a:cubicBezTo>
                  <a:cubicBezTo>
                    <a:pt x="310" y="128"/>
                    <a:pt x="311" y="127"/>
                    <a:pt x="312" y="126"/>
                  </a:cubicBezTo>
                  <a:cubicBezTo>
                    <a:pt x="313" y="126"/>
                    <a:pt x="315" y="125"/>
                    <a:pt x="314" y="124"/>
                  </a:cubicBezTo>
                  <a:cubicBezTo>
                    <a:pt x="313" y="124"/>
                    <a:pt x="304" y="124"/>
                    <a:pt x="303" y="124"/>
                  </a:cubicBezTo>
                  <a:cubicBezTo>
                    <a:pt x="302" y="123"/>
                    <a:pt x="302" y="123"/>
                    <a:pt x="301" y="123"/>
                  </a:cubicBezTo>
                  <a:cubicBezTo>
                    <a:pt x="300" y="122"/>
                    <a:pt x="298" y="120"/>
                    <a:pt x="297" y="120"/>
                  </a:cubicBezTo>
                  <a:cubicBezTo>
                    <a:pt x="296" y="119"/>
                    <a:pt x="295" y="118"/>
                    <a:pt x="294" y="117"/>
                  </a:cubicBezTo>
                  <a:cubicBezTo>
                    <a:pt x="294" y="116"/>
                    <a:pt x="291" y="113"/>
                    <a:pt x="290" y="113"/>
                  </a:cubicBezTo>
                  <a:cubicBezTo>
                    <a:pt x="290" y="113"/>
                    <a:pt x="287" y="114"/>
                    <a:pt x="287" y="113"/>
                  </a:cubicBezTo>
                  <a:cubicBezTo>
                    <a:pt x="286" y="113"/>
                    <a:pt x="284" y="111"/>
                    <a:pt x="283" y="111"/>
                  </a:cubicBezTo>
                  <a:cubicBezTo>
                    <a:pt x="282" y="111"/>
                    <a:pt x="278" y="113"/>
                    <a:pt x="277" y="113"/>
                  </a:cubicBezTo>
                  <a:cubicBezTo>
                    <a:pt x="277" y="113"/>
                    <a:pt x="278" y="111"/>
                    <a:pt x="279" y="111"/>
                  </a:cubicBezTo>
                  <a:cubicBezTo>
                    <a:pt x="279" y="110"/>
                    <a:pt x="279" y="103"/>
                    <a:pt x="279" y="102"/>
                  </a:cubicBezTo>
                  <a:cubicBezTo>
                    <a:pt x="278" y="102"/>
                    <a:pt x="277" y="101"/>
                    <a:pt x="276" y="101"/>
                  </a:cubicBezTo>
                  <a:cubicBezTo>
                    <a:pt x="275" y="101"/>
                    <a:pt x="274" y="103"/>
                    <a:pt x="273" y="102"/>
                  </a:cubicBezTo>
                  <a:cubicBezTo>
                    <a:pt x="273" y="101"/>
                    <a:pt x="272" y="99"/>
                    <a:pt x="272" y="99"/>
                  </a:cubicBezTo>
                  <a:cubicBezTo>
                    <a:pt x="272" y="98"/>
                    <a:pt x="273" y="97"/>
                    <a:pt x="273" y="96"/>
                  </a:cubicBezTo>
                  <a:cubicBezTo>
                    <a:pt x="273" y="96"/>
                    <a:pt x="276" y="90"/>
                    <a:pt x="277" y="88"/>
                  </a:cubicBezTo>
                  <a:cubicBezTo>
                    <a:pt x="278" y="87"/>
                    <a:pt x="280" y="87"/>
                    <a:pt x="280" y="85"/>
                  </a:cubicBezTo>
                  <a:cubicBezTo>
                    <a:pt x="280" y="84"/>
                    <a:pt x="279" y="83"/>
                    <a:pt x="279" y="82"/>
                  </a:cubicBezTo>
                  <a:cubicBezTo>
                    <a:pt x="279" y="81"/>
                    <a:pt x="279" y="79"/>
                    <a:pt x="280" y="79"/>
                  </a:cubicBezTo>
                  <a:cubicBezTo>
                    <a:pt x="281" y="79"/>
                    <a:pt x="281" y="80"/>
                    <a:pt x="281" y="79"/>
                  </a:cubicBezTo>
                  <a:cubicBezTo>
                    <a:pt x="282" y="78"/>
                    <a:pt x="282" y="76"/>
                    <a:pt x="283" y="77"/>
                  </a:cubicBezTo>
                  <a:cubicBezTo>
                    <a:pt x="284" y="77"/>
                    <a:pt x="284" y="79"/>
                    <a:pt x="284" y="79"/>
                  </a:cubicBezTo>
                  <a:cubicBezTo>
                    <a:pt x="285" y="79"/>
                    <a:pt x="288" y="80"/>
                    <a:pt x="287" y="79"/>
                  </a:cubicBezTo>
                  <a:cubicBezTo>
                    <a:pt x="287" y="79"/>
                    <a:pt x="285" y="78"/>
                    <a:pt x="286" y="77"/>
                  </a:cubicBezTo>
                  <a:cubicBezTo>
                    <a:pt x="287" y="77"/>
                    <a:pt x="289" y="75"/>
                    <a:pt x="289" y="74"/>
                  </a:cubicBezTo>
                  <a:cubicBezTo>
                    <a:pt x="288" y="74"/>
                    <a:pt x="287" y="73"/>
                    <a:pt x="288" y="73"/>
                  </a:cubicBezTo>
                  <a:cubicBezTo>
                    <a:pt x="289" y="72"/>
                    <a:pt x="290" y="73"/>
                    <a:pt x="291" y="74"/>
                  </a:cubicBezTo>
                  <a:cubicBezTo>
                    <a:pt x="291" y="74"/>
                    <a:pt x="292" y="75"/>
                    <a:pt x="294" y="75"/>
                  </a:cubicBezTo>
                  <a:cubicBezTo>
                    <a:pt x="295" y="74"/>
                    <a:pt x="296" y="73"/>
                    <a:pt x="296" y="72"/>
                  </a:cubicBezTo>
                  <a:cubicBezTo>
                    <a:pt x="296" y="71"/>
                    <a:pt x="293" y="68"/>
                    <a:pt x="291" y="67"/>
                  </a:cubicBezTo>
                  <a:cubicBezTo>
                    <a:pt x="290" y="67"/>
                    <a:pt x="296" y="69"/>
                    <a:pt x="297" y="70"/>
                  </a:cubicBezTo>
                  <a:cubicBezTo>
                    <a:pt x="297" y="70"/>
                    <a:pt x="298" y="69"/>
                    <a:pt x="298" y="67"/>
                  </a:cubicBezTo>
                  <a:cubicBezTo>
                    <a:pt x="298" y="66"/>
                    <a:pt x="298" y="66"/>
                    <a:pt x="299" y="66"/>
                  </a:cubicBezTo>
                  <a:cubicBezTo>
                    <a:pt x="300" y="66"/>
                    <a:pt x="301" y="65"/>
                    <a:pt x="302" y="65"/>
                  </a:cubicBezTo>
                  <a:cubicBezTo>
                    <a:pt x="302" y="64"/>
                    <a:pt x="304" y="67"/>
                    <a:pt x="305" y="67"/>
                  </a:cubicBezTo>
                  <a:cubicBezTo>
                    <a:pt x="306" y="66"/>
                    <a:pt x="308" y="65"/>
                    <a:pt x="308" y="64"/>
                  </a:cubicBezTo>
                  <a:cubicBezTo>
                    <a:pt x="309" y="63"/>
                    <a:pt x="309" y="61"/>
                    <a:pt x="310" y="60"/>
                  </a:cubicBezTo>
                  <a:cubicBezTo>
                    <a:pt x="311" y="59"/>
                    <a:pt x="312" y="57"/>
                    <a:pt x="312" y="57"/>
                  </a:cubicBezTo>
                  <a:cubicBezTo>
                    <a:pt x="311" y="57"/>
                    <a:pt x="308" y="57"/>
                    <a:pt x="306" y="56"/>
                  </a:cubicBezTo>
                  <a:cubicBezTo>
                    <a:pt x="304" y="55"/>
                    <a:pt x="301" y="54"/>
                    <a:pt x="301" y="54"/>
                  </a:cubicBezTo>
                  <a:cubicBezTo>
                    <a:pt x="300" y="54"/>
                    <a:pt x="292" y="55"/>
                    <a:pt x="292" y="55"/>
                  </a:cubicBezTo>
                  <a:cubicBezTo>
                    <a:pt x="292" y="54"/>
                    <a:pt x="294" y="54"/>
                    <a:pt x="295" y="54"/>
                  </a:cubicBezTo>
                  <a:cubicBezTo>
                    <a:pt x="296" y="54"/>
                    <a:pt x="299" y="53"/>
                    <a:pt x="299" y="53"/>
                  </a:cubicBezTo>
                  <a:cubicBezTo>
                    <a:pt x="299" y="53"/>
                    <a:pt x="298" y="52"/>
                    <a:pt x="299" y="51"/>
                  </a:cubicBezTo>
                  <a:cubicBezTo>
                    <a:pt x="300" y="51"/>
                    <a:pt x="301" y="51"/>
                    <a:pt x="302" y="52"/>
                  </a:cubicBezTo>
                  <a:cubicBezTo>
                    <a:pt x="304" y="52"/>
                    <a:pt x="307" y="54"/>
                    <a:pt x="308" y="54"/>
                  </a:cubicBezTo>
                  <a:cubicBezTo>
                    <a:pt x="308" y="55"/>
                    <a:pt x="312" y="56"/>
                    <a:pt x="313" y="56"/>
                  </a:cubicBezTo>
                  <a:cubicBezTo>
                    <a:pt x="314" y="55"/>
                    <a:pt x="319" y="51"/>
                    <a:pt x="319" y="51"/>
                  </a:cubicBezTo>
                  <a:cubicBezTo>
                    <a:pt x="320" y="50"/>
                    <a:pt x="317" y="47"/>
                    <a:pt x="317" y="47"/>
                  </a:cubicBezTo>
                  <a:cubicBezTo>
                    <a:pt x="318" y="46"/>
                    <a:pt x="318" y="47"/>
                    <a:pt x="320" y="47"/>
                  </a:cubicBezTo>
                  <a:cubicBezTo>
                    <a:pt x="321" y="46"/>
                    <a:pt x="322" y="46"/>
                    <a:pt x="322" y="47"/>
                  </a:cubicBezTo>
                  <a:cubicBezTo>
                    <a:pt x="322" y="47"/>
                    <a:pt x="322" y="50"/>
                    <a:pt x="323" y="50"/>
                  </a:cubicBezTo>
                  <a:cubicBezTo>
                    <a:pt x="324" y="50"/>
                    <a:pt x="326" y="51"/>
                    <a:pt x="325" y="50"/>
                  </a:cubicBezTo>
                  <a:cubicBezTo>
                    <a:pt x="325" y="49"/>
                    <a:pt x="324" y="48"/>
                    <a:pt x="325" y="48"/>
                  </a:cubicBezTo>
                  <a:cubicBezTo>
                    <a:pt x="326" y="48"/>
                    <a:pt x="326" y="47"/>
                    <a:pt x="326" y="46"/>
                  </a:cubicBezTo>
                  <a:cubicBezTo>
                    <a:pt x="326" y="46"/>
                    <a:pt x="327" y="46"/>
                    <a:pt x="326" y="45"/>
                  </a:cubicBezTo>
                  <a:cubicBezTo>
                    <a:pt x="325" y="44"/>
                    <a:pt x="323" y="43"/>
                    <a:pt x="324" y="43"/>
                  </a:cubicBezTo>
                  <a:cubicBezTo>
                    <a:pt x="324" y="43"/>
                    <a:pt x="326" y="42"/>
                    <a:pt x="326" y="43"/>
                  </a:cubicBezTo>
                  <a:cubicBezTo>
                    <a:pt x="327" y="44"/>
                    <a:pt x="328" y="44"/>
                    <a:pt x="328" y="45"/>
                  </a:cubicBezTo>
                  <a:cubicBezTo>
                    <a:pt x="328" y="46"/>
                    <a:pt x="329" y="47"/>
                    <a:pt x="329" y="48"/>
                  </a:cubicBezTo>
                  <a:cubicBezTo>
                    <a:pt x="329" y="48"/>
                    <a:pt x="329" y="49"/>
                    <a:pt x="330" y="49"/>
                  </a:cubicBezTo>
                  <a:cubicBezTo>
                    <a:pt x="330" y="49"/>
                    <a:pt x="330" y="48"/>
                    <a:pt x="331" y="47"/>
                  </a:cubicBezTo>
                  <a:cubicBezTo>
                    <a:pt x="333" y="46"/>
                    <a:pt x="334" y="46"/>
                    <a:pt x="335" y="45"/>
                  </a:cubicBezTo>
                  <a:cubicBezTo>
                    <a:pt x="337" y="45"/>
                    <a:pt x="336" y="44"/>
                    <a:pt x="338" y="44"/>
                  </a:cubicBezTo>
                  <a:cubicBezTo>
                    <a:pt x="339" y="44"/>
                    <a:pt x="340" y="43"/>
                    <a:pt x="340" y="42"/>
                  </a:cubicBezTo>
                  <a:cubicBezTo>
                    <a:pt x="340" y="42"/>
                    <a:pt x="341" y="38"/>
                    <a:pt x="340" y="38"/>
                  </a:cubicBezTo>
                  <a:cubicBezTo>
                    <a:pt x="340" y="37"/>
                    <a:pt x="339" y="36"/>
                    <a:pt x="339" y="35"/>
                  </a:cubicBezTo>
                  <a:cubicBezTo>
                    <a:pt x="339" y="34"/>
                    <a:pt x="339" y="32"/>
                    <a:pt x="339" y="32"/>
                  </a:cubicBezTo>
                  <a:cubicBezTo>
                    <a:pt x="339" y="31"/>
                    <a:pt x="338" y="30"/>
                    <a:pt x="340" y="30"/>
                  </a:cubicBezTo>
                  <a:cubicBezTo>
                    <a:pt x="341" y="30"/>
                    <a:pt x="343" y="31"/>
                    <a:pt x="344" y="30"/>
                  </a:cubicBezTo>
                  <a:cubicBezTo>
                    <a:pt x="344" y="29"/>
                    <a:pt x="344" y="28"/>
                    <a:pt x="344" y="27"/>
                  </a:cubicBezTo>
                  <a:cubicBezTo>
                    <a:pt x="343" y="27"/>
                    <a:pt x="343" y="27"/>
                    <a:pt x="344" y="26"/>
                  </a:cubicBezTo>
                  <a:cubicBezTo>
                    <a:pt x="345" y="26"/>
                    <a:pt x="345" y="25"/>
                    <a:pt x="344" y="25"/>
                  </a:cubicBezTo>
                  <a:cubicBezTo>
                    <a:pt x="343" y="25"/>
                    <a:pt x="342" y="26"/>
                    <a:pt x="341" y="25"/>
                  </a:cubicBezTo>
                  <a:cubicBezTo>
                    <a:pt x="341" y="25"/>
                    <a:pt x="341" y="24"/>
                    <a:pt x="341" y="24"/>
                  </a:cubicBezTo>
                  <a:cubicBezTo>
                    <a:pt x="342" y="23"/>
                    <a:pt x="340" y="23"/>
                    <a:pt x="341" y="22"/>
                  </a:cubicBezTo>
                  <a:cubicBezTo>
                    <a:pt x="341" y="22"/>
                    <a:pt x="342" y="21"/>
                    <a:pt x="342" y="21"/>
                  </a:cubicBezTo>
                  <a:cubicBezTo>
                    <a:pt x="341" y="21"/>
                    <a:pt x="339" y="20"/>
                    <a:pt x="339" y="20"/>
                  </a:cubicBezTo>
                  <a:cubicBezTo>
                    <a:pt x="339" y="21"/>
                    <a:pt x="337" y="21"/>
                    <a:pt x="337" y="21"/>
                  </a:cubicBezTo>
                  <a:cubicBezTo>
                    <a:pt x="336" y="20"/>
                    <a:pt x="336" y="20"/>
                    <a:pt x="335" y="20"/>
                  </a:cubicBezTo>
                  <a:cubicBezTo>
                    <a:pt x="334" y="20"/>
                    <a:pt x="331" y="20"/>
                    <a:pt x="331" y="20"/>
                  </a:cubicBezTo>
                  <a:cubicBezTo>
                    <a:pt x="331" y="20"/>
                    <a:pt x="330" y="19"/>
                    <a:pt x="330" y="20"/>
                  </a:cubicBezTo>
                  <a:cubicBezTo>
                    <a:pt x="330" y="20"/>
                    <a:pt x="331" y="21"/>
                    <a:pt x="330" y="21"/>
                  </a:cubicBezTo>
                  <a:cubicBezTo>
                    <a:pt x="329" y="21"/>
                    <a:pt x="330" y="23"/>
                    <a:pt x="330" y="23"/>
                  </a:cubicBezTo>
                  <a:cubicBezTo>
                    <a:pt x="330" y="24"/>
                    <a:pt x="329" y="25"/>
                    <a:pt x="330" y="25"/>
                  </a:cubicBezTo>
                  <a:cubicBezTo>
                    <a:pt x="330" y="25"/>
                    <a:pt x="332" y="26"/>
                    <a:pt x="331" y="27"/>
                  </a:cubicBezTo>
                  <a:cubicBezTo>
                    <a:pt x="331" y="27"/>
                    <a:pt x="333" y="27"/>
                    <a:pt x="332" y="28"/>
                  </a:cubicBezTo>
                  <a:cubicBezTo>
                    <a:pt x="331" y="28"/>
                    <a:pt x="331" y="29"/>
                    <a:pt x="330" y="28"/>
                  </a:cubicBezTo>
                  <a:cubicBezTo>
                    <a:pt x="329" y="28"/>
                    <a:pt x="328" y="28"/>
                    <a:pt x="328" y="28"/>
                  </a:cubicBezTo>
                  <a:cubicBezTo>
                    <a:pt x="327" y="29"/>
                    <a:pt x="326" y="33"/>
                    <a:pt x="325" y="34"/>
                  </a:cubicBezTo>
                  <a:cubicBezTo>
                    <a:pt x="324" y="34"/>
                    <a:pt x="323" y="37"/>
                    <a:pt x="323" y="36"/>
                  </a:cubicBezTo>
                  <a:cubicBezTo>
                    <a:pt x="322" y="36"/>
                    <a:pt x="322" y="35"/>
                    <a:pt x="322" y="36"/>
                  </a:cubicBezTo>
                  <a:cubicBezTo>
                    <a:pt x="321" y="37"/>
                    <a:pt x="323" y="39"/>
                    <a:pt x="321" y="39"/>
                  </a:cubicBezTo>
                  <a:cubicBezTo>
                    <a:pt x="320" y="40"/>
                    <a:pt x="319" y="41"/>
                    <a:pt x="319" y="41"/>
                  </a:cubicBezTo>
                  <a:cubicBezTo>
                    <a:pt x="318" y="41"/>
                    <a:pt x="317" y="41"/>
                    <a:pt x="317" y="39"/>
                  </a:cubicBezTo>
                  <a:cubicBezTo>
                    <a:pt x="316" y="38"/>
                    <a:pt x="316" y="37"/>
                    <a:pt x="315" y="37"/>
                  </a:cubicBezTo>
                  <a:cubicBezTo>
                    <a:pt x="315" y="36"/>
                    <a:pt x="316" y="33"/>
                    <a:pt x="316" y="33"/>
                  </a:cubicBezTo>
                  <a:cubicBezTo>
                    <a:pt x="316" y="32"/>
                    <a:pt x="317" y="31"/>
                    <a:pt x="317" y="32"/>
                  </a:cubicBezTo>
                  <a:cubicBezTo>
                    <a:pt x="317" y="32"/>
                    <a:pt x="318" y="32"/>
                    <a:pt x="318" y="30"/>
                  </a:cubicBezTo>
                  <a:cubicBezTo>
                    <a:pt x="319" y="29"/>
                    <a:pt x="320" y="28"/>
                    <a:pt x="319" y="27"/>
                  </a:cubicBezTo>
                  <a:cubicBezTo>
                    <a:pt x="318" y="26"/>
                    <a:pt x="318" y="26"/>
                    <a:pt x="317" y="25"/>
                  </a:cubicBezTo>
                  <a:cubicBezTo>
                    <a:pt x="317" y="24"/>
                    <a:pt x="315" y="24"/>
                    <a:pt x="314" y="25"/>
                  </a:cubicBezTo>
                  <a:cubicBezTo>
                    <a:pt x="314" y="25"/>
                    <a:pt x="312" y="25"/>
                    <a:pt x="313" y="26"/>
                  </a:cubicBezTo>
                  <a:cubicBezTo>
                    <a:pt x="313" y="27"/>
                    <a:pt x="312" y="29"/>
                    <a:pt x="312" y="29"/>
                  </a:cubicBezTo>
                  <a:cubicBezTo>
                    <a:pt x="311" y="30"/>
                    <a:pt x="309" y="32"/>
                    <a:pt x="308" y="32"/>
                  </a:cubicBezTo>
                  <a:cubicBezTo>
                    <a:pt x="308" y="32"/>
                    <a:pt x="307" y="30"/>
                    <a:pt x="307" y="30"/>
                  </a:cubicBezTo>
                  <a:cubicBezTo>
                    <a:pt x="308" y="29"/>
                    <a:pt x="309" y="26"/>
                    <a:pt x="308" y="26"/>
                  </a:cubicBezTo>
                  <a:cubicBezTo>
                    <a:pt x="308" y="25"/>
                    <a:pt x="306" y="24"/>
                    <a:pt x="307" y="24"/>
                  </a:cubicBezTo>
                  <a:cubicBezTo>
                    <a:pt x="308" y="24"/>
                    <a:pt x="309" y="24"/>
                    <a:pt x="309" y="24"/>
                  </a:cubicBezTo>
                  <a:cubicBezTo>
                    <a:pt x="308" y="23"/>
                    <a:pt x="307" y="23"/>
                    <a:pt x="306" y="23"/>
                  </a:cubicBezTo>
                  <a:cubicBezTo>
                    <a:pt x="305" y="22"/>
                    <a:pt x="306" y="21"/>
                    <a:pt x="305" y="21"/>
                  </a:cubicBezTo>
                  <a:cubicBezTo>
                    <a:pt x="304" y="20"/>
                    <a:pt x="303" y="20"/>
                    <a:pt x="303" y="19"/>
                  </a:cubicBezTo>
                  <a:cubicBezTo>
                    <a:pt x="304" y="19"/>
                    <a:pt x="305" y="19"/>
                    <a:pt x="306" y="18"/>
                  </a:cubicBezTo>
                  <a:cubicBezTo>
                    <a:pt x="308" y="18"/>
                    <a:pt x="308" y="16"/>
                    <a:pt x="307" y="17"/>
                  </a:cubicBezTo>
                  <a:cubicBezTo>
                    <a:pt x="307" y="17"/>
                    <a:pt x="306" y="17"/>
                    <a:pt x="305" y="17"/>
                  </a:cubicBezTo>
                  <a:cubicBezTo>
                    <a:pt x="305" y="17"/>
                    <a:pt x="304" y="17"/>
                    <a:pt x="305" y="16"/>
                  </a:cubicBezTo>
                  <a:cubicBezTo>
                    <a:pt x="306" y="16"/>
                    <a:pt x="308" y="17"/>
                    <a:pt x="308" y="16"/>
                  </a:cubicBezTo>
                  <a:cubicBezTo>
                    <a:pt x="308" y="15"/>
                    <a:pt x="308" y="13"/>
                    <a:pt x="306" y="11"/>
                  </a:cubicBezTo>
                  <a:cubicBezTo>
                    <a:pt x="305" y="10"/>
                    <a:pt x="304" y="9"/>
                    <a:pt x="304" y="8"/>
                  </a:cubicBezTo>
                  <a:cubicBezTo>
                    <a:pt x="304" y="7"/>
                    <a:pt x="304" y="5"/>
                    <a:pt x="304" y="5"/>
                  </a:cubicBezTo>
                  <a:cubicBezTo>
                    <a:pt x="305" y="4"/>
                    <a:pt x="304" y="1"/>
                    <a:pt x="302" y="1"/>
                  </a:cubicBezTo>
                  <a:cubicBezTo>
                    <a:pt x="301" y="1"/>
                    <a:pt x="298" y="0"/>
                    <a:pt x="298" y="2"/>
                  </a:cubicBezTo>
                  <a:cubicBezTo>
                    <a:pt x="298" y="3"/>
                    <a:pt x="299" y="4"/>
                    <a:pt x="298" y="5"/>
                  </a:cubicBezTo>
                  <a:cubicBezTo>
                    <a:pt x="298" y="5"/>
                    <a:pt x="297" y="6"/>
                    <a:pt x="297" y="6"/>
                  </a:cubicBezTo>
                  <a:cubicBezTo>
                    <a:pt x="297" y="5"/>
                    <a:pt x="296" y="5"/>
                    <a:pt x="296" y="5"/>
                  </a:cubicBezTo>
                  <a:cubicBezTo>
                    <a:pt x="295" y="5"/>
                    <a:pt x="294" y="5"/>
                    <a:pt x="294" y="6"/>
                  </a:cubicBezTo>
                  <a:cubicBezTo>
                    <a:pt x="294" y="7"/>
                    <a:pt x="292" y="9"/>
                    <a:pt x="291" y="10"/>
                  </a:cubicBezTo>
                  <a:cubicBezTo>
                    <a:pt x="290" y="12"/>
                    <a:pt x="290" y="13"/>
                    <a:pt x="290" y="15"/>
                  </a:cubicBezTo>
                  <a:cubicBezTo>
                    <a:pt x="289" y="17"/>
                    <a:pt x="290" y="18"/>
                    <a:pt x="291" y="18"/>
                  </a:cubicBezTo>
                  <a:cubicBezTo>
                    <a:pt x="292" y="18"/>
                    <a:pt x="291" y="19"/>
                    <a:pt x="293" y="19"/>
                  </a:cubicBezTo>
                  <a:cubicBezTo>
                    <a:pt x="294" y="19"/>
                    <a:pt x="294" y="21"/>
                    <a:pt x="294" y="21"/>
                  </a:cubicBezTo>
                  <a:cubicBezTo>
                    <a:pt x="295" y="21"/>
                    <a:pt x="296" y="21"/>
                    <a:pt x="297" y="21"/>
                  </a:cubicBezTo>
                  <a:cubicBezTo>
                    <a:pt x="298" y="21"/>
                    <a:pt x="301" y="21"/>
                    <a:pt x="300" y="22"/>
                  </a:cubicBezTo>
                  <a:cubicBezTo>
                    <a:pt x="299" y="22"/>
                    <a:pt x="298" y="22"/>
                    <a:pt x="297" y="23"/>
                  </a:cubicBezTo>
                  <a:cubicBezTo>
                    <a:pt x="296" y="24"/>
                    <a:pt x="295" y="26"/>
                    <a:pt x="294" y="27"/>
                  </a:cubicBezTo>
                  <a:cubicBezTo>
                    <a:pt x="293" y="27"/>
                    <a:pt x="293" y="29"/>
                    <a:pt x="293" y="28"/>
                  </a:cubicBezTo>
                  <a:cubicBezTo>
                    <a:pt x="294" y="28"/>
                    <a:pt x="297" y="27"/>
                    <a:pt x="297" y="27"/>
                  </a:cubicBezTo>
                  <a:cubicBezTo>
                    <a:pt x="297" y="27"/>
                    <a:pt x="296" y="29"/>
                    <a:pt x="296" y="29"/>
                  </a:cubicBezTo>
                  <a:cubicBezTo>
                    <a:pt x="297" y="30"/>
                    <a:pt x="297" y="30"/>
                    <a:pt x="296" y="30"/>
                  </a:cubicBezTo>
                  <a:cubicBezTo>
                    <a:pt x="295" y="31"/>
                    <a:pt x="293" y="31"/>
                    <a:pt x="293" y="32"/>
                  </a:cubicBezTo>
                  <a:cubicBezTo>
                    <a:pt x="292" y="33"/>
                    <a:pt x="290" y="34"/>
                    <a:pt x="290" y="35"/>
                  </a:cubicBezTo>
                  <a:cubicBezTo>
                    <a:pt x="289" y="35"/>
                    <a:pt x="288" y="36"/>
                    <a:pt x="287" y="36"/>
                  </a:cubicBezTo>
                  <a:cubicBezTo>
                    <a:pt x="287" y="36"/>
                    <a:pt x="286" y="37"/>
                    <a:pt x="287" y="38"/>
                  </a:cubicBezTo>
                  <a:cubicBezTo>
                    <a:pt x="287" y="39"/>
                    <a:pt x="288" y="41"/>
                    <a:pt x="287" y="41"/>
                  </a:cubicBezTo>
                  <a:cubicBezTo>
                    <a:pt x="286" y="42"/>
                    <a:pt x="286" y="44"/>
                    <a:pt x="286" y="43"/>
                  </a:cubicBezTo>
                  <a:cubicBezTo>
                    <a:pt x="286" y="41"/>
                    <a:pt x="286" y="40"/>
                    <a:pt x="285" y="39"/>
                  </a:cubicBezTo>
                  <a:cubicBezTo>
                    <a:pt x="283" y="39"/>
                    <a:pt x="283" y="37"/>
                    <a:pt x="284" y="36"/>
                  </a:cubicBezTo>
                  <a:cubicBezTo>
                    <a:pt x="284" y="36"/>
                    <a:pt x="285" y="35"/>
                    <a:pt x="284" y="35"/>
                  </a:cubicBezTo>
                  <a:cubicBezTo>
                    <a:pt x="284" y="34"/>
                    <a:pt x="284" y="34"/>
                    <a:pt x="284" y="33"/>
                  </a:cubicBezTo>
                  <a:cubicBezTo>
                    <a:pt x="284" y="33"/>
                    <a:pt x="286" y="32"/>
                    <a:pt x="284" y="32"/>
                  </a:cubicBezTo>
                  <a:cubicBezTo>
                    <a:pt x="283" y="32"/>
                    <a:pt x="282" y="30"/>
                    <a:pt x="281" y="31"/>
                  </a:cubicBezTo>
                  <a:cubicBezTo>
                    <a:pt x="281" y="31"/>
                    <a:pt x="279" y="32"/>
                    <a:pt x="279" y="33"/>
                  </a:cubicBezTo>
                  <a:cubicBezTo>
                    <a:pt x="279" y="34"/>
                    <a:pt x="280" y="37"/>
                    <a:pt x="279" y="37"/>
                  </a:cubicBezTo>
                  <a:cubicBezTo>
                    <a:pt x="279" y="36"/>
                    <a:pt x="278" y="35"/>
                    <a:pt x="277" y="35"/>
                  </a:cubicBezTo>
                  <a:cubicBezTo>
                    <a:pt x="277" y="35"/>
                    <a:pt x="275" y="37"/>
                    <a:pt x="274" y="36"/>
                  </a:cubicBezTo>
                  <a:cubicBezTo>
                    <a:pt x="273" y="36"/>
                    <a:pt x="271" y="36"/>
                    <a:pt x="270" y="36"/>
                  </a:cubicBezTo>
                  <a:cubicBezTo>
                    <a:pt x="269" y="36"/>
                    <a:pt x="266" y="37"/>
                    <a:pt x="265" y="37"/>
                  </a:cubicBezTo>
                  <a:cubicBezTo>
                    <a:pt x="265" y="37"/>
                    <a:pt x="263" y="37"/>
                    <a:pt x="262" y="37"/>
                  </a:cubicBezTo>
                  <a:cubicBezTo>
                    <a:pt x="262" y="37"/>
                    <a:pt x="262" y="36"/>
                    <a:pt x="261" y="35"/>
                  </a:cubicBezTo>
                  <a:cubicBezTo>
                    <a:pt x="260" y="35"/>
                    <a:pt x="260" y="33"/>
                    <a:pt x="259" y="34"/>
                  </a:cubicBezTo>
                  <a:cubicBezTo>
                    <a:pt x="257" y="34"/>
                    <a:pt x="256" y="34"/>
                    <a:pt x="255" y="34"/>
                  </a:cubicBezTo>
                  <a:cubicBezTo>
                    <a:pt x="255" y="33"/>
                    <a:pt x="253" y="33"/>
                    <a:pt x="252" y="31"/>
                  </a:cubicBezTo>
                  <a:cubicBezTo>
                    <a:pt x="252" y="30"/>
                    <a:pt x="254" y="28"/>
                    <a:pt x="253" y="28"/>
                  </a:cubicBezTo>
                  <a:cubicBezTo>
                    <a:pt x="252" y="27"/>
                    <a:pt x="249" y="28"/>
                    <a:pt x="248" y="28"/>
                  </a:cubicBezTo>
                  <a:cubicBezTo>
                    <a:pt x="246" y="28"/>
                    <a:pt x="244" y="28"/>
                    <a:pt x="243" y="28"/>
                  </a:cubicBezTo>
                  <a:cubicBezTo>
                    <a:pt x="243" y="29"/>
                    <a:pt x="241" y="29"/>
                    <a:pt x="241" y="30"/>
                  </a:cubicBezTo>
                  <a:cubicBezTo>
                    <a:pt x="240" y="31"/>
                    <a:pt x="239" y="32"/>
                    <a:pt x="239" y="32"/>
                  </a:cubicBezTo>
                  <a:cubicBezTo>
                    <a:pt x="240" y="33"/>
                    <a:pt x="241" y="34"/>
                    <a:pt x="241" y="33"/>
                  </a:cubicBezTo>
                  <a:cubicBezTo>
                    <a:pt x="241" y="32"/>
                    <a:pt x="241" y="32"/>
                    <a:pt x="242" y="32"/>
                  </a:cubicBezTo>
                  <a:cubicBezTo>
                    <a:pt x="243" y="32"/>
                    <a:pt x="244" y="32"/>
                    <a:pt x="245" y="32"/>
                  </a:cubicBezTo>
                  <a:cubicBezTo>
                    <a:pt x="246" y="31"/>
                    <a:pt x="247" y="30"/>
                    <a:pt x="248" y="30"/>
                  </a:cubicBezTo>
                  <a:cubicBezTo>
                    <a:pt x="249" y="30"/>
                    <a:pt x="251" y="30"/>
                    <a:pt x="251" y="30"/>
                  </a:cubicBezTo>
                  <a:cubicBezTo>
                    <a:pt x="250" y="30"/>
                    <a:pt x="249" y="32"/>
                    <a:pt x="248" y="32"/>
                  </a:cubicBezTo>
                  <a:cubicBezTo>
                    <a:pt x="247" y="32"/>
                    <a:pt x="245" y="33"/>
                    <a:pt x="245" y="33"/>
                  </a:cubicBezTo>
                  <a:cubicBezTo>
                    <a:pt x="244" y="33"/>
                    <a:pt x="243" y="34"/>
                    <a:pt x="242" y="34"/>
                  </a:cubicBezTo>
                  <a:cubicBezTo>
                    <a:pt x="242" y="34"/>
                    <a:pt x="240" y="35"/>
                    <a:pt x="240" y="35"/>
                  </a:cubicBezTo>
                  <a:cubicBezTo>
                    <a:pt x="239" y="36"/>
                    <a:pt x="239" y="37"/>
                    <a:pt x="238" y="38"/>
                  </a:cubicBezTo>
                  <a:cubicBezTo>
                    <a:pt x="237" y="38"/>
                    <a:pt x="239" y="39"/>
                    <a:pt x="239" y="39"/>
                  </a:cubicBezTo>
                  <a:cubicBezTo>
                    <a:pt x="239" y="40"/>
                    <a:pt x="239" y="40"/>
                    <a:pt x="239" y="41"/>
                  </a:cubicBezTo>
                  <a:cubicBezTo>
                    <a:pt x="240" y="42"/>
                    <a:pt x="239" y="42"/>
                    <a:pt x="238" y="43"/>
                  </a:cubicBezTo>
                  <a:cubicBezTo>
                    <a:pt x="237" y="44"/>
                    <a:pt x="239" y="46"/>
                    <a:pt x="238" y="46"/>
                  </a:cubicBezTo>
                  <a:cubicBezTo>
                    <a:pt x="236" y="45"/>
                    <a:pt x="234" y="43"/>
                    <a:pt x="235" y="43"/>
                  </a:cubicBezTo>
                  <a:cubicBezTo>
                    <a:pt x="236" y="42"/>
                    <a:pt x="237" y="41"/>
                    <a:pt x="237" y="41"/>
                  </a:cubicBezTo>
                  <a:cubicBezTo>
                    <a:pt x="237" y="40"/>
                    <a:pt x="236" y="38"/>
                    <a:pt x="235" y="39"/>
                  </a:cubicBezTo>
                  <a:cubicBezTo>
                    <a:pt x="234" y="39"/>
                    <a:pt x="233" y="40"/>
                    <a:pt x="234" y="39"/>
                  </a:cubicBezTo>
                  <a:cubicBezTo>
                    <a:pt x="234" y="38"/>
                    <a:pt x="235" y="36"/>
                    <a:pt x="234" y="37"/>
                  </a:cubicBezTo>
                  <a:cubicBezTo>
                    <a:pt x="234" y="37"/>
                    <a:pt x="233" y="37"/>
                    <a:pt x="232" y="37"/>
                  </a:cubicBezTo>
                  <a:cubicBezTo>
                    <a:pt x="232" y="36"/>
                    <a:pt x="231" y="34"/>
                    <a:pt x="231" y="34"/>
                  </a:cubicBezTo>
                  <a:cubicBezTo>
                    <a:pt x="231" y="35"/>
                    <a:pt x="228" y="36"/>
                    <a:pt x="226" y="37"/>
                  </a:cubicBezTo>
                  <a:cubicBezTo>
                    <a:pt x="225" y="37"/>
                    <a:pt x="220" y="37"/>
                    <a:pt x="219" y="37"/>
                  </a:cubicBezTo>
                  <a:cubicBezTo>
                    <a:pt x="218" y="37"/>
                    <a:pt x="218" y="37"/>
                    <a:pt x="216" y="37"/>
                  </a:cubicBezTo>
                  <a:cubicBezTo>
                    <a:pt x="215" y="36"/>
                    <a:pt x="211" y="36"/>
                    <a:pt x="212" y="35"/>
                  </a:cubicBezTo>
                  <a:cubicBezTo>
                    <a:pt x="214" y="35"/>
                    <a:pt x="215" y="35"/>
                    <a:pt x="215" y="34"/>
                  </a:cubicBezTo>
                  <a:cubicBezTo>
                    <a:pt x="215" y="34"/>
                    <a:pt x="213" y="33"/>
                    <a:pt x="215" y="33"/>
                  </a:cubicBezTo>
                  <a:cubicBezTo>
                    <a:pt x="216" y="33"/>
                    <a:pt x="217" y="33"/>
                    <a:pt x="217" y="33"/>
                  </a:cubicBezTo>
                  <a:cubicBezTo>
                    <a:pt x="217" y="32"/>
                    <a:pt x="216" y="32"/>
                    <a:pt x="217" y="31"/>
                  </a:cubicBezTo>
                  <a:cubicBezTo>
                    <a:pt x="219" y="31"/>
                    <a:pt x="220" y="32"/>
                    <a:pt x="220" y="32"/>
                  </a:cubicBezTo>
                  <a:cubicBezTo>
                    <a:pt x="221" y="31"/>
                    <a:pt x="221" y="30"/>
                    <a:pt x="220" y="29"/>
                  </a:cubicBezTo>
                  <a:cubicBezTo>
                    <a:pt x="219" y="29"/>
                    <a:pt x="219" y="27"/>
                    <a:pt x="217" y="27"/>
                  </a:cubicBezTo>
                  <a:cubicBezTo>
                    <a:pt x="215" y="27"/>
                    <a:pt x="214" y="26"/>
                    <a:pt x="214" y="27"/>
                  </a:cubicBezTo>
                  <a:cubicBezTo>
                    <a:pt x="214" y="28"/>
                    <a:pt x="215" y="29"/>
                    <a:pt x="214" y="29"/>
                  </a:cubicBezTo>
                  <a:cubicBezTo>
                    <a:pt x="212" y="28"/>
                    <a:pt x="212" y="28"/>
                    <a:pt x="210" y="27"/>
                  </a:cubicBezTo>
                  <a:cubicBezTo>
                    <a:pt x="208" y="27"/>
                    <a:pt x="208" y="26"/>
                    <a:pt x="207" y="25"/>
                  </a:cubicBezTo>
                  <a:cubicBezTo>
                    <a:pt x="206" y="25"/>
                    <a:pt x="207" y="24"/>
                    <a:pt x="206" y="24"/>
                  </a:cubicBezTo>
                  <a:cubicBezTo>
                    <a:pt x="205" y="24"/>
                    <a:pt x="200" y="21"/>
                    <a:pt x="199" y="21"/>
                  </a:cubicBezTo>
                  <a:cubicBezTo>
                    <a:pt x="198" y="21"/>
                    <a:pt x="197" y="19"/>
                    <a:pt x="195" y="19"/>
                  </a:cubicBezTo>
                  <a:cubicBezTo>
                    <a:pt x="194" y="19"/>
                    <a:pt x="192" y="19"/>
                    <a:pt x="192" y="20"/>
                  </a:cubicBezTo>
                  <a:cubicBezTo>
                    <a:pt x="192" y="20"/>
                    <a:pt x="189" y="22"/>
                    <a:pt x="188" y="22"/>
                  </a:cubicBezTo>
                  <a:cubicBezTo>
                    <a:pt x="188" y="21"/>
                    <a:pt x="189" y="20"/>
                    <a:pt x="189" y="20"/>
                  </a:cubicBezTo>
                  <a:cubicBezTo>
                    <a:pt x="189" y="20"/>
                    <a:pt x="189" y="18"/>
                    <a:pt x="189" y="18"/>
                  </a:cubicBezTo>
                  <a:cubicBezTo>
                    <a:pt x="190" y="17"/>
                    <a:pt x="189" y="17"/>
                    <a:pt x="188" y="17"/>
                  </a:cubicBezTo>
                  <a:cubicBezTo>
                    <a:pt x="188" y="18"/>
                    <a:pt x="187" y="18"/>
                    <a:pt x="187" y="19"/>
                  </a:cubicBezTo>
                  <a:cubicBezTo>
                    <a:pt x="187" y="20"/>
                    <a:pt x="186" y="20"/>
                    <a:pt x="186" y="20"/>
                  </a:cubicBezTo>
                  <a:cubicBezTo>
                    <a:pt x="186" y="21"/>
                    <a:pt x="185" y="22"/>
                    <a:pt x="184" y="22"/>
                  </a:cubicBezTo>
                  <a:cubicBezTo>
                    <a:pt x="183" y="22"/>
                    <a:pt x="182" y="22"/>
                    <a:pt x="182" y="21"/>
                  </a:cubicBezTo>
                  <a:cubicBezTo>
                    <a:pt x="181" y="19"/>
                    <a:pt x="180" y="18"/>
                    <a:pt x="180" y="17"/>
                  </a:cubicBezTo>
                  <a:cubicBezTo>
                    <a:pt x="180" y="15"/>
                    <a:pt x="180" y="13"/>
                    <a:pt x="179" y="12"/>
                  </a:cubicBezTo>
                  <a:cubicBezTo>
                    <a:pt x="179" y="12"/>
                    <a:pt x="177" y="11"/>
                    <a:pt x="177" y="11"/>
                  </a:cubicBezTo>
                  <a:cubicBezTo>
                    <a:pt x="177" y="12"/>
                    <a:pt x="176" y="12"/>
                    <a:pt x="177" y="13"/>
                  </a:cubicBezTo>
                  <a:cubicBezTo>
                    <a:pt x="177" y="13"/>
                    <a:pt x="177" y="14"/>
                    <a:pt x="177" y="15"/>
                  </a:cubicBezTo>
                  <a:cubicBezTo>
                    <a:pt x="178" y="15"/>
                    <a:pt x="178" y="16"/>
                    <a:pt x="178" y="16"/>
                  </a:cubicBezTo>
                  <a:cubicBezTo>
                    <a:pt x="177" y="16"/>
                    <a:pt x="176" y="16"/>
                    <a:pt x="176" y="16"/>
                  </a:cubicBezTo>
                  <a:cubicBezTo>
                    <a:pt x="176" y="17"/>
                    <a:pt x="176" y="18"/>
                    <a:pt x="175" y="18"/>
                  </a:cubicBezTo>
                  <a:cubicBezTo>
                    <a:pt x="174" y="18"/>
                    <a:pt x="173" y="20"/>
                    <a:pt x="173" y="20"/>
                  </a:cubicBezTo>
                  <a:cubicBezTo>
                    <a:pt x="172" y="20"/>
                    <a:pt x="172" y="19"/>
                    <a:pt x="171" y="19"/>
                  </a:cubicBezTo>
                  <a:cubicBezTo>
                    <a:pt x="170" y="19"/>
                    <a:pt x="168" y="21"/>
                    <a:pt x="169" y="19"/>
                  </a:cubicBezTo>
                  <a:cubicBezTo>
                    <a:pt x="169" y="18"/>
                    <a:pt x="170" y="18"/>
                    <a:pt x="169" y="17"/>
                  </a:cubicBezTo>
                  <a:cubicBezTo>
                    <a:pt x="169" y="16"/>
                    <a:pt x="169" y="15"/>
                    <a:pt x="168" y="16"/>
                  </a:cubicBezTo>
                  <a:cubicBezTo>
                    <a:pt x="167" y="17"/>
                    <a:pt x="164" y="18"/>
                    <a:pt x="163" y="19"/>
                  </a:cubicBezTo>
                  <a:cubicBezTo>
                    <a:pt x="163" y="19"/>
                    <a:pt x="160" y="23"/>
                    <a:pt x="159" y="23"/>
                  </a:cubicBezTo>
                  <a:cubicBezTo>
                    <a:pt x="159" y="23"/>
                    <a:pt x="156" y="24"/>
                    <a:pt x="157" y="24"/>
                  </a:cubicBezTo>
                  <a:cubicBezTo>
                    <a:pt x="158" y="23"/>
                    <a:pt x="161" y="20"/>
                    <a:pt x="160" y="20"/>
                  </a:cubicBezTo>
                  <a:cubicBezTo>
                    <a:pt x="160" y="20"/>
                    <a:pt x="160" y="19"/>
                    <a:pt x="159" y="19"/>
                  </a:cubicBezTo>
                  <a:cubicBezTo>
                    <a:pt x="159" y="20"/>
                    <a:pt x="156" y="22"/>
                    <a:pt x="155" y="23"/>
                  </a:cubicBezTo>
                  <a:cubicBezTo>
                    <a:pt x="153" y="24"/>
                    <a:pt x="150" y="25"/>
                    <a:pt x="149" y="26"/>
                  </a:cubicBezTo>
                  <a:cubicBezTo>
                    <a:pt x="149" y="26"/>
                    <a:pt x="148" y="28"/>
                    <a:pt x="148" y="27"/>
                  </a:cubicBezTo>
                  <a:cubicBezTo>
                    <a:pt x="147" y="27"/>
                    <a:pt x="148" y="26"/>
                    <a:pt x="147" y="26"/>
                  </a:cubicBezTo>
                  <a:cubicBezTo>
                    <a:pt x="146" y="27"/>
                    <a:pt x="146" y="28"/>
                    <a:pt x="145" y="28"/>
                  </a:cubicBezTo>
                  <a:cubicBezTo>
                    <a:pt x="145" y="28"/>
                    <a:pt x="144" y="27"/>
                    <a:pt x="143" y="27"/>
                  </a:cubicBezTo>
                  <a:cubicBezTo>
                    <a:pt x="143" y="28"/>
                    <a:pt x="142" y="29"/>
                    <a:pt x="142" y="28"/>
                  </a:cubicBezTo>
                  <a:cubicBezTo>
                    <a:pt x="141" y="27"/>
                    <a:pt x="140" y="27"/>
                    <a:pt x="140" y="27"/>
                  </a:cubicBezTo>
                  <a:cubicBezTo>
                    <a:pt x="140" y="28"/>
                    <a:pt x="139" y="28"/>
                    <a:pt x="138" y="28"/>
                  </a:cubicBezTo>
                  <a:cubicBezTo>
                    <a:pt x="138" y="28"/>
                    <a:pt x="136" y="26"/>
                    <a:pt x="135" y="25"/>
                  </a:cubicBezTo>
                  <a:cubicBezTo>
                    <a:pt x="135" y="25"/>
                    <a:pt x="135" y="24"/>
                    <a:pt x="135" y="24"/>
                  </a:cubicBezTo>
                  <a:cubicBezTo>
                    <a:pt x="134" y="23"/>
                    <a:pt x="134" y="21"/>
                    <a:pt x="133" y="21"/>
                  </a:cubicBezTo>
                  <a:cubicBezTo>
                    <a:pt x="132" y="21"/>
                    <a:pt x="131" y="21"/>
                    <a:pt x="130" y="21"/>
                  </a:cubicBezTo>
                  <a:cubicBezTo>
                    <a:pt x="130" y="21"/>
                    <a:pt x="129" y="21"/>
                    <a:pt x="129" y="21"/>
                  </a:cubicBezTo>
                  <a:cubicBezTo>
                    <a:pt x="129" y="21"/>
                    <a:pt x="129" y="21"/>
                    <a:pt x="129" y="21"/>
                  </a:cubicBezTo>
                  <a:cubicBezTo>
                    <a:pt x="128" y="21"/>
                    <a:pt x="128" y="21"/>
                    <a:pt x="128" y="21"/>
                  </a:cubicBezTo>
                  <a:cubicBezTo>
                    <a:pt x="127" y="21"/>
                    <a:pt x="126" y="21"/>
                    <a:pt x="126" y="21"/>
                  </a:cubicBezTo>
                  <a:cubicBezTo>
                    <a:pt x="126" y="21"/>
                    <a:pt x="126" y="21"/>
                    <a:pt x="126" y="21"/>
                  </a:cubicBezTo>
                  <a:cubicBezTo>
                    <a:pt x="125" y="20"/>
                    <a:pt x="125" y="20"/>
                    <a:pt x="125" y="20"/>
                  </a:cubicBezTo>
                  <a:cubicBezTo>
                    <a:pt x="124" y="20"/>
                    <a:pt x="120" y="18"/>
                    <a:pt x="120" y="17"/>
                  </a:cubicBezTo>
                  <a:cubicBezTo>
                    <a:pt x="119" y="17"/>
                    <a:pt x="119" y="17"/>
                    <a:pt x="116" y="17"/>
                  </a:cubicBezTo>
                  <a:cubicBezTo>
                    <a:pt x="114" y="18"/>
                    <a:pt x="111" y="18"/>
                    <a:pt x="109" y="17"/>
                  </a:cubicBezTo>
                  <a:cubicBezTo>
                    <a:pt x="107" y="17"/>
                    <a:pt x="104" y="17"/>
                    <a:pt x="103" y="16"/>
                  </a:cubicBezTo>
                  <a:cubicBezTo>
                    <a:pt x="103" y="16"/>
                    <a:pt x="103" y="15"/>
                    <a:pt x="102" y="15"/>
                  </a:cubicBezTo>
                  <a:cubicBezTo>
                    <a:pt x="101" y="15"/>
                    <a:pt x="97" y="14"/>
                    <a:pt x="96" y="14"/>
                  </a:cubicBezTo>
                  <a:cubicBezTo>
                    <a:pt x="95" y="14"/>
                    <a:pt x="92" y="13"/>
                    <a:pt x="92" y="14"/>
                  </a:cubicBezTo>
                  <a:cubicBezTo>
                    <a:pt x="91" y="14"/>
                    <a:pt x="90" y="15"/>
                    <a:pt x="89" y="14"/>
                  </a:cubicBezTo>
                  <a:cubicBezTo>
                    <a:pt x="88" y="14"/>
                    <a:pt x="89" y="14"/>
                    <a:pt x="88" y="13"/>
                  </a:cubicBezTo>
                  <a:cubicBezTo>
                    <a:pt x="87" y="13"/>
                    <a:pt x="86" y="12"/>
                    <a:pt x="87" y="12"/>
                  </a:cubicBezTo>
                  <a:cubicBezTo>
                    <a:pt x="87" y="11"/>
                    <a:pt x="89" y="10"/>
                    <a:pt x="88" y="10"/>
                  </a:cubicBezTo>
                  <a:cubicBezTo>
                    <a:pt x="87" y="10"/>
                    <a:pt x="83" y="11"/>
                    <a:pt x="83" y="11"/>
                  </a:cubicBezTo>
                  <a:cubicBezTo>
                    <a:pt x="82" y="11"/>
                    <a:pt x="80" y="11"/>
                    <a:pt x="80" y="10"/>
                  </a:cubicBezTo>
                  <a:cubicBezTo>
                    <a:pt x="81" y="9"/>
                    <a:pt x="82" y="9"/>
                    <a:pt x="82" y="8"/>
                  </a:cubicBezTo>
                  <a:cubicBezTo>
                    <a:pt x="81" y="8"/>
                    <a:pt x="80" y="8"/>
                    <a:pt x="79" y="9"/>
                  </a:cubicBezTo>
                  <a:cubicBezTo>
                    <a:pt x="78" y="10"/>
                    <a:pt x="77" y="12"/>
                    <a:pt x="77" y="11"/>
                  </a:cubicBezTo>
                  <a:cubicBezTo>
                    <a:pt x="77" y="10"/>
                    <a:pt x="78" y="8"/>
                    <a:pt x="78" y="8"/>
                  </a:cubicBezTo>
                  <a:cubicBezTo>
                    <a:pt x="77" y="8"/>
                    <a:pt x="77" y="7"/>
                    <a:pt x="76" y="7"/>
                  </a:cubicBezTo>
                  <a:cubicBezTo>
                    <a:pt x="76" y="7"/>
                    <a:pt x="75" y="6"/>
                    <a:pt x="74" y="6"/>
                  </a:cubicBezTo>
                  <a:cubicBezTo>
                    <a:pt x="73" y="6"/>
                    <a:pt x="72" y="9"/>
                    <a:pt x="70" y="10"/>
                  </a:cubicBezTo>
                  <a:cubicBezTo>
                    <a:pt x="68" y="11"/>
                    <a:pt x="64" y="12"/>
                    <a:pt x="63" y="12"/>
                  </a:cubicBezTo>
                  <a:cubicBezTo>
                    <a:pt x="62" y="11"/>
                    <a:pt x="61" y="11"/>
                    <a:pt x="60" y="11"/>
                  </a:cubicBezTo>
                  <a:cubicBezTo>
                    <a:pt x="60" y="12"/>
                    <a:pt x="58" y="14"/>
                    <a:pt x="57" y="14"/>
                  </a:cubicBezTo>
                  <a:cubicBezTo>
                    <a:pt x="56" y="14"/>
                    <a:pt x="54" y="15"/>
                    <a:pt x="52" y="15"/>
                  </a:cubicBezTo>
                  <a:cubicBezTo>
                    <a:pt x="49" y="15"/>
                    <a:pt x="50" y="16"/>
                    <a:pt x="49" y="16"/>
                  </a:cubicBezTo>
                  <a:cubicBezTo>
                    <a:pt x="48" y="17"/>
                    <a:pt x="47" y="19"/>
                    <a:pt x="47" y="19"/>
                  </a:cubicBezTo>
                  <a:cubicBezTo>
                    <a:pt x="46" y="20"/>
                    <a:pt x="43" y="23"/>
                    <a:pt x="42" y="24"/>
                  </a:cubicBezTo>
                  <a:cubicBezTo>
                    <a:pt x="41" y="25"/>
                    <a:pt x="38" y="27"/>
                    <a:pt x="37" y="28"/>
                  </a:cubicBezTo>
                  <a:cubicBezTo>
                    <a:pt x="37" y="28"/>
                    <a:pt x="36" y="27"/>
                    <a:pt x="35" y="28"/>
                  </a:cubicBezTo>
                  <a:cubicBezTo>
                    <a:pt x="34" y="28"/>
                    <a:pt x="32" y="28"/>
                    <a:pt x="30" y="28"/>
                  </a:cubicBezTo>
                  <a:cubicBezTo>
                    <a:pt x="28" y="28"/>
                    <a:pt x="28" y="31"/>
                    <a:pt x="27" y="31"/>
                  </a:cubicBezTo>
                  <a:cubicBezTo>
                    <a:pt x="27" y="31"/>
                    <a:pt x="26" y="31"/>
                    <a:pt x="26" y="32"/>
                  </a:cubicBezTo>
                  <a:cubicBezTo>
                    <a:pt x="26" y="32"/>
                    <a:pt x="27" y="33"/>
                    <a:pt x="27" y="34"/>
                  </a:cubicBezTo>
                  <a:cubicBezTo>
                    <a:pt x="28" y="35"/>
                    <a:pt x="28" y="34"/>
                    <a:pt x="29" y="35"/>
                  </a:cubicBezTo>
                  <a:cubicBezTo>
                    <a:pt x="29" y="36"/>
                    <a:pt x="30" y="37"/>
                    <a:pt x="31" y="37"/>
                  </a:cubicBezTo>
                  <a:cubicBezTo>
                    <a:pt x="31" y="38"/>
                    <a:pt x="32" y="38"/>
                    <a:pt x="32" y="39"/>
                  </a:cubicBezTo>
                  <a:cubicBezTo>
                    <a:pt x="31" y="40"/>
                    <a:pt x="32" y="41"/>
                    <a:pt x="32" y="42"/>
                  </a:cubicBezTo>
                  <a:cubicBezTo>
                    <a:pt x="32" y="43"/>
                    <a:pt x="33" y="43"/>
                    <a:pt x="34" y="43"/>
                  </a:cubicBezTo>
                  <a:cubicBezTo>
                    <a:pt x="35" y="43"/>
                    <a:pt x="38" y="43"/>
                    <a:pt x="38" y="44"/>
                  </a:cubicBezTo>
                  <a:cubicBezTo>
                    <a:pt x="38" y="45"/>
                    <a:pt x="38" y="45"/>
                    <a:pt x="39" y="46"/>
                  </a:cubicBezTo>
                  <a:cubicBezTo>
                    <a:pt x="40" y="46"/>
                    <a:pt x="43" y="46"/>
                    <a:pt x="42" y="47"/>
                  </a:cubicBezTo>
                  <a:cubicBezTo>
                    <a:pt x="42" y="47"/>
                    <a:pt x="41" y="48"/>
                    <a:pt x="40" y="47"/>
                  </a:cubicBezTo>
                  <a:cubicBezTo>
                    <a:pt x="39" y="47"/>
                    <a:pt x="37" y="47"/>
                    <a:pt x="37" y="46"/>
                  </a:cubicBezTo>
                  <a:cubicBezTo>
                    <a:pt x="36" y="45"/>
                    <a:pt x="36" y="46"/>
                    <a:pt x="36" y="47"/>
                  </a:cubicBezTo>
                  <a:cubicBezTo>
                    <a:pt x="36" y="48"/>
                    <a:pt x="35" y="49"/>
                    <a:pt x="36" y="49"/>
                  </a:cubicBezTo>
                  <a:cubicBezTo>
                    <a:pt x="36" y="48"/>
                    <a:pt x="37" y="47"/>
                    <a:pt x="38" y="48"/>
                  </a:cubicBezTo>
                  <a:cubicBezTo>
                    <a:pt x="39" y="49"/>
                    <a:pt x="39" y="50"/>
                    <a:pt x="39" y="50"/>
                  </a:cubicBezTo>
                  <a:cubicBezTo>
                    <a:pt x="38" y="50"/>
                    <a:pt x="37" y="49"/>
                    <a:pt x="37" y="50"/>
                  </a:cubicBezTo>
                  <a:cubicBezTo>
                    <a:pt x="36" y="51"/>
                    <a:pt x="36" y="52"/>
                    <a:pt x="35" y="52"/>
                  </a:cubicBezTo>
                  <a:cubicBezTo>
                    <a:pt x="34" y="52"/>
                    <a:pt x="33" y="51"/>
                    <a:pt x="33" y="51"/>
                  </a:cubicBezTo>
                  <a:cubicBezTo>
                    <a:pt x="33" y="51"/>
                    <a:pt x="31" y="52"/>
                    <a:pt x="31" y="52"/>
                  </a:cubicBezTo>
                  <a:cubicBezTo>
                    <a:pt x="31" y="52"/>
                    <a:pt x="31" y="51"/>
                    <a:pt x="30" y="51"/>
                  </a:cubicBezTo>
                  <a:cubicBezTo>
                    <a:pt x="30" y="51"/>
                    <a:pt x="29" y="51"/>
                    <a:pt x="28" y="51"/>
                  </a:cubicBezTo>
                  <a:cubicBezTo>
                    <a:pt x="28" y="50"/>
                    <a:pt x="28" y="49"/>
                    <a:pt x="29" y="48"/>
                  </a:cubicBezTo>
                  <a:cubicBezTo>
                    <a:pt x="29" y="48"/>
                    <a:pt x="30" y="46"/>
                    <a:pt x="30" y="46"/>
                  </a:cubicBezTo>
                  <a:cubicBezTo>
                    <a:pt x="29" y="46"/>
                    <a:pt x="26" y="46"/>
                    <a:pt x="25" y="47"/>
                  </a:cubicBezTo>
                  <a:cubicBezTo>
                    <a:pt x="25" y="47"/>
                    <a:pt x="23" y="48"/>
                    <a:pt x="22" y="48"/>
                  </a:cubicBezTo>
                  <a:cubicBezTo>
                    <a:pt x="21" y="49"/>
                    <a:pt x="20" y="49"/>
                    <a:pt x="20" y="50"/>
                  </a:cubicBezTo>
                  <a:cubicBezTo>
                    <a:pt x="20" y="50"/>
                    <a:pt x="19" y="51"/>
                    <a:pt x="19" y="51"/>
                  </a:cubicBezTo>
                  <a:cubicBezTo>
                    <a:pt x="18" y="50"/>
                    <a:pt x="16" y="52"/>
                    <a:pt x="15" y="52"/>
                  </a:cubicBezTo>
                  <a:cubicBezTo>
                    <a:pt x="14" y="52"/>
                    <a:pt x="13" y="52"/>
                    <a:pt x="13" y="53"/>
                  </a:cubicBezTo>
                  <a:cubicBezTo>
                    <a:pt x="12" y="53"/>
                    <a:pt x="12" y="54"/>
                    <a:pt x="11" y="54"/>
                  </a:cubicBezTo>
                  <a:cubicBezTo>
                    <a:pt x="11" y="54"/>
                    <a:pt x="11" y="55"/>
                    <a:pt x="12" y="55"/>
                  </a:cubicBezTo>
                  <a:cubicBezTo>
                    <a:pt x="13" y="56"/>
                    <a:pt x="14" y="55"/>
                    <a:pt x="13" y="57"/>
                  </a:cubicBezTo>
                  <a:cubicBezTo>
                    <a:pt x="13" y="58"/>
                    <a:pt x="13" y="59"/>
                    <a:pt x="13" y="60"/>
                  </a:cubicBezTo>
                  <a:cubicBezTo>
                    <a:pt x="14" y="60"/>
                    <a:pt x="12" y="63"/>
                    <a:pt x="14" y="63"/>
                  </a:cubicBezTo>
                  <a:cubicBezTo>
                    <a:pt x="15" y="63"/>
                    <a:pt x="15" y="64"/>
                    <a:pt x="18" y="64"/>
                  </a:cubicBezTo>
                  <a:cubicBezTo>
                    <a:pt x="20" y="63"/>
                    <a:pt x="21" y="63"/>
                    <a:pt x="22" y="63"/>
                  </a:cubicBezTo>
                  <a:cubicBezTo>
                    <a:pt x="24" y="63"/>
                    <a:pt x="24" y="63"/>
                    <a:pt x="25" y="63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8" y="63"/>
                    <a:pt x="30" y="60"/>
                    <a:pt x="31" y="60"/>
                  </a:cubicBezTo>
                  <a:cubicBezTo>
                    <a:pt x="32" y="60"/>
                    <a:pt x="32" y="61"/>
                    <a:pt x="33" y="61"/>
                  </a:cubicBezTo>
                  <a:cubicBezTo>
                    <a:pt x="33" y="60"/>
                    <a:pt x="34" y="60"/>
                    <a:pt x="33" y="61"/>
                  </a:cubicBezTo>
                  <a:cubicBezTo>
                    <a:pt x="33" y="62"/>
                    <a:pt x="32" y="63"/>
                    <a:pt x="32" y="63"/>
                  </a:cubicBezTo>
                  <a:cubicBezTo>
                    <a:pt x="31" y="63"/>
                    <a:pt x="33" y="64"/>
                    <a:pt x="32" y="65"/>
                  </a:cubicBezTo>
                  <a:cubicBezTo>
                    <a:pt x="32" y="66"/>
                    <a:pt x="31" y="68"/>
                    <a:pt x="30" y="69"/>
                  </a:cubicBezTo>
                  <a:cubicBezTo>
                    <a:pt x="29" y="70"/>
                    <a:pt x="27" y="70"/>
                    <a:pt x="26" y="70"/>
                  </a:cubicBezTo>
                  <a:cubicBezTo>
                    <a:pt x="25" y="70"/>
                    <a:pt x="24" y="71"/>
                    <a:pt x="23" y="72"/>
                  </a:cubicBezTo>
                  <a:cubicBezTo>
                    <a:pt x="22" y="72"/>
                    <a:pt x="19" y="73"/>
                    <a:pt x="19" y="73"/>
                  </a:cubicBezTo>
                  <a:cubicBezTo>
                    <a:pt x="19" y="72"/>
                    <a:pt x="19" y="72"/>
                    <a:pt x="18" y="72"/>
                  </a:cubicBezTo>
                  <a:cubicBezTo>
                    <a:pt x="17" y="72"/>
                    <a:pt x="16" y="71"/>
                    <a:pt x="15" y="72"/>
                  </a:cubicBezTo>
                  <a:cubicBezTo>
                    <a:pt x="14" y="73"/>
                    <a:pt x="13" y="75"/>
                    <a:pt x="12" y="76"/>
                  </a:cubicBezTo>
                  <a:cubicBezTo>
                    <a:pt x="11" y="77"/>
                    <a:pt x="7" y="79"/>
                    <a:pt x="7" y="80"/>
                  </a:cubicBezTo>
                  <a:cubicBezTo>
                    <a:pt x="6" y="81"/>
                    <a:pt x="6" y="82"/>
                    <a:pt x="5" y="82"/>
                  </a:cubicBezTo>
                  <a:cubicBezTo>
                    <a:pt x="4" y="83"/>
                    <a:pt x="3" y="84"/>
                    <a:pt x="4" y="84"/>
                  </a:cubicBezTo>
                  <a:cubicBezTo>
                    <a:pt x="4" y="84"/>
                    <a:pt x="6" y="83"/>
                    <a:pt x="6" y="84"/>
                  </a:cubicBezTo>
                  <a:cubicBezTo>
                    <a:pt x="5" y="84"/>
                    <a:pt x="4" y="85"/>
                    <a:pt x="4" y="86"/>
                  </a:cubicBezTo>
                  <a:cubicBezTo>
                    <a:pt x="3" y="86"/>
                    <a:pt x="5" y="87"/>
                    <a:pt x="6" y="87"/>
                  </a:cubicBezTo>
                  <a:cubicBezTo>
                    <a:pt x="7" y="88"/>
                    <a:pt x="7" y="88"/>
                    <a:pt x="9" y="89"/>
                  </a:cubicBezTo>
                  <a:cubicBezTo>
                    <a:pt x="10" y="89"/>
                    <a:pt x="11" y="89"/>
                    <a:pt x="10" y="89"/>
                  </a:cubicBezTo>
                  <a:cubicBezTo>
                    <a:pt x="10" y="90"/>
                    <a:pt x="8" y="90"/>
                    <a:pt x="8" y="91"/>
                  </a:cubicBezTo>
                  <a:cubicBezTo>
                    <a:pt x="7" y="93"/>
                    <a:pt x="6" y="94"/>
                    <a:pt x="7" y="94"/>
                  </a:cubicBezTo>
                  <a:cubicBezTo>
                    <a:pt x="8" y="94"/>
                    <a:pt x="7" y="94"/>
                    <a:pt x="8" y="95"/>
                  </a:cubicBezTo>
                  <a:cubicBezTo>
                    <a:pt x="8" y="96"/>
                    <a:pt x="10" y="95"/>
                    <a:pt x="11" y="95"/>
                  </a:cubicBezTo>
                  <a:cubicBezTo>
                    <a:pt x="12" y="95"/>
                    <a:pt x="14" y="95"/>
                    <a:pt x="13" y="94"/>
                  </a:cubicBezTo>
                  <a:cubicBezTo>
                    <a:pt x="13" y="93"/>
                    <a:pt x="14" y="91"/>
                    <a:pt x="15" y="91"/>
                  </a:cubicBezTo>
                  <a:cubicBezTo>
                    <a:pt x="15" y="91"/>
                    <a:pt x="15" y="94"/>
                    <a:pt x="15" y="95"/>
                  </a:cubicBezTo>
                  <a:cubicBezTo>
                    <a:pt x="15" y="95"/>
                    <a:pt x="14" y="96"/>
                    <a:pt x="13" y="97"/>
                  </a:cubicBezTo>
                  <a:cubicBezTo>
                    <a:pt x="12" y="98"/>
                    <a:pt x="12" y="98"/>
                    <a:pt x="13" y="99"/>
                  </a:cubicBezTo>
                  <a:cubicBezTo>
                    <a:pt x="13" y="100"/>
                    <a:pt x="13" y="100"/>
                    <a:pt x="13" y="101"/>
                  </a:cubicBezTo>
                  <a:cubicBezTo>
                    <a:pt x="12" y="101"/>
                    <a:pt x="12" y="102"/>
                    <a:pt x="11" y="102"/>
                  </a:cubicBezTo>
                  <a:cubicBezTo>
                    <a:pt x="10" y="102"/>
                    <a:pt x="8" y="103"/>
                    <a:pt x="10" y="103"/>
                  </a:cubicBezTo>
                  <a:cubicBezTo>
                    <a:pt x="11" y="103"/>
                    <a:pt x="12" y="104"/>
                    <a:pt x="13" y="103"/>
                  </a:cubicBezTo>
                  <a:cubicBezTo>
                    <a:pt x="14" y="103"/>
                    <a:pt x="17" y="101"/>
                    <a:pt x="18" y="101"/>
                  </a:cubicBezTo>
                  <a:cubicBezTo>
                    <a:pt x="20" y="101"/>
                    <a:pt x="20" y="102"/>
                    <a:pt x="21" y="102"/>
                  </a:cubicBezTo>
                  <a:cubicBezTo>
                    <a:pt x="22" y="102"/>
                    <a:pt x="22" y="101"/>
                    <a:pt x="22" y="102"/>
                  </a:cubicBezTo>
                  <a:cubicBezTo>
                    <a:pt x="23" y="102"/>
                    <a:pt x="23" y="104"/>
                    <a:pt x="24" y="103"/>
                  </a:cubicBezTo>
                  <a:cubicBezTo>
                    <a:pt x="25" y="103"/>
                    <a:pt x="24" y="102"/>
                    <a:pt x="24" y="102"/>
                  </a:cubicBezTo>
                  <a:cubicBezTo>
                    <a:pt x="25" y="101"/>
                    <a:pt x="26" y="99"/>
                    <a:pt x="27" y="100"/>
                  </a:cubicBezTo>
                  <a:cubicBezTo>
                    <a:pt x="27" y="100"/>
                    <a:pt x="26" y="102"/>
                    <a:pt x="27" y="102"/>
                  </a:cubicBezTo>
                  <a:cubicBezTo>
                    <a:pt x="28" y="102"/>
                    <a:pt x="31" y="101"/>
                    <a:pt x="32" y="100"/>
                  </a:cubicBezTo>
                  <a:cubicBezTo>
                    <a:pt x="32" y="100"/>
                    <a:pt x="33" y="99"/>
                    <a:pt x="33" y="100"/>
                  </a:cubicBezTo>
                  <a:cubicBezTo>
                    <a:pt x="32" y="101"/>
                    <a:pt x="31" y="102"/>
                    <a:pt x="30" y="103"/>
                  </a:cubicBezTo>
                  <a:cubicBezTo>
                    <a:pt x="29" y="104"/>
                    <a:pt x="27" y="105"/>
                    <a:pt x="27" y="106"/>
                  </a:cubicBezTo>
                  <a:cubicBezTo>
                    <a:pt x="26" y="107"/>
                    <a:pt x="25" y="108"/>
                    <a:pt x="24" y="110"/>
                  </a:cubicBezTo>
                  <a:cubicBezTo>
                    <a:pt x="22" y="112"/>
                    <a:pt x="21" y="114"/>
                    <a:pt x="20" y="114"/>
                  </a:cubicBezTo>
                  <a:cubicBezTo>
                    <a:pt x="19" y="114"/>
                    <a:pt x="16" y="114"/>
                    <a:pt x="15" y="115"/>
                  </a:cubicBezTo>
                  <a:cubicBezTo>
                    <a:pt x="14" y="116"/>
                    <a:pt x="12" y="119"/>
                    <a:pt x="11" y="119"/>
                  </a:cubicBezTo>
                  <a:cubicBezTo>
                    <a:pt x="10" y="119"/>
                    <a:pt x="11" y="118"/>
                    <a:pt x="9" y="119"/>
                  </a:cubicBezTo>
                  <a:cubicBezTo>
                    <a:pt x="8" y="119"/>
                    <a:pt x="6" y="119"/>
                    <a:pt x="4" y="120"/>
                  </a:cubicBezTo>
                  <a:cubicBezTo>
                    <a:pt x="2" y="121"/>
                    <a:pt x="2" y="122"/>
                    <a:pt x="1" y="122"/>
                  </a:cubicBezTo>
                  <a:cubicBezTo>
                    <a:pt x="1" y="123"/>
                    <a:pt x="0" y="123"/>
                    <a:pt x="1" y="124"/>
                  </a:cubicBezTo>
                  <a:cubicBezTo>
                    <a:pt x="3" y="124"/>
                    <a:pt x="3" y="124"/>
                    <a:pt x="4" y="123"/>
                  </a:cubicBezTo>
                  <a:cubicBezTo>
                    <a:pt x="4" y="122"/>
                    <a:pt x="6" y="121"/>
                    <a:pt x="6" y="121"/>
                  </a:cubicBezTo>
                  <a:cubicBezTo>
                    <a:pt x="6" y="122"/>
                    <a:pt x="5" y="123"/>
                    <a:pt x="6" y="122"/>
                  </a:cubicBezTo>
                  <a:cubicBezTo>
                    <a:pt x="8" y="122"/>
                    <a:pt x="10" y="121"/>
                    <a:pt x="12" y="120"/>
                  </a:cubicBezTo>
                  <a:cubicBezTo>
                    <a:pt x="13" y="120"/>
                    <a:pt x="13" y="119"/>
                    <a:pt x="15" y="119"/>
                  </a:cubicBezTo>
                  <a:cubicBezTo>
                    <a:pt x="17" y="119"/>
                    <a:pt x="18" y="118"/>
                    <a:pt x="19" y="117"/>
                  </a:cubicBezTo>
                  <a:cubicBezTo>
                    <a:pt x="21" y="116"/>
                    <a:pt x="29" y="113"/>
                    <a:pt x="30" y="113"/>
                  </a:cubicBezTo>
                  <a:cubicBezTo>
                    <a:pt x="31" y="112"/>
                    <a:pt x="30" y="112"/>
                    <a:pt x="32" y="111"/>
                  </a:cubicBezTo>
                  <a:cubicBezTo>
                    <a:pt x="34" y="110"/>
                    <a:pt x="35" y="108"/>
                    <a:pt x="37" y="107"/>
                  </a:cubicBezTo>
                  <a:cubicBezTo>
                    <a:pt x="39" y="106"/>
                    <a:pt x="40" y="107"/>
                    <a:pt x="41" y="106"/>
                  </a:cubicBezTo>
                  <a:cubicBezTo>
                    <a:pt x="42" y="106"/>
                    <a:pt x="41" y="105"/>
                    <a:pt x="42" y="105"/>
                  </a:cubicBezTo>
                  <a:cubicBezTo>
                    <a:pt x="43" y="104"/>
                    <a:pt x="46" y="101"/>
                    <a:pt x="46" y="101"/>
                  </a:cubicBezTo>
                  <a:cubicBezTo>
                    <a:pt x="47" y="100"/>
                    <a:pt x="47" y="100"/>
                    <a:pt x="46" y="100"/>
                  </a:cubicBezTo>
                  <a:cubicBezTo>
                    <a:pt x="45" y="99"/>
                    <a:pt x="43" y="99"/>
                    <a:pt x="45" y="98"/>
                  </a:cubicBezTo>
                  <a:cubicBezTo>
                    <a:pt x="47" y="97"/>
                    <a:pt x="48" y="95"/>
                    <a:pt x="49" y="95"/>
                  </a:cubicBezTo>
                  <a:cubicBezTo>
                    <a:pt x="51" y="95"/>
                    <a:pt x="51" y="93"/>
                    <a:pt x="52" y="92"/>
                  </a:cubicBezTo>
                  <a:cubicBezTo>
                    <a:pt x="52" y="91"/>
                    <a:pt x="54" y="89"/>
                    <a:pt x="56" y="88"/>
                  </a:cubicBezTo>
                  <a:cubicBezTo>
                    <a:pt x="57" y="88"/>
                    <a:pt x="59" y="87"/>
                    <a:pt x="60" y="87"/>
                  </a:cubicBezTo>
                  <a:cubicBezTo>
                    <a:pt x="60" y="86"/>
                    <a:pt x="62" y="84"/>
                    <a:pt x="63" y="85"/>
                  </a:cubicBezTo>
                  <a:cubicBezTo>
                    <a:pt x="63" y="85"/>
                    <a:pt x="63" y="85"/>
                    <a:pt x="64" y="85"/>
                  </a:cubicBezTo>
                  <a:cubicBezTo>
                    <a:pt x="65" y="85"/>
                    <a:pt x="67" y="83"/>
                    <a:pt x="67" y="84"/>
                  </a:cubicBezTo>
                  <a:cubicBezTo>
                    <a:pt x="66" y="85"/>
                    <a:pt x="65" y="86"/>
                    <a:pt x="65" y="86"/>
                  </a:cubicBezTo>
                  <a:cubicBezTo>
                    <a:pt x="65" y="87"/>
                    <a:pt x="67" y="88"/>
                    <a:pt x="66" y="88"/>
                  </a:cubicBezTo>
                  <a:cubicBezTo>
                    <a:pt x="65" y="88"/>
                    <a:pt x="63" y="88"/>
                    <a:pt x="63" y="88"/>
                  </a:cubicBezTo>
                  <a:cubicBezTo>
                    <a:pt x="62" y="88"/>
                    <a:pt x="63" y="87"/>
                    <a:pt x="61" y="87"/>
                  </a:cubicBezTo>
                  <a:cubicBezTo>
                    <a:pt x="60" y="88"/>
                    <a:pt x="59" y="88"/>
                    <a:pt x="59" y="89"/>
                  </a:cubicBezTo>
                  <a:cubicBezTo>
                    <a:pt x="58" y="89"/>
                    <a:pt x="56" y="93"/>
                    <a:pt x="55" y="94"/>
                  </a:cubicBezTo>
                  <a:cubicBezTo>
                    <a:pt x="54" y="95"/>
                    <a:pt x="54" y="96"/>
                    <a:pt x="55" y="95"/>
                  </a:cubicBezTo>
                  <a:cubicBezTo>
                    <a:pt x="56" y="95"/>
                    <a:pt x="57" y="95"/>
                    <a:pt x="57" y="95"/>
                  </a:cubicBezTo>
                  <a:cubicBezTo>
                    <a:pt x="56" y="95"/>
                    <a:pt x="54" y="97"/>
                    <a:pt x="54" y="97"/>
                  </a:cubicBezTo>
                  <a:cubicBezTo>
                    <a:pt x="53" y="98"/>
                    <a:pt x="56" y="98"/>
                    <a:pt x="57" y="97"/>
                  </a:cubicBezTo>
                  <a:cubicBezTo>
                    <a:pt x="58" y="96"/>
                    <a:pt x="58" y="97"/>
                    <a:pt x="60" y="96"/>
                  </a:cubicBezTo>
                  <a:cubicBezTo>
                    <a:pt x="61" y="95"/>
                    <a:pt x="63" y="94"/>
                    <a:pt x="64" y="94"/>
                  </a:cubicBezTo>
                  <a:cubicBezTo>
                    <a:pt x="66" y="94"/>
                    <a:pt x="68" y="94"/>
                    <a:pt x="69" y="93"/>
                  </a:cubicBezTo>
                  <a:cubicBezTo>
                    <a:pt x="71" y="92"/>
                    <a:pt x="73" y="92"/>
                    <a:pt x="73" y="91"/>
                  </a:cubicBezTo>
                  <a:cubicBezTo>
                    <a:pt x="73" y="91"/>
                    <a:pt x="71" y="90"/>
                    <a:pt x="70" y="89"/>
                  </a:cubicBezTo>
                  <a:cubicBezTo>
                    <a:pt x="70" y="89"/>
                    <a:pt x="71" y="87"/>
                    <a:pt x="71" y="87"/>
                  </a:cubicBezTo>
                  <a:cubicBezTo>
                    <a:pt x="72" y="87"/>
                    <a:pt x="72" y="87"/>
                    <a:pt x="73" y="87"/>
                  </a:cubicBezTo>
                  <a:cubicBezTo>
                    <a:pt x="74" y="87"/>
                    <a:pt x="74" y="88"/>
                    <a:pt x="75" y="88"/>
                  </a:cubicBezTo>
                  <a:cubicBezTo>
                    <a:pt x="76" y="87"/>
                    <a:pt x="77" y="87"/>
                    <a:pt x="77" y="88"/>
                  </a:cubicBezTo>
                  <a:cubicBezTo>
                    <a:pt x="77" y="88"/>
                    <a:pt x="76" y="89"/>
                    <a:pt x="77" y="89"/>
                  </a:cubicBezTo>
                  <a:cubicBezTo>
                    <a:pt x="78" y="89"/>
                    <a:pt x="78" y="89"/>
                    <a:pt x="79" y="89"/>
                  </a:cubicBezTo>
                  <a:cubicBezTo>
                    <a:pt x="79" y="90"/>
                    <a:pt x="80" y="91"/>
                    <a:pt x="81" y="91"/>
                  </a:cubicBezTo>
                  <a:cubicBezTo>
                    <a:pt x="82" y="91"/>
                    <a:pt x="83" y="91"/>
                    <a:pt x="84" y="91"/>
                  </a:cubicBezTo>
                  <a:cubicBezTo>
                    <a:pt x="84" y="92"/>
                    <a:pt x="84" y="93"/>
                    <a:pt x="85" y="93"/>
                  </a:cubicBezTo>
                  <a:cubicBezTo>
                    <a:pt x="86" y="93"/>
                    <a:pt x="88" y="93"/>
                    <a:pt x="91" y="93"/>
                  </a:cubicBezTo>
                  <a:cubicBezTo>
                    <a:pt x="93" y="93"/>
                    <a:pt x="96" y="95"/>
                    <a:pt x="97" y="95"/>
                  </a:cubicBezTo>
                  <a:cubicBezTo>
                    <a:pt x="98" y="95"/>
                    <a:pt x="102" y="93"/>
                    <a:pt x="102" y="93"/>
                  </a:cubicBezTo>
                  <a:cubicBezTo>
                    <a:pt x="102" y="94"/>
                    <a:pt x="100" y="95"/>
                    <a:pt x="101" y="96"/>
                  </a:cubicBezTo>
                  <a:cubicBezTo>
                    <a:pt x="101" y="97"/>
                    <a:pt x="102" y="99"/>
                    <a:pt x="104" y="99"/>
                  </a:cubicBezTo>
                  <a:cubicBezTo>
                    <a:pt x="105" y="99"/>
                    <a:pt x="106" y="99"/>
                    <a:pt x="106" y="100"/>
                  </a:cubicBezTo>
                  <a:cubicBezTo>
                    <a:pt x="106" y="101"/>
                    <a:pt x="105" y="103"/>
                    <a:pt x="106" y="103"/>
                  </a:cubicBezTo>
                  <a:cubicBezTo>
                    <a:pt x="107" y="103"/>
                    <a:pt x="108" y="103"/>
                    <a:pt x="108" y="104"/>
                  </a:cubicBezTo>
                  <a:cubicBezTo>
                    <a:pt x="109" y="104"/>
                    <a:pt x="109" y="105"/>
                    <a:pt x="110" y="104"/>
                  </a:cubicBezTo>
                  <a:cubicBezTo>
                    <a:pt x="111" y="104"/>
                    <a:pt x="112" y="103"/>
                    <a:pt x="111" y="102"/>
                  </a:cubicBezTo>
                  <a:cubicBezTo>
                    <a:pt x="111" y="102"/>
                    <a:pt x="111" y="100"/>
                    <a:pt x="111" y="100"/>
                  </a:cubicBezTo>
                  <a:cubicBezTo>
                    <a:pt x="112" y="100"/>
                    <a:pt x="113" y="101"/>
                    <a:pt x="113" y="102"/>
                  </a:cubicBezTo>
                  <a:cubicBezTo>
                    <a:pt x="113" y="104"/>
                    <a:pt x="114" y="105"/>
                    <a:pt x="114" y="105"/>
                  </a:cubicBezTo>
                  <a:cubicBezTo>
                    <a:pt x="114" y="105"/>
                    <a:pt x="115" y="101"/>
                    <a:pt x="115" y="101"/>
                  </a:cubicBezTo>
                  <a:cubicBezTo>
                    <a:pt x="115" y="100"/>
                    <a:pt x="115" y="97"/>
                    <a:pt x="116" y="97"/>
                  </a:cubicBezTo>
                  <a:cubicBezTo>
                    <a:pt x="117" y="97"/>
                    <a:pt x="117" y="99"/>
                    <a:pt x="117" y="100"/>
                  </a:cubicBezTo>
                  <a:cubicBezTo>
                    <a:pt x="117" y="101"/>
                    <a:pt x="116" y="104"/>
                    <a:pt x="116" y="104"/>
                  </a:cubicBezTo>
                  <a:cubicBezTo>
                    <a:pt x="117" y="105"/>
                    <a:pt x="118" y="105"/>
                    <a:pt x="119" y="105"/>
                  </a:cubicBezTo>
                  <a:cubicBezTo>
                    <a:pt x="120" y="105"/>
                    <a:pt x="120" y="106"/>
                    <a:pt x="121" y="107"/>
                  </a:cubicBezTo>
                  <a:cubicBezTo>
                    <a:pt x="122" y="108"/>
                    <a:pt x="122" y="109"/>
                    <a:pt x="121" y="110"/>
                  </a:cubicBezTo>
                  <a:cubicBezTo>
                    <a:pt x="121" y="111"/>
                    <a:pt x="123" y="111"/>
                    <a:pt x="123" y="112"/>
                  </a:cubicBezTo>
                  <a:cubicBezTo>
                    <a:pt x="123" y="113"/>
                    <a:pt x="122" y="114"/>
                    <a:pt x="123" y="115"/>
                  </a:cubicBezTo>
                  <a:cubicBezTo>
                    <a:pt x="123" y="116"/>
                    <a:pt x="125" y="116"/>
                    <a:pt x="125" y="117"/>
                  </a:cubicBezTo>
                  <a:cubicBezTo>
                    <a:pt x="124" y="118"/>
                    <a:pt x="123" y="119"/>
                    <a:pt x="124" y="119"/>
                  </a:cubicBezTo>
                  <a:cubicBezTo>
                    <a:pt x="126" y="118"/>
                    <a:pt x="127" y="118"/>
                    <a:pt x="127" y="118"/>
                  </a:cubicBezTo>
                  <a:cubicBezTo>
                    <a:pt x="128" y="118"/>
                    <a:pt x="128" y="120"/>
                    <a:pt x="127" y="121"/>
                  </a:cubicBezTo>
                  <a:cubicBezTo>
                    <a:pt x="127" y="122"/>
                    <a:pt x="128" y="123"/>
                    <a:pt x="127" y="123"/>
                  </a:cubicBezTo>
                  <a:cubicBezTo>
                    <a:pt x="126" y="124"/>
                    <a:pt x="126" y="125"/>
                    <a:pt x="127" y="125"/>
                  </a:cubicBezTo>
                  <a:cubicBezTo>
                    <a:pt x="127" y="125"/>
                    <a:pt x="129" y="123"/>
                    <a:pt x="129" y="124"/>
                  </a:cubicBezTo>
                  <a:cubicBezTo>
                    <a:pt x="129" y="124"/>
                    <a:pt x="129" y="124"/>
                    <a:pt x="129" y="124"/>
                  </a:cubicBezTo>
                  <a:cubicBezTo>
                    <a:pt x="128" y="125"/>
                    <a:pt x="128" y="125"/>
                    <a:pt x="127" y="126"/>
                  </a:cubicBezTo>
                  <a:cubicBezTo>
                    <a:pt x="127" y="126"/>
                    <a:pt x="127" y="126"/>
                    <a:pt x="127" y="126"/>
                  </a:cubicBezTo>
                  <a:cubicBezTo>
                    <a:pt x="127" y="126"/>
                    <a:pt x="127" y="127"/>
                    <a:pt x="126" y="127"/>
                  </a:cubicBezTo>
                  <a:cubicBezTo>
                    <a:pt x="126" y="128"/>
                    <a:pt x="127" y="129"/>
                    <a:pt x="127" y="130"/>
                  </a:cubicBezTo>
                  <a:cubicBezTo>
                    <a:pt x="127" y="130"/>
                    <a:pt x="128" y="131"/>
                    <a:pt x="126" y="131"/>
                  </a:cubicBezTo>
                  <a:cubicBezTo>
                    <a:pt x="125" y="131"/>
                    <a:pt x="125" y="132"/>
                    <a:pt x="126" y="133"/>
                  </a:cubicBezTo>
                  <a:cubicBezTo>
                    <a:pt x="127" y="133"/>
                    <a:pt x="128" y="133"/>
                    <a:pt x="129" y="133"/>
                  </a:cubicBezTo>
                  <a:cubicBezTo>
                    <a:pt x="129" y="132"/>
                    <a:pt x="130" y="130"/>
                    <a:pt x="131" y="131"/>
                  </a:cubicBezTo>
                  <a:cubicBezTo>
                    <a:pt x="132" y="131"/>
                    <a:pt x="132" y="133"/>
                    <a:pt x="131" y="133"/>
                  </a:cubicBezTo>
                  <a:cubicBezTo>
                    <a:pt x="131" y="133"/>
                    <a:pt x="130" y="133"/>
                    <a:pt x="130" y="134"/>
                  </a:cubicBezTo>
                  <a:cubicBezTo>
                    <a:pt x="129" y="134"/>
                    <a:pt x="130" y="135"/>
                    <a:pt x="131" y="136"/>
                  </a:cubicBezTo>
                  <a:cubicBezTo>
                    <a:pt x="131" y="136"/>
                    <a:pt x="131" y="139"/>
                    <a:pt x="132" y="139"/>
                  </a:cubicBezTo>
                  <a:cubicBezTo>
                    <a:pt x="133" y="138"/>
                    <a:pt x="136" y="137"/>
                    <a:pt x="136" y="137"/>
                  </a:cubicBezTo>
                  <a:cubicBezTo>
                    <a:pt x="136" y="138"/>
                    <a:pt x="134" y="140"/>
                    <a:pt x="133" y="141"/>
                  </a:cubicBezTo>
                  <a:cubicBezTo>
                    <a:pt x="132" y="141"/>
                    <a:pt x="130" y="144"/>
                    <a:pt x="130" y="144"/>
                  </a:cubicBezTo>
                  <a:cubicBezTo>
                    <a:pt x="130" y="145"/>
                    <a:pt x="129" y="145"/>
                    <a:pt x="130" y="146"/>
                  </a:cubicBezTo>
                  <a:cubicBezTo>
                    <a:pt x="130" y="147"/>
                    <a:pt x="131" y="147"/>
                    <a:pt x="132" y="147"/>
                  </a:cubicBezTo>
                  <a:cubicBezTo>
                    <a:pt x="133" y="147"/>
                    <a:pt x="133" y="147"/>
                    <a:pt x="133" y="148"/>
                  </a:cubicBezTo>
                  <a:cubicBezTo>
                    <a:pt x="132" y="148"/>
                    <a:pt x="132" y="149"/>
                    <a:pt x="134" y="149"/>
                  </a:cubicBezTo>
                  <a:cubicBezTo>
                    <a:pt x="136" y="149"/>
                    <a:pt x="138" y="149"/>
                    <a:pt x="138" y="149"/>
                  </a:cubicBezTo>
                  <a:cubicBezTo>
                    <a:pt x="138" y="149"/>
                    <a:pt x="138" y="149"/>
                    <a:pt x="138" y="150"/>
                  </a:cubicBezTo>
                  <a:cubicBezTo>
                    <a:pt x="138" y="150"/>
                    <a:pt x="138" y="150"/>
                    <a:pt x="138" y="150"/>
                  </a:cubicBezTo>
                  <a:cubicBezTo>
                    <a:pt x="138" y="150"/>
                    <a:pt x="138" y="150"/>
                    <a:pt x="138" y="150"/>
                  </a:cubicBezTo>
                  <a:cubicBezTo>
                    <a:pt x="138" y="150"/>
                    <a:pt x="138" y="150"/>
                    <a:pt x="139" y="150"/>
                  </a:cubicBezTo>
                  <a:cubicBezTo>
                    <a:pt x="140" y="150"/>
                    <a:pt x="141" y="148"/>
                    <a:pt x="140" y="149"/>
                  </a:cubicBezTo>
                  <a:cubicBezTo>
                    <a:pt x="140" y="150"/>
                    <a:pt x="138" y="151"/>
                    <a:pt x="139" y="152"/>
                  </a:cubicBezTo>
                  <a:cubicBezTo>
                    <a:pt x="140" y="153"/>
                    <a:pt x="140" y="152"/>
                    <a:pt x="140" y="153"/>
                  </a:cubicBezTo>
                  <a:cubicBezTo>
                    <a:pt x="140" y="154"/>
                    <a:pt x="140" y="155"/>
                    <a:pt x="141" y="155"/>
                  </a:cubicBezTo>
                  <a:cubicBezTo>
                    <a:pt x="143" y="154"/>
                    <a:pt x="142" y="155"/>
                    <a:pt x="143" y="156"/>
                  </a:cubicBezTo>
                  <a:cubicBezTo>
                    <a:pt x="143" y="156"/>
                    <a:pt x="144" y="156"/>
                    <a:pt x="144" y="156"/>
                  </a:cubicBezTo>
                  <a:cubicBezTo>
                    <a:pt x="144" y="157"/>
                    <a:pt x="144" y="157"/>
                    <a:pt x="144" y="157"/>
                  </a:cubicBezTo>
                  <a:cubicBezTo>
                    <a:pt x="144" y="157"/>
                    <a:pt x="144" y="157"/>
                    <a:pt x="144" y="157"/>
                  </a:cubicBezTo>
                  <a:cubicBezTo>
                    <a:pt x="144" y="157"/>
                    <a:pt x="144" y="157"/>
                    <a:pt x="144" y="157"/>
                  </a:cubicBezTo>
                  <a:cubicBezTo>
                    <a:pt x="144" y="157"/>
                    <a:pt x="144" y="157"/>
                    <a:pt x="144" y="158"/>
                  </a:cubicBezTo>
                  <a:cubicBezTo>
                    <a:pt x="144" y="158"/>
                    <a:pt x="144" y="158"/>
                    <a:pt x="144" y="158"/>
                  </a:cubicBezTo>
                  <a:cubicBezTo>
                    <a:pt x="144" y="159"/>
                    <a:pt x="144" y="161"/>
                    <a:pt x="144" y="162"/>
                  </a:cubicBezTo>
                  <a:cubicBezTo>
                    <a:pt x="144" y="162"/>
                    <a:pt x="143" y="164"/>
                    <a:pt x="143" y="164"/>
                  </a:cubicBezTo>
                  <a:cubicBezTo>
                    <a:pt x="143" y="163"/>
                    <a:pt x="142" y="162"/>
                    <a:pt x="141" y="162"/>
                  </a:cubicBezTo>
                  <a:cubicBezTo>
                    <a:pt x="140" y="162"/>
                    <a:pt x="137" y="162"/>
                    <a:pt x="136" y="162"/>
                  </a:cubicBezTo>
                  <a:cubicBezTo>
                    <a:pt x="135" y="161"/>
                    <a:pt x="135" y="162"/>
                    <a:pt x="135" y="163"/>
                  </a:cubicBezTo>
                  <a:cubicBezTo>
                    <a:pt x="135" y="164"/>
                    <a:pt x="136" y="169"/>
                    <a:pt x="134" y="171"/>
                  </a:cubicBezTo>
                  <a:cubicBezTo>
                    <a:pt x="133" y="174"/>
                    <a:pt x="132" y="179"/>
                    <a:pt x="131" y="180"/>
                  </a:cubicBezTo>
                  <a:cubicBezTo>
                    <a:pt x="130" y="181"/>
                    <a:pt x="128" y="187"/>
                    <a:pt x="127" y="188"/>
                  </a:cubicBezTo>
                  <a:cubicBezTo>
                    <a:pt x="126" y="189"/>
                    <a:pt x="126" y="191"/>
                    <a:pt x="126" y="192"/>
                  </a:cubicBezTo>
                  <a:cubicBezTo>
                    <a:pt x="126" y="193"/>
                    <a:pt x="126" y="193"/>
                    <a:pt x="125" y="195"/>
                  </a:cubicBezTo>
                  <a:cubicBezTo>
                    <a:pt x="124" y="197"/>
                    <a:pt x="123" y="201"/>
                    <a:pt x="123" y="203"/>
                  </a:cubicBezTo>
                  <a:cubicBezTo>
                    <a:pt x="123" y="204"/>
                    <a:pt x="125" y="206"/>
                    <a:pt x="124" y="207"/>
                  </a:cubicBezTo>
                  <a:cubicBezTo>
                    <a:pt x="123" y="209"/>
                    <a:pt x="123" y="210"/>
                    <a:pt x="124" y="211"/>
                  </a:cubicBezTo>
                  <a:cubicBezTo>
                    <a:pt x="124" y="212"/>
                    <a:pt x="125" y="214"/>
                    <a:pt x="125" y="216"/>
                  </a:cubicBezTo>
                  <a:cubicBezTo>
                    <a:pt x="126" y="217"/>
                    <a:pt x="125" y="219"/>
                    <a:pt x="126" y="220"/>
                  </a:cubicBezTo>
                  <a:cubicBezTo>
                    <a:pt x="127" y="221"/>
                    <a:pt x="127" y="224"/>
                    <a:pt x="127" y="226"/>
                  </a:cubicBezTo>
                  <a:cubicBezTo>
                    <a:pt x="128" y="228"/>
                    <a:pt x="129" y="228"/>
                    <a:pt x="129" y="230"/>
                  </a:cubicBezTo>
                  <a:cubicBezTo>
                    <a:pt x="129" y="231"/>
                    <a:pt x="132" y="230"/>
                    <a:pt x="133" y="231"/>
                  </a:cubicBezTo>
                  <a:cubicBezTo>
                    <a:pt x="135" y="232"/>
                    <a:pt x="136" y="232"/>
                    <a:pt x="137" y="232"/>
                  </a:cubicBezTo>
                  <a:cubicBezTo>
                    <a:pt x="139" y="233"/>
                    <a:pt x="138" y="234"/>
                    <a:pt x="139" y="235"/>
                  </a:cubicBezTo>
                  <a:cubicBezTo>
                    <a:pt x="139" y="235"/>
                    <a:pt x="139" y="235"/>
                    <a:pt x="139" y="235"/>
                  </a:cubicBezTo>
                  <a:cubicBezTo>
                    <a:pt x="139" y="235"/>
                    <a:pt x="139" y="235"/>
                    <a:pt x="139" y="235"/>
                  </a:cubicBezTo>
                  <a:cubicBezTo>
                    <a:pt x="139" y="236"/>
                    <a:pt x="139" y="236"/>
                    <a:pt x="139" y="236"/>
                  </a:cubicBezTo>
                  <a:cubicBezTo>
                    <a:pt x="139" y="236"/>
                    <a:pt x="139" y="236"/>
                    <a:pt x="139" y="236"/>
                  </a:cubicBezTo>
                  <a:cubicBezTo>
                    <a:pt x="139" y="237"/>
                    <a:pt x="139" y="237"/>
                    <a:pt x="139" y="237"/>
                  </a:cubicBezTo>
                  <a:cubicBezTo>
                    <a:pt x="139" y="238"/>
                    <a:pt x="140" y="238"/>
                    <a:pt x="140" y="238"/>
                  </a:cubicBezTo>
                  <a:cubicBezTo>
                    <a:pt x="140" y="238"/>
                    <a:pt x="140" y="238"/>
                    <a:pt x="140" y="239"/>
                  </a:cubicBezTo>
                  <a:cubicBezTo>
                    <a:pt x="140" y="239"/>
                    <a:pt x="140" y="239"/>
                    <a:pt x="140" y="239"/>
                  </a:cubicBezTo>
                  <a:cubicBezTo>
                    <a:pt x="140" y="240"/>
                    <a:pt x="140" y="240"/>
                    <a:pt x="140" y="240"/>
                  </a:cubicBezTo>
                  <a:cubicBezTo>
                    <a:pt x="140" y="240"/>
                    <a:pt x="140" y="241"/>
                    <a:pt x="140" y="241"/>
                  </a:cubicBezTo>
                  <a:cubicBezTo>
                    <a:pt x="140" y="241"/>
                    <a:pt x="140" y="241"/>
                    <a:pt x="140" y="242"/>
                  </a:cubicBezTo>
                  <a:cubicBezTo>
                    <a:pt x="140" y="242"/>
                    <a:pt x="140" y="242"/>
                    <a:pt x="140" y="242"/>
                  </a:cubicBezTo>
                  <a:cubicBezTo>
                    <a:pt x="140" y="242"/>
                    <a:pt x="140" y="243"/>
                    <a:pt x="140" y="243"/>
                  </a:cubicBezTo>
                  <a:cubicBezTo>
                    <a:pt x="140" y="243"/>
                    <a:pt x="141" y="243"/>
                    <a:pt x="141" y="243"/>
                  </a:cubicBezTo>
                  <a:cubicBezTo>
                    <a:pt x="141" y="244"/>
                    <a:pt x="141" y="244"/>
                    <a:pt x="141" y="244"/>
                  </a:cubicBezTo>
                  <a:cubicBezTo>
                    <a:pt x="141" y="246"/>
                    <a:pt x="142" y="249"/>
                    <a:pt x="142" y="251"/>
                  </a:cubicBezTo>
                  <a:cubicBezTo>
                    <a:pt x="142" y="253"/>
                    <a:pt x="143" y="254"/>
                    <a:pt x="144" y="255"/>
                  </a:cubicBezTo>
                  <a:cubicBezTo>
                    <a:pt x="145" y="256"/>
                    <a:pt x="147" y="257"/>
                    <a:pt x="146" y="259"/>
                  </a:cubicBezTo>
                  <a:cubicBezTo>
                    <a:pt x="145" y="261"/>
                    <a:pt x="144" y="262"/>
                    <a:pt x="143" y="262"/>
                  </a:cubicBezTo>
                  <a:cubicBezTo>
                    <a:pt x="143" y="262"/>
                    <a:pt x="143" y="263"/>
                    <a:pt x="144" y="264"/>
                  </a:cubicBezTo>
                  <a:cubicBezTo>
                    <a:pt x="144" y="264"/>
                    <a:pt x="146" y="266"/>
                    <a:pt x="147" y="266"/>
                  </a:cubicBezTo>
                  <a:cubicBezTo>
                    <a:pt x="148" y="266"/>
                    <a:pt x="149" y="266"/>
                    <a:pt x="150" y="267"/>
                  </a:cubicBezTo>
                  <a:cubicBezTo>
                    <a:pt x="151" y="268"/>
                    <a:pt x="151" y="270"/>
                    <a:pt x="151" y="271"/>
                  </a:cubicBezTo>
                  <a:cubicBezTo>
                    <a:pt x="150" y="273"/>
                    <a:pt x="150" y="274"/>
                    <a:pt x="151" y="275"/>
                  </a:cubicBezTo>
                  <a:cubicBezTo>
                    <a:pt x="151" y="276"/>
                    <a:pt x="155" y="279"/>
                    <a:pt x="155" y="281"/>
                  </a:cubicBezTo>
                  <a:cubicBezTo>
                    <a:pt x="155" y="282"/>
                    <a:pt x="156" y="284"/>
                    <a:pt x="157" y="283"/>
                  </a:cubicBezTo>
                  <a:cubicBezTo>
                    <a:pt x="157" y="283"/>
                    <a:pt x="159" y="283"/>
                    <a:pt x="159" y="281"/>
                  </a:cubicBezTo>
                  <a:cubicBezTo>
                    <a:pt x="159" y="280"/>
                    <a:pt x="156" y="276"/>
                    <a:pt x="155" y="276"/>
                  </a:cubicBezTo>
                  <a:cubicBezTo>
                    <a:pt x="155" y="275"/>
                    <a:pt x="157" y="275"/>
                    <a:pt x="156" y="274"/>
                  </a:cubicBezTo>
                  <a:cubicBezTo>
                    <a:pt x="156" y="272"/>
                    <a:pt x="154" y="271"/>
                    <a:pt x="155" y="270"/>
                  </a:cubicBezTo>
                  <a:cubicBezTo>
                    <a:pt x="155" y="270"/>
                    <a:pt x="157" y="270"/>
                    <a:pt x="156" y="269"/>
                  </a:cubicBezTo>
                  <a:cubicBezTo>
                    <a:pt x="154" y="267"/>
                    <a:pt x="154" y="265"/>
                    <a:pt x="153" y="264"/>
                  </a:cubicBezTo>
                  <a:cubicBezTo>
                    <a:pt x="153" y="262"/>
                    <a:pt x="152" y="262"/>
                    <a:pt x="152" y="260"/>
                  </a:cubicBezTo>
                  <a:cubicBezTo>
                    <a:pt x="152" y="258"/>
                    <a:pt x="150" y="255"/>
                    <a:pt x="149" y="255"/>
                  </a:cubicBezTo>
                  <a:cubicBezTo>
                    <a:pt x="148" y="254"/>
                    <a:pt x="146" y="252"/>
                    <a:pt x="147" y="251"/>
                  </a:cubicBezTo>
                  <a:cubicBezTo>
                    <a:pt x="147" y="250"/>
                    <a:pt x="147" y="248"/>
                    <a:pt x="147" y="247"/>
                  </a:cubicBezTo>
                  <a:cubicBezTo>
                    <a:pt x="147" y="246"/>
                    <a:pt x="148" y="245"/>
                    <a:pt x="148" y="244"/>
                  </a:cubicBezTo>
                  <a:cubicBezTo>
                    <a:pt x="148" y="244"/>
                    <a:pt x="149" y="243"/>
                    <a:pt x="149" y="243"/>
                  </a:cubicBezTo>
                  <a:cubicBezTo>
                    <a:pt x="149" y="244"/>
                    <a:pt x="151" y="245"/>
                    <a:pt x="151" y="245"/>
                  </a:cubicBezTo>
                  <a:cubicBezTo>
                    <a:pt x="151" y="245"/>
                    <a:pt x="152" y="245"/>
                    <a:pt x="153" y="246"/>
                  </a:cubicBezTo>
                  <a:cubicBezTo>
                    <a:pt x="154" y="247"/>
                    <a:pt x="155" y="246"/>
                    <a:pt x="154" y="247"/>
                  </a:cubicBezTo>
                  <a:cubicBezTo>
                    <a:pt x="154" y="249"/>
                    <a:pt x="154" y="250"/>
                    <a:pt x="154" y="251"/>
                  </a:cubicBezTo>
                  <a:cubicBezTo>
                    <a:pt x="155" y="251"/>
                    <a:pt x="154" y="254"/>
                    <a:pt x="155" y="254"/>
                  </a:cubicBezTo>
                  <a:cubicBezTo>
                    <a:pt x="155" y="255"/>
                    <a:pt x="155" y="257"/>
                    <a:pt x="156" y="258"/>
                  </a:cubicBezTo>
                  <a:cubicBezTo>
                    <a:pt x="157" y="260"/>
                    <a:pt x="158" y="260"/>
                    <a:pt x="160" y="262"/>
                  </a:cubicBezTo>
                  <a:cubicBezTo>
                    <a:pt x="161" y="263"/>
                    <a:pt x="165" y="267"/>
                    <a:pt x="164" y="267"/>
                  </a:cubicBezTo>
                  <a:cubicBezTo>
                    <a:pt x="164" y="268"/>
                    <a:pt x="163" y="269"/>
                    <a:pt x="164" y="270"/>
                  </a:cubicBezTo>
                  <a:cubicBezTo>
                    <a:pt x="164" y="271"/>
                    <a:pt x="166" y="272"/>
                    <a:pt x="167" y="273"/>
                  </a:cubicBezTo>
                  <a:cubicBezTo>
                    <a:pt x="168" y="274"/>
                    <a:pt x="170" y="276"/>
                    <a:pt x="170" y="277"/>
                  </a:cubicBezTo>
                  <a:cubicBezTo>
                    <a:pt x="169" y="278"/>
                    <a:pt x="170" y="279"/>
                    <a:pt x="171" y="281"/>
                  </a:cubicBezTo>
                  <a:cubicBezTo>
                    <a:pt x="172" y="282"/>
                    <a:pt x="173" y="284"/>
                    <a:pt x="173" y="286"/>
                  </a:cubicBezTo>
                  <a:cubicBezTo>
                    <a:pt x="174" y="287"/>
                    <a:pt x="173" y="291"/>
                    <a:pt x="173" y="292"/>
                  </a:cubicBezTo>
                  <a:cubicBezTo>
                    <a:pt x="172" y="292"/>
                    <a:pt x="170" y="294"/>
                    <a:pt x="170" y="295"/>
                  </a:cubicBezTo>
                  <a:cubicBezTo>
                    <a:pt x="171" y="295"/>
                    <a:pt x="169" y="296"/>
                    <a:pt x="171" y="298"/>
                  </a:cubicBezTo>
                  <a:cubicBezTo>
                    <a:pt x="173" y="300"/>
                    <a:pt x="177" y="303"/>
                    <a:pt x="179" y="304"/>
                  </a:cubicBezTo>
                  <a:cubicBezTo>
                    <a:pt x="181" y="305"/>
                    <a:pt x="183" y="304"/>
                    <a:pt x="184" y="305"/>
                  </a:cubicBezTo>
                  <a:cubicBezTo>
                    <a:pt x="185" y="306"/>
                    <a:pt x="186" y="307"/>
                    <a:pt x="188" y="308"/>
                  </a:cubicBezTo>
                  <a:cubicBezTo>
                    <a:pt x="189" y="308"/>
                    <a:pt x="195" y="310"/>
                    <a:pt x="196" y="311"/>
                  </a:cubicBezTo>
                  <a:cubicBezTo>
                    <a:pt x="197" y="312"/>
                    <a:pt x="198" y="313"/>
                    <a:pt x="200" y="313"/>
                  </a:cubicBezTo>
                  <a:cubicBezTo>
                    <a:pt x="202" y="314"/>
                    <a:pt x="204" y="315"/>
                    <a:pt x="206" y="315"/>
                  </a:cubicBezTo>
                  <a:cubicBezTo>
                    <a:pt x="207" y="314"/>
                    <a:pt x="212" y="311"/>
                    <a:pt x="214" y="312"/>
                  </a:cubicBezTo>
                  <a:cubicBezTo>
                    <a:pt x="216" y="312"/>
                    <a:pt x="217" y="312"/>
                    <a:pt x="217" y="313"/>
                  </a:cubicBezTo>
                  <a:cubicBezTo>
                    <a:pt x="218" y="314"/>
                    <a:pt x="219" y="317"/>
                    <a:pt x="221" y="319"/>
                  </a:cubicBezTo>
                  <a:cubicBezTo>
                    <a:pt x="221" y="319"/>
                    <a:pt x="221" y="319"/>
                    <a:pt x="221" y="320"/>
                  </a:cubicBezTo>
                  <a:cubicBezTo>
                    <a:pt x="222" y="320"/>
                    <a:pt x="222" y="320"/>
                    <a:pt x="222" y="321"/>
                  </a:cubicBezTo>
                  <a:cubicBezTo>
                    <a:pt x="222" y="321"/>
                    <a:pt x="222" y="321"/>
                    <a:pt x="222" y="321"/>
                  </a:cubicBezTo>
                  <a:cubicBezTo>
                    <a:pt x="222" y="321"/>
                    <a:pt x="223" y="321"/>
                    <a:pt x="223" y="321"/>
                  </a:cubicBezTo>
                  <a:cubicBezTo>
                    <a:pt x="223" y="321"/>
                    <a:pt x="223" y="321"/>
                    <a:pt x="223" y="321"/>
                  </a:cubicBezTo>
                  <a:cubicBezTo>
                    <a:pt x="223" y="321"/>
                    <a:pt x="223" y="321"/>
                    <a:pt x="223" y="321"/>
                  </a:cubicBezTo>
                  <a:cubicBezTo>
                    <a:pt x="223" y="321"/>
                    <a:pt x="223" y="321"/>
                    <a:pt x="223" y="321"/>
                  </a:cubicBezTo>
                  <a:cubicBezTo>
                    <a:pt x="224" y="321"/>
                    <a:pt x="224" y="321"/>
                    <a:pt x="224" y="321"/>
                  </a:cubicBezTo>
                  <a:cubicBezTo>
                    <a:pt x="224" y="322"/>
                    <a:pt x="224" y="322"/>
                    <a:pt x="224" y="322"/>
                  </a:cubicBezTo>
                  <a:cubicBezTo>
                    <a:pt x="224" y="322"/>
                    <a:pt x="225" y="322"/>
                    <a:pt x="225" y="322"/>
                  </a:cubicBezTo>
                  <a:cubicBezTo>
                    <a:pt x="226" y="322"/>
                    <a:pt x="227" y="322"/>
                    <a:pt x="227" y="322"/>
                  </a:cubicBezTo>
                  <a:cubicBezTo>
                    <a:pt x="228" y="322"/>
                    <a:pt x="228" y="322"/>
                    <a:pt x="228" y="322"/>
                  </a:cubicBezTo>
                  <a:cubicBezTo>
                    <a:pt x="229" y="322"/>
                    <a:pt x="229" y="322"/>
                    <a:pt x="229" y="322"/>
                  </a:cubicBezTo>
                  <a:cubicBezTo>
                    <a:pt x="229" y="322"/>
                    <a:pt x="230" y="322"/>
                    <a:pt x="230" y="322"/>
                  </a:cubicBezTo>
                  <a:cubicBezTo>
                    <a:pt x="230" y="322"/>
                    <a:pt x="230" y="322"/>
                    <a:pt x="230" y="322"/>
                  </a:cubicBezTo>
                  <a:cubicBezTo>
                    <a:pt x="231" y="323"/>
                    <a:pt x="231" y="323"/>
                    <a:pt x="231" y="323"/>
                  </a:cubicBezTo>
                  <a:cubicBezTo>
                    <a:pt x="232" y="323"/>
                    <a:pt x="236" y="326"/>
                    <a:pt x="237" y="326"/>
                  </a:cubicBezTo>
                  <a:cubicBezTo>
                    <a:pt x="238" y="326"/>
                    <a:pt x="238" y="326"/>
                    <a:pt x="238" y="326"/>
                  </a:cubicBezTo>
                  <a:cubicBezTo>
                    <a:pt x="238" y="326"/>
                    <a:pt x="238" y="326"/>
                    <a:pt x="238" y="326"/>
                  </a:cubicBezTo>
                  <a:cubicBezTo>
                    <a:pt x="239" y="326"/>
                    <a:pt x="239" y="326"/>
                    <a:pt x="239" y="326"/>
                  </a:cubicBezTo>
                  <a:cubicBezTo>
                    <a:pt x="239" y="326"/>
                    <a:pt x="239" y="326"/>
                    <a:pt x="240" y="326"/>
                  </a:cubicBezTo>
                  <a:cubicBezTo>
                    <a:pt x="240" y="326"/>
                    <a:pt x="240" y="326"/>
                    <a:pt x="240" y="326"/>
                  </a:cubicBezTo>
                  <a:cubicBezTo>
                    <a:pt x="240" y="326"/>
                    <a:pt x="240" y="326"/>
                    <a:pt x="240" y="326"/>
                  </a:cubicBezTo>
                  <a:cubicBezTo>
                    <a:pt x="240" y="326"/>
                    <a:pt x="240" y="326"/>
                    <a:pt x="241" y="326"/>
                  </a:cubicBezTo>
                  <a:cubicBezTo>
                    <a:pt x="241" y="326"/>
                    <a:pt x="241" y="326"/>
                    <a:pt x="241" y="326"/>
                  </a:cubicBezTo>
                  <a:cubicBezTo>
                    <a:pt x="241" y="326"/>
                    <a:pt x="241" y="326"/>
                    <a:pt x="241" y="326"/>
                  </a:cubicBezTo>
                  <a:cubicBezTo>
                    <a:pt x="241" y="326"/>
                    <a:pt x="241" y="326"/>
                    <a:pt x="241" y="326"/>
                  </a:cubicBezTo>
                  <a:cubicBezTo>
                    <a:pt x="241" y="326"/>
                    <a:pt x="241" y="326"/>
                    <a:pt x="241" y="326"/>
                  </a:cubicBezTo>
                  <a:cubicBezTo>
                    <a:pt x="241" y="326"/>
                    <a:pt x="241" y="326"/>
                    <a:pt x="240" y="327"/>
                  </a:cubicBezTo>
                  <a:cubicBezTo>
                    <a:pt x="240" y="327"/>
                    <a:pt x="240" y="327"/>
                    <a:pt x="240" y="327"/>
                  </a:cubicBezTo>
                  <a:cubicBezTo>
                    <a:pt x="240" y="327"/>
                    <a:pt x="240" y="327"/>
                    <a:pt x="240" y="327"/>
                  </a:cubicBezTo>
                  <a:cubicBezTo>
                    <a:pt x="240" y="327"/>
                    <a:pt x="240" y="327"/>
                    <a:pt x="240" y="327"/>
                  </a:cubicBezTo>
                  <a:cubicBezTo>
                    <a:pt x="240" y="327"/>
                    <a:pt x="240" y="328"/>
                    <a:pt x="240" y="328"/>
                  </a:cubicBezTo>
                  <a:cubicBezTo>
                    <a:pt x="240" y="328"/>
                    <a:pt x="240" y="328"/>
                    <a:pt x="240" y="328"/>
                  </a:cubicBezTo>
                  <a:cubicBezTo>
                    <a:pt x="240" y="329"/>
                    <a:pt x="243" y="330"/>
                    <a:pt x="243" y="331"/>
                  </a:cubicBezTo>
                  <a:cubicBezTo>
                    <a:pt x="244" y="332"/>
                    <a:pt x="244" y="333"/>
                    <a:pt x="245" y="333"/>
                  </a:cubicBezTo>
                  <a:cubicBezTo>
                    <a:pt x="245" y="334"/>
                    <a:pt x="245" y="334"/>
                    <a:pt x="246" y="334"/>
                  </a:cubicBezTo>
                  <a:cubicBezTo>
                    <a:pt x="246" y="334"/>
                    <a:pt x="246" y="334"/>
                    <a:pt x="246" y="334"/>
                  </a:cubicBezTo>
                  <a:cubicBezTo>
                    <a:pt x="246" y="335"/>
                    <a:pt x="246" y="335"/>
                    <a:pt x="246" y="335"/>
                  </a:cubicBezTo>
                  <a:cubicBezTo>
                    <a:pt x="246" y="335"/>
                    <a:pt x="246" y="335"/>
                    <a:pt x="246" y="335"/>
                  </a:cubicBezTo>
                  <a:cubicBezTo>
                    <a:pt x="246" y="336"/>
                    <a:pt x="246" y="336"/>
                    <a:pt x="246" y="337"/>
                  </a:cubicBezTo>
                  <a:cubicBezTo>
                    <a:pt x="246" y="338"/>
                    <a:pt x="245" y="339"/>
                    <a:pt x="246" y="340"/>
                  </a:cubicBezTo>
                  <a:cubicBezTo>
                    <a:pt x="247" y="341"/>
                    <a:pt x="248" y="342"/>
                    <a:pt x="249" y="341"/>
                  </a:cubicBezTo>
                  <a:cubicBezTo>
                    <a:pt x="249" y="340"/>
                    <a:pt x="249" y="340"/>
                    <a:pt x="249" y="341"/>
                  </a:cubicBezTo>
                  <a:cubicBezTo>
                    <a:pt x="250" y="342"/>
                    <a:pt x="249" y="343"/>
                    <a:pt x="251" y="343"/>
                  </a:cubicBezTo>
                  <a:cubicBezTo>
                    <a:pt x="253" y="344"/>
                    <a:pt x="252" y="345"/>
                    <a:pt x="253" y="346"/>
                  </a:cubicBezTo>
                  <a:cubicBezTo>
                    <a:pt x="253" y="346"/>
                    <a:pt x="253" y="346"/>
                    <a:pt x="253" y="346"/>
                  </a:cubicBezTo>
                  <a:cubicBezTo>
                    <a:pt x="253" y="346"/>
                    <a:pt x="253" y="346"/>
                    <a:pt x="254" y="346"/>
                  </a:cubicBezTo>
                  <a:cubicBezTo>
                    <a:pt x="254" y="346"/>
                    <a:pt x="254" y="347"/>
                    <a:pt x="255" y="347"/>
                  </a:cubicBezTo>
                  <a:cubicBezTo>
                    <a:pt x="255" y="347"/>
                    <a:pt x="255" y="347"/>
                    <a:pt x="255" y="347"/>
                  </a:cubicBezTo>
                  <a:cubicBezTo>
                    <a:pt x="255" y="347"/>
                    <a:pt x="255" y="347"/>
                    <a:pt x="255" y="347"/>
                  </a:cubicBezTo>
                  <a:cubicBezTo>
                    <a:pt x="256" y="347"/>
                    <a:pt x="256" y="347"/>
                    <a:pt x="256" y="347"/>
                  </a:cubicBezTo>
                  <a:cubicBezTo>
                    <a:pt x="257" y="348"/>
                    <a:pt x="259" y="347"/>
                    <a:pt x="260" y="348"/>
                  </a:cubicBezTo>
                  <a:cubicBezTo>
                    <a:pt x="262" y="349"/>
                    <a:pt x="261" y="351"/>
                    <a:pt x="263" y="351"/>
                  </a:cubicBezTo>
                  <a:cubicBezTo>
                    <a:pt x="265" y="351"/>
                    <a:pt x="268" y="351"/>
                    <a:pt x="268" y="351"/>
                  </a:cubicBezTo>
                  <a:cubicBezTo>
                    <a:pt x="268" y="350"/>
                    <a:pt x="267" y="348"/>
                    <a:pt x="268" y="348"/>
                  </a:cubicBezTo>
                  <a:cubicBezTo>
                    <a:pt x="269" y="347"/>
                    <a:pt x="270" y="346"/>
                    <a:pt x="271" y="345"/>
                  </a:cubicBezTo>
                  <a:cubicBezTo>
                    <a:pt x="271" y="345"/>
                    <a:pt x="274" y="344"/>
                    <a:pt x="274" y="345"/>
                  </a:cubicBezTo>
                  <a:cubicBezTo>
                    <a:pt x="275" y="345"/>
                    <a:pt x="277" y="346"/>
                    <a:pt x="277" y="348"/>
                  </a:cubicBezTo>
                  <a:cubicBezTo>
                    <a:pt x="277" y="349"/>
                    <a:pt x="277" y="352"/>
                    <a:pt x="278" y="353"/>
                  </a:cubicBezTo>
                  <a:cubicBezTo>
                    <a:pt x="278" y="353"/>
                    <a:pt x="278" y="353"/>
                    <a:pt x="278" y="353"/>
                  </a:cubicBezTo>
                  <a:cubicBezTo>
                    <a:pt x="278" y="354"/>
                    <a:pt x="279" y="354"/>
                    <a:pt x="279" y="354"/>
                  </a:cubicBezTo>
                  <a:cubicBezTo>
                    <a:pt x="279" y="354"/>
                    <a:pt x="279" y="354"/>
                    <a:pt x="279" y="354"/>
                  </a:cubicBezTo>
                  <a:cubicBezTo>
                    <a:pt x="279" y="354"/>
                    <a:pt x="279" y="354"/>
                    <a:pt x="279" y="355"/>
                  </a:cubicBezTo>
                  <a:cubicBezTo>
                    <a:pt x="279" y="355"/>
                    <a:pt x="279" y="355"/>
                    <a:pt x="279" y="355"/>
                  </a:cubicBezTo>
                  <a:cubicBezTo>
                    <a:pt x="279" y="355"/>
                    <a:pt x="279" y="355"/>
                    <a:pt x="279" y="356"/>
                  </a:cubicBezTo>
                  <a:cubicBezTo>
                    <a:pt x="279" y="356"/>
                    <a:pt x="279" y="356"/>
                    <a:pt x="278" y="357"/>
                  </a:cubicBezTo>
                  <a:cubicBezTo>
                    <a:pt x="278" y="359"/>
                    <a:pt x="279" y="360"/>
                    <a:pt x="278" y="360"/>
                  </a:cubicBezTo>
                  <a:cubicBezTo>
                    <a:pt x="277" y="361"/>
                    <a:pt x="277" y="362"/>
                    <a:pt x="277" y="363"/>
                  </a:cubicBezTo>
                  <a:cubicBezTo>
                    <a:pt x="277" y="363"/>
                    <a:pt x="276" y="364"/>
                    <a:pt x="276" y="366"/>
                  </a:cubicBezTo>
                  <a:cubicBezTo>
                    <a:pt x="276" y="367"/>
                    <a:pt x="277" y="368"/>
                    <a:pt x="276" y="369"/>
                  </a:cubicBezTo>
                  <a:cubicBezTo>
                    <a:pt x="275" y="370"/>
                    <a:pt x="274" y="372"/>
                    <a:pt x="272" y="372"/>
                  </a:cubicBezTo>
                  <a:cubicBezTo>
                    <a:pt x="271" y="372"/>
                    <a:pt x="270" y="373"/>
                    <a:pt x="269" y="373"/>
                  </a:cubicBezTo>
                  <a:cubicBezTo>
                    <a:pt x="269" y="373"/>
                    <a:pt x="269" y="376"/>
                    <a:pt x="267" y="377"/>
                  </a:cubicBezTo>
                  <a:cubicBezTo>
                    <a:pt x="267" y="378"/>
                    <a:pt x="266" y="378"/>
                    <a:pt x="266" y="378"/>
                  </a:cubicBezTo>
                  <a:cubicBezTo>
                    <a:pt x="266" y="379"/>
                    <a:pt x="265" y="379"/>
                    <a:pt x="265" y="379"/>
                  </a:cubicBezTo>
                  <a:cubicBezTo>
                    <a:pt x="265" y="380"/>
                    <a:pt x="265" y="380"/>
                    <a:pt x="265" y="380"/>
                  </a:cubicBezTo>
                  <a:cubicBezTo>
                    <a:pt x="264" y="380"/>
                    <a:pt x="264" y="380"/>
                    <a:pt x="263" y="381"/>
                  </a:cubicBezTo>
                  <a:cubicBezTo>
                    <a:pt x="262" y="381"/>
                    <a:pt x="260" y="382"/>
                    <a:pt x="259" y="384"/>
                  </a:cubicBezTo>
                  <a:cubicBezTo>
                    <a:pt x="258" y="386"/>
                    <a:pt x="259" y="386"/>
                    <a:pt x="257" y="386"/>
                  </a:cubicBezTo>
                  <a:cubicBezTo>
                    <a:pt x="256" y="387"/>
                    <a:pt x="254" y="389"/>
                    <a:pt x="254" y="390"/>
                  </a:cubicBezTo>
                  <a:cubicBezTo>
                    <a:pt x="254" y="391"/>
                    <a:pt x="252" y="395"/>
                    <a:pt x="253" y="396"/>
                  </a:cubicBezTo>
                  <a:cubicBezTo>
                    <a:pt x="254" y="397"/>
                    <a:pt x="253" y="398"/>
                    <a:pt x="253" y="398"/>
                  </a:cubicBezTo>
                  <a:cubicBezTo>
                    <a:pt x="253" y="398"/>
                    <a:pt x="253" y="398"/>
                    <a:pt x="253" y="399"/>
                  </a:cubicBezTo>
                  <a:cubicBezTo>
                    <a:pt x="253" y="399"/>
                    <a:pt x="252" y="399"/>
                    <a:pt x="252" y="399"/>
                  </a:cubicBezTo>
                  <a:cubicBezTo>
                    <a:pt x="252" y="399"/>
                    <a:pt x="252" y="399"/>
                    <a:pt x="252" y="399"/>
                  </a:cubicBezTo>
                  <a:cubicBezTo>
                    <a:pt x="252" y="399"/>
                    <a:pt x="252" y="399"/>
                    <a:pt x="252" y="399"/>
                  </a:cubicBezTo>
                  <a:cubicBezTo>
                    <a:pt x="251" y="399"/>
                    <a:pt x="251" y="399"/>
                    <a:pt x="251" y="399"/>
                  </a:cubicBezTo>
                  <a:cubicBezTo>
                    <a:pt x="251" y="400"/>
                    <a:pt x="251" y="400"/>
                    <a:pt x="251" y="400"/>
                  </a:cubicBezTo>
                  <a:cubicBezTo>
                    <a:pt x="250" y="400"/>
                    <a:pt x="250" y="400"/>
                    <a:pt x="250" y="400"/>
                  </a:cubicBezTo>
                  <a:cubicBezTo>
                    <a:pt x="250" y="400"/>
                    <a:pt x="249" y="401"/>
                    <a:pt x="249" y="401"/>
                  </a:cubicBezTo>
                  <a:cubicBezTo>
                    <a:pt x="248" y="402"/>
                    <a:pt x="246" y="403"/>
                    <a:pt x="247" y="404"/>
                  </a:cubicBezTo>
                  <a:cubicBezTo>
                    <a:pt x="248" y="405"/>
                    <a:pt x="249" y="406"/>
                    <a:pt x="248" y="406"/>
                  </a:cubicBezTo>
                  <a:cubicBezTo>
                    <a:pt x="247" y="407"/>
                    <a:pt x="246" y="408"/>
                    <a:pt x="247" y="408"/>
                  </a:cubicBezTo>
                  <a:cubicBezTo>
                    <a:pt x="249" y="409"/>
                    <a:pt x="252" y="411"/>
                    <a:pt x="253" y="413"/>
                  </a:cubicBezTo>
                  <a:cubicBezTo>
                    <a:pt x="253" y="414"/>
                    <a:pt x="252" y="414"/>
                    <a:pt x="253" y="416"/>
                  </a:cubicBezTo>
                  <a:cubicBezTo>
                    <a:pt x="254" y="417"/>
                    <a:pt x="255" y="420"/>
                    <a:pt x="255" y="421"/>
                  </a:cubicBezTo>
                  <a:cubicBezTo>
                    <a:pt x="255" y="422"/>
                    <a:pt x="258" y="431"/>
                    <a:pt x="258" y="433"/>
                  </a:cubicBezTo>
                  <a:cubicBezTo>
                    <a:pt x="259" y="435"/>
                    <a:pt x="261" y="436"/>
                    <a:pt x="261" y="439"/>
                  </a:cubicBezTo>
                  <a:cubicBezTo>
                    <a:pt x="260" y="441"/>
                    <a:pt x="259" y="443"/>
                    <a:pt x="260" y="446"/>
                  </a:cubicBezTo>
                  <a:cubicBezTo>
                    <a:pt x="260" y="449"/>
                    <a:pt x="260" y="452"/>
                    <a:pt x="261" y="453"/>
                  </a:cubicBezTo>
                  <a:cubicBezTo>
                    <a:pt x="263" y="454"/>
                    <a:pt x="264" y="457"/>
                    <a:pt x="265" y="458"/>
                  </a:cubicBezTo>
                  <a:cubicBezTo>
                    <a:pt x="266" y="459"/>
                    <a:pt x="270" y="462"/>
                    <a:pt x="271" y="462"/>
                  </a:cubicBezTo>
                  <a:cubicBezTo>
                    <a:pt x="273" y="463"/>
                    <a:pt x="277" y="466"/>
                    <a:pt x="278" y="467"/>
                  </a:cubicBezTo>
                  <a:cubicBezTo>
                    <a:pt x="278" y="468"/>
                    <a:pt x="281" y="469"/>
                    <a:pt x="281" y="471"/>
                  </a:cubicBezTo>
                  <a:cubicBezTo>
                    <a:pt x="281" y="471"/>
                    <a:pt x="281" y="472"/>
                    <a:pt x="282" y="473"/>
                  </a:cubicBezTo>
                  <a:cubicBezTo>
                    <a:pt x="282" y="473"/>
                    <a:pt x="282" y="473"/>
                    <a:pt x="282" y="474"/>
                  </a:cubicBezTo>
                  <a:cubicBezTo>
                    <a:pt x="282" y="474"/>
                    <a:pt x="282" y="474"/>
                    <a:pt x="282" y="474"/>
                  </a:cubicBezTo>
                  <a:cubicBezTo>
                    <a:pt x="282" y="474"/>
                    <a:pt x="282" y="475"/>
                    <a:pt x="282" y="475"/>
                  </a:cubicBezTo>
                  <a:cubicBezTo>
                    <a:pt x="282" y="475"/>
                    <a:pt x="282" y="475"/>
                    <a:pt x="282" y="475"/>
                  </a:cubicBezTo>
                  <a:cubicBezTo>
                    <a:pt x="282" y="476"/>
                    <a:pt x="282" y="476"/>
                    <a:pt x="281" y="477"/>
                  </a:cubicBezTo>
                  <a:cubicBezTo>
                    <a:pt x="280" y="478"/>
                    <a:pt x="279" y="480"/>
                    <a:pt x="279" y="482"/>
                  </a:cubicBezTo>
                  <a:cubicBezTo>
                    <a:pt x="279" y="483"/>
                    <a:pt x="280" y="484"/>
                    <a:pt x="279" y="487"/>
                  </a:cubicBezTo>
                  <a:cubicBezTo>
                    <a:pt x="278" y="489"/>
                    <a:pt x="277" y="495"/>
                    <a:pt x="276" y="496"/>
                  </a:cubicBezTo>
                  <a:cubicBezTo>
                    <a:pt x="275" y="496"/>
                    <a:pt x="273" y="497"/>
                    <a:pt x="273" y="498"/>
                  </a:cubicBezTo>
                  <a:cubicBezTo>
                    <a:pt x="274" y="500"/>
                    <a:pt x="274" y="502"/>
                    <a:pt x="273" y="505"/>
                  </a:cubicBezTo>
                  <a:cubicBezTo>
                    <a:pt x="272" y="507"/>
                    <a:pt x="271" y="510"/>
                    <a:pt x="270" y="512"/>
                  </a:cubicBezTo>
                  <a:cubicBezTo>
                    <a:pt x="270" y="513"/>
                    <a:pt x="268" y="519"/>
                    <a:pt x="267" y="520"/>
                  </a:cubicBezTo>
                  <a:cubicBezTo>
                    <a:pt x="267" y="521"/>
                    <a:pt x="266" y="526"/>
                    <a:pt x="265" y="527"/>
                  </a:cubicBezTo>
                  <a:cubicBezTo>
                    <a:pt x="264" y="527"/>
                    <a:pt x="261" y="531"/>
                    <a:pt x="262" y="533"/>
                  </a:cubicBezTo>
                  <a:cubicBezTo>
                    <a:pt x="262" y="534"/>
                    <a:pt x="262" y="534"/>
                    <a:pt x="261" y="536"/>
                  </a:cubicBezTo>
                  <a:cubicBezTo>
                    <a:pt x="260" y="538"/>
                    <a:pt x="259" y="544"/>
                    <a:pt x="259" y="546"/>
                  </a:cubicBezTo>
                  <a:cubicBezTo>
                    <a:pt x="259" y="549"/>
                    <a:pt x="258" y="553"/>
                    <a:pt x="257" y="555"/>
                  </a:cubicBezTo>
                  <a:cubicBezTo>
                    <a:pt x="256" y="557"/>
                    <a:pt x="254" y="559"/>
                    <a:pt x="254" y="560"/>
                  </a:cubicBezTo>
                  <a:cubicBezTo>
                    <a:pt x="253" y="562"/>
                    <a:pt x="249" y="569"/>
                    <a:pt x="247" y="572"/>
                  </a:cubicBezTo>
                  <a:cubicBezTo>
                    <a:pt x="245" y="574"/>
                    <a:pt x="244" y="578"/>
                    <a:pt x="242" y="580"/>
                  </a:cubicBezTo>
                  <a:cubicBezTo>
                    <a:pt x="241" y="582"/>
                    <a:pt x="239" y="583"/>
                    <a:pt x="240" y="585"/>
                  </a:cubicBezTo>
                  <a:cubicBezTo>
                    <a:pt x="240" y="587"/>
                    <a:pt x="241" y="588"/>
                    <a:pt x="240" y="590"/>
                  </a:cubicBezTo>
                  <a:cubicBezTo>
                    <a:pt x="239" y="592"/>
                    <a:pt x="240" y="592"/>
                    <a:pt x="239" y="595"/>
                  </a:cubicBezTo>
                  <a:cubicBezTo>
                    <a:pt x="238" y="598"/>
                    <a:pt x="238" y="598"/>
                    <a:pt x="236" y="601"/>
                  </a:cubicBezTo>
                  <a:cubicBezTo>
                    <a:pt x="235" y="604"/>
                    <a:pt x="234" y="607"/>
                    <a:pt x="233" y="610"/>
                  </a:cubicBezTo>
                  <a:cubicBezTo>
                    <a:pt x="233" y="612"/>
                    <a:pt x="233" y="615"/>
                    <a:pt x="232" y="615"/>
                  </a:cubicBezTo>
                  <a:cubicBezTo>
                    <a:pt x="232" y="615"/>
                    <a:pt x="230" y="619"/>
                    <a:pt x="229" y="620"/>
                  </a:cubicBezTo>
                  <a:cubicBezTo>
                    <a:pt x="229" y="622"/>
                    <a:pt x="229" y="625"/>
                    <a:pt x="229" y="625"/>
                  </a:cubicBezTo>
                  <a:cubicBezTo>
                    <a:pt x="230" y="625"/>
                    <a:pt x="232" y="621"/>
                    <a:pt x="233" y="620"/>
                  </a:cubicBezTo>
                  <a:cubicBezTo>
                    <a:pt x="233" y="619"/>
                    <a:pt x="235" y="618"/>
                    <a:pt x="235" y="616"/>
                  </a:cubicBezTo>
                  <a:cubicBezTo>
                    <a:pt x="235" y="615"/>
                    <a:pt x="235" y="613"/>
                    <a:pt x="236" y="614"/>
                  </a:cubicBezTo>
                  <a:cubicBezTo>
                    <a:pt x="236" y="615"/>
                    <a:pt x="238" y="613"/>
                    <a:pt x="237" y="615"/>
                  </a:cubicBezTo>
                  <a:cubicBezTo>
                    <a:pt x="237" y="618"/>
                    <a:pt x="237" y="618"/>
                    <a:pt x="235" y="621"/>
                  </a:cubicBezTo>
                  <a:cubicBezTo>
                    <a:pt x="234" y="624"/>
                    <a:pt x="234" y="628"/>
                    <a:pt x="234" y="628"/>
                  </a:cubicBezTo>
                  <a:cubicBezTo>
                    <a:pt x="233" y="629"/>
                    <a:pt x="232" y="630"/>
                    <a:pt x="232" y="631"/>
                  </a:cubicBezTo>
                  <a:cubicBezTo>
                    <a:pt x="232" y="632"/>
                    <a:pt x="233" y="634"/>
                    <a:pt x="232" y="635"/>
                  </a:cubicBezTo>
                  <a:cubicBezTo>
                    <a:pt x="232" y="635"/>
                    <a:pt x="231" y="638"/>
                    <a:pt x="230" y="638"/>
                  </a:cubicBezTo>
                  <a:cubicBezTo>
                    <a:pt x="229" y="638"/>
                    <a:pt x="228" y="639"/>
                    <a:pt x="229" y="641"/>
                  </a:cubicBezTo>
                  <a:cubicBezTo>
                    <a:pt x="230" y="642"/>
                    <a:pt x="230" y="642"/>
                    <a:pt x="229" y="643"/>
                  </a:cubicBezTo>
                  <a:cubicBezTo>
                    <a:pt x="227" y="644"/>
                    <a:pt x="226" y="647"/>
                    <a:pt x="226" y="647"/>
                  </a:cubicBezTo>
                  <a:cubicBezTo>
                    <a:pt x="226" y="647"/>
                    <a:pt x="225" y="649"/>
                    <a:pt x="224" y="648"/>
                  </a:cubicBezTo>
                  <a:cubicBezTo>
                    <a:pt x="223" y="647"/>
                    <a:pt x="222" y="648"/>
                    <a:pt x="222" y="647"/>
                  </a:cubicBezTo>
                  <a:cubicBezTo>
                    <a:pt x="221" y="646"/>
                    <a:pt x="220" y="645"/>
                    <a:pt x="219" y="646"/>
                  </a:cubicBezTo>
                  <a:cubicBezTo>
                    <a:pt x="218" y="647"/>
                    <a:pt x="219" y="649"/>
                    <a:pt x="218" y="649"/>
                  </a:cubicBezTo>
                  <a:cubicBezTo>
                    <a:pt x="217" y="650"/>
                    <a:pt x="214" y="657"/>
                    <a:pt x="215" y="656"/>
                  </a:cubicBezTo>
                  <a:cubicBezTo>
                    <a:pt x="216" y="654"/>
                    <a:pt x="218" y="653"/>
                    <a:pt x="218" y="655"/>
                  </a:cubicBezTo>
                  <a:cubicBezTo>
                    <a:pt x="218" y="656"/>
                    <a:pt x="218" y="658"/>
                    <a:pt x="218" y="660"/>
                  </a:cubicBezTo>
                  <a:cubicBezTo>
                    <a:pt x="218" y="661"/>
                    <a:pt x="218" y="663"/>
                    <a:pt x="219" y="663"/>
                  </a:cubicBezTo>
                  <a:cubicBezTo>
                    <a:pt x="220" y="664"/>
                    <a:pt x="223" y="664"/>
                    <a:pt x="222" y="665"/>
                  </a:cubicBezTo>
                  <a:cubicBezTo>
                    <a:pt x="221" y="666"/>
                    <a:pt x="220" y="664"/>
                    <a:pt x="218" y="665"/>
                  </a:cubicBezTo>
                  <a:cubicBezTo>
                    <a:pt x="216" y="666"/>
                    <a:pt x="217" y="668"/>
                    <a:pt x="217" y="669"/>
                  </a:cubicBezTo>
                  <a:cubicBezTo>
                    <a:pt x="217" y="670"/>
                    <a:pt x="216" y="672"/>
                    <a:pt x="215" y="673"/>
                  </a:cubicBezTo>
                  <a:cubicBezTo>
                    <a:pt x="215" y="673"/>
                    <a:pt x="214" y="676"/>
                    <a:pt x="215" y="677"/>
                  </a:cubicBezTo>
                  <a:cubicBezTo>
                    <a:pt x="216" y="677"/>
                    <a:pt x="217" y="678"/>
                    <a:pt x="215" y="679"/>
                  </a:cubicBezTo>
                  <a:cubicBezTo>
                    <a:pt x="213" y="680"/>
                    <a:pt x="213" y="681"/>
                    <a:pt x="214" y="683"/>
                  </a:cubicBezTo>
                  <a:cubicBezTo>
                    <a:pt x="214" y="685"/>
                    <a:pt x="214" y="686"/>
                    <a:pt x="213" y="687"/>
                  </a:cubicBezTo>
                  <a:cubicBezTo>
                    <a:pt x="211" y="687"/>
                    <a:pt x="212" y="691"/>
                    <a:pt x="212" y="691"/>
                  </a:cubicBezTo>
                  <a:cubicBezTo>
                    <a:pt x="211" y="692"/>
                    <a:pt x="211" y="693"/>
                    <a:pt x="211" y="694"/>
                  </a:cubicBezTo>
                  <a:cubicBezTo>
                    <a:pt x="212" y="696"/>
                    <a:pt x="212" y="697"/>
                    <a:pt x="211" y="698"/>
                  </a:cubicBezTo>
                  <a:cubicBezTo>
                    <a:pt x="209" y="699"/>
                    <a:pt x="210" y="702"/>
                    <a:pt x="209" y="702"/>
                  </a:cubicBezTo>
                  <a:cubicBezTo>
                    <a:pt x="208" y="703"/>
                    <a:pt x="210" y="703"/>
                    <a:pt x="209" y="705"/>
                  </a:cubicBezTo>
                  <a:cubicBezTo>
                    <a:pt x="208" y="706"/>
                    <a:pt x="208" y="710"/>
                    <a:pt x="209" y="709"/>
                  </a:cubicBezTo>
                  <a:cubicBezTo>
                    <a:pt x="210" y="708"/>
                    <a:pt x="212" y="705"/>
                    <a:pt x="213" y="704"/>
                  </a:cubicBezTo>
                  <a:cubicBezTo>
                    <a:pt x="213" y="704"/>
                    <a:pt x="211" y="707"/>
                    <a:pt x="211" y="709"/>
                  </a:cubicBezTo>
                  <a:cubicBezTo>
                    <a:pt x="210" y="710"/>
                    <a:pt x="209" y="713"/>
                    <a:pt x="210" y="713"/>
                  </a:cubicBezTo>
                  <a:cubicBezTo>
                    <a:pt x="211" y="714"/>
                    <a:pt x="214" y="713"/>
                    <a:pt x="213" y="714"/>
                  </a:cubicBezTo>
                  <a:cubicBezTo>
                    <a:pt x="211" y="716"/>
                    <a:pt x="214" y="714"/>
                    <a:pt x="216" y="713"/>
                  </a:cubicBezTo>
                  <a:cubicBezTo>
                    <a:pt x="218" y="711"/>
                    <a:pt x="221" y="708"/>
                    <a:pt x="222" y="710"/>
                  </a:cubicBezTo>
                  <a:cubicBezTo>
                    <a:pt x="222" y="711"/>
                    <a:pt x="219" y="713"/>
                    <a:pt x="221" y="713"/>
                  </a:cubicBezTo>
                  <a:cubicBezTo>
                    <a:pt x="223" y="713"/>
                    <a:pt x="224" y="713"/>
                    <a:pt x="225" y="711"/>
                  </a:cubicBezTo>
                  <a:cubicBezTo>
                    <a:pt x="226" y="709"/>
                    <a:pt x="228" y="708"/>
                    <a:pt x="230" y="708"/>
                  </a:cubicBezTo>
                  <a:cubicBezTo>
                    <a:pt x="232" y="707"/>
                    <a:pt x="233" y="706"/>
                    <a:pt x="234" y="705"/>
                  </a:cubicBezTo>
                  <a:cubicBezTo>
                    <a:pt x="234" y="705"/>
                    <a:pt x="234" y="705"/>
                    <a:pt x="235" y="705"/>
                  </a:cubicBezTo>
                  <a:cubicBezTo>
                    <a:pt x="235" y="704"/>
                    <a:pt x="235" y="704"/>
                    <a:pt x="235" y="704"/>
                  </a:cubicBezTo>
                  <a:cubicBezTo>
                    <a:pt x="235" y="704"/>
                    <a:pt x="235" y="704"/>
                    <a:pt x="235" y="704"/>
                  </a:cubicBezTo>
                  <a:cubicBezTo>
                    <a:pt x="236" y="704"/>
                    <a:pt x="236" y="704"/>
                    <a:pt x="236" y="704"/>
                  </a:cubicBezTo>
                  <a:cubicBezTo>
                    <a:pt x="236" y="704"/>
                    <a:pt x="236" y="704"/>
                    <a:pt x="236" y="705"/>
                  </a:cubicBezTo>
                  <a:cubicBezTo>
                    <a:pt x="237" y="705"/>
                    <a:pt x="237" y="705"/>
                    <a:pt x="237" y="705"/>
                  </a:cubicBezTo>
                  <a:cubicBezTo>
                    <a:pt x="237" y="705"/>
                    <a:pt x="237" y="705"/>
                    <a:pt x="237" y="705"/>
                  </a:cubicBezTo>
                  <a:cubicBezTo>
                    <a:pt x="237" y="705"/>
                    <a:pt x="238" y="706"/>
                    <a:pt x="238" y="706"/>
                  </a:cubicBezTo>
                  <a:cubicBezTo>
                    <a:pt x="238" y="706"/>
                    <a:pt x="238" y="706"/>
                    <a:pt x="238" y="706"/>
                  </a:cubicBezTo>
                  <a:cubicBezTo>
                    <a:pt x="238" y="706"/>
                    <a:pt x="238" y="706"/>
                    <a:pt x="238" y="706"/>
                  </a:cubicBezTo>
                  <a:cubicBezTo>
                    <a:pt x="238" y="706"/>
                    <a:pt x="238" y="706"/>
                    <a:pt x="238" y="706"/>
                  </a:cubicBezTo>
                  <a:cubicBezTo>
                    <a:pt x="238" y="706"/>
                    <a:pt x="238" y="706"/>
                    <a:pt x="238" y="706"/>
                  </a:cubicBezTo>
                  <a:cubicBezTo>
                    <a:pt x="238" y="706"/>
                    <a:pt x="238" y="706"/>
                    <a:pt x="238" y="706"/>
                  </a:cubicBezTo>
                  <a:cubicBezTo>
                    <a:pt x="238" y="706"/>
                    <a:pt x="238" y="706"/>
                    <a:pt x="238" y="706"/>
                  </a:cubicBezTo>
                  <a:cubicBezTo>
                    <a:pt x="239" y="706"/>
                    <a:pt x="239" y="706"/>
                    <a:pt x="239" y="706"/>
                  </a:cubicBezTo>
                  <a:cubicBezTo>
                    <a:pt x="239" y="706"/>
                    <a:pt x="239" y="706"/>
                    <a:pt x="239" y="705"/>
                  </a:cubicBezTo>
                  <a:cubicBezTo>
                    <a:pt x="239" y="705"/>
                    <a:pt x="239" y="705"/>
                    <a:pt x="238" y="705"/>
                  </a:cubicBezTo>
                  <a:cubicBezTo>
                    <a:pt x="238" y="702"/>
                    <a:pt x="238" y="700"/>
                    <a:pt x="238" y="699"/>
                  </a:cubicBezTo>
                  <a:cubicBezTo>
                    <a:pt x="239" y="697"/>
                    <a:pt x="237" y="694"/>
                    <a:pt x="238" y="693"/>
                  </a:cubicBezTo>
                  <a:cubicBezTo>
                    <a:pt x="239" y="691"/>
                    <a:pt x="241" y="693"/>
                    <a:pt x="241" y="691"/>
                  </a:cubicBezTo>
                  <a:cubicBezTo>
                    <a:pt x="241" y="689"/>
                    <a:pt x="240" y="688"/>
                    <a:pt x="241" y="688"/>
                  </a:cubicBezTo>
                  <a:cubicBezTo>
                    <a:pt x="242" y="687"/>
                    <a:pt x="241" y="689"/>
                    <a:pt x="243" y="688"/>
                  </a:cubicBezTo>
                  <a:cubicBezTo>
                    <a:pt x="245" y="688"/>
                    <a:pt x="245" y="686"/>
                    <a:pt x="246" y="685"/>
                  </a:cubicBezTo>
                  <a:cubicBezTo>
                    <a:pt x="248" y="684"/>
                    <a:pt x="250" y="680"/>
                    <a:pt x="250" y="677"/>
                  </a:cubicBezTo>
                  <a:cubicBezTo>
                    <a:pt x="250" y="675"/>
                    <a:pt x="254" y="670"/>
                    <a:pt x="256" y="669"/>
                  </a:cubicBezTo>
                  <a:cubicBezTo>
                    <a:pt x="258" y="669"/>
                    <a:pt x="260" y="667"/>
                    <a:pt x="261" y="666"/>
                  </a:cubicBezTo>
                  <a:cubicBezTo>
                    <a:pt x="262" y="666"/>
                    <a:pt x="264" y="659"/>
                    <a:pt x="263" y="658"/>
                  </a:cubicBezTo>
                  <a:cubicBezTo>
                    <a:pt x="262" y="657"/>
                    <a:pt x="261" y="656"/>
                    <a:pt x="259" y="655"/>
                  </a:cubicBezTo>
                  <a:cubicBezTo>
                    <a:pt x="258" y="654"/>
                    <a:pt x="255" y="650"/>
                    <a:pt x="256" y="648"/>
                  </a:cubicBezTo>
                  <a:cubicBezTo>
                    <a:pt x="257" y="647"/>
                    <a:pt x="258" y="645"/>
                    <a:pt x="260" y="643"/>
                  </a:cubicBezTo>
                  <a:cubicBezTo>
                    <a:pt x="262" y="641"/>
                    <a:pt x="267" y="639"/>
                    <a:pt x="268" y="639"/>
                  </a:cubicBezTo>
                  <a:cubicBezTo>
                    <a:pt x="269" y="639"/>
                    <a:pt x="269" y="638"/>
                    <a:pt x="270" y="637"/>
                  </a:cubicBezTo>
                  <a:cubicBezTo>
                    <a:pt x="271" y="636"/>
                    <a:pt x="272" y="635"/>
                    <a:pt x="272" y="634"/>
                  </a:cubicBezTo>
                  <a:cubicBezTo>
                    <a:pt x="272" y="633"/>
                    <a:pt x="273" y="628"/>
                    <a:pt x="274" y="627"/>
                  </a:cubicBezTo>
                  <a:cubicBezTo>
                    <a:pt x="275" y="626"/>
                    <a:pt x="280" y="623"/>
                    <a:pt x="279" y="622"/>
                  </a:cubicBezTo>
                  <a:cubicBezTo>
                    <a:pt x="278" y="622"/>
                    <a:pt x="276" y="622"/>
                    <a:pt x="277" y="621"/>
                  </a:cubicBezTo>
                  <a:cubicBezTo>
                    <a:pt x="278" y="620"/>
                    <a:pt x="281" y="618"/>
                    <a:pt x="280" y="617"/>
                  </a:cubicBezTo>
                  <a:cubicBezTo>
                    <a:pt x="279" y="616"/>
                    <a:pt x="278" y="613"/>
                    <a:pt x="278" y="611"/>
                  </a:cubicBezTo>
                  <a:cubicBezTo>
                    <a:pt x="278" y="608"/>
                    <a:pt x="279" y="606"/>
                    <a:pt x="281" y="607"/>
                  </a:cubicBezTo>
                  <a:cubicBezTo>
                    <a:pt x="282" y="608"/>
                    <a:pt x="285" y="610"/>
                    <a:pt x="287" y="610"/>
                  </a:cubicBezTo>
                  <a:cubicBezTo>
                    <a:pt x="290" y="609"/>
                    <a:pt x="291" y="609"/>
                    <a:pt x="293" y="608"/>
                  </a:cubicBezTo>
                  <a:cubicBezTo>
                    <a:pt x="294" y="606"/>
                    <a:pt x="294" y="603"/>
                    <a:pt x="294" y="601"/>
                  </a:cubicBezTo>
                  <a:cubicBezTo>
                    <a:pt x="295" y="600"/>
                    <a:pt x="295" y="596"/>
                    <a:pt x="296" y="595"/>
                  </a:cubicBezTo>
                  <a:cubicBezTo>
                    <a:pt x="298" y="594"/>
                    <a:pt x="298" y="594"/>
                    <a:pt x="301" y="594"/>
                  </a:cubicBezTo>
                  <a:cubicBezTo>
                    <a:pt x="304" y="594"/>
                    <a:pt x="307" y="593"/>
                    <a:pt x="310" y="592"/>
                  </a:cubicBezTo>
                  <a:cubicBezTo>
                    <a:pt x="312" y="592"/>
                    <a:pt x="320" y="589"/>
                    <a:pt x="322" y="586"/>
                  </a:cubicBezTo>
                  <a:cubicBezTo>
                    <a:pt x="325" y="583"/>
                    <a:pt x="327" y="580"/>
                    <a:pt x="327" y="578"/>
                  </a:cubicBezTo>
                  <a:cubicBezTo>
                    <a:pt x="327" y="576"/>
                    <a:pt x="327" y="575"/>
                    <a:pt x="326" y="575"/>
                  </a:cubicBezTo>
                  <a:cubicBezTo>
                    <a:pt x="325" y="575"/>
                    <a:pt x="324" y="574"/>
                    <a:pt x="325" y="573"/>
                  </a:cubicBezTo>
                  <a:cubicBezTo>
                    <a:pt x="325" y="571"/>
                    <a:pt x="327" y="570"/>
                    <a:pt x="326" y="569"/>
                  </a:cubicBezTo>
                  <a:cubicBezTo>
                    <a:pt x="325" y="567"/>
                    <a:pt x="322" y="564"/>
                    <a:pt x="321" y="563"/>
                  </a:cubicBezTo>
                  <a:cubicBezTo>
                    <a:pt x="321" y="562"/>
                    <a:pt x="320" y="560"/>
                    <a:pt x="321" y="560"/>
                  </a:cubicBezTo>
                  <a:cubicBezTo>
                    <a:pt x="321" y="560"/>
                    <a:pt x="321" y="560"/>
                    <a:pt x="322" y="560"/>
                  </a:cubicBezTo>
                  <a:cubicBezTo>
                    <a:pt x="322" y="560"/>
                    <a:pt x="322" y="560"/>
                    <a:pt x="322" y="560"/>
                  </a:cubicBezTo>
                  <a:cubicBezTo>
                    <a:pt x="322" y="560"/>
                    <a:pt x="323" y="561"/>
                    <a:pt x="323" y="561"/>
                  </a:cubicBezTo>
                  <a:cubicBezTo>
                    <a:pt x="323" y="561"/>
                    <a:pt x="323" y="561"/>
                    <a:pt x="323" y="561"/>
                  </a:cubicBezTo>
                  <a:cubicBezTo>
                    <a:pt x="324" y="561"/>
                    <a:pt x="324" y="561"/>
                    <a:pt x="324" y="561"/>
                  </a:cubicBezTo>
                  <a:cubicBezTo>
                    <a:pt x="324" y="561"/>
                    <a:pt x="324" y="562"/>
                    <a:pt x="324" y="562"/>
                  </a:cubicBezTo>
                  <a:cubicBezTo>
                    <a:pt x="325" y="562"/>
                    <a:pt x="325" y="562"/>
                    <a:pt x="325" y="562"/>
                  </a:cubicBezTo>
                  <a:cubicBezTo>
                    <a:pt x="325" y="563"/>
                    <a:pt x="328" y="562"/>
                    <a:pt x="329" y="563"/>
                  </a:cubicBezTo>
                  <a:cubicBezTo>
                    <a:pt x="329" y="564"/>
                    <a:pt x="330" y="565"/>
                    <a:pt x="332" y="565"/>
                  </a:cubicBezTo>
                  <a:cubicBezTo>
                    <a:pt x="335" y="565"/>
                    <a:pt x="341" y="565"/>
                    <a:pt x="342" y="564"/>
                  </a:cubicBezTo>
                  <a:cubicBezTo>
                    <a:pt x="344" y="562"/>
                    <a:pt x="346" y="560"/>
                    <a:pt x="348" y="558"/>
                  </a:cubicBezTo>
                  <a:cubicBezTo>
                    <a:pt x="348" y="558"/>
                    <a:pt x="349" y="557"/>
                    <a:pt x="349" y="556"/>
                  </a:cubicBezTo>
                  <a:cubicBezTo>
                    <a:pt x="349" y="556"/>
                    <a:pt x="349" y="556"/>
                    <a:pt x="349" y="556"/>
                  </a:cubicBezTo>
                  <a:cubicBezTo>
                    <a:pt x="350" y="555"/>
                    <a:pt x="350" y="555"/>
                    <a:pt x="350" y="554"/>
                  </a:cubicBezTo>
                  <a:cubicBezTo>
                    <a:pt x="350" y="554"/>
                    <a:pt x="350" y="554"/>
                    <a:pt x="351" y="554"/>
                  </a:cubicBezTo>
                  <a:cubicBezTo>
                    <a:pt x="351" y="554"/>
                    <a:pt x="351" y="553"/>
                    <a:pt x="351" y="553"/>
                  </a:cubicBezTo>
                  <a:cubicBezTo>
                    <a:pt x="351" y="553"/>
                    <a:pt x="351" y="553"/>
                    <a:pt x="351" y="553"/>
                  </a:cubicBezTo>
                  <a:cubicBezTo>
                    <a:pt x="351" y="552"/>
                    <a:pt x="351" y="552"/>
                    <a:pt x="351" y="552"/>
                  </a:cubicBezTo>
                  <a:cubicBezTo>
                    <a:pt x="352" y="552"/>
                    <a:pt x="352" y="551"/>
                    <a:pt x="352" y="551"/>
                  </a:cubicBezTo>
                  <a:cubicBezTo>
                    <a:pt x="352" y="550"/>
                    <a:pt x="353" y="549"/>
                    <a:pt x="354" y="548"/>
                  </a:cubicBezTo>
                  <a:cubicBezTo>
                    <a:pt x="355" y="547"/>
                    <a:pt x="357" y="547"/>
                    <a:pt x="358" y="544"/>
                  </a:cubicBezTo>
                  <a:cubicBezTo>
                    <a:pt x="358" y="541"/>
                    <a:pt x="359" y="539"/>
                    <a:pt x="360" y="538"/>
                  </a:cubicBezTo>
                  <a:cubicBezTo>
                    <a:pt x="361" y="536"/>
                    <a:pt x="363" y="536"/>
                    <a:pt x="363" y="537"/>
                  </a:cubicBezTo>
                  <a:cubicBezTo>
                    <a:pt x="362" y="538"/>
                    <a:pt x="359" y="542"/>
                    <a:pt x="360" y="542"/>
                  </a:cubicBezTo>
                  <a:cubicBezTo>
                    <a:pt x="361" y="541"/>
                    <a:pt x="365" y="538"/>
                    <a:pt x="366" y="536"/>
                  </a:cubicBezTo>
                  <a:cubicBezTo>
                    <a:pt x="368" y="535"/>
                    <a:pt x="371" y="528"/>
                    <a:pt x="372" y="527"/>
                  </a:cubicBezTo>
                  <a:cubicBezTo>
                    <a:pt x="374" y="526"/>
                    <a:pt x="375" y="526"/>
                    <a:pt x="376" y="525"/>
                  </a:cubicBezTo>
                  <a:cubicBezTo>
                    <a:pt x="377" y="523"/>
                    <a:pt x="377" y="521"/>
                    <a:pt x="378" y="520"/>
                  </a:cubicBezTo>
                  <a:cubicBezTo>
                    <a:pt x="379" y="518"/>
                    <a:pt x="377" y="517"/>
                    <a:pt x="378" y="515"/>
                  </a:cubicBezTo>
                  <a:cubicBezTo>
                    <a:pt x="379" y="513"/>
                    <a:pt x="378" y="511"/>
                    <a:pt x="380" y="509"/>
                  </a:cubicBezTo>
                  <a:cubicBezTo>
                    <a:pt x="382" y="507"/>
                    <a:pt x="387" y="502"/>
                    <a:pt x="390" y="501"/>
                  </a:cubicBezTo>
                  <a:cubicBezTo>
                    <a:pt x="392" y="500"/>
                    <a:pt x="393" y="499"/>
                    <a:pt x="395" y="498"/>
                  </a:cubicBezTo>
                  <a:cubicBezTo>
                    <a:pt x="397" y="497"/>
                    <a:pt x="398" y="495"/>
                    <a:pt x="401" y="494"/>
                  </a:cubicBezTo>
                  <a:cubicBezTo>
                    <a:pt x="403" y="493"/>
                    <a:pt x="409" y="494"/>
                    <a:pt x="412" y="493"/>
                  </a:cubicBezTo>
                  <a:cubicBezTo>
                    <a:pt x="415" y="492"/>
                    <a:pt x="418" y="489"/>
                    <a:pt x="418" y="488"/>
                  </a:cubicBezTo>
                  <a:cubicBezTo>
                    <a:pt x="419" y="487"/>
                    <a:pt x="423" y="480"/>
                    <a:pt x="425" y="479"/>
                  </a:cubicBezTo>
                  <a:cubicBezTo>
                    <a:pt x="426" y="477"/>
                    <a:pt x="428" y="473"/>
                    <a:pt x="429" y="470"/>
                  </a:cubicBezTo>
                  <a:cubicBezTo>
                    <a:pt x="430" y="467"/>
                    <a:pt x="432" y="462"/>
                    <a:pt x="433" y="460"/>
                  </a:cubicBezTo>
                  <a:cubicBezTo>
                    <a:pt x="433" y="459"/>
                    <a:pt x="434" y="460"/>
                    <a:pt x="434" y="456"/>
                  </a:cubicBezTo>
                  <a:cubicBezTo>
                    <a:pt x="435" y="452"/>
                    <a:pt x="435" y="445"/>
                    <a:pt x="437" y="444"/>
                  </a:cubicBezTo>
                  <a:cubicBezTo>
                    <a:pt x="439" y="443"/>
                    <a:pt x="439" y="442"/>
                    <a:pt x="441" y="440"/>
                  </a:cubicBezTo>
                  <a:cubicBezTo>
                    <a:pt x="443" y="437"/>
                    <a:pt x="447" y="431"/>
                    <a:pt x="450" y="429"/>
                  </a:cubicBezTo>
                  <a:cubicBezTo>
                    <a:pt x="454" y="427"/>
                    <a:pt x="459" y="421"/>
                    <a:pt x="459" y="418"/>
                  </a:cubicBezTo>
                  <a:cubicBezTo>
                    <a:pt x="460" y="415"/>
                    <a:pt x="460" y="412"/>
                    <a:pt x="459" y="410"/>
                  </a:cubicBezTo>
                  <a:cubicBezTo>
                    <a:pt x="458" y="408"/>
                    <a:pt x="460" y="407"/>
                    <a:pt x="458" y="40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25" name="Freeform 58"/>
            <p:cNvSpPr/>
            <p:nvPr/>
          </p:nvSpPr>
          <p:spPr bwMode="auto">
            <a:xfrm>
              <a:off x="2069635" y="5936012"/>
              <a:ext cx="157876" cy="134721"/>
            </a:xfrm>
            <a:custGeom>
              <a:gdLst>
                <a:gd fmla="*/ 30 w 32" name="T0"/>
                <a:gd fmla="*/ 24 h 27" name="T1"/>
                <a:gd fmla="*/ 23 w 32" name="T2"/>
                <a:gd fmla="*/ 18 h 27" name="T3"/>
                <a:gd fmla="*/ 19 w 32" name="T4"/>
                <a:gd fmla="*/ 11 h 27" name="T5"/>
                <a:gd fmla="*/ 18 w 32" name="T6"/>
                <a:gd fmla="*/ 7 h 27" name="T7"/>
                <a:gd fmla="*/ 19 w 32" name="T8"/>
                <a:gd fmla="*/ 3 h 27" name="T9"/>
                <a:gd fmla="*/ 19 w 32" name="T10"/>
                <a:gd fmla="*/ 1 h 27" name="T11"/>
                <a:gd fmla="*/ 18 w 32" name="T12"/>
                <a:gd fmla="*/ 1 h 27" name="T13"/>
                <a:gd fmla="*/ 18 w 32" name="T14"/>
                <a:gd fmla="*/ 0 h 27" name="T15"/>
                <a:gd fmla="*/ 18 w 32" name="T16"/>
                <a:gd fmla="*/ 0 h 27" name="T17"/>
                <a:gd fmla="*/ 18 w 32" name="T18"/>
                <a:gd fmla="*/ 0 h 27" name="T19"/>
                <a:gd fmla="*/ 18 w 32" name="T20"/>
                <a:gd fmla="*/ 0 h 27" name="T21"/>
                <a:gd fmla="*/ 17 w 32" name="T22"/>
                <a:gd fmla="*/ 0 h 27" name="T23"/>
                <a:gd fmla="*/ 15 w 32" name="T24"/>
                <a:gd fmla="*/ 2 h 27" name="T25"/>
                <a:gd fmla="*/ 14 w 32" name="T26"/>
                <a:gd fmla="*/ 1 h 27" name="T27"/>
                <a:gd fmla="*/ 11 w 32" name="T28"/>
                <a:gd fmla="*/ 3 h 27" name="T29"/>
                <a:gd fmla="*/ 10 w 32" name="T30"/>
                <a:gd fmla="*/ 5 h 27" name="T31"/>
                <a:gd fmla="*/ 12 w 32" name="T32"/>
                <a:gd fmla="*/ 7 h 27" name="T33"/>
                <a:gd fmla="*/ 13 w 32" name="T34"/>
                <a:gd fmla="*/ 10 h 27" name="T35"/>
                <a:gd fmla="*/ 8 w 32" name="T36"/>
                <a:gd fmla="*/ 13 h 27" name="T37"/>
                <a:gd fmla="*/ 8 w 32" name="T38"/>
                <a:gd fmla="*/ 16 h 27" name="T39"/>
                <a:gd fmla="*/ 11 w 32" name="T40"/>
                <a:gd fmla="*/ 20 h 27" name="T41"/>
                <a:gd fmla="*/ 7 w 32" name="T42"/>
                <a:gd fmla="*/ 19 h 27" name="T43"/>
                <a:gd fmla="*/ 5 w 32" name="T44"/>
                <a:gd fmla="*/ 21 h 27" name="T45"/>
                <a:gd fmla="*/ 2 w 32" name="T46"/>
                <a:gd fmla="*/ 20 h 27" name="T47"/>
                <a:gd fmla="*/ 1 w 32" name="T48"/>
                <a:gd fmla="*/ 24 h 27" name="T49"/>
                <a:gd fmla="*/ 6 w 32" name="T50"/>
                <a:gd fmla="*/ 25 h 27" name="T51"/>
                <a:gd fmla="*/ 12 w 32" name="T52"/>
                <a:gd fmla="*/ 25 h 27" name="T53"/>
                <a:gd fmla="*/ 16 w 32" name="T54"/>
                <a:gd fmla="*/ 25 h 27" name="T55"/>
                <a:gd fmla="*/ 16 w 32" name="T56"/>
                <a:gd fmla="*/ 25 h 27" name="T57"/>
                <a:gd fmla="*/ 17 w 32" name="T58"/>
                <a:gd fmla="*/ 25 h 27" name="T59"/>
                <a:gd fmla="*/ 17 w 32" name="T60"/>
                <a:gd fmla="*/ 25 h 27" name="T61"/>
                <a:gd fmla="*/ 18 w 32" name="T62"/>
                <a:gd fmla="*/ 25 h 27" name="T63"/>
                <a:gd fmla="*/ 19 w 32" name="T64"/>
                <a:gd fmla="*/ 25 h 27" name="T65"/>
                <a:gd fmla="*/ 19 w 32" name="T66"/>
                <a:gd fmla="*/ 25 h 27" name="T67"/>
                <a:gd fmla="*/ 19 w 32" name="T68"/>
                <a:gd fmla="*/ 25 h 27" name="T69"/>
                <a:gd fmla="*/ 20 w 32" name="T70"/>
                <a:gd fmla="*/ 25 h 27" name="T71"/>
                <a:gd fmla="*/ 25 w 32" name="T72"/>
                <a:gd fmla="*/ 27 h 27" name="T73"/>
                <a:gd fmla="*/ 28 w 32" name="T74"/>
                <a:gd fmla="*/ 25 h 27" name="T75"/>
                <a:gd fmla="*/ 30 w 32" name="T76"/>
                <a:gd fmla="*/ 24 h 27" name="T7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b="b" l="0" r="r" t="0"/>
              <a:pathLst>
                <a:path h="27" w="32">
                  <a:moveTo>
                    <a:pt x="30" y="24"/>
                  </a:moveTo>
                  <a:cubicBezTo>
                    <a:pt x="28" y="23"/>
                    <a:pt x="24" y="20"/>
                    <a:pt x="23" y="18"/>
                  </a:cubicBezTo>
                  <a:cubicBezTo>
                    <a:pt x="23" y="16"/>
                    <a:pt x="19" y="12"/>
                    <a:pt x="19" y="11"/>
                  </a:cubicBezTo>
                  <a:cubicBezTo>
                    <a:pt x="19" y="9"/>
                    <a:pt x="17" y="9"/>
                    <a:pt x="18" y="7"/>
                  </a:cubicBezTo>
                  <a:cubicBezTo>
                    <a:pt x="19" y="5"/>
                    <a:pt x="20" y="6"/>
                    <a:pt x="19" y="3"/>
                  </a:cubicBezTo>
                  <a:cubicBezTo>
                    <a:pt x="19" y="2"/>
                    <a:pt x="19" y="1"/>
                    <a:pt x="19" y="1"/>
                  </a:cubicBezTo>
                  <a:cubicBezTo>
                    <a:pt x="19" y="1"/>
                    <a:pt x="19" y="1"/>
                    <a:pt x="18" y="1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6" y="1"/>
                    <a:pt x="15" y="3"/>
                    <a:pt x="15" y="2"/>
                  </a:cubicBezTo>
                  <a:cubicBezTo>
                    <a:pt x="14" y="2"/>
                    <a:pt x="15" y="0"/>
                    <a:pt x="14" y="1"/>
                  </a:cubicBezTo>
                  <a:cubicBezTo>
                    <a:pt x="13" y="2"/>
                    <a:pt x="12" y="3"/>
                    <a:pt x="11" y="3"/>
                  </a:cubicBezTo>
                  <a:cubicBezTo>
                    <a:pt x="10" y="3"/>
                    <a:pt x="10" y="4"/>
                    <a:pt x="10" y="5"/>
                  </a:cubicBezTo>
                  <a:cubicBezTo>
                    <a:pt x="11" y="6"/>
                    <a:pt x="12" y="6"/>
                    <a:pt x="12" y="7"/>
                  </a:cubicBezTo>
                  <a:cubicBezTo>
                    <a:pt x="13" y="8"/>
                    <a:pt x="14" y="9"/>
                    <a:pt x="13" y="10"/>
                  </a:cubicBezTo>
                  <a:cubicBezTo>
                    <a:pt x="11" y="12"/>
                    <a:pt x="9" y="13"/>
                    <a:pt x="8" y="13"/>
                  </a:cubicBezTo>
                  <a:cubicBezTo>
                    <a:pt x="8" y="13"/>
                    <a:pt x="6" y="15"/>
                    <a:pt x="8" y="16"/>
                  </a:cubicBezTo>
                  <a:cubicBezTo>
                    <a:pt x="10" y="18"/>
                    <a:pt x="11" y="20"/>
                    <a:pt x="11" y="20"/>
                  </a:cubicBezTo>
                  <a:cubicBezTo>
                    <a:pt x="10" y="20"/>
                    <a:pt x="7" y="19"/>
                    <a:pt x="7" y="19"/>
                  </a:cubicBezTo>
                  <a:cubicBezTo>
                    <a:pt x="6" y="20"/>
                    <a:pt x="6" y="21"/>
                    <a:pt x="5" y="21"/>
                  </a:cubicBezTo>
                  <a:cubicBezTo>
                    <a:pt x="4" y="20"/>
                    <a:pt x="3" y="19"/>
                    <a:pt x="2" y="20"/>
                  </a:cubicBezTo>
                  <a:cubicBezTo>
                    <a:pt x="1" y="21"/>
                    <a:pt x="0" y="23"/>
                    <a:pt x="1" y="24"/>
                  </a:cubicBezTo>
                  <a:cubicBezTo>
                    <a:pt x="3" y="25"/>
                    <a:pt x="5" y="23"/>
                    <a:pt x="6" y="25"/>
                  </a:cubicBezTo>
                  <a:cubicBezTo>
                    <a:pt x="7" y="26"/>
                    <a:pt x="10" y="25"/>
                    <a:pt x="12" y="25"/>
                  </a:cubicBezTo>
                  <a:cubicBezTo>
                    <a:pt x="12" y="26"/>
                    <a:pt x="14" y="25"/>
                    <a:pt x="16" y="25"/>
                  </a:cubicBezTo>
                  <a:cubicBezTo>
                    <a:pt x="16" y="25"/>
                    <a:pt x="16" y="25"/>
                    <a:pt x="16" y="25"/>
                  </a:cubicBezTo>
                  <a:cubicBezTo>
                    <a:pt x="16" y="25"/>
                    <a:pt x="17" y="25"/>
                    <a:pt x="17" y="25"/>
                  </a:cubicBezTo>
                  <a:cubicBezTo>
                    <a:pt x="17" y="25"/>
                    <a:pt x="17" y="25"/>
                    <a:pt x="17" y="25"/>
                  </a:cubicBezTo>
                  <a:cubicBezTo>
                    <a:pt x="18" y="25"/>
                    <a:pt x="18" y="25"/>
                    <a:pt x="18" y="25"/>
                  </a:cubicBezTo>
                  <a:cubicBezTo>
                    <a:pt x="18" y="25"/>
                    <a:pt x="18" y="25"/>
                    <a:pt x="19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2" y="26"/>
                    <a:pt x="24" y="27"/>
                    <a:pt x="25" y="27"/>
                  </a:cubicBezTo>
                  <a:cubicBezTo>
                    <a:pt x="26" y="27"/>
                    <a:pt x="27" y="25"/>
                    <a:pt x="28" y="25"/>
                  </a:cubicBezTo>
                  <a:cubicBezTo>
                    <a:pt x="30" y="25"/>
                    <a:pt x="32" y="25"/>
                    <a:pt x="30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26" name="Freeform 59"/>
            <p:cNvSpPr/>
            <p:nvPr/>
          </p:nvSpPr>
          <p:spPr bwMode="auto">
            <a:xfrm>
              <a:off x="2143313" y="6070733"/>
              <a:ext cx="35785" cy="14735"/>
            </a:xfrm>
            <a:custGeom>
              <a:gdLst>
                <a:gd fmla="*/ 1 w 7" name="T0"/>
                <a:gd fmla="*/ 1 h 3" name="T1"/>
                <a:gd fmla="*/ 5 w 7" name="T2"/>
                <a:gd fmla="*/ 3 h 3" name="T3"/>
                <a:gd fmla="*/ 1 w 7" name="T4"/>
                <a:gd fmla="*/ 1 h 3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3" w="7">
                  <a:moveTo>
                    <a:pt x="1" y="1"/>
                  </a:moveTo>
                  <a:cubicBezTo>
                    <a:pt x="0" y="1"/>
                    <a:pt x="4" y="3"/>
                    <a:pt x="5" y="3"/>
                  </a:cubicBezTo>
                  <a:cubicBezTo>
                    <a:pt x="7" y="1"/>
                    <a:pt x="3" y="0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27" name="Freeform 60"/>
            <p:cNvSpPr/>
            <p:nvPr/>
          </p:nvSpPr>
          <p:spPr bwMode="auto">
            <a:xfrm>
              <a:off x="2088581" y="6074941"/>
              <a:ext cx="39995" cy="21051"/>
            </a:xfrm>
            <a:custGeom>
              <a:gdLst>
                <a:gd fmla="*/ 2 w 8" name="T0"/>
                <a:gd fmla="*/ 0 h 4" name="T1"/>
                <a:gd fmla="*/ 3 w 8" name="T2"/>
                <a:gd fmla="*/ 3 h 4" name="T3"/>
                <a:gd fmla="*/ 7 w 8" name="T4"/>
                <a:gd fmla="*/ 0 h 4" name="T5"/>
                <a:gd fmla="*/ 2 w 8" name="T6"/>
                <a:gd fmla="*/ 0 h 4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4" w="8">
                  <a:moveTo>
                    <a:pt x="2" y="0"/>
                  </a:moveTo>
                  <a:cubicBezTo>
                    <a:pt x="0" y="1"/>
                    <a:pt x="2" y="2"/>
                    <a:pt x="3" y="3"/>
                  </a:cubicBezTo>
                  <a:cubicBezTo>
                    <a:pt x="4" y="4"/>
                    <a:pt x="6" y="1"/>
                    <a:pt x="7" y="0"/>
                  </a:cubicBezTo>
                  <a:cubicBezTo>
                    <a:pt x="8" y="0"/>
                    <a:pt x="3" y="0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28" name="Freeform 61"/>
            <p:cNvSpPr/>
            <p:nvPr/>
          </p:nvSpPr>
          <p:spPr bwMode="auto">
            <a:xfrm>
              <a:off x="1989646" y="5950746"/>
              <a:ext cx="58940" cy="75781"/>
            </a:xfrm>
            <a:custGeom>
              <a:gdLst>
                <a:gd fmla="*/ 1 w 12" name="T0"/>
                <a:gd fmla="*/ 1 h 15" name="T1"/>
                <a:gd fmla="*/ 2 w 12" name="T2"/>
                <a:gd fmla="*/ 4 h 15" name="T3"/>
                <a:gd fmla="*/ 4 w 12" name="T4"/>
                <a:gd fmla="*/ 6 h 15" name="T5"/>
                <a:gd fmla="*/ 5 w 12" name="T6"/>
                <a:gd fmla="*/ 8 h 15" name="T7"/>
                <a:gd fmla="*/ 5 w 12" name="T8"/>
                <a:gd fmla="*/ 11 h 15" name="T9"/>
                <a:gd fmla="*/ 9 w 12" name="T10"/>
                <a:gd fmla="*/ 14 h 15" name="T11"/>
                <a:gd fmla="*/ 12 w 12" name="T12"/>
                <a:gd fmla="*/ 11 h 15" name="T13"/>
                <a:gd fmla="*/ 7 w 12" name="T14"/>
                <a:gd fmla="*/ 5 h 15" name="T15"/>
                <a:gd fmla="*/ 1 w 12" name="T16"/>
                <a:gd fmla="*/ 1 h 15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5" w="12">
                  <a:moveTo>
                    <a:pt x="1" y="1"/>
                  </a:moveTo>
                  <a:cubicBezTo>
                    <a:pt x="0" y="0"/>
                    <a:pt x="2" y="3"/>
                    <a:pt x="2" y="4"/>
                  </a:cubicBezTo>
                  <a:cubicBezTo>
                    <a:pt x="2" y="5"/>
                    <a:pt x="3" y="6"/>
                    <a:pt x="4" y="6"/>
                  </a:cubicBezTo>
                  <a:cubicBezTo>
                    <a:pt x="4" y="5"/>
                    <a:pt x="5" y="7"/>
                    <a:pt x="5" y="8"/>
                  </a:cubicBezTo>
                  <a:cubicBezTo>
                    <a:pt x="4" y="8"/>
                    <a:pt x="4" y="10"/>
                    <a:pt x="5" y="11"/>
                  </a:cubicBezTo>
                  <a:cubicBezTo>
                    <a:pt x="6" y="12"/>
                    <a:pt x="7" y="14"/>
                    <a:pt x="9" y="14"/>
                  </a:cubicBezTo>
                  <a:cubicBezTo>
                    <a:pt x="10" y="15"/>
                    <a:pt x="11" y="11"/>
                    <a:pt x="12" y="11"/>
                  </a:cubicBezTo>
                  <a:cubicBezTo>
                    <a:pt x="12" y="10"/>
                    <a:pt x="8" y="7"/>
                    <a:pt x="7" y="5"/>
                  </a:cubicBezTo>
                  <a:cubicBezTo>
                    <a:pt x="5" y="4"/>
                    <a:pt x="2" y="1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29" name="Freeform 62"/>
            <p:cNvSpPr/>
            <p:nvPr/>
          </p:nvSpPr>
          <p:spPr bwMode="auto">
            <a:xfrm>
              <a:off x="2054900" y="5971796"/>
              <a:ext cx="33680" cy="39995"/>
            </a:xfrm>
            <a:custGeom>
              <a:gdLst>
                <a:gd fmla="*/ 7 w 7" name="T0"/>
                <a:gd fmla="*/ 0 h 8" name="T1"/>
                <a:gd fmla="*/ 3 w 7" name="T2"/>
                <a:gd fmla="*/ 1 h 8" name="T3"/>
                <a:gd fmla="*/ 0 w 7" name="T4"/>
                <a:gd fmla="*/ 3 h 8" name="T5"/>
                <a:gd fmla="*/ 4 w 7" name="T6"/>
                <a:gd fmla="*/ 8 h 8" name="T7"/>
                <a:gd fmla="*/ 7 w 7" name="T8"/>
                <a:gd fmla="*/ 0 h 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" w="7">
                  <a:moveTo>
                    <a:pt x="7" y="0"/>
                  </a:moveTo>
                  <a:cubicBezTo>
                    <a:pt x="6" y="0"/>
                    <a:pt x="4" y="1"/>
                    <a:pt x="3" y="1"/>
                  </a:cubicBezTo>
                  <a:cubicBezTo>
                    <a:pt x="2" y="2"/>
                    <a:pt x="0" y="2"/>
                    <a:pt x="0" y="3"/>
                  </a:cubicBezTo>
                  <a:cubicBezTo>
                    <a:pt x="0" y="5"/>
                    <a:pt x="2" y="7"/>
                    <a:pt x="4" y="8"/>
                  </a:cubicBezTo>
                  <a:cubicBezTo>
                    <a:pt x="5" y="8"/>
                    <a:pt x="7" y="1"/>
                    <a:pt x="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30" name="Freeform 63"/>
            <p:cNvSpPr/>
            <p:nvPr/>
          </p:nvSpPr>
          <p:spPr bwMode="auto">
            <a:xfrm>
              <a:off x="2288557" y="3803627"/>
              <a:ext cx="237867" cy="86307"/>
            </a:xfrm>
            <a:custGeom>
              <a:gdLst>
                <a:gd fmla="*/ 43 w 48" name="T0"/>
                <a:gd fmla="*/ 16 h 17" name="T1"/>
                <a:gd fmla="*/ 40 w 48" name="T2"/>
                <a:gd fmla="*/ 13 h 17" name="T3"/>
                <a:gd fmla="*/ 40 w 48" name="T4"/>
                <a:gd fmla="*/ 12 h 17" name="T5"/>
                <a:gd fmla="*/ 38 w 48" name="T6"/>
                <a:gd fmla="*/ 11 h 17" name="T7"/>
                <a:gd fmla="*/ 33 w 48" name="T8"/>
                <a:gd fmla="*/ 9 h 17" name="T9"/>
                <a:gd fmla="*/ 29 w 48" name="T10"/>
                <a:gd fmla="*/ 7 h 17" name="T11"/>
                <a:gd fmla="*/ 21 w 48" name="T12"/>
                <a:gd fmla="*/ 3 h 17" name="T13"/>
                <a:gd fmla="*/ 10 w 48" name="T14"/>
                <a:gd fmla="*/ 2 h 17" name="T15"/>
                <a:gd fmla="*/ 2 w 48" name="T16"/>
                <a:gd fmla="*/ 5 h 17" name="T17"/>
                <a:gd fmla="*/ 6 w 48" name="T18"/>
                <a:gd fmla="*/ 6 h 17" name="T19"/>
                <a:gd fmla="*/ 9 w 48" name="T20"/>
                <a:gd fmla="*/ 8 h 17" name="T21"/>
                <a:gd fmla="*/ 8 w 48" name="T22"/>
                <a:gd fmla="*/ 5 h 17" name="T23"/>
                <a:gd fmla="*/ 11 w 48" name="T24"/>
                <a:gd fmla="*/ 4 h 17" name="T25"/>
                <a:gd fmla="*/ 13 w 48" name="T26"/>
                <a:gd fmla="*/ 5 h 17" name="T27"/>
                <a:gd fmla="*/ 15 w 48" name="T28"/>
                <a:gd fmla="*/ 6 h 17" name="T29"/>
                <a:gd fmla="*/ 19 w 48" name="T30"/>
                <a:gd fmla="*/ 8 h 17" name="T31"/>
                <a:gd fmla="*/ 24 w 48" name="T32"/>
                <a:gd fmla="*/ 8 h 17" name="T33"/>
                <a:gd fmla="*/ 27 w 48" name="T34"/>
                <a:gd fmla="*/ 12 h 17" name="T35"/>
                <a:gd fmla="*/ 31 w 48" name="T36"/>
                <a:gd fmla="*/ 13 h 17" name="T37"/>
                <a:gd fmla="*/ 29 w 48" name="T38"/>
                <a:gd fmla="*/ 16 h 17" name="T39"/>
                <a:gd fmla="*/ 32 w 48" name="T40"/>
                <a:gd fmla="*/ 17 h 17" name="T41"/>
                <a:gd fmla="*/ 43 w 48" name="T42"/>
                <a:gd fmla="*/ 16 h 17" name="T4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b="b" l="0" r="r" t="0"/>
              <a:pathLst>
                <a:path h="17" w="48">
                  <a:moveTo>
                    <a:pt x="43" y="16"/>
                  </a:moveTo>
                  <a:cubicBezTo>
                    <a:pt x="48" y="15"/>
                    <a:pt x="41" y="13"/>
                    <a:pt x="40" y="13"/>
                  </a:cubicBezTo>
                  <a:cubicBezTo>
                    <a:pt x="39" y="13"/>
                    <a:pt x="39" y="12"/>
                    <a:pt x="40" y="12"/>
                  </a:cubicBezTo>
                  <a:cubicBezTo>
                    <a:pt x="40" y="11"/>
                    <a:pt x="39" y="11"/>
                    <a:pt x="38" y="11"/>
                  </a:cubicBezTo>
                  <a:cubicBezTo>
                    <a:pt x="37" y="11"/>
                    <a:pt x="35" y="10"/>
                    <a:pt x="33" y="9"/>
                  </a:cubicBezTo>
                  <a:cubicBezTo>
                    <a:pt x="32" y="8"/>
                    <a:pt x="32" y="7"/>
                    <a:pt x="29" y="7"/>
                  </a:cubicBezTo>
                  <a:cubicBezTo>
                    <a:pt x="26" y="7"/>
                    <a:pt x="23" y="5"/>
                    <a:pt x="21" y="3"/>
                  </a:cubicBezTo>
                  <a:cubicBezTo>
                    <a:pt x="19" y="0"/>
                    <a:pt x="14" y="1"/>
                    <a:pt x="10" y="2"/>
                  </a:cubicBezTo>
                  <a:cubicBezTo>
                    <a:pt x="7" y="2"/>
                    <a:pt x="3" y="4"/>
                    <a:pt x="2" y="5"/>
                  </a:cubicBezTo>
                  <a:cubicBezTo>
                    <a:pt x="0" y="7"/>
                    <a:pt x="4" y="6"/>
                    <a:pt x="6" y="6"/>
                  </a:cubicBezTo>
                  <a:cubicBezTo>
                    <a:pt x="7" y="7"/>
                    <a:pt x="7" y="8"/>
                    <a:pt x="9" y="8"/>
                  </a:cubicBezTo>
                  <a:cubicBezTo>
                    <a:pt x="10" y="8"/>
                    <a:pt x="8" y="6"/>
                    <a:pt x="8" y="5"/>
                  </a:cubicBezTo>
                  <a:cubicBezTo>
                    <a:pt x="8" y="4"/>
                    <a:pt x="9" y="4"/>
                    <a:pt x="11" y="4"/>
                  </a:cubicBezTo>
                  <a:cubicBezTo>
                    <a:pt x="12" y="4"/>
                    <a:pt x="13" y="4"/>
                    <a:pt x="13" y="5"/>
                  </a:cubicBezTo>
                  <a:cubicBezTo>
                    <a:pt x="13" y="6"/>
                    <a:pt x="13" y="6"/>
                    <a:pt x="15" y="6"/>
                  </a:cubicBezTo>
                  <a:cubicBezTo>
                    <a:pt x="17" y="7"/>
                    <a:pt x="18" y="7"/>
                    <a:pt x="19" y="8"/>
                  </a:cubicBezTo>
                  <a:cubicBezTo>
                    <a:pt x="20" y="10"/>
                    <a:pt x="23" y="8"/>
                    <a:pt x="24" y="8"/>
                  </a:cubicBezTo>
                  <a:cubicBezTo>
                    <a:pt x="26" y="9"/>
                    <a:pt x="27" y="11"/>
                    <a:pt x="27" y="12"/>
                  </a:cubicBezTo>
                  <a:cubicBezTo>
                    <a:pt x="27" y="13"/>
                    <a:pt x="28" y="12"/>
                    <a:pt x="31" y="13"/>
                  </a:cubicBezTo>
                  <a:cubicBezTo>
                    <a:pt x="33" y="14"/>
                    <a:pt x="30" y="15"/>
                    <a:pt x="29" y="16"/>
                  </a:cubicBezTo>
                  <a:cubicBezTo>
                    <a:pt x="28" y="16"/>
                    <a:pt x="30" y="16"/>
                    <a:pt x="32" y="17"/>
                  </a:cubicBezTo>
                  <a:cubicBezTo>
                    <a:pt x="35" y="17"/>
                    <a:pt x="42" y="16"/>
                    <a:pt x="43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31" name="Freeform 64"/>
            <p:cNvSpPr/>
            <p:nvPr/>
          </p:nvSpPr>
          <p:spPr bwMode="auto">
            <a:xfrm>
              <a:off x="2408543" y="3913090"/>
              <a:ext cx="37891" cy="14735"/>
            </a:xfrm>
            <a:custGeom>
              <a:gdLst>
                <a:gd fmla="*/ 1 w 8" name="T0"/>
                <a:gd fmla="*/ 1 h 3" name="T1"/>
                <a:gd fmla="*/ 2 w 8" name="T2"/>
                <a:gd fmla="*/ 3 h 3" name="T3"/>
                <a:gd fmla="*/ 7 w 8" name="T4"/>
                <a:gd fmla="*/ 2 h 3" name="T5"/>
                <a:gd fmla="*/ 4 w 8" name="T6"/>
                <a:gd fmla="*/ 1 h 3" name="T7"/>
                <a:gd fmla="*/ 1 w 8" name="T8"/>
                <a:gd fmla="*/ 1 h 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" w="8">
                  <a:moveTo>
                    <a:pt x="1" y="1"/>
                  </a:moveTo>
                  <a:cubicBezTo>
                    <a:pt x="2" y="2"/>
                    <a:pt x="2" y="3"/>
                    <a:pt x="2" y="3"/>
                  </a:cubicBezTo>
                  <a:cubicBezTo>
                    <a:pt x="2" y="3"/>
                    <a:pt x="5" y="3"/>
                    <a:pt x="7" y="2"/>
                  </a:cubicBezTo>
                  <a:cubicBezTo>
                    <a:pt x="8" y="2"/>
                    <a:pt x="6" y="1"/>
                    <a:pt x="4" y="1"/>
                  </a:cubicBezTo>
                  <a:cubicBezTo>
                    <a:pt x="2" y="0"/>
                    <a:pt x="0" y="1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32" name="Freeform 65"/>
            <p:cNvSpPr/>
            <p:nvPr/>
          </p:nvSpPr>
          <p:spPr bwMode="auto">
            <a:xfrm>
              <a:off x="2496955" y="3913088"/>
              <a:ext cx="44205" cy="10525"/>
            </a:xfrm>
            <a:custGeom>
              <a:gdLst>
                <a:gd fmla="*/ 1 w 9" name="T0"/>
                <a:gd fmla="*/ 1 h 2" name="T1"/>
                <a:gd fmla="*/ 7 w 9" name="T2"/>
                <a:gd fmla="*/ 2 h 2" name="T3"/>
                <a:gd fmla="*/ 4 w 9" name="T4"/>
                <a:gd fmla="*/ 0 h 2" name="T5"/>
                <a:gd fmla="*/ 1 w 9" name="T6"/>
                <a:gd fmla="*/ 1 h 2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" w="9">
                  <a:moveTo>
                    <a:pt x="1" y="1"/>
                  </a:moveTo>
                  <a:cubicBezTo>
                    <a:pt x="3" y="2"/>
                    <a:pt x="6" y="2"/>
                    <a:pt x="7" y="2"/>
                  </a:cubicBezTo>
                  <a:cubicBezTo>
                    <a:pt x="9" y="1"/>
                    <a:pt x="6" y="0"/>
                    <a:pt x="4" y="0"/>
                  </a:cubicBezTo>
                  <a:cubicBezTo>
                    <a:pt x="2" y="0"/>
                    <a:pt x="0" y="0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33" name="Freeform 66"/>
            <p:cNvSpPr/>
            <p:nvPr/>
          </p:nvSpPr>
          <p:spPr bwMode="auto">
            <a:xfrm>
              <a:off x="2522215" y="3883619"/>
              <a:ext cx="105251" cy="39995"/>
            </a:xfrm>
            <a:custGeom>
              <a:gdLst>
                <a:gd fmla="*/ 3 w 21" name="T0"/>
                <a:gd fmla="*/ 5 h 8" name="T1"/>
                <a:gd fmla="*/ 3 w 21" name="T2"/>
                <a:gd fmla="*/ 5 h 8" name="T3"/>
                <a:gd fmla="*/ 3 w 21" name="T4"/>
                <a:gd fmla="*/ 6 h 8" name="T5"/>
                <a:gd fmla="*/ 4 w 21" name="T6"/>
                <a:gd fmla="*/ 6 h 8" name="T7"/>
                <a:gd fmla="*/ 4 w 21" name="T8"/>
                <a:gd fmla="*/ 6 h 8" name="T9"/>
                <a:gd fmla="*/ 5 w 21" name="T10"/>
                <a:gd fmla="*/ 6 h 8" name="T11"/>
                <a:gd fmla="*/ 5 w 21" name="T12"/>
                <a:gd fmla="*/ 7 h 8" name="T13"/>
                <a:gd fmla="*/ 5 w 21" name="T14"/>
                <a:gd fmla="*/ 7 h 8" name="T15"/>
                <a:gd fmla="*/ 5 w 21" name="T16"/>
                <a:gd fmla="*/ 7 h 8" name="T17"/>
                <a:gd fmla="*/ 6 w 21" name="T18"/>
                <a:gd fmla="*/ 8 h 8" name="T19"/>
                <a:gd fmla="*/ 7 w 21" name="T20"/>
                <a:gd fmla="*/ 8 h 8" name="T21"/>
                <a:gd fmla="*/ 7 w 21" name="T22"/>
                <a:gd fmla="*/ 8 h 8" name="T23"/>
                <a:gd fmla="*/ 10 w 21" name="T24"/>
                <a:gd fmla="*/ 7 h 8" name="T25"/>
                <a:gd fmla="*/ 12 w 21" name="T26"/>
                <a:gd fmla="*/ 8 h 8" name="T27"/>
                <a:gd fmla="*/ 15 w 21" name="T28"/>
                <a:gd fmla="*/ 7 h 8" name="T29"/>
                <a:gd fmla="*/ 20 w 21" name="T30"/>
                <a:gd fmla="*/ 7 h 8" name="T31"/>
                <a:gd fmla="*/ 19 w 21" name="T32"/>
                <a:gd fmla="*/ 5 h 8" name="T33"/>
                <a:gd fmla="*/ 17 w 21" name="T34"/>
                <a:gd fmla="*/ 2 h 8" name="T35"/>
                <a:gd fmla="*/ 11 w 21" name="T36"/>
                <a:gd fmla="*/ 1 h 8" name="T37"/>
                <a:gd fmla="*/ 10 w 21" name="T38"/>
                <a:gd fmla="*/ 1 h 8" name="T39"/>
                <a:gd fmla="*/ 10 w 21" name="T40"/>
                <a:gd fmla="*/ 1 h 8" name="T41"/>
                <a:gd fmla="*/ 9 w 21" name="T42"/>
                <a:gd fmla="*/ 1 h 8" name="T43"/>
                <a:gd fmla="*/ 9 w 21" name="T44"/>
                <a:gd fmla="*/ 1 h 8" name="T45"/>
                <a:gd fmla="*/ 8 w 21" name="T46"/>
                <a:gd fmla="*/ 1 h 8" name="T47"/>
                <a:gd fmla="*/ 8 w 21" name="T48"/>
                <a:gd fmla="*/ 1 h 8" name="T49"/>
                <a:gd fmla="*/ 7 w 21" name="T50"/>
                <a:gd fmla="*/ 1 h 8" name="T51"/>
                <a:gd fmla="*/ 6 w 21" name="T52"/>
                <a:gd fmla="*/ 1 h 8" name="T53"/>
                <a:gd fmla="*/ 6 w 21" name="T54"/>
                <a:gd fmla="*/ 1 h 8" name="T55"/>
                <a:gd fmla="*/ 5 w 21" name="T56"/>
                <a:gd fmla="*/ 1 h 8" name="T57"/>
                <a:gd fmla="*/ 5 w 21" name="T58"/>
                <a:gd fmla="*/ 1 h 8" name="T59"/>
                <a:gd fmla="*/ 4 w 21" name="T60"/>
                <a:gd fmla="*/ 1 h 8" name="T61"/>
                <a:gd fmla="*/ 4 w 21" name="T62"/>
                <a:gd fmla="*/ 1 h 8" name="T63"/>
                <a:gd fmla="*/ 3 w 21" name="T64"/>
                <a:gd fmla="*/ 0 h 8" name="T65"/>
                <a:gd fmla="*/ 1 w 21" name="T66"/>
                <a:gd fmla="*/ 2 h 8" name="T67"/>
                <a:gd fmla="*/ 2 w 21" name="T68"/>
                <a:gd fmla="*/ 4 h 8" name="T69"/>
                <a:gd fmla="*/ 3 w 21" name="T70"/>
                <a:gd fmla="*/ 5 h 8" name="T7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b="b" l="0" r="r" t="0"/>
              <a:pathLst>
                <a:path h="8" w="21"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5" y="6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6" y="7"/>
                    <a:pt x="6" y="7"/>
                    <a:pt x="6" y="8"/>
                  </a:cubicBezTo>
                  <a:cubicBezTo>
                    <a:pt x="6" y="8"/>
                    <a:pt x="6" y="8"/>
                    <a:pt x="7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8" y="8"/>
                    <a:pt x="9" y="7"/>
                    <a:pt x="10" y="7"/>
                  </a:cubicBezTo>
                  <a:cubicBezTo>
                    <a:pt x="11" y="6"/>
                    <a:pt x="11" y="7"/>
                    <a:pt x="12" y="8"/>
                  </a:cubicBezTo>
                  <a:cubicBezTo>
                    <a:pt x="12" y="8"/>
                    <a:pt x="14" y="7"/>
                    <a:pt x="15" y="7"/>
                  </a:cubicBezTo>
                  <a:cubicBezTo>
                    <a:pt x="17" y="6"/>
                    <a:pt x="19" y="7"/>
                    <a:pt x="20" y="7"/>
                  </a:cubicBezTo>
                  <a:cubicBezTo>
                    <a:pt x="21" y="7"/>
                    <a:pt x="20" y="6"/>
                    <a:pt x="19" y="5"/>
                  </a:cubicBezTo>
                  <a:cubicBezTo>
                    <a:pt x="18" y="5"/>
                    <a:pt x="18" y="3"/>
                    <a:pt x="17" y="2"/>
                  </a:cubicBezTo>
                  <a:cubicBezTo>
                    <a:pt x="16" y="1"/>
                    <a:pt x="13" y="1"/>
                    <a:pt x="11" y="1"/>
                  </a:cubicBezTo>
                  <a:cubicBezTo>
                    <a:pt x="11" y="1"/>
                    <a:pt x="11" y="1"/>
                    <a:pt x="10" y="1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0" y="1"/>
                    <a:pt x="10" y="1"/>
                    <a:pt x="9" y="1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9" y="1"/>
                    <a:pt x="8" y="1"/>
                    <a:pt x="8" y="1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7" y="1"/>
                    <a:pt x="6" y="1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3" y="1"/>
                    <a:pt x="3" y="0"/>
                    <a:pt x="3" y="0"/>
                  </a:cubicBezTo>
                  <a:cubicBezTo>
                    <a:pt x="1" y="0"/>
                    <a:pt x="0" y="1"/>
                    <a:pt x="1" y="2"/>
                  </a:cubicBezTo>
                  <a:cubicBezTo>
                    <a:pt x="1" y="2"/>
                    <a:pt x="2" y="3"/>
                    <a:pt x="2" y="4"/>
                  </a:cubicBezTo>
                  <a:cubicBezTo>
                    <a:pt x="3" y="4"/>
                    <a:pt x="3" y="5"/>
                    <a:pt x="3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34" name="Freeform 67"/>
            <p:cNvSpPr/>
            <p:nvPr/>
          </p:nvSpPr>
          <p:spPr bwMode="auto">
            <a:xfrm>
              <a:off x="2646411" y="3913088"/>
              <a:ext cx="50520" cy="21051"/>
            </a:xfrm>
            <a:custGeom>
              <a:gdLst>
                <a:gd fmla="*/ 4 w 10" name="T0"/>
                <a:gd fmla="*/ 1 h 4" name="T1"/>
                <a:gd fmla="*/ 1 w 10" name="T2"/>
                <a:gd fmla="*/ 2 h 4" name="T3"/>
                <a:gd fmla="*/ 4 w 10" name="T4"/>
                <a:gd fmla="*/ 3 h 4" name="T5"/>
                <a:gd fmla="*/ 4 w 10" name="T6"/>
                <a:gd fmla="*/ 1 h 4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4" w="10">
                  <a:moveTo>
                    <a:pt x="4" y="1"/>
                  </a:moveTo>
                  <a:cubicBezTo>
                    <a:pt x="1" y="1"/>
                    <a:pt x="1" y="1"/>
                    <a:pt x="1" y="2"/>
                  </a:cubicBezTo>
                  <a:cubicBezTo>
                    <a:pt x="0" y="3"/>
                    <a:pt x="2" y="4"/>
                    <a:pt x="4" y="3"/>
                  </a:cubicBezTo>
                  <a:cubicBezTo>
                    <a:pt x="10" y="0"/>
                    <a:pt x="6" y="0"/>
                    <a:pt x="4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35" name="Freeform 68"/>
            <p:cNvSpPr/>
            <p:nvPr/>
          </p:nvSpPr>
          <p:spPr bwMode="auto">
            <a:xfrm>
              <a:off x="2736925" y="3927824"/>
              <a:ext cx="4211" cy="10525"/>
            </a:xfrm>
            <a:custGeom>
              <a:gdLst>
                <a:gd fmla="*/ 1 w 1" name="T0"/>
                <a:gd fmla="*/ 2 h 2" name="T1"/>
                <a:gd fmla="*/ 0 w 1" name="T2"/>
                <a:gd fmla="*/ 1 h 2" name="T3"/>
                <a:gd fmla="*/ 1 w 1" name="T4"/>
                <a:gd fmla="*/ 2 h 2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2" w="1">
                  <a:moveTo>
                    <a:pt x="1" y="2"/>
                  </a:moveTo>
                  <a:cubicBezTo>
                    <a:pt x="1" y="1"/>
                    <a:pt x="1" y="0"/>
                    <a:pt x="0" y="1"/>
                  </a:cubicBezTo>
                  <a:cubicBezTo>
                    <a:pt x="0" y="1"/>
                    <a:pt x="0" y="2"/>
                    <a:pt x="1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36" name="Freeform 69"/>
            <p:cNvSpPr/>
            <p:nvPr/>
          </p:nvSpPr>
          <p:spPr bwMode="auto">
            <a:xfrm>
              <a:off x="2751662" y="3938348"/>
              <a:ext cx="14735" cy="10525"/>
            </a:xfrm>
            <a:custGeom>
              <a:gdLst>
                <a:gd fmla="*/ 1 w 3" name="T0"/>
                <a:gd fmla="*/ 2 h 2" name="T1"/>
                <a:gd fmla="*/ 3 w 3" name="T2"/>
                <a:gd fmla="*/ 1 h 2" name="T3"/>
                <a:gd fmla="*/ 1 w 3" name="T4"/>
                <a:gd fmla="*/ 2 h 2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2" w="3">
                  <a:moveTo>
                    <a:pt x="1" y="2"/>
                  </a:moveTo>
                  <a:cubicBezTo>
                    <a:pt x="2" y="2"/>
                    <a:pt x="3" y="1"/>
                    <a:pt x="3" y="1"/>
                  </a:cubicBezTo>
                  <a:cubicBezTo>
                    <a:pt x="2" y="0"/>
                    <a:pt x="0" y="2"/>
                    <a:pt x="1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37" name="Freeform 70"/>
            <p:cNvSpPr/>
            <p:nvPr/>
          </p:nvSpPr>
          <p:spPr bwMode="auto">
            <a:xfrm>
              <a:off x="2762185" y="3978344"/>
              <a:ext cx="4211" cy="10525"/>
            </a:xfrm>
            <a:custGeom>
              <a:gdLst>
                <a:gd fmla="*/ 0 w 1" name="T0"/>
                <a:gd fmla="*/ 1 h 2" name="T1"/>
                <a:gd fmla="*/ 0 w 1" name="T2"/>
                <a:gd fmla="*/ 0 h 2" name="T3"/>
                <a:gd fmla="*/ 0 w 1" name="T4"/>
                <a:gd fmla="*/ 1 h 2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2" w="1">
                  <a:moveTo>
                    <a:pt x="0" y="1"/>
                  </a:moveTo>
                  <a:cubicBezTo>
                    <a:pt x="1" y="1"/>
                    <a:pt x="1" y="0"/>
                    <a:pt x="0" y="0"/>
                  </a:cubicBezTo>
                  <a:cubicBezTo>
                    <a:pt x="0" y="1"/>
                    <a:pt x="0" y="2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38" name="Freeform 71"/>
            <p:cNvSpPr/>
            <p:nvPr/>
          </p:nvSpPr>
          <p:spPr bwMode="auto">
            <a:xfrm>
              <a:off x="2751662" y="4024655"/>
              <a:ext cx="10525" cy="8420"/>
            </a:xfrm>
            <a:custGeom>
              <a:gdLst>
                <a:gd fmla="*/ 1 w 2" name="T0"/>
                <a:gd fmla="*/ 2 h 2" name="T1"/>
                <a:gd fmla="*/ 1 w 2" name="T2"/>
                <a:gd fmla="*/ 1 h 2" name="T3"/>
                <a:gd fmla="*/ 1 w 2" name="T4"/>
                <a:gd fmla="*/ 2 h 2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2" w="2">
                  <a:moveTo>
                    <a:pt x="1" y="2"/>
                  </a:moveTo>
                  <a:cubicBezTo>
                    <a:pt x="2" y="1"/>
                    <a:pt x="2" y="0"/>
                    <a:pt x="1" y="1"/>
                  </a:cubicBezTo>
                  <a:cubicBezTo>
                    <a:pt x="0" y="1"/>
                    <a:pt x="0" y="2"/>
                    <a:pt x="1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39" name="Freeform 72"/>
            <p:cNvSpPr/>
            <p:nvPr/>
          </p:nvSpPr>
          <p:spPr bwMode="auto">
            <a:xfrm>
              <a:off x="2751662" y="4014129"/>
              <a:ext cx="10525" cy="4211"/>
            </a:xfrm>
            <a:custGeom>
              <a:gdLst>
                <a:gd fmla="*/ 1 w 2" name="T0"/>
                <a:gd fmla="*/ 1 h 1" name="T1"/>
                <a:gd fmla="*/ 2 w 2" name="T2"/>
                <a:gd fmla="*/ 0 h 1" name="T3"/>
                <a:gd fmla="*/ 1 w 2" name="T4"/>
                <a:gd fmla="*/ 1 h 1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1" w="2">
                  <a:moveTo>
                    <a:pt x="1" y="1"/>
                  </a:moveTo>
                  <a:cubicBezTo>
                    <a:pt x="2" y="1"/>
                    <a:pt x="2" y="0"/>
                    <a:pt x="2" y="0"/>
                  </a:cubicBezTo>
                  <a:cubicBezTo>
                    <a:pt x="1" y="0"/>
                    <a:pt x="0" y="1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40" name="Freeform 73"/>
            <p:cNvSpPr/>
            <p:nvPr/>
          </p:nvSpPr>
          <p:spPr bwMode="auto">
            <a:xfrm>
              <a:off x="2730613" y="4047809"/>
              <a:ext cx="14735" cy="16840"/>
            </a:xfrm>
            <a:custGeom>
              <a:gdLst>
                <a:gd fmla="*/ 2 w 3" name="T0"/>
                <a:gd fmla="*/ 2 h 3" name="T1"/>
                <a:gd fmla="*/ 1 w 3" name="T2"/>
                <a:gd fmla="*/ 1 h 3" name="T3"/>
                <a:gd fmla="*/ 2 w 3" name="T4"/>
                <a:gd fmla="*/ 2 h 3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3" w="3">
                  <a:moveTo>
                    <a:pt x="2" y="2"/>
                  </a:moveTo>
                  <a:cubicBezTo>
                    <a:pt x="3" y="1"/>
                    <a:pt x="2" y="0"/>
                    <a:pt x="1" y="1"/>
                  </a:cubicBezTo>
                  <a:cubicBezTo>
                    <a:pt x="0" y="1"/>
                    <a:pt x="1" y="3"/>
                    <a:pt x="2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41" name="Freeform 74"/>
            <p:cNvSpPr/>
            <p:nvPr/>
          </p:nvSpPr>
          <p:spPr bwMode="auto">
            <a:xfrm>
              <a:off x="2785342" y="4024655"/>
              <a:ext cx="14735" cy="14735"/>
            </a:xfrm>
            <a:custGeom>
              <a:gdLst>
                <a:gd fmla="*/ 1 w 3" name="T0"/>
                <a:gd fmla="*/ 1 h 3" name="T1"/>
                <a:gd fmla="*/ 2 w 3" name="T2"/>
                <a:gd fmla="*/ 2 h 3" name="T3"/>
                <a:gd fmla="*/ 1 w 3" name="T4"/>
                <a:gd fmla="*/ 1 h 3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3" w="3">
                  <a:moveTo>
                    <a:pt x="1" y="1"/>
                  </a:moveTo>
                  <a:cubicBezTo>
                    <a:pt x="0" y="1"/>
                    <a:pt x="1" y="3"/>
                    <a:pt x="2" y="2"/>
                  </a:cubicBezTo>
                  <a:cubicBezTo>
                    <a:pt x="3" y="0"/>
                    <a:pt x="2" y="0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42" name="Freeform 75"/>
            <p:cNvSpPr/>
            <p:nvPr/>
          </p:nvSpPr>
          <p:spPr bwMode="auto">
            <a:xfrm>
              <a:off x="2442225" y="3774158"/>
              <a:ext cx="14735" cy="10525"/>
            </a:xfrm>
            <a:custGeom>
              <a:gdLst>
                <a:gd fmla="*/ 1 w 3" name="T0"/>
                <a:gd fmla="*/ 0 h 2" name="T1"/>
                <a:gd fmla="*/ 0 w 3" name="T2"/>
                <a:gd fmla="*/ 1 h 2" name="T3"/>
                <a:gd fmla="*/ 2 w 3" name="T4"/>
                <a:gd fmla="*/ 2 h 2" name="T5"/>
                <a:gd fmla="*/ 1 w 3" name="T6"/>
                <a:gd fmla="*/ 0 h 2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" w="3">
                  <a:moveTo>
                    <a:pt x="1" y="0"/>
                  </a:moveTo>
                  <a:cubicBezTo>
                    <a:pt x="0" y="0"/>
                    <a:pt x="0" y="0"/>
                    <a:pt x="0" y="1"/>
                  </a:cubicBezTo>
                  <a:cubicBezTo>
                    <a:pt x="0" y="2"/>
                    <a:pt x="1" y="2"/>
                    <a:pt x="2" y="2"/>
                  </a:cubicBezTo>
                  <a:cubicBezTo>
                    <a:pt x="3" y="1"/>
                    <a:pt x="3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43" name="Freeform 76"/>
            <p:cNvSpPr/>
            <p:nvPr/>
          </p:nvSpPr>
          <p:spPr bwMode="auto">
            <a:xfrm>
              <a:off x="2442225" y="3788892"/>
              <a:ext cx="14735" cy="10525"/>
            </a:xfrm>
            <a:custGeom>
              <a:gdLst>
                <a:gd fmla="*/ 2 w 3" name="T0"/>
                <a:gd fmla="*/ 1 h 2" name="T1"/>
                <a:gd fmla="*/ 2 w 3" name="T2"/>
                <a:gd fmla="*/ 0 h 2" name="T3"/>
                <a:gd fmla="*/ 2 w 3" name="T4"/>
                <a:gd fmla="*/ 1 h 2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2" w="3">
                  <a:moveTo>
                    <a:pt x="2" y="1"/>
                  </a:moveTo>
                  <a:cubicBezTo>
                    <a:pt x="2" y="1"/>
                    <a:pt x="3" y="0"/>
                    <a:pt x="2" y="0"/>
                  </a:cubicBezTo>
                  <a:cubicBezTo>
                    <a:pt x="1" y="0"/>
                    <a:pt x="0" y="2"/>
                    <a:pt x="2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44" name="Freeform 77"/>
            <p:cNvSpPr/>
            <p:nvPr/>
          </p:nvSpPr>
          <p:spPr bwMode="auto">
            <a:xfrm>
              <a:off x="2755873" y="3603651"/>
              <a:ext cx="14735" cy="14735"/>
            </a:xfrm>
            <a:custGeom>
              <a:gdLst>
                <a:gd fmla="*/ 2 w 3" name="T0"/>
                <a:gd fmla="*/ 1 h 3" name="T1"/>
                <a:gd fmla="*/ 1 w 3" name="T2"/>
                <a:gd fmla="*/ 2 h 3" name="T3"/>
                <a:gd fmla="*/ 2 w 3" name="T4"/>
                <a:gd fmla="*/ 1 h 3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3" w="3">
                  <a:moveTo>
                    <a:pt x="2" y="1"/>
                  </a:moveTo>
                  <a:cubicBezTo>
                    <a:pt x="1" y="1"/>
                    <a:pt x="0" y="3"/>
                    <a:pt x="1" y="2"/>
                  </a:cubicBezTo>
                  <a:cubicBezTo>
                    <a:pt x="2" y="2"/>
                    <a:pt x="3" y="0"/>
                    <a:pt x="2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45" name="Freeform 78"/>
            <p:cNvSpPr/>
            <p:nvPr/>
          </p:nvSpPr>
          <p:spPr bwMode="auto">
            <a:xfrm>
              <a:off x="2865332" y="3170018"/>
              <a:ext cx="54731" cy="18945"/>
            </a:xfrm>
            <a:custGeom>
              <a:gdLst>
                <a:gd fmla="*/ 7 w 11" name="T0"/>
                <a:gd fmla="*/ 1 h 4" name="T1"/>
                <a:gd fmla="*/ 1 w 11" name="T2"/>
                <a:gd fmla="*/ 0 h 4" name="T3"/>
                <a:gd fmla="*/ 10 w 11" name="T4"/>
                <a:gd fmla="*/ 4 h 4" name="T5"/>
                <a:gd fmla="*/ 7 w 11" name="T6"/>
                <a:gd fmla="*/ 1 h 4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4" w="11">
                  <a:moveTo>
                    <a:pt x="7" y="1"/>
                  </a:moveTo>
                  <a:cubicBezTo>
                    <a:pt x="4" y="0"/>
                    <a:pt x="0" y="0"/>
                    <a:pt x="1" y="0"/>
                  </a:cubicBezTo>
                  <a:cubicBezTo>
                    <a:pt x="3" y="1"/>
                    <a:pt x="7" y="4"/>
                    <a:pt x="10" y="4"/>
                  </a:cubicBezTo>
                  <a:cubicBezTo>
                    <a:pt x="11" y="3"/>
                    <a:pt x="9" y="2"/>
                    <a:pt x="7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46" name="Freeform 79"/>
            <p:cNvSpPr/>
            <p:nvPr/>
          </p:nvSpPr>
          <p:spPr bwMode="auto">
            <a:xfrm>
              <a:off x="2905327" y="3245798"/>
              <a:ext cx="25260" cy="29471"/>
            </a:xfrm>
            <a:custGeom>
              <a:gdLst>
                <a:gd fmla="*/ 1 w 5" name="T0"/>
                <a:gd fmla="*/ 6 h 6" name="T1"/>
                <a:gd fmla="*/ 4 w 5" name="T2"/>
                <a:gd fmla="*/ 3 h 6" name="T3"/>
                <a:gd fmla="*/ 4 w 5" name="T4"/>
                <a:gd fmla="*/ 1 h 6" name="T5"/>
                <a:gd fmla="*/ 1 w 5" name="T6"/>
                <a:gd fmla="*/ 3 h 6" name="T7"/>
                <a:gd fmla="*/ 1 w 5" name="T8"/>
                <a:gd fmla="*/ 6 h 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" w="5">
                  <a:moveTo>
                    <a:pt x="1" y="6"/>
                  </a:moveTo>
                  <a:cubicBezTo>
                    <a:pt x="1" y="6"/>
                    <a:pt x="5" y="4"/>
                    <a:pt x="4" y="3"/>
                  </a:cubicBezTo>
                  <a:cubicBezTo>
                    <a:pt x="4" y="3"/>
                    <a:pt x="4" y="2"/>
                    <a:pt x="4" y="1"/>
                  </a:cubicBezTo>
                  <a:cubicBezTo>
                    <a:pt x="4" y="0"/>
                    <a:pt x="3" y="2"/>
                    <a:pt x="1" y="3"/>
                  </a:cubicBezTo>
                  <a:cubicBezTo>
                    <a:pt x="0" y="5"/>
                    <a:pt x="0" y="6"/>
                    <a:pt x="1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47" name="Freeform 80"/>
            <p:cNvSpPr/>
            <p:nvPr/>
          </p:nvSpPr>
          <p:spPr bwMode="auto">
            <a:xfrm>
              <a:off x="2955849" y="3115287"/>
              <a:ext cx="134721" cy="138931"/>
            </a:xfrm>
            <a:custGeom>
              <a:gdLst>
                <a:gd fmla="*/ 16 w 27" name="T0"/>
                <a:gd fmla="*/ 11 h 28" name="T1"/>
                <a:gd fmla="*/ 16 w 27" name="T2"/>
                <a:gd fmla="*/ 9 h 28" name="T3"/>
                <a:gd fmla="*/ 12 w 27" name="T4"/>
                <a:gd fmla="*/ 11 h 28" name="T5"/>
                <a:gd fmla="*/ 14 w 27" name="T6"/>
                <a:gd fmla="*/ 7 h 28" name="T7"/>
                <a:gd fmla="*/ 17 w 27" name="T8"/>
                <a:gd fmla="*/ 4 h 28" name="T9"/>
                <a:gd fmla="*/ 17 w 27" name="T10"/>
                <a:gd fmla="*/ 2 h 28" name="T11"/>
                <a:gd fmla="*/ 19 w 27" name="T12"/>
                <a:gd fmla="*/ 0 h 28" name="T13"/>
                <a:gd fmla="*/ 14 w 27" name="T14"/>
                <a:gd fmla="*/ 2 h 28" name="T15"/>
                <a:gd fmla="*/ 10 w 27" name="T16"/>
                <a:gd fmla="*/ 6 h 28" name="T17"/>
                <a:gd fmla="*/ 7 w 27" name="T18"/>
                <a:gd fmla="*/ 12 h 28" name="T19"/>
                <a:gd fmla="*/ 7 w 27" name="T20"/>
                <a:gd fmla="*/ 14 h 28" name="T21"/>
                <a:gd fmla="*/ 5 w 27" name="T22"/>
                <a:gd fmla="*/ 15 h 28" name="T23"/>
                <a:gd fmla="*/ 2 w 27" name="T24"/>
                <a:gd fmla="*/ 18 h 28" name="T25"/>
                <a:gd fmla="*/ 3 w 27" name="T26"/>
                <a:gd fmla="*/ 18 h 28" name="T27"/>
                <a:gd fmla="*/ 1 w 27" name="T28"/>
                <a:gd fmla="*/ 21 h 28" name="T29"/>
                <a:gd fmla="*/ 4 w 27" name="T30"/>
                <a:gd fmla="*/ 23 h 28" name="T31"/>
                <a:gd fmla="*/ 12 w 27" name="T32"/>
                <a:gd fmla="*/ 22 h 28" name="T33"/>
                <a:gd fmla="*/ 12 w 27" name="T34"/>
                <a:gd fmla="*/ 24 h 28" name="T35"/>
                <a:gd fmla="*/ 12 w 27" name="T36"/>
                <a:gd fmla="*/ 26 h 28" name="T37"/>
                <a:gd fmla="*/ 15 w 27" name="T38"/>
                <a:gd fmla="*/ 27 h 28" name="T39"/>
                <a:gd fmla="*/ 17 w 27" name="T40"/>
                <a:gd fmla="*/ 24 h 28" name="T41"/>
                <a:gd fmla="*/ 19 w 27" name="T42"/>
                <a:gd fmla="*/ 23 h 28" name="T43"/>
                <a:gd fmla="*/ 21 w 27" name="T44"/>
                <a:gd fmla="*/ 21 h 28" name="T45"/>
                <a:gd fmla="*/ 21 w 27" name="T46"/>
                <a:gd fmla="*/ 23 h 28" name="T47"/>
                <a:gd fmla="*/ 20 w 27" name="T48"/>
                <a:gd fmla="*/ 26 h 28" name="T49"/>
                <a:gd fmla="*/ 23 w 27" name="T50"/>
                <a:gd fmla="*/ 25 h 28" name="T51"/>
                <a:gd fmla="*/ 24 w 27" name="T52"/>
                <a:gd fmla="*/ 28 h 28" name="T53"/>
                <a:gd fmla="*/ 26 w 27" name="T54"/>
                <a:gd fmla="*/ 23 h 28" name="T55"/>
                <a:gd fmla="*/ 25 w 27" name="T56"/>
                <a:gd fmla="*/ 23 h 28" name="T57"/>
                <a:gd fmla="*/ 26 w 27" name="T58"/>
                <a:gd fmla="*/ 20 h 28" name="T59"/>
                <a:gd fmla="*/ 23 w 27" name="T60"/>
                <a:gd fmla="*/ 21 h 28" name="T61"/>
                <a:gd fmla="*/ 25 w 27" name="T62"/>
                <a:gd fmla="*/ 18 h 28" name="T63"/>
                <a:gd fmla="*/ 24 w 27" name="T64"/>
                <a:gd fmla="*/ 18 h 28" name="T65"/>
                <a:gd fmla="*/ 24 w 27" name="T66"/>
                <a:gd fmla="*/ 16 h 28" name="T67"/>
                <a:gd fmla="*/ 25 w 27" name="T68"/>
                <a:gd fmla="*/ 13 h 28" name="T69"/>
                <a:gd fmla="*/ 21 w 27" name="T70"/>
                <a:gd fmla="*/ 13 h 28" name="T71"/>
                <a:gd fmla="*/ 18 w 27" name="T72"/>
                <a:gd fmla="*/ 13 h 28" name="T73"/>
                <a:gd fmla="*/ 16 w 27" name="T74"/>
                <a:gd fmla="*/ 11 h 28" name="T7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b="b" l="0" r="r" t="0"/>
              <a:pathLst>
                <a:path h="28" w="27">
                  <a:moveTo>
                    <a:pt x="16" y="11"/>
                  </a:moveTo>
                  <a:cubicBezTo>
                    <a:pt x="17" y="10"/>
                    <a:pt x="16" y="9"/>
                    <a:pt x="16" y="9"/>
                  </a:cubicBezTo>
                  <a:cubicBezTo>
                    <a:pt x="15" y="9"/>
                    <a:pt x="13" y="11"/>
                    <a:pt x="12" y="11"/>
                  </a:cubicBezTo>
                  <a:cubicBezTo>
                    <a:pt x="12" y="12"/>
                    <a:pt x="14" y="8"/>
                    <a:pt x="14" y="7"/>
                  </a:cubicBezTo>
                  <a:cubicBezTo>
                    <a:pt x="14" y="7"/>
                    <a:pt x="17" y="4"/>
                    <a:pt x="17" y="4"/>
                  </a:cubicBezTo>
                  <a:cubicBezTo>
                    <a:pt x="17" y="3"/>
                    <a:pt x="17" y="2"/>
                    <a:pt x="17" y="2"/>
                  </a:cubicBezTo>
                  <a:cubicBezTo>
                    <a:pt x="17" y="2"/>
                    <a:pt x="19" y="1"/>
                    <a:pt x="19" y="0"/>
                  </a:cubicBezTo>
                  <a:cubicBezTo>
                    <a:pt x="19" y="0"/>
                    <a:pt x="15" y="1"/>
                    <a:pt x="14" y="2"/>
                  </a:cubicBezTo>
                  <a:cubicBezTo>
                    <a:pt x="14" y="3"/>
                    <a:pt x="12" y="5"/>
                    <a:pt x="10" y="6"/>
                  </a:cubicBezTo>
                  <a:cubicBezTo>
                    <a:pt x="9" y="8"/>
                    <a:pt x="7" y="11"/>
                    <a:pt x="7" y="12"/>
                  </a:cubicBezTo>
                  <a:cubicBezTo>
                    <a:pt x="6" y="13"/>
                    <a:pt x="6" y="13"/>
                    <a:pt x="7" y="14"/>
                  </a:cubicBezTo>
                  <a:cubicBezTo>
                    <a:pt x="7" y="15"/>
                    <a:pt x="5" y="15"/>
                    <a:pt x="5" y="15"/>
                  </a:cubicBezTo>
                  <a:cubicBezTo>
                    <a:pt x="5" y="15"/>
                    <a:pt x="3" y="16"/>
                    <a:pt x="2" y="18"/>
                  </a:cubicBezTo>
                  <a:cubicBezTo>
                    <a:pt x="0" y="19"/>
                    <a:pt x="2" y="18"/>
                    <a:pt x="3" y="18"/>
                  </a:cubicBezTo>
                  <a:cubicBezTo>
                    <a:pt x="4" y="18"/>
                    <a:pt x="2" y="20"/>
                    <a:pt x="1" y="21"/>
                  </a:cubicBezTo>
                  <a:cubicBezTo>
                    <a:pt x="0" y="22"/>
                    <a:pt x="2" y="23"/>
                    <a:pt x="4" y="23"/>
                  </a:cubicBezTo>
                  <a:cubicBezTo>
                    <a:pt x="5" y="23"/>
                    <a:pt x="10" y="22"/>
                    <a:pt x="12" y="22"/>
                  </a:cubicBezTo>
                  <a:cubicBezTo>
                    <a:pt x="13" y="22"/>
                    <a:pt x="13" y="23"/>
                    <a:pt x="12" y="24"/>
                  </a:cubicBezTo>
                  <a:cubicBezTo>
                    <a:pt x="11" y="24"/>
                    <a:pt x="12" y="25"/>
                    <a:pt x="12" y="26"/>
                  </a:cubicBezTo>
                  <a:cubicBezTo>
                    <a:pt x="12" y="27"/>
                    <a:pt x="14" y="27"/>
                    <a:pt x="15" y="27"/>
                  </a:cubicBezTo>
                  <a:cubicBezTo>
                    <a:pt x="15" y="27"/>
                    <a:pt x="17" y="25"/>
                    <a:pt x="17" y="24"/>
                  </a:cubicBezTo>
                  <a:cubicBezTo>
                    <a:pt x="17" y="24"/>
                    <a:pt x="18" y="23"/>
                    <a:pt x="19" y="23"/>
                  </a:cubicBezTo>
                  <a:cubicBezTo>
                    <a:pt x="19" y="23"/>
                    <a:pt x="20" y="22"/>
                    <a:pt x="21" y="21"/>
                  </a:cubicBezTo>
                  <a:cubicBezTo>
                    <a:pt x="21" y="21"/>
                    <a:pt x="21" y="22"/>
                    <a:pt x="21" y="23"/>
                  </a:cubicBezTo>
                  <a:cubicBezTo>
                    <a:pt x="22" y="24"/>
                    <a:pt x="20" y="25"/>
                    <a:pt x="20" y="26"/>
                  </a:cubicBezTo>
                  <a:cubicBezTo>
                    <a:pt x="20" y="27"/>
                    <a:pt x="22" y="25"/>
                    <a:pt x="23" y="25"/>
                  </a:cubicBezTo>
                  <a:cubicBezTo>
                    <a:pt x="23" y="25"/>
                    <a:pt x="23" y="27"/>
                    <a:pt x="24" y="28"/>
                  </a:cubicBezTo>
                  <a:cubicBezTo>
                    <a:pt x="25" y="28"/>
                    <a:pt x="26" y="23"/>
                    <a:pt x="26" y="23"/>
                  </a:cubicBezTo>
                  <a:cubicBezTo>
                    <a:pt x="27" y="22"/>
                    <a:pt x="25" y="22"/>
                    <a:pt x="25" y="23"/>
                  </a:cubicBezTo>
                  <a:cubicBezTo>
                    <a:pt x="24" y="23"/>
                    <a:pt x="25" y="21"/>
                    <a:pt x="26" y="20"/>
                  </a:cubicBezTo>
                  <a:cubicBezTo>
                    <a:pt x="26" y="20"/>
                    <a:pt x="23" y="22"/>
                    <a:pt x="23" y="21"/>
                  </a:cubicBezTo>
                  <a:cubicBezTo>
                    <a:pt x="23" y="21"/>
                    <a:pt x="24" y="19"/>
                    <a:pt x="25" y="18"/>
                  </a:cubicBezTo>
                  <a:cubicBezTo>
                    <a:pt x="26" y="18"/>
                    <a:pt x="25" y="18"/>
                    <a:pt x="24" y="18"/>
                  </a:cubicBezTo>
                  <a:cubicBezTo>
                    <a:pt x="24" y="19"/>
                    <a:pt x="24" y="17"/>
                    <a:pt x="24" y="16"/>
                  </a:cubicBezTo>
                  <a:cubicBezTo>
                    <a:pt x="23" y="15"/>
                    <a:pt x="25" y="14"/>
                    <a:pt x="25" y="13"/>
                  </a:cubicBezTo>
                  <a:cubicBezTo>
                    <a:pt x="25" y="13"/>
                    <a:pt x="21" y="12"/>
                    <a:pt x="21" y="13"/>
                  </a:cubicBezTo>
                  <a:cubicBezTo>
                    <a:pt x="20" y="13"/>
                    <a:pt x="19" y="13"/>
                    <a:pt x="18" y="13"/>
                  </a:cubicBezTo>
                  <a:cubicBezTo>
                    <a:pt x="17" y="13"/>
                    <a:pt x="16" y="11"/>
                    <a:pt x="16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48" name="Freeform 81"/>
            <p:cNvSpPr/>
            <p:nvPr/>
          </p:nvSpPr>
          <p:spPr bwMode="auto">
            <a:xfrm>
              <a:off x="2635886" y="2780590"/>
              <a:ext cx="25260" cy="29471"/>
            </a:xfrm>
            <a:custGeom>
              <a:gdLst>
                <a:gd fmla="*/ 1 w 5" name="T0"/>
                <a:gd fmla="*/ 6 h 6" name="T1"/>
                <a:gd fmla="*/ 4 w 5" name="T2"/>
                <a:gd fmla="*/ 2 h 6" name="T3"/>
                <a:gd fmla="*/ 3 w 5" name="T4"/>
                <a:gd fmla="*/ 0 h 6" name="T5"/>
                <a:gd fmla="*/ 1 w 5" name="T6"/>
                <a:gd fmla="*/ 6 h 6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6" w="5">
                  <a:moveTo>
                    <a:pt x="1" y="6"/>
                  </a:moveTo>
                  <a:cubicBezTo>
                    <a:pt x="2" y="6"/>
                    <a:pt x="4" y="3"/>
                    <a:pt x="4" y="2"/>
                  </a:cubicBezTo>
                  <a:cubicBezTo>
                    <a:pt x="5" y="1"/>
                    <a:pt x="5" y="0"/>
                    <a:pt x="3" y="0"/>
                  </a:cubicBezTo>
                  <a:cubicBezTo>
                    <a:pt x="1" y="0"/>
                    <a:pt x="0" y="6"/>
                    <a:pt x="1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49" name="Freeform 82"/>
            <p:cNvSpPr/>
            <p:nvPr/>
          </p:nvSpPr>
          <p:spPr bwMode="auto">
            <a:xfrm>
              <a:off x="2572733" y="2759540"/>
              <a:ext cx="54731" cy="39995"/>
            </a:xfrm>
            <a:custGeom>
              <a:gdLst>
                <a:gd fmla="*/ 6 w 11" name="T0"/>
                <a:gd fmla="*/ 2 h 8" name="T1"/>
                <a:gd fmla="*/ 2 w 11" name="T2"/>
                <a:gd fmla="*/ 5 h 8" name="T3"/>
                <a:gd fmla="*/ 1 w 11" name="T4"/>
                <a:gd fmla="*/ 7 h 8" name="T5"/>
                <a:gd fmla="*/ 2 w 11" name="T6"/>
                <a:gd fmla="*/ 7 h 8" name="T7"/>
                <a:gd fmla="*/ 3 w 11" name="T8"/>
                <a:gd fmla="*/ 7 h 8" name="T9"/>
                <a:gd fmla="*/ 6 w 11" name="T10"/>
                <a:gd fmla="*/ 6 h 8" name="T11"/>
                <a:gd fmla="*/ 11 w 11" name="T12"/>
                <a:gd fmla="*/ 1 h 8" name="T13"/>
                <a:gd fmla="*/ 9 w 11" name="T14"/>
                <a:gd fmla="*/ 1 h 8" name="T15"/>
                <a:gd fmla="*/ 6 w 11" name="T16"/>
                <a:gd fmla="*/ 2 h 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8" w="11">
                  <a:moveTo>
                    <a:pt x="6" y="2"/>
                  </a:moveTo>
                  <a:cubicBezTo>
                    <a:pt x="5" y="2"/>
                    <a:pt x="3" y="4"/>
                    <a:pt x="2" y="5"/>
                  </a:cubicBezTo>
                  <a:cubicBezTo>
                    <a:pt x="1" y="6"/>
                    <a:pt x="0" y="7"/>
                    <a:pt x="1" y="7"/>
                  </a:cubicBezTo>
                  <a:cubicBezTo>
                    <a:pt x="1" y="8"/>
                    <a:pt x="1" y="7"/>
                    <a:pt x="2" y="7"/>
                  </a:cubicBezTo>
                  <a:cubicBezTo>
                    <a:pt x="2" y="6"/>
                    <a:pt x="2" y="7"/>
                    <a:pt x="3" y="7"/>
                  </a:cubicBezTo>
                  <a:cubicBezTo>
                    <a:pt x="4" y="7"/>
                    <a:pt x="4" y="6"/>
                    <a:pt x="6" y="6"/>
                  </a:cubicBezTo>
                  <a:cubicBezTo>
                    <a:pt x="8" y="5"/>
                    <a:pt x="11" y="2"/>
                    <a:pt x="11" y="1"/>
                  </a:cubicBezTo>
                  <a:cubicBezTo>
                    <a:pt x="11" y="0"/>
                    <a:pt x="10" y="1"/>
                    <a:pt x="9" y="1"/>
                  </a:cubicBezTo>
                  <a:cubicBezTo>
                    <a:pt x="8" y="2"/>
                    <a:pt x="8" y="1"/>
                    <a:pt x="6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50" name="Freeform 83"/>
            <p:cNvSpPr/>
            <p:nvPr/>
          </p:nvSpPr>
          <p:spPr bwMode="auto">
            <a:xfrm>
              <a:off x="2522214" y="2660604"/>
              <a:ext cx="128407" cy="105251"/>
            </a:xfrm>
            <a:custGeom>
              <a:gdLst>
                <a:gd fmla="*/ 26 w 26" name="T0"/>
                <a:gd fmla="*/ 15 h 21" name="T1"/>
                <a:gd fmla="*/ 23 w 26" name="T2"/>
                <a:gd fmla="*/ 13 h 21" name="T3"/>
                <a:gd fmla="*/ 21 w 26" name="T4"/>
                <a:gd fmla="*/ 14 h 21" name="T5"/>
                <a:gd fmla="*/ 21 w 26" name="T6"/>
                <a:gd fmla="*/ 9 h 21" name="T7"/>
                <a:gd fmla="*/ 18 w 26" name="T8"/>
                <a:gd fmla="*/ 7 h 21" name="T9"/>
                <a:gd fmla="*/ 16 w 26" name="T10"/>
                <a:gd fmla="*/ 5 h 21" name="T11"/>
                <a:gd fmla="*/ 14 w 26" name="T12"/>
                <a:gd fmla="*/ 3 h 21" name="T13"/>
                <a:gd fmla="*/ 12 w 26" name="T14"/>
                <a:gd fmla="*/ 5 h 21" name="T15"/>
                <a:gd fmla="*/ 13 w 26" name="T16"/>
                <a:gd fmla="*/ 2 h 21" name="T17"/>
                <a:gd fmla="*/ 12 w 26" name="T18"/>
                <a:gd fmla="*/ 0 h 21" name="T19"/>
                <a:gd fmla="*/ 10 w 26" name="T20"/>
                <a:gd fmla="*/ 2 h 21" name="T21"/>
                <a:gd fmla="*/ 7 w 26" name="T22"/>
                <a:gd fmla="*/ 11 h 21" name="T23"/>
                <a:gd fmla="*/ 3 w 26" name="T24"/>
                <a:gd fmla="*/ 14 h 21" name="T25"/>
                <a:gd fmla="*/ 1 w 26" name="T26"/>
                <a:gd fmla="*/ 16 h 21" name="T27"/>
                <a:gd fmla="*/ 5 w 26" name="T28"/>
                <a:gd fmla="*/ 17 h 21" name="T29"/>
                <a:gd fmla="*/ 5 w 26" name="T30"/>
                <a:gd fmla="*/ 21 h 21" name="T31"/>
                <a:gd fmla="*/ 10 w 26" name="T32"/>
                <a:gd fmla="*/ 20 h 21" name="T33"/>
                <a:gd fmla="*/ 13 w 26" name="T34"/>
                <a:gd fmla="*/ 16 h 21" name="T35"/>
                <a:gd fmla="*/ 13 w 26" name="T36"/>
                <a:gd fmla="*/ 15 h 21" name="T37"/>
                <a:gd fmla="*/ 17 w 26" name="T38"/>
                <a:gd fmla="*/ 12 h 21" name="T39"/>
                <a:gd fmla="*/ 17 w 26" name="T40"/>
                <a:gd fmla="*/ 14 h 21" name="T41"/>
                <a:gd fmla="*/ 18 w 26" name="T42"/>
                <a:gd fmla="*/ 16 h 21" name="T43"/>
                <a:gd fmla="*/ 23 w 26" name="T44"/>
                <a:gd fmla="*/ 17 h 21" name="T45"/>
                <a:gd fmla="*/ 26 w 26" name="T46"/>
                <a:gd fmla="*/ 15 h 21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21" w="26">
                  <a:moveTo>
                    <a:pt x="26" y="15"/>
                  </a:moveTo>
                  <a:cubicBezTo>
                    <a:pt x="26" y="14"/>
                    <a:pt x="25" y="13"/>
                    <a:pt x="23" y="13"/>
                  </a:cubicBezTo>
                  <a:cubicBezTo>
                    <a:pt x="22" y="13"/>
                    <a:pt x="22" y="14"/>
                    <a:pt x="21" y="14"/>
                  </a:cubicBezTo>
                  <a:cubicBezTo>
                    <a:pt x="20" y="15"/>
                    <a:pt x="22" y="9"/>
                    <a:pt x="21" y="9"/>
                  </a:cubicBezTo>
                  <a:cubicBezTo>
                    <a:pt x="20" y="8"/>
                    <a:pt x="18" y="8"/>
                    <a:pt x="18" y="7"/>
                  </a:cubicBezTo>
                  <a:cubicBezTo>
                    <a:pt x="17" y="6"/>
                    <a:pt x="17" y="5"/>
                    <a:pt x="16" y="5"/>
                  </a:cubicBezTo>
                  <a:cubicBezTo>
                    <a:pt x="15" y="4"/>
                    <a:pt x="15" y="3"/>
                    <a:pt x="14" y="3"/>
                  </a:cubicBezTo>
                  <a:cubicBezTo>
                    <a:pt x="13" y="2"/>
                    <a:pt x="14" y="4"/>
                    <a:pt x="12" y="5"/>
                  </a:cubicBezTo>
                  <a:cubicBezTo>
                    <a:pt x="11" y="5"/>
                    <a:pt x="13" y="2"/>
                    <a:pt x="13" y="2"/>
                  </a:cubicBezTo>
                  <a:cubicBezTo>
                    <a:pt x="13" y="1"/>
                    <a:pt x="13" y="0"/>
                    <a:pt x="12" y="0"/>
                  </a:cubicBezTo>
                  <a:cubicBezTo>
                    <a:pt x="11" y="0"/>
                    <a:pt x="10" y="1"/>
                    <a:pt x="10" y="2"/>
                  </a:cubicBezTo>
                  <a:cubicBezTo>
                    <a:pt x="9" y="3"/>
                    <a:pt x="7" y="10"/>
                    <a:pt x="7" y="11"/>
                  </a:cubicBezTo>
                  <a:cubicBezTo>
                    <a:pt x="7" y="13"/>
                    <a:pt x="5" y="13"/>
                    <a:pt x="3" y="14"/>
                  </a:cubicBezTo>
                  <a:cubicBezTo>
                    <a:pt x="0" y="15"/>
                    <a:pt x="0" y="15"/>
                    <a:pt x="1" y="16"/>
                  </a:cubicBezTo>
                  <a:cubicBezTo>
                    <a:pt x="1" y="17"/>
                    <a:pt x="4" y="17"/>
                    <a:pt x="5" y="17"/>
                  </a:cubicBezTo>
                  <a:cubicBezTo>
                    <a:pt x="6" y="17"/>
                    <a:pt x="3" y="21"/>
                    <a:pt x="5" y="21"/>
                  </a:cubicBezTo>
                  <a:cubicBezTo>
                    <a:pt x="6" y="21"/>
                    <a:pt x="10" y="20"/>
                    <a:pt x="10" y="20"/>
                  </a:cubicBezTo>
                  <a:cubicBezTo>
                    <a:pt x="10" y="20"/>
                    <a:pt x="12" y="17"/>
                    <a:pt x="13" y="16"/>
                  </a:cubicBezTo>
                  <a:cubicBezTo>
                    <a:pt x="14" y="16"/>
                    <a:pt x="13" y="15"/>
                    <a:pt x="13" y="15"/>
                  </a:cubicBezTo>
                  <a:cubicBezTo>
                    <a:pt x="13" y="14"/>
                    <a:pt x="16" y="12"/>
                    <a:pt x="17" y="12"/>
                  </a:cubicBezTo>
                  <a:cubicBezTo>
                    <a:pt x="18" y="12"/>
                    <a:pt x="17" y="14"/>
                    <a:pt x="17" y="14"/>
                  </a:cubicBezTo>
                  <a:cubicBezTo>
                    <a:pt x="16" y="15"/>
                    <a:pt x="17" y="15"/>
                    <a:pt x="18" y="16"/>
                  </a:cubicBezTo>
                  <a:cubicBezTo>
                    <a:pt x="20" y="16"/>
                    <a:pt x="21" y="17"/>
                    <a:pt x="23" y="17"/>
                  </a:cubicBezTo>
                  <a:cubicBezTo>
                    <a:pt x="24" y="17"/>
                    <a:pt x="26" y="15"/>
                    <a:pt x="26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51" name="Freeform 84"/>
            <p:cNvSpPr/>
            <p:nvPr/>
          </p:nvSpPr>
          <p:spPr bwMode="auto">
            <a:xfrm>
              <a:off x="2686406" y="2744803"/>
              <a:ext cx="25260" cy="21051"/>
            </a:xfrm>
            <a:custGeom>
              <a:gdLst>
                <a:gd fmla="*/ 1 w 5" name="T0"/>
                <a:gd fmla="*/ 0 h 4" name="T1"/>
                <a:gd fmla="*/ 1 w 5" name="T2"/>
                <a:gd fmla="*/ 3 h 4" name="T3"/>
                <a:gd fmla="*/ 4 w 5" name="T4"/>
                <a:gd fmla="*/ 2 h 4" name="T5"/>
                <a:gd fmla="*/ 3 w 5" name="T6"/>
                <a:gd fmla="*/ 1 h 4" name="T7"/>
                <a:gd fmla="*/ 1 w 5" name="T8"/>
                <a:gd fmla="*/ 0 h 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" w="5">
                  <a:moveTo>
                    <a:pt x="1" y="0"/>
                  </a:moveTo>
                  <a:cubicBezTo>
                    <a:pt x="0" y="1"/>
                    <a:pt x="0" y="2"/>
                    <a:pt x="1" y="3"/>
                  </a:cubicBezTo>
                  <a:cubicBezTo>
                    <a:pt x="2" y="4"/>
                    <a:pt x="3" y="3"/>
                    <a:pt x="4" y="2"/>
                  </a:cubicBezTo>
                  <a:cubicBezTo>
                    <a:pt x="5" y="2"/>
                    <a:pt x="3" y="1"/>
                    <a:pt x="3" y="1"/>
                  </a:cubicBezTo>
                  <a:cubicBezTo>
                    <a:pt x="2" y="1"/>
                    <a:pt x="2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52" name="Freeform 85"/>
            <p:cNvSpPr/>
            <p:nvPr/>
          </p:nvSpPr>
          <p:spPr bwMode="auto">
            <a:xfrm>
              <a:off x="2707457" y="2740594"/>
              <a:ext cx="18945" cy="10525"/>
            </a:xfrm>
            <a:custGeom>
              <a:gdLst>
                <a:gd fmla="*/ 1 w 4" name="T0"/>
                <a:gd fmla="*/ 0 h 2" name="T1"/>
                <a:gd fmla="*/ 3 w 4" name="T2"/>
                <a:gd fmla="*/ 2 h 2" name="T3"/>
                <a:gd fmla="*/ 2 w 4" name="T4"/>
                <a:gd fmla="*/ 0 h 2" name="T5"/>
                <a:gd fmla="*/ 1 w 4" name="T6"/>
                <a:gd fmla="*/ 0 h 2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" w="4">
                  <a:moveTo>
                    <a:pt x="1" y="0"/>
                  </a:moveTo>
                  <a:cubicBezTo>
                    <a:pt x="0" y="1"/>
                    <a:pt x="1" y="2"/>
                    <a:pt x="3" y="2"/>
                  </a:cubicBezTo>
                  <a:cubicBezTo>
                    <a:pt x="4" y="2"/>
                    <a:pt x="3" y="1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53" name="Freeform 86"/>
            <p:cNvSpPr/>
            <p:nvPr/>
          </p:nvSpPr>
          <p:spPr bwMode="auto">
            <a:xfrm>
              <a:off x="2776922" y="2570087"/>
              <a:ext cx="29471" cy="25260"/>
            </a:xfrm>
            <a:custGeom>
              <a:gdLst>
                <a:gd fmla="*/ 2 w 6" name="T0"/>
                <a:gd fmla="*/ 5 h 5" name="T1"/>
                <a:gd fmla="*/ 5 w 6" name="T2"/>
                <a:gd fmla="*/ 3 h 5" name="T3"/>
                <a:gd fmla="*/ 4 w 6" name="T4"/>
                <a:gd fmla="*/ 0 h 5" name="T5"/>
                <a:gd fmla="*/ 0 w 6" name="T6"/>
                <a:gd fmla="*/ 2 h 5" name="T7"/>
                <a:gd fmla="*/ 2 w 6" name="T8"/>
                <a:gd fmla="*/ 5 h 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" w="6">
                  <a:moveTo>
                    <a:pt x="2" y="5"/>
                  </a:moveTo>
                  <a:cubicBezTo>
                    <a:pt x="3" y="5"/>
                    <a:pt x="4" y="4"/>
                    <a:pt x="5" y="3"/>
                  </a:cubicBezTo>
                  <a:cubicBezTo>
                    <a:pt x="5" y="3"/>
                    <a:pt x="6" y="0"/>
                    <a:pt x="4" y="0"/>
                  </a:cubicBezTo>
                  <a:cubicBezTo>
                    <a:pt x="2" y="0"/>
                    <a:pt x="0" y="1"/>
                    <a:pt x="0" y="2"/>
                  </a:cubicBezTo>
                  <a:cubicBezTo>
                    <a:pt x="0" y="3"/>
                    <a:pt x="0" y="5"/>
                    <a:pt x="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54" name="Freeform 87"/>
            <p:cNvSpPr/>
            <p:nvPr/>
          </p:nvSpPr>
          <p:spPr bwMode="auto">
            <a:xfrm>
              <a:off x="2696931" y="2490096"/>
              <a:ext cx="33680" cy="21051"/>
            </a:xfrm>
            <a:custGeom>
              <a:gdLst>
                <a:gd fmla="*/ 7 w 7" name="T0"/>
                <a:gd fmla="*/ 4 h 4" name="T1"/>
                <a:gd fmla="*/ 7 w 7" name="T2"/>
                <a:gd fmla="*/ 1 h 4" name="T3"/>
                <a:gd fmla="*/ 2 w 7" name="T4"/>
                <a:gd fmla="*/ 1 h 4" name="T5"/>
                <a:gd fmla="*/ 3 w 7" name="T6"/>
                <a:gd fmla="*/ 3 h 4" name="T7"/>
                <a:gd fmla="*/ 7 w 7" name="T8"/>
                <a:gd fmla="*/ 4 h 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" w="7">
                  <a:moveTo>
                    <a:pt x="7" y="4"/>
                  </a:moveTo>
                  <a:cubicBezTo>
                    <a:pt x="7" y="3"/>
                    <a:pt x="7" y="2"/>
                    <a:pt x="7" y="1"/>
                  </a:cubicBezTo>
                  <a:cubicBezTo>
                    <a:pt x="7" y="0"/>
                    <a:pt x="3" y="1"/>
                    <a:pt x="2" y="1"/>
                  </a:cubicBezTo>
                  <a:cubicBezTo>
                    <a:pt x="0" y="1"/>
                    <a:pt x="2" y="2"/>
                    <a:pt x="3" y="3"/>
                  </a:cubicBezTo>
                  <a:cubicBezTo>
                    <a:pt x="4" y="4"/>
                    <a:pt x="6" y="4"/>
                    <a:pt x="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55" name="Freeform 88"/>
            <p:cNvSpPr/>
            <p:nvPr/>
          </p:nvSpPr>
          <p:spPr bwMode="auto">
            <a:xfrm>
              <a:off x="2915853" y="2799533"/>
              <a:ext cx="29471" cy="21051"/>
            </a:xfrm>
            <a:custGeom>
              <a:gdLst>
                <a:gd fmla="*/ 3 w 6" name="T0"/>
                <a:gd fmla="*/ 0 h 4" name="T1"/>
                <a:gd fmla="*/ 1 w 6" name="T2"/>
                <a:gd fmla="*/ 1 h 4" name="T3"/>
                <a:gd fmla="*/ 2 w 6" name="T4"/>
                <a:gd fmla="*/ 4 h 4" name="T5"/>
                <a:gd fmla="*/ 5 w 6" name="T6"/>
                <a:gd fmla="*/ 2 h 4" name="T7"/>
                <a:gd fmla="*/ 3 w 6" name="T8"/>
                <a:gd fmla="*/ 2 h 4" name="T9"/>
                <a:gd fmla="*/ 3 w 6" name="T10"/>
                <a:gd fmla="*/ 0 h 4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4" w="6">
                  <a:moveTo>
                    <a:pt x="3" y="0"/>
                  </a:moveTo>
                  <a:cubicBezTo>
                    <a:pt x="3" y="0"/>
                    <a:pt x="1" y="1"/>
                    <a:pt x="1" y="1"/>
                  </a:cubicBezTo>
                  <a:cubicBezTo>
                    <a:pt x="0" y="2"/>
                    <a:pt x="1" y="4"/>
                    <a:pt x="2" y="4"/>
                  </a:cubicBezTo>
                  <a:cubicBezTo>
                    <a:pt x="4" y="4"/>
                    <a:pt x="4" y="3"/>
                    <a:pt x="5" y="2"/>
                  </a:cubicBezTo>
                  <a:cubicBezTo>
                    <a:pt x="6" y="2"/>
                    <a:pt x="4" y="2"/>
                    <a:pt x="3" y="2"/>
                  </a:cubicBezTo>
                  <a:cubicBezTo>
                    <a:pt x="3" y="2"/>
                    <a:pt x="3" y="1"/>
                    <a:pt x="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56" name="Freeform 89"/>
            <p:cNvSpPr/>
            <p:nvPr/>
          </p:nvSpPr>
          <p:spPr bwMode="auto">
            <a:xfrm>
              <a:off x="2566420" y="2296435"/>
              <a:ext cx="473629" cy="513624"/>
            </a:xfrm>
            <a:custGeom>
              <a:gdLst>
                <a:gd fmla="*/ 5 w 95" name="T0"/>
                <a:gd fmla="*/ 27 h 103" name="T1"/>
                <a:gd fmla="*/ 8 w 95" name="T2"/>
                <a:gd fmla="*/ 32 h 103" name="T3"/>
                <a:gd fmla="*/ 11 w 95" name="T4"/>
                <a:gd fmla="*/ 36 h 103" name="T5"/>
                <a:gd fmla="*/ 23 w 95" name="T6"/>
                <a:gd fmla="*/ 39 h 103" name="T7"/>
                <a:gd fmla="*/ 33 w 95" name="T8"/>
                <a:gd fmla="*/ 38 h 103" name="T9"/>
                <a:gd fmla="*/ 43 w 95" name="T10"/>
                <a:gd fmla="*/ 39 h 103" name="T11"/>
                <a:gd fmla="*/ 50 w 95" name="T12"/>
                <a:gd fmla="*/ 46 h 103" name="T13"/>
                <a:gd fmla="*/ 52 w 95" name="T14"/>
                <a:gd fmla="*/ 55 h 103" name="T15"/>
                <a:gd fmla="*/ 49 w 95" name="T16"/>
                <a:gd fmla="*/ 64 h 103" name="T17"/>
                <a:gd fmla="*/ 42 w 95" name="T18"/>
                <a:gd fmla="*/ 74 h 103" name="T19"/>
                <a:gd fmla="*/ 30 w 95" name="T20"/>
                <a:gd fmla="*/ 74 h 103" name="T21"/>
                <a:gd fmla="*/ 29 w 95" name="T22"/>
                <a:gd fmla="*/ 85 h 103" name="T23"/>
                <a:gd fmla="*/ 44 w 95" name="T24"/>
                <a:gd fmla="*/ 84 h 103" name="T25"/>
                <a:gd fmla="*/ 51 w 95" name="T26"/>
                <a:gd fmla="*/ 90 h 103" name="T27"/>
                <a:gd fmla="*/ 54 w 95" name="T28"/>
                <a:gd fmla="*/ 97 h 103" name="T29"/>
                <a:gd fmla="*/ 63 w 95" name="T30"/>
                <a:gd fmla="*/ 99 h 103" name="T31"/>
                <a:gd fmla="*/ 69 w 95" name="T32"/>
                <a:gd fmla="*/ 96 h 103" name="T33"/>
                <a:gd fmla="*/ 63 w 95" name="T34"/>
                <a:gd fmla="*/ 91 h 103" name="T35"/>
                <a:gd fmla="*/ 66 w 95" name="T36"/>
                <a:gd fmla="*/ 90 h 103" name="T37"/>
                <a:gd fmla="*/ 74 w 95" name="T38"/>
                <a:gd fmla="*/ 95 h 103" name="T39"/>
                <a:gd fmla="*/ 78 w 95" name="T40"/>
                <a:gd fmla="*/ 97 h 103" name="T41"/>
                <a:gd fmla="*/ 78 w 95" name="T42"/>
                <a:gd fmla="*/ 92 h 103" name="T43"/>
                <a:gd fmla="*/ 77 w 95" name="T44"/>
                <a:gd fmla="*/ 86 h 103" name="T45"/>
                <a:gd fmla="*/ 72 w 95" name="T46"/>
                <a:gd fmla="*/ 80 h 103" name="T47"/>
                <a:gd fmla="*/ 70 w 95" name="T48"/>
                <a:gd fmla="*/ 75 h 103" name="T49"/>
                <a:gd fmla="*/ 70 w 95" name="T50"/>
                <a:gd fmla="*/ 71 h 103" name="T51"/>
                <a:gd fmla="*/ 75 w 95" name="T52"/>
                <a:gd fmla="*/ 69 h 103" name="T53"/>
                <a:gd fmla="*/ 79 w 95" name="T54"/>
                <a:gd fmla="*/ 72 h 103" name="T55"/>
                <a:gd fmla="*/ 80 w 95" name="T56"/>
                <a:gd fmla="*/ 76 h 103" name="T57"/>
                <a:gd fmla="*/ 84 w 95" name="T58"/>
                <a:gd fmla="*/ 77 h 103" name="T59"/>
                <a:gd fmla="*/ 89 w 95" name="T60"/>
                <a:gd fmla="*/ 74 h 103" name="T61"/>
                <a:gd fmla="*/ 92 w 95" name="T62"/>
                <a:gd fmla="*/ 67 h 103" name="T63"/>
                <a:gd fmla="*/ 91 w 95" name="T64"/>
                <a:gd fmla="*/ 65 h 103" name="T65"/>
                <a:gd fmla="*/ 86 w 95" name="T66"/>
                <a:gd fmla="*/ 63 h 103" name="T67"/>
                <a:gd fmla="*/ 85 w 95" name="T68"/>
                <a:gd fmla="*/ 62 h 103" name="T69"/>
                <a:gd fmla="*/ 81 w 95" name="T70"/>
                <a:gd fmla="*/ 56 h 103" name="T71"/>
                <a:gd fmla="*/ 76 w 95" name="T72"/>
                <a:gd fmla="*/ 52 h 103" name="T73"/>
                <a:gd fmla="*/ 72 w 95" name="T74"/>
                <a:gd fmla="*/ 49 h 103" name="T75"/>
                <a:gd fmla="*/ 76 w 95" name="T76"/>
                <a:gd fmla="*/ 46 h 103" name="T77"/>
                <a:gd fmla="*/ 78 w 95" name="T78"/>
                <a:gd fmla="*/ 41 h 103" name="T79"/>
                <a:gd fmla="*/ 73 w 95" name="T80"/>
                <a:gd fmla="*/ 35 h 103" name="T81"/>
                <a:gd fmla="*/ 69 w 95" name="T82"/>
                <a:gd fmla="*/ 30 h 103" name="T83"/>
                <a:gd fmla="*/ 63 w 95" name="T84"/>
                <a:gd fmla="*/ 26 h 103" name="T85"/>
                <a:gd fmla="*/ 56 w 95" name="T86"/>
                <a:gd fmla="*/ 21 h 103" name="T87"/>
                <a:gd fmla="*/ 50 w 95" name="T88"/>
                <a:gd fmla="*/ 15 h 103" name="T89"/>
                <a:gd fmla="*/ 40 w 95" name="T90"/>
                <a:gd fmla="*/ 17 h 103" name="T91"/>
                <a:gd fmla="*/ 35 w 95" name="T92"/>
                <a:gd fmla="*/ 16 h 103" name="T93"/>
                <a:gd fmla="*/ 30 w 95" name="T94"/>
                <a:gd fmla="*/ 16 h 103" name="T95"/>
                <a:gd fmla="*/ 35 w 95" name="T96"/>
                <a:gd fmla="*/ 7 h 103" name="T97"/>
                <a:gd fmla="*/ 31 w 95" name="T98"/>
                <a:gd fmla="*/ 2 h 103" name="T99"/>
                <a:gd fmla="*/ 29 w 95" name="T100"/>
                <a:gd fmla="*/ 5 h 103" name="T101"/>
                <a:gd fmla="*/ 23 w 95" name="T102"/>
                <a:gd fmla="*/ 8 h 103" name="T103"/>
                <a:gd fmla="*/ 20 w 95" name="T104"/>
                <a:gd fmla="*/ 16 h 103" name="T105"/>
                <a:gd fmla="*/ 27 w 95" name="T106"/>
                <a:gd fmla="*/ 26 h 103" name="T107"/>
                <a:gd fmla="*/ 22 w 95" name="T108"/>
                <a:gd fmla="*/ 27 h 103" name="T109"/>
                <a:gd fmla="*/ 19 w 95" name="T110"/>
                <a:gd fmla="*/ 23 h 103" name="T111"/>
                <a:gd fmla="*/ 24 w 95" name="T112"/>
                <a:gd fmla="*/ 3 h 103" name="T113"/>
                <a:gd fmla="*/ 12 w 95" name="T114"/>
                <a:gd fmla="*/ 3 h 103" name="T115"/>
                <a:gd fmla="*/ 1 w 95" name="T116"/>
                <a:gd fmla="*/ 17 h 103" name="T1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b="b" l="0" r="r" t="0"/>
              <a:pathLst>
                <a:path h="103" w="95">
                  <a:moveTo>
                    <a:pt x="1" y="22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4"/>
                    <a:pt x="2" y="25"/>
                    <a:pt x="2" y="26"/>
                  </a:cubicBezTo>
                  <a:cubicBezTo>
                    <a:pt x="3" y="27"/>
                    <a:pt x="4" y="27"/>
                    <a:pt x="5" y="27"/>
                  </a:cubicBezTo>
                  <a:cubicBezTo>
                    <a:pt x="7" y="28"/>
                    <a:pt x="8" y="29"/>
                    <a:pt x="8" y="29"/>
                  </a:cubicBezTo>
                  <a:cubicBezTo>
                    <a:pt x="8" y="30"/>
                    <a:pt x="5" y="29"/>
                    <a:pt x="4" y="29"/>
                  </a:cubicBezTo>
                  <a:cubicBezTo>
                    <a:pt x="4" y="29"/>
                    <a:pt x="4" y="30"/>
                    <a:pt x="5" y="32"/>
                  </a:cubicBezTo>
                  <a:cubicBezTo>
                    <a:pt x="6" y="33"/>
                    <a:pt x="6" y="32"/>
                    <a:pt x="8" y="32"/>
                  </a:cubicBezTo>
                  <a:cubicBezTo>
                    <a:pt x="9" y="33"/>
                    <a:pt x="9" y="34"/>
                    <a:pt x="9" y="34"/>
                  </a:cubicBezTo>
                  <a:cubicBezTo>
                    <a:pt x="9" y="35"/>
                    <a:pt x="6" y="33"/>
                    <a:pt x="7" y="34"/>
                  </a:cubicBezTo>
                  <a:cubicBezTo>
                    <a:pt x="7" y="34"/>
                    <a:pt x="8" y="36"/>
                    <a:pt x="9" y="36"/>
                  </a:cubicBezTo>
                  <a:cubicBezTo>
                    <a:pt x="10" y="37"/>
                    <a:pt x="10" y="36"/>
                    <a:pt x="11" y="36"/>
                  </a:cubicBezTo>
                  <a:cubicBezTo>
                    <a:pt x="12" y="36"/>
                    <a:pt x="12" y="37"/>
                    <a:pt x="13" y="37"/>
                  </a:cubicBezTo>
                  <a:cubicBezTo>
                    <a:pt x="13" y="37"/>
                    <a:pt x="14" y="36"/>
                    <a:pt x="15" y="36"/>
                  </a:cubicBezTo>
                  <a:cubicBezTo>
                    <a:pt x="16" y="36"/>
                    <a:pt x="16" y="38"/>
                    <a:pt x="17" y="38"/>
                  </a:cubicBezTo>
                  <a:cubicBezTo>
                    <a:pt x="18" y="39"/>
                    <a:pt x="22" y="39"/>
                    <a:pt x="23" y="39"/>
                  </a:cubicBezTo>
                  <a:cubicBezTo>
                    <a:pt x="24" y="39"/>
                    <a:pt x="24" y="39"/>
                    <a:pt x="24" y="39"/>
                  </a:cubicBezTo>
                  <a:cubicBezTo>
                    <a:pt x="25" y="39"/>
                    <a:pt x="25" y="39"/>
                    <a:pt x="26" y="39"/>
                  </a:cubicBezTo>
                  <a:cubicBezTo>
                    <a:pt x="27" y="38"/>
                    <a:pt x="26" y="39"/>
                    <a:pt x="27" y="39"/>
                  </a:cubicBezTo>
                  <a:cubicBezTo>
                    <a:pt x="27" y="39"/>
                    <a:pt x="32" y="38"/>
                    <a:pt x="33" y="38"/>
                  </a:cubicBezTo>
                  <a:cubicBezTo>
                    <a:pt x="34" y="38"/>
                    <a:pt x="37" y="38"/>
                    <a:pt x="37" y="38"/>
                  </a:cubicBezTo>
                  <a:cubicBezTo>
                    <a:pt x="38" y="38"/>
                    <a:pt x="39" y="40"/>
                    <a:pt x="40" y="41"/>
                  </a:cubicBezTo>
                  <a:cubicBezTo>
                    <a:pt x="41" y="41"/>
                    <a:pt x="41" y="40"/>
                    <a:pt x="41" y="40"/>
                  </a:cubicBezTo>
                  <a:cubicBezTo>
                    <a:pt x="41" y="39"/>
                    <a:pt x="43" y="39"/>
                    <a:pt x="43" y="39"/>
                  </a:cubicBezTo>
                  <a:cubicBezTo>
                    <a:pt x="44" y="39"/>
                    <a:pt x="44" y="39"/>
                    <a:pt x="43" y="40"/>
                  </a:cubicBezTo>
                  <a:cubicBezTo>
                    <a:pt x="43" y="41"/>
                    <a:pt x="43" y="42"/>
                    <a:pt x="43" y="43"/>
                  </a:cubicBezTo>
                  <a:cubicBezTo>
                    <a:pt x="44" y="44"/>
                    <a:pt x="45" y="44"/>
                    <a:pt x="46" y="45"/>
                  </a:cubicBezTo>
                  <a:cubicBezTo>
                    <a:pt x="47" y="45"/>
                    <a:pt x="49" y="46"/>
                    <a:pt x="50" y="46"/>
                  </a:cubicBezTo>
                  <a:cubicBezTo>
                    <a:pt x="51" y="46"/>
                    <a:pt x="52" y="46"/>
                    <a:pt x="51" y="47"/>
                  </a:cubicBezTo>
                  <a:cubicBezTo>
                    <a:pt x="50" y="47"/>
                    <a:pt x="50" y="50"/>
                    <a:pt x="50" y="51"/>
                  </a:cubicBezTo>
                  <a:cubicBezTo>
                    <a:pt x="51" y="52"/>
                    <a:pt x="51" y="53"/>
                    <a:pt x="52" y="53"/>
                  </a:cubicBezTo>
                  <a:cubicBezTo>
                    <a:pt x="53" y="53"/>
                    <a:pt x="53" y="53"/>
                    <a:pt x="52" y="55"/>
                  </a:cubicBezTo>
                  <a:cubicBezTo>
                    <a:pt x="52" y="57"/>
                    <a:pt x="54" y="59"/>
                    <a:pt x="53" y="60"/>
                  </a:cubicBezTo>
                  <a:cubicBezTo>
                    <a:pt x="53" y="61"/>
                    <a:pt x="52" y="61"/>
                    <a:pt x="51" y="61"/>
                  </a:cubicBezTo>
                  <a:cubicBezTo>
                    <a:pt x="51" y="61"/>
                    <a:pt x="52" y="62"/>
                    <a:pt x="52" y="63"/>
                  </a:cubicBezTo>
                  <a:cubicBezTo>
                    <a:pt x="53" y="63"/>
                    <a:pt x="50" y="64"/>
                    <a:pt x="49" y="64"/>
                  </a:cubicBezTo>
                  <a:cubicBezTo>
                    <a:pt x="48" y="64"/>
                    <a:pt x="45" y="66"/>
                    <a:pt x="45" y="67"/>
                  </a:cubicBezTo>
                  <a:cubicBezTo>
                    <a:pt x="45" y="68"/>
                    <a:pt x="46" y="71"/>
                    <a:pt x="47" y="72"/>
                  </a:cubicBezTo>
                  <a:cubicBezTo>
                    <a:pt x="47" y="73"/>
                    <a:pt x="45" y="73"/>
                    <a:pt x="44" y="74"/>
                  </a:cubicBezTo>
                  <a:cubicBezTo>
                    <a:pt x="42" y="74"/>
                    <a:pt x="43" y="74"/>
                    <a:pt x="42" y="74"/>
                  </a:cubicBezTo>
                  <a:cubicBezTo>
                    <a:pt x="41" y="73"/>
                    <a:pt x="40" y="74"/>
                    <a:pt x="39" y="74"/>
                  </a:cubicBezTo>
                  <a:cubicBezTo>
                    <a:pt x="38" y="74"/>
                    <a:pt x="37" y="73"/>
                    <a:pt x="36" y="73"/>
                  </a:cubicBezTo>
                  <a:cubicBezTo>
                    <a:pt x="36" y="72"/>
                    <a:pt x="33" y="73"/>
                    <a:pt x="32" y="73"/>
                  </a:cubicBezTo>
                  <a:cubicBezTo>
                    <a:pt x="32" y="73"/>
                    <a:pt x="31" y="74"/>
                    <a:pt x="30" y="74"/>
                  </a:cubicBezTo>
                  <a:cubicBezTo>
                    <a:pt x="29" y="75"/>
                    <a:pt x="31" y="75"/>
                    <a:pt x="31" y="76"/>
                  </a:cubicBezTo>
                  <a:cubicBezTo>
                    <a:pt x="32" y="76"/>
                    <a:pt x="31" y="78"/>
                    <a:pt x="30" y="79"/>
                  </a:cubicBezTo>
                  <a:cubicBezTo>
                    <a:pt x="30" y="79"/>
                    <a:pt x="28" y="80"/>
                    <a:pt x="27" y="81"/>
                  </a:cubicBezTo>
                  <a:cubicBezTo>
                    <a:pt x="27" y="81"/>
                    <a:pt x="28" y="84"/>
                    <a:pt x="29" y="85"/>
                  </a:cubicBezTo>
                  <a:cubicBezTo>
                    <a:pt x="29" y="85"/>
                    <a:pt x="32" y="86"/>
                    <a:pt x="33" y="85"/>
                  </a:cubicBezTo>
                  <a:cubicBezTo>
                    <a:pt x="34" y="85"/>
                    <a:pt x="38" y="83"/>
                    <a:pt x="39" y="83"/>
                  </a:cubicBezTo>
                  <a:cubicBezTo>
                    <a:pt x="40" y="83"/>
                    <a:pt x="41" y="84"/>
                    <a:pt x="42" y="84"/>
                  </a:cubicBezTo>
                  <a:cubicBezTo>
                    <a:pt x="43" y="85"/>
                    <a:pt x="43" y="85"/>
                    <a:pt x="44" y="84"/>
                  </a:cubicBezTo>
                  <a:cubicBezTo>
                    <a:pt x="44" y="83"/>
                    <a:pt x="46" y="85"/>
                    <a:pt x="47" y="85"/>
                  </a:cubicBezTo>
                  <a:cubicBezTo>
                    <a:pt x="47" y="86"/>
                    <a:pt x="46" y="88"/>
                    <a:pt x="46" y="88"/>
                  </a:cubicBezTo>
                  <a:cubicBezTo>
                    <a:pt x="47" y="89"/>
                    <a:pt x="48" y="89"/>
                    <a:pt x="49" y="89"/>
                  </a:cubicBezTo>
                  <a:cubicBezTo>
                    <a:pt x="50" y="89"/>
                    <a:pt x="51" y="89"/>
                    <a:pt x="51" y="90"/>
                  </a:cubicBezTo>
                  <a:cubicBezTo>
                    <a:pt x="52" y="90"/>
                    <a:pt x="50" y="91"/>
                    <a:pt x="49" y="91"/>
                  </a:cubicBezTo>
                  <a:cubicBezTo>
                    <a:pt x="48" y="92"/>
                    <a:pt x="49" y="93"/>
                    <a:pt x="51" y="93"/>
                  </a:cubicBezTo>
                  <a:cubicBezTo>
                    <a:pt x="52" y="94"/>
                    <a:pt x="51" y="95"/>
                    <a:pt x="52" y="95"/>
                  </a:cubicBezTo>
                  <a:cubicBezTo>
                    <a:pt x="52" y="96"/>
                    <a:pt x="53" y="97"/>
                    <a:pt x="54" y="97"/>
                  </a:cubicBezTo>
                  <a:cubicBezTo>
                    <a:pt x="55" y="97"/>
                    <a:pt x="54" y="96"/>
                    <a:pt x="54" y="95"/>
                  </a:cubicBezTo>
                  <a:cubicBezTo>
                    <a:pt x="54" y="95"/>
                    <a:pt x="56" y="96"/>
                    <a:pt x="57" y="97"/>
                  </a:cubicBezTo>
                  <a:cubicBezTo>
                    <a:pt x="59" y="97"/>
                    <a:pt x="58" y="97"/>
                    <a:pt x="58" y="98"/>
                  </a:cubicBezTo>
                  <a:cubicBezTo>
                    <a:pt x="59" y="98"/>
                    <a:pt x="62" y="99"/>
                    <a:pt x="63" y="99"/>
                  </a:cubicBezTo>
                  <a:cubicBezTo>
                    <a:pt x="64" y="99"/>
                    <a:pt x="66" y="102"/>
                    <a:pt x="68" y="103"/>
                  </a:cubicBezTo>
                  <a:cubicBezTo>
                    <a:pt x="69" y="103"/>
                    <a:pt x="70" y="101"/>
                    <a:pt x="70" y="101"/>
                  </a:cubicBezTo>
                  <a:cubicBezTo>
                    <a:pt x="71" y="100"/>
                    <a:pt x="70" y="99"/>
                    <a:pt x="70" y="99"/>
                  </a:cubicBezTo>
                  <a:cubicBezTo>
                    <a:pt x="71" y="98"/>
                    <a:pt x="70" y="96"/>
                    <a:pt x="69" y="96"/>
                  </a:cubicBezTo>
                  <a:cubicBezTo>
                    <a:pt x="68" y="96"/>
                    <a:pt x="67" y="95"/>
                    <a:pt x="66" y="94"/>
                  </a:cubicBezTo>
                  <a:cubicBezTo>
                    <a:pt x="64" y="92"/>
                    <a:pt x="65" y="92"/>
                    <a:pt x="66" y="92"/>
                  </a:cubicBezTo>
                  <a:cubicBezTo>
                    <a:pt x="66" y="91"/>
                    <a:pt x="65" y="91"/>
                    <a:pt x="64" y="92"/>
                  </a:cubicBezTo>
                  <a:cubicBezTo>
                    <a:pt x="64" y="92"/>
                    <a:pt x="63" y="92"/>
                    <a:pt x="63" y="91"/>
                  </a:cubicBezTo>
                  <a:cubicBezTo>
                    <a:pt x="62" y="90"/>
                    <a:pt x="62" y="88"/>
                    <a:pt x="62" y="88"/>
                  </a:cubicBezTo>
                  <a:cubicBezTo>
                    <a:pt x="62" y="88"/>
                    <a:pt x="62" y="88"/>
                    <a:pt x="63" y="88"/>
                  </a:cubicBezTo>
                  <a:cubicBezTo>
                    <a:pt x="63" y="89"/>
                    <a:pt x="63" y="88"/>
                    <a:pt x="64" y="88"/>
                  </a:cubicBezTo>
                  <a:cubicBezTo>
                    <a:pt x="64" y="88"/>
                    <a:pt x="65" y="90"/>
                    <a:pt x="66" y="90"/>
                  </a:cubicBezTo>
                  <a:cubicBezTo>
                    <a:pt x="66" y="91"/>
                    <a:pt x="67" y="90"/>
                    <a:pt x="67" y="90"/>
                  </a:cubicBezTo>
                  <a:cubicBezTo>
                    <a:pt x="67" y="89"/>
                    <a:pt x="68" y="91"/>
                    <a:pt x="68" y="92"/>
                  </a:cubicBezTo>
                  <a:cubicBezTo>
                    <a:pt x="69" y="93"/>
                    <a:pt x="71" y="93"/>
                    <a:pt x="71" y="94"/>
                  </a:cubicBezTo>
                  <a:cubicBezTo>
                    <a:pt x="71" y="95"/>
                    <a:pt x="73" y="95"/>
                    <a:pt x="74" y="95"/>
                  </a:cubicBezTo>
                  <a:cubicBezTo>
                    <a:pt x="74" y="96"/>
                    <a:pt x="73" y="97"/>
                    <a:pt x="73" y="98"/>
                  </a:cubicBezTo>
                  <a:cubicBezTo>
                    <a:pt x="73" y="98"/>
                    <a:pt x="74" y="98"/>
                    <a:pt x="74" y="98"/>
                  </a:cubicBezTo>
                  <a:cubicBezTo>
                    <a:pt x="75" y="98"/>
                    <a:pt x="75" y="98"/>
                    <a:pt x="76" y="99"/>
                  </a:cubicBezTo>
                  <a:cubicBezTo>
                    <a:pt x="76" y="99"/>
                    <a:pt x="77" y="98"/>
                    <a:pt x="78" y="97"/>
                  </a:cubicBezTo>
                  <a:cubicBezTo>
                    <a:pt x="78" y="97"/>
                    <a:pt x="76" y="97"/>
                    <a:pt x="76" y="96"/>
                  </a:cubicBezTo>
                  <a:cubicBezTo>
                    <a:pt x="76" y="96"/>
                    <a:pt x="76" y="95"/>
                    <a:pt x="77" y="94"/>
                  </a:cubicBezTo>
                  <a:cubicBezTo>
                    <a:pt x="77" y="93"/>
                    <a:pt x="77" y="92"/>
                    <a:pt x="77" y="92"/>
                  </a:cubicBezTo>
                  <a:cubicBezTo>
                    <a:pt x="77" y="91"/>
                    <a:pt x="77" y="92"/>
                    <a:pt x="78" y="92"/>
                  </a:cubicBezTo>
                  <a:cubicBezTo>
                    <a:pt x="78" y="93"/>
                    <a:pt x="79" y="92"/>
                    <a:pt x="79" y="92"/>
                  </a:cubicBezTo>
                  <a:cubicBezTo>
                    <a:pt x="80" y="92"/>
                    <a:pt x="79" y="91"/>
                    <a:pt x="79" y="90"/>
                  </a:cubicBezTo>
                  <a:cubicBezTo>
                    <a:pt x="80" y="90"/>
                    <a:pt x="79" y="89"/>
                    <a:pt x="78" y="89"/>
                  </a:cubicBezTo>
                  <a:cubicBezTo>
                    <a:pt x="78" y="88"/>
                    <a:pt x="78" y="87"/>
                    <a:pt x="77" y="86"/>
                  </a:cubicBezTo>
                  <a:cubicBezTo>
                    <a:pt x="77" y="86"/>
                    <a:pt x="77" y="84"/>
                    <a:pt x="76" y="83"/>
                  </a:cubicBezTo>
                  <a:cubicBezTo>
                    <a:pt x="75" y="82"/>
                    <a:pt x="75" y="81"/>
                    <a:pt x="75" y="80"/>
                  </a:cubicBezTo>
                  <a:cubicBezTo>
                    <a:pt x="74" y="80"/>
                    <a:pt x="74" y="81"/>
                    <a:pt x="74" y="81"/>
                  </a:cubicBezTo>
                  <a:cubicBezTo>
                    <a:pt x="73" y="81"/>
                    <a:pt x="73" y="80"/>
                    <a:pt x="72" y="80"/>
                  </a:cubicBezTo>
                  <a:cubicBezTo>
                    <a:pt x="72" y="80"/>
                    <a:pt x="71" y="80"/>
                    <a:pt x="71" y="80"/>
                  </a:cubicBezTo>
                  <a:cubicBezTo>
                    <a:pt x="70" y="80"/>
                    <a:pt x="70" y="78"/>
                    <a:pt x="71" y="78"/>
                  </a:cubicBezTo>
                  <a:cubicBezTo>
                    <a:pt x="72" y="78"/>
                    <a:pt x="72" y="77"/>
                    <a:pt x="71" y="77"/>
                  </a:cubicBezTo>
                  <a:cubicBezTo>
                    <a:pt x="71" y="76"/>
                    <a:pt x="71" y="76"/>
                    <a:pt x="70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1" y="74"/>
                    <a:pt x="69" y="74"/>
                    <a:pt x="69" y="74"/>
                  </a:cubicBezTo>
                  <a:cubicBezTo>
                    <a:pt x="69" y="73"/>
                    <a:pt x="69" y="72"/>
                    <a:pt x="70" y="72"/>
                  </a:cubicBezTo>
                  <a:cubicBezTo>
                    <a:pt x="71" y="72"/>
                    <a:pt x="70" y="71"/>
                    <a:pt x="70" y="71"/>
                  </a:cubicBezTo>
                  <a:cubicBezTo>
                    <a:pt x="69" y="71"/>
                    <a:pt x="70" y="70"/>
                    <a:pt x="70" y="70"/>
                  </a:cubicBezTo>
                  <a:cubicBezTo>
                    <a:pt x="71" y="70"/>
                    <a:pt x="71" y="69"/>
                    <a:pt x="72" y="68"/>
                  </a:cubicBezTo>
                  <a:cubicBezTo>
                    <a:pt x="73" y="68"/>
                    <a:pt x="73" y="68"/>
                    <a:pt x="74" y="68"/>
                  </a:cubicBezTo>
                  <a:cubicBezTo>
                    <a:pt x="74" y="68"/>
                    <a:pt x="74" y="69"/>
                    <a:pt x="75" y="69"/>
                  </a:cubicBezTo>
                  <a:cubicBezTo>
                    <a:pt x="75" y="70"/>
                    <a:pt x="75" y="71"/>
                    <a:pt x="76" y="71"/>
                  </a:cubicBezTo>
                  <a:cubicBezTo>
                    <a:pt x="76" y="72"/>
                    <a:pt x="77" y="71"/>
                    <a:pt x="77" y="71"/>
                  </a:cubicBezTo>
                  <a:cubicBezTo>
                    <a:pt x="78" y="70"/>
                    <a:pt x="77" y="71"/>
                    <a:pt x="77" y="72"/>
                  </a:cubicBezTo>
                  <a:cubicBezTo>
                    <a:pt x="77" y="73"/>
                    <a:pt x="78" y="72"/>
                    <a:pt x="79" y="72"/>
                  </a:cubicBezTo>
                  <a:cubicBezTo>
                    <a:pt x="80" y="72"/>
                    <a:pt x="78" y="73"/>
                    <a:pt x="78" y="73"/>
                  </a:cubicBezTo>
                  <a:cubicBezTo>
                    <a:pt x="77" y="74"/>
                    <a:pt x="78" y="74"/>
                    <a:pt x="79" y="75"/>
                  </a:cubicBezTo>
                  <a:cubicBezTo>
                    <a:pt x="80" y="75"/>
                    <a:pt x="80" y="75"/>
                    <a:pt x="79" y="75"/>
                  </a:cubicBezTo>
                  <a:cubicBezTo>
                    <a:pt x="78" y="76"/>
                    <a:pt x="79" y="76"/>
                    <a:pt x="80" y="76"/>
                  </a:cubicBezTo>
                  <a:cubicBezTo>
                    <a:pt x="81" y="76"/>
                    <a:pt x="79" y="78"/>
                    <a:pt x="79" y="78"/>
                  </a:cubicBezTo>
                  <a:cubicBezTo>
                    <a:pt x="79" y="78"/>
                    <a:pt x="81" y="78"/>
                    <a:pt x="82" y="77"/>
                  </a:cubicBezTo>
                  <a:cubicBezTo>
                    <a:pt x="83" y="77"/>
                    <a:pt x="84" y="79"/>
                    <a:pt x="85" y="79"/>
                  </a:cubicBezTo>
                  <a:cubicBezTo>
                    <a:pt x="86" y="79"/>
                    <a:pt x="83" y="77"/>
                    <a:pt x="84" y="77"/>
                  </a:cubicBezTo>
                  <a:cubicBezTo>
                    <a:pt x="84" y="77"/>
                    <a:pt x="84" y="75"/>
                    <a:pt x="85" y="75"/>
                  </a:cubicBezTo>
                  <a:cubicBezTo>
                    <a:pt x="85" y="75"/>
                    <a:pt x="85" y="74"/>
                    <a:pt x="86" y="73"/>
                  </a:cubicBezTo>
                  <a:cubicBezTo>
                    <a:pt x="86" y="73"/>
                    <a:pt x="87" y="74"/>
                    <a:pt x="87" y="75"/>
                  </a:cubicBezTo>
                  <a:cubicBezTo>
                    <a:pt x="88" y="76"/>
                    <a:pt x="88" y="74"/>
                    <a:pt x="89" y="74"/>
                  </a:cubicBezTo>
                  <a:cubicBezTo>
                    <a:pt x="90" y="73"/>
                    <a:pt x="91" y="74"/>
                    <a:pt x="92" y="74"/>
                  </a:cubicBezTo>
                  <a:cubicBezTo>
                    <a:pt x="93" y="74"/>
                    <a:pt x="93" y="72"/>
                    <a:pt x="92" y="72"/>
                  </a:cubicBezTo>
                  <a:cubicBezTo>
                    <a:pt x="91" y="71"/>
                    <a:pt x="90" y="69"/>
                    <a:pt x="90" y="68"/>
                  </a:cubicBezTo>
                  <a:cubicBezTo>
                    <a:pt x="90" y="67"/>
                    <a:pt x="91" y="67"/>
                    <a:pt x="92" y="67"/>
                  </a:cubicBezTo>
                  <a:cubicBezTo>
                    <a:pt x="93" y="67"/>
                    <a:pt x="94" y="67"/>
                    <a:pt x="94" y="66"/>
                  </a:cubicBezTo>
                  <a:cubicBezTo>
                    <a:pt x="95" y="66"/>
                    <a:pt x="94" y="65"/>
                    <a:pt x="94" y="65"/>
                  </a:cubicBezTo>
                  <a:cubicBezTo>
                    <a:pt x="93" y="65"/>
                    <a:pt x="93" y="63"/>
                    <a:pt x="92" y="63"/>
                  </a:cubicBezTo>
                  <a:cubicBezTo>
                    <a:pt x="92" y="63"/>
                    <a:pt x="92" y="64"/>
                    <a:pt x="91" y="65"/>
                  </a:cubicBezTo>
                  <a:cubicBezTo>
                    <a:pt x="91" y="65"/>
                    <a:pt x="89" y="65"/>
                    <a:pt x="89" y="65"/>
                  </a:cubicBezTo>
                  <a:cubicBezTo>
                    <a:pt x="88" y="64"/>
                    <a:pt x="89" y="63"/>
                    <a:pt x="89" y="62"/>
                  </a:cubicBezTo>
                  <a:cubicBezTo>
                    <a:pt x="89" y="62"/>
                    <a:pt x="88" y="63"/>
                    <a:pt x="87" y="64"/>
                  </a:cubicBezTo>
                  <a:cubicBezTo>
                    <a:pt x="87" y="64"/>
                    <a:pt x="87" y="63"/>
                    <a:pt x="86" y="63"/>
                  </a:cubicBezTo>
                  <a:cubicBezTo>
                    <a:pt x="86" y="63"/>
                    <a:pt x="84" y="64"/>
                    <a:pt x="83" y="65"/>
                  </a:cubicBezTo>
                  <a:cubicBezTo>
                    <a:pt x="81" y="65"/>
                    <a:pt x="83" y="63"/>
                    <a:pt x="83" y="63"/>
                  </a:cubicBezTo>
                  <a:cubicBezTo>
                    <a:pt x="84" y="63"/>
                    <a:pt x="83" y="62"/>
                    <a:pt x="83" y="62"/>
                  </a:cubicBezTo>
                  <a:cubicBezTo>
                    <a:pt x="83" y="61"/>
                    <a:pt x="85" y="62"/>
                    <a:pt x="85" y="62"/>
                  </a:cubicBezTo>
                  <a:cubicBezTo>
                    <a:pt x="85" y="61"/>
                    <a:pt x="85" y="59"/>
                    <a:pt x="84" y="58"/>
                  </a:cubicBezTo>
                  <a:cubicBezTo>
                    <a:pt x="84" y="57"/>
                    <a:pt x="83" y="58"/>
                    <a:pt x="82" y="58"/>
                  </a:cubicBezTo>
                  <a:cubicBezTo>
                    <a:pt x="81" y="57"/>
                    <a:pt x="83" y="56"/>
                    <a:pt x="83" y="55"/>
                  </a:cubicBezTo>
                  <a:cubicBezTo>
                    <a:pt x="83" y="55"/>
                    <a:pt x="82" y="55"/>
                    <a:pt x="81" y="56"/>
                  </a:cubicBezTo>
                  <a:cubicBezTo>
                    <a:pt x="80" y="57"/>
                    <a:pt x="81" y="56"/>
                    <a:pt x="79" y="56"/>
                  </a:cubicBezTo>
                  <a:cubicBezTo>
                    <a:pt x="78" y="56"/>
                    <a:pt x="78" y="55"/>
                    <a:pt x="77" y="54"/>
                  </a:cubicBezTo>
                  <a:cubicBezTo>
                    <a:pt x="76" y="54"/>
                    <a:pt x="77" y="54"/>
                    <a:pt x="78" y="53"/>
                  </a:cubicBezTo>
                  <a:cubicBezTo>
                    <a:pt x="79" y="53"/>
                    <a:pt x="77" y="52"/>
                    <a:pt x="76" y="52"/>
                  </a:cubicBezTo>
                  <a:cubicBezTo>
                    <a:pt x="75" y="52"/>
                    <a:pt x="74" y="52"/>
                    <a:pt x="73" y="51"/>
                  </a:cubicBezTo>
                  <a:cubicBezTo>
                    <a:pt x="72" y="51"/>
                    <a:pt x="71" y="51"/>
                    <a:pt x="71" y="51"/>
                  </a:cubicBezTo>
                  <a:cubicBezTo>
                    <a:pt x="71" y="50"/>
                    <a:pt x="73" y="50"/>
                    <a:pt x="74" y="51"/>
                  </a:cubicBezTo>
                  <a:cubicBezTo>
                    <a:pt x="75" y="51"/>
                    <a:pt x="73" y="49"/>
                    <a:pt x="72" y="49"/>
                  </a:cubicBezTo>
                  <a:cubicBezTo>
                    <a:pt x="72" y="49"/>
                    <a:pt x="73" y="49"/>
                    <a:pt x="74" y="48"/>
                  </a:cubicBezTo>
                  <a:cubicBezTo>
                    <a:pt x="75" y="48"/>
                    <a:pt x="73" y="48"/>
                    <a:pt x="74" y="47"/>
                  </a:cubicBezTo>
                  <a:cubicBezTo>
                    <a:pt x="74" y="47"/>
                    <a:pt x="73" y="46"/>
                    <a:pt x="72" y="46"/>
                  </a:cubicBezTo>
                  <a:cubicBezTo>
                    <a:pt x="71" y="46"/>
                    <a:pt x="75" y="46"/>
                    <a:pt x="76" y="46"/>
                  </a:cubicBezTo>
                  <a:cubicBezTo>
                    <a:pt x="77" y="46"/>
                    <a:pt x="78" y="46"/>
                    <a:pt x="78" y="45"/>
                  </a:cubicBezTo>
                  <a:cubicBezTo>
                    <a:pt x="78" y="44"/>
                    <a:pt x="75" y="44"/>
                    <a:pt x="74" y="44"/>
                  </a:cubicBezTo>
                  <a:cubicBezTo>
                    <a:pt x="72" y="43"/>
                    <a:pt x="75" y="42"/>
                    <a:pt x="76" y="42"/>
                  </a:cubicBezTo>
                  <a:cubicBezTo>
                    <a:pt x="76" y="41"/>
                    <a:pt x="77" y="41"/>
                    <a:pt x="78" y="41"/>
                  </a:cubicBezTo>
                  <a:cubicBezTo>
                    <a:pt x="78" y="41"/>
                    <a:pt x="78" y="37"/>
                    <a:pt x="78" y="36"/>
                  </a:cubicBezTo>
                  <a:cubicBezTo>
                    <a:pt x="78" y="35"/>
                    <a:pt x="77" y="36"/>
                    <a:pt x="76" y="36"/>
                  </a:cubicBezTo>
                  <a:cubicBezTo>
                    <a:pt x="74" y="37"/>
                    <a:pt x="73" y="37"/>
                    <a:pt x="71" y="37"/>
                  </a:cubicBezTo>
                  <a:cubicBezTo>
                    <a:pt x="70" y="37"/>
                    <a:pt x="71" y="36"/>
                    <a:pt x="73" y="35"/>
                  </a:cubicBezTo>
                  <a:cubicBezTo>
                    <a:pt x="74" y="35"/>
                    <a:pt x="76" y="34"/>
                    <a:pt x="76" y="33"/>
                  </a:cubicBezTo>
                  <a:cubicBezTo>
                    <a:pt x="77" y="33"/>
                    <a:pt x="76" y="32"/>
                    <a:pt x="75" y="32"/>
                  </a:cubicBezTo>
                  <a:cubicBezTo>
                    <a:pt x="74" y="32"/>
                    <a:pt x="73" y="31"/>
                    <a:pt x="72" y="31"/>
                  </a:cubicBezTo>
                  <a:cubicBezTo>
                    <a:pt x="71" y="30"/>
                    <a:pt x="70" y="30"/>
                    <a:pt x="69" y="30"/>
                  </a:cubicBezTo>
                  <a:cubicBezTo>
                    <a:pt x="68" y="29"/>
                    <a:pt x="69" y="29"/>
                    <a:pt x="68" y="29"/>
                  </a:cubicBezTo>
                  <a:cubicBezTo>
                    <a:pt x="67" y="29"/>
                    <a:pt x="67" y="28"/>
                    <a:pt x="67" y="27"/>
                  </a:cubicBezTo>
                  <a:cubicBezTo>
                    <a:pt x="67" y="27"/>
                    <a:pt x="68" y="26"/>
                    <a:pt x="67" y="26"/>
                  </a:cubicBezTo>
                  <a:cubicBezTo>
                    <a:pt x="66" y="25"/>
                    <a:pt x="65" y="25"/>
                    <a:pt x="63" y="26"/>
                  </a:cubicBezTo>
                  <a:cubicBezTo>
                    <a:pt x="62" y="26"/>
                    <a:pt x="60" y="24"/>
                    <a:pt x="59" y="24"/>
                  </a:cubicBezTo>
                  <a:cubicBezTo>
                    <a:pt x="58" y="24"/>
                    <a:pt x="58" y="24"/>
                    <a:pt x="58" y="23"/>
                  </a:cubicBezTo>
                  <a:cubicBezTo>
                    <a:pt x="57" y="23"/>
                    <a:pt x="57" y="23"/>
                    <a:pt x="56" y="23"/>
                  </a:cubicBezTo>
                  <a:cubicBezTo>
                    <a:pt x="56" y="23"/>
                    <a:pt x="56" y="22"/>
                    <a:pt x="56" y="21"/>
                  </a:cubicBezTo>
                  <a:cubicBezTo>
                    <a:pt x="56" y="21"/>
                    <a:pt x="55" y="21"/>
                    <a:pt x="54" y="20"/>
                  </a:cubicBezTo>
                  <a:cubicBezTo>
                    <a:pt x="54" y="20"/>
                    <a:pt x="55" y="19"/>
                    <a:pt x="54" y="18"/>
                  </a:cubicBezTo>
                  <a:cubicBezTo>
                    <a:pt x="54" y="18"/>
                    <a:pt x="53" y="16"/>
                    <a:pt x="52" y="16"/>
                  </a:cubicBezTo>
                  <a:cubicBezTo>
                    <a:pt x="51" y="16"/>
                    <a:pt x="51" y="15"/>
                    <a:pt x="50" y="15"/>
                  </a:cubicBezTo>
                  <a:cubicBezTo>
                    <a:pt x="49" y="15"/>
                    <a:pt x="44" y="14"/>
                    <a:pt x="43" y="15"/>
                  </a:cubicBezTo>
                  <a:cubicBezTo>
                    <a:pt x="43" y="15"/>
                    <a:pt x="42" y="15"/>
                    <a:pt x="42" y="16"/>
                  </a:cubicBezTo>
                  <a:cubicBezTo>
                    <a:pt x="41" y="16"/>
                    <a:pt x="43" y="17"/>
                    <a:pt x="43" y="17"/>
                  </a:cubicBezTo>
                  <a:cubicBezTo>
                    <a:pt x="43" y="18"/>
                    <a:pt x="41" y="17"/>
                    <a:pt x="40" y="17"/>
                  </a:cubicBezTo>
                  <a:cubicBezTo>
                    <a:pt x="40" y="17"/>
                    <a:pt x="39" y="19"/>
                    <a:pt x="38" y="20"/>
                  </a:cubicBezTo>
                  <a:cubicBezTo>
                    <a:pt x="37" y="20"/>
                    <a:pt x="38" y="16"/>
                    <a:pt x="39" y="16"/>
                  </a:cubicBezTo>
                  <a:cubicBezTo>
                    <a:pt x="39" y="15"/>
                    <a:pt x="38" y="14"/>
                    <a:pt x="37" y="14"/>
                  </a:cubicBezTo>
                  <a:cubicBezTo>
                    <a:pt x="37" y="14"/>
                    <a:pt x="35" y="15"/>
                    <a:pt x="35" y="16"/>
                  </a:cubicBezTo>
                  <a:cubicBezTo>
                    <a:pt x="35" y="16"/>
                    <a:pt x="34" y="16"/>
                    <a:pt x="33" y="16"/>
                  </a:cubicBezTo>
                  <a:cubicBezTo>
                    <a:pt x="33" y="16"/>
                    <a:pt x="32" y="17"/>
                    <a:pt x="31" y="19"/>
                  </a:cubicBezTo>
                  <a:cubicBezTo>
                    <a:pt x="30" y="20"/>
                    <a:pt x="29" y="20"/>
                    <a:pt x="28" y="20"/>
                  </a:cubicBezTo>
                  <a:cubicBezTo>
                    <a:pt x="27" y="20"/>
                    <a:pt x="30" y="17"/>
                    <a:pt x="30" y="16"/>
                  </a:cubicBezTo>
                  <a:cubicBezTo>
                    <a:pt x="31" y="14"/>
                    <a:pt x="32" y="14"/>
                    <a:pt x="33" y="13"/>
                  </a:cubicBezTo>
                  <a:cubicBezTo>
                    <a:pt x="34" y="13"/>
                    <a:pt x="34" y="10"/>
                    <a:pt x="33" y="9"/>
                  </a:cubicBezTo>
                  <a:cubicBezTo>
                    <a:pt x="33" y="9"/>
                    <a:pt x="34" y="8"/>
                    <a:pt x="35" y="8"/>
                  </a:cubicBezTo>
                  <a:cubicBezTo>
                    <a:pt x="35" y="7"/>
                    <a:pt x="35" y="7"/>
                    <a:pt x="35" y="7"/>
                  </a:cubicBezTo>
                  <a:cubicBezTo>
                    <a:pt x="34" y="6"/>
                    <a:pt x="36" y="6"/>
                    <a:pt x="36" y="5"/>
                  </a:cubicBezTo>
                  <a:cubicBezTo>
                    <a:pt x="36" y="3"/>
                    <a:pt x="36" y="2"/>
                    <a:pt x="37" y="2"/>
                  </a:cubicBezTo>
                  <a:cubicBezTo>
                    <a:pt x="37" y="1"/>
                    <a:pt x="34" y="1"/>
                    <a:pt x="33" y="1"/>
                  </a:cubicBezTo>
                  <a:cubicBezTo>
                    <a:pt x="33" y="2"/>
                    <a:pt x="31" y="2"/>
                    <a:pt x="31" y="2"/>
                  </a:cubicBezTo>
                  <a:cubicBezTo>
                    <a:pt x="30" y="3"/>
                    <a:pt x="31" y="4"/>
                    <a:pt x="31" y="4"/>
                  </a:cubicBezTo>
                  <a:cubicBezTo>
                    <a:pt x="31" y="4"/>
                    <a:pt x="30" y="4"/>
                    <a:pt x="29" y="3"/>
                  </a:cubicBezTo>
                  <a:cubicBezTo>
                    <a:pt x="28" y="3"/>
                    <a:pt x="27" y="4"/>
                    <a:pt x="27" y="4"/>
                  </a:cubicBezTo>
                  <a:cubicBezTo>
                    <a:pt x="27" y="4"/>
                    <a:pt x="29" y="5"/>
                    <a:pt x="29" y="5"/>
                  </a:cubicBezTo>
                  <a:cubicBezTo>
                    <a:pt x="29" y="6"/>
                    <a:pt x="30" y="6"/>
                    <a:pt x="30" y="7"/>
                  </a:cubicBezTo>
                  <a:cubicBezTo>
                    <a:pt x="31" y="7"/>
                    <a:pt x="28" y="9"/>
                    <a:pt x="27" y="9"/>
                  </a:cubicBezTo>
                  <a:cubicBezTo>
                    <a:pt x="26" y="9"/>
                    <a:pt x="26" y="8"/>
                    <a:pt x="25" y="8"/>
                  </a:cubicBezTo>
                  <a:cubicBezTo>
                    <a:pt x="23" y="9"/>
                    <a:pt x="24" y="8"/>
                    <a:pt x="23" y="8"/>
                  </a:cubicBezTo>
                  <a:cubicBezTo>
                    <a:pt x="22" y="8"/>
                    <a:pt x="22" y="11"/>
                    <a:pt x="21" y="13"/>
                  </a:cubicBezTo>
                  <a:cubicBezTo>
                    <a:pt x="21" y="14"/>
                    <a:pt x="22" y="14"/>
                    <a:pt x="23" y="15"/>
                  </a:cubicBezTo>
                  <a:cubicBezTo>
                    <a:pt x="23" y="16"/>
                    <a:pt x="23" y="16"/>
                    <a:pt x="22" y="17"/>
                  </a:cubicBezTo>
                  <a:cubicBezTo>
                    <a:pt x="22" y="17"/>
                    <a:pt x="20" y="16"/>
                    <a:pt x="20" y="16"/>
                  </a:cubicBezTo>
                  <a:cubicBezTo>
                    <a:pt x="20" y="16"/>
                    <a:pt x="20" y="18"/>
                    <a:pt x="20" y="19"/>
                  </a:cubicBezTo>
                  <a:cubicBezTo>
                    <a:pt x="20" y="20"/>
                    <a:pt x="21" y="21"/>
                    <a:pt x="22" y="22"/>
                  </a:cubicBezTo>
                  <a:cubicBezTo>
                    <a:pt x="23" y="22"/>
                    <a:pt x="23" y="22"/>
                    <a:pt x="23" y="23"/>
                  </a:cubicBezTo>
                  <a:cubicBezTo>
                    <a:pt x="23" y="24"/>
                    <a:pt x="26" y="25"/>
                    <a:pt x="27" y="26"/>
                  </a:cubicBezTo>
                  <a:cubicBezTo>
                    <a:pt x="27" y="27"/>
                    <a:pt x="26" y="27"/>
                    <a:pt x="25" y="27"/>
                  </a:cubicBezTo>
                  <a:cubicBezTo>
                    <a:pt x="24" y="28"/>
                    <a:pt x="24" y="27"/>
                    <a:pt x="24" y="27"/>
                  </a:cubicBezTo>
                  <a:cubicBezTo>
                    <a:pt x="23" y="27"/>
                    <a:pt x="23" y="28"/>
                    <a:pt x="22" y="29"/>
                  </a:cubicBezTo>
                  <a:cubicBezTo>
                    <a:pt x="21" y="29"/>
                    <a:pt x="22" y="27"/>
                    <a:pt x="22" y="27"/>
                  </a:cubicBezTo>
                  <a:cubicBezTo>
                    <a:pt x="22" y="26"/>
                    <a:pt x="19" y="28"/>
                    <a:pt x="18" y="28"/>
                  </a:cubicBezTo>
                  <a:cubicBezTo>
                    <a:pt x="17" y="29"/>
                    <a:pt x="19" y="26"/>
                    <a:pt x="20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20" y="24"/>
                    <a:pt x="19" y="23"/>
                  </a:cubicBezTo>
                  <a:cubicBezTo>
                    <a:pt x="18" y="22"/>
                    <a:pt x="16" y="21"/>
                    <a:pt x="16" y="19"/>
                  </a:cubicBezTo>
                  <a:cubicBezTo>
                    <a:pt x="15" y="17"/>
                    <a:pt x="18" y="15"/>
                    <a:pt x="18" y="14"/>
                  </a:cubicBezTo>
                  <a:cubicBezTo>
                    <a:pt x="19" y="13"/>
                    <a:pt x="18" y="11"/>
                    <a:pt x="19" y="9"/>
                  </a:cubicBezTo>
                  <a:cubicBezTo>
                    <a:pt x="19" y="7"/>
                    <a:pt x="23" y="4"/>
                    <a:pt x="24" y="3"/>
                  </a:cubicBezTo>
                  <a:cubicBezTo>
                    <a:pt x="25" y="3"/>
                    <a:pt x="27" y="1"/>
                    <a:pt x="27" y="1"/>
                  </a:cubicBezTo>
                  <a:cubicBezTo>
                    <a:pt x="27" y="0"/>
                    <a:pt x="27" y="0"/>
                    <a:pt x="26" y="1"/>
                  </a:cubicBezTo>
                  <a:cubicBezTo>
                    <a:pt x="25" y="1"/>
                    <a:pt x="19" y="1"/>
                    <a:pt x="18" y="1"/>
                  </a:cubicBezTo>
                  <a:cubicBezTo>
                    <a:pt x="17" y="1"/>
                    <a:pt x="13" y="3"/>
                    <a:pt x="12" y="3"/>
                  </a:cubicBezTo>
                  <a:cubicBezTo>
                    <a:pt x="12" y="3"/>
                    <a:pt x="10" y="4"/>
                    <a:pt x="9" y="5"/>
                  </a:cubicBezTo>
                  <a:cubicBezTo>
                    <a:pt x="9" y="6"/>
                    <a:pt x="7" y="7"/>
                    <a:pt x="6" y="7"/>
                  </a:cubicBezTo>
                  <a:cubicBezTo>
                    <a:pt x="5" y="7"/>
                    <a:pt x="5" y="10"/>
                    <a:pt x="5" y="11"/>
                  </a:cubicBezTo>
                  <a:cubicBezTo>
                    <a:pt x="5" y="13"/>
                    <a:pt x="2" y="16"/>
                    <a:pt x="1" y="17"/>
                  </a:cubicBezTo>
                  <a:cubicBezTo>
                    <a:pt x="0" y="18"/>
                    <a:pt x="0" y="21"/>
                    <a:pt x="1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57" name="Freeform 90"/>
            <p:cNvSpPr/>
            <p:nvPr/>
          </p:nvSpPr>
          <p:spPr bwMode="auto">
            <a:xfrm>
              <a:off x="2745345" y="2296435"/>
              <a:ext cx="86307" cy="65256"/>
            </a:xfrm>
            <a:custGeom>
              <a:gdLst>
                <a:gd fmla="*/ 0 w 17" name="T0"/>
                <a:gd fmla="*/ 13 h 13" name="T1"/>
                <a:gd fmla="*/ 9 w 17" name="T2"/>
                <a:gd fmla="*/ 12 h 13" name="T3"/>
                <a:gd fmla="*/ 13 w 17" name="T4"/>
                <a:gd fmla="*/ 13 h 13" name="T5"/>
                <a:gd fmla="*/ 16 w 17" name="T6"/>
                <a:gd fmla="*/ 9 h 13" name="T7"/>
                <a:gd fmla="*/ 15 w 17" name="T8"/>
                <a:gd fmla="*/ 6 h 13" name="T9"/>
                <a:gd fmla="*/ 16 w 17" name="T10"/>
                <a:gd fmla="*/ 4 h 13" name="T11"/>
                <a:gd fmla="*/ 14 w 17" name="T12"/>
                <a:gd fmla="*/ 3 h 13" name="T13"/>
                <a:gd fmla="*/ 9 w 17" name="T14"/>
                <a:gd fmla="*/ 3 h 13" name="T15"/>
                <a:gd fmla="*/ 7 w 17" name="T16"/>
                <a:gd fmla="*/ 1 h 13" name="T17"/>
                <a:gd fmla="*/ 3 w 17" name="T18"/>
                <a:gd fmla="*/ 2 h 13" name="T19"/>
                <a:gd fmla="*/ 2 w 17" name="T20"/>
                <a:gd fmla="*/ 3 h 13" name="T21"/>
                <a:gd fmla="*/ 1 w 17" name="T22"/>
                <a:gd fmla="*/ 9 h 13" name="T23"/>
                <a:gd fmla="*/ 0 w 17" name="T24"/>
                <a:gd fmla="*/ 13 h 13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13" w="17">
                  <a:moveTo>
                    <a:pt x="0" y="13"/>
                  </a:moveTo>
                  <a:cubicBezTo>
                    <a:pt x="1" y="13"/>
                    <a:pt x="8" y="12"/>
                    <a:pt x="9" y="12"/>
                  </a:cubicBezTo>
                  <a:cubicBezTo>
                    <a:pt x="11" y="12"/>
                    <a:pt x="11" y="13"/>
                    <a:pt x="13" y="13"/>
                  </a:cubicBezTo>
                  <a:cubicBezTo>
                    <a:pt x="17" y="13"/>
                    <a:pt x="16" y="11"/>
                    <a:pt x="16" y="9"/>
                  </a:cubicBezTo>
                  <a:cubicBezTo>
                    <a:pt x="15" y="8"/>
                    <a:pt x="16" y="7"/>
                    <a:pt x="15" y="6"/>
                  </a:cubicBezTo>
                  <a:cubicBezTo>
                    <a:pt x="15" y="5"/>
                    <a:pt x="15" y="4"/>
                    <a:pt x="16" y="4"/>
                  </a:cubicBezTo>
                  <a:cubicBezTo>
                    <a:pt x="16" y="3"/>
                    <a:pt x="15" y="3"/>
                    <a:pt x="14" y="3"/>
                  </a:cubicBezTo>
                  <a:cubicBezTo>
                    <a:pt x="13" y="2"/>
                    <a:pt x="10" y="3"/>
                    <a:pt x="9" y="3"/>
                  </a:cubicBezTo>
                  <a:cubicBezTo>
                    <a:pt x="9" y="3"/>
                    <a:pt x="7" y="2"/>
                    <a:pt x="7" y="1"/>
                  </a:cubicBezTo>
                  <a:cubicBezTo>
                    <a:pt x="6" y="0"/>
                    <a:pt x="5" y="1"/>
                    <a:pt x="3" y="2"/>
                  </a:cubicBezTo>
                  <a:cubicBezTo>
                    <a:pt x="2" y="2"/>
                    <a:pt x="2" y="3"/>
                    <a:pt x="2" y="3"/>
                  </a:cubicBezTo>
                  <a:cubicBezTo>
                    <a:pt x="1" y="4"/>
                    <a:pt x="1" y="7"/>
                    <a:pt x="1" y="9"/>
                  </a:cubicBezTo>
                  <a:cubicBezTo>
                    <a:pt x="1" y="10"/>
                    <a:pt x="0" y="12"/>
                    <a:pt x="0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58" name="Freeform 91"/>
            <p:cNvSpPr/>
            <p:nvPr/>
          </p:nvSpPr>
          <p:spPr bwMode="auto">
            <a:xfrm>
              <a:off x="2347499" y="2490096"/>
              <a:ext cx="79991" cy="65256"/>
            </a:xfrm>
            <a:custGeom>
              <a:gdLst>
                <a:gd fmla="*/ 14 w 16" name="T0"/>
                <a:gd fmla="*/ 6 h 13" name="T1"/>
                <a:gd fmla="*/ 13 w 16" name="T2"/>
                <a:gd fmla="*/ 3 h 13" name="T3"/>
                <a:gd fmla="*/ 12 w 16" name="T4"/>
                <a:gd fmla="*/ 3 h 13" name="T5"/>
                <a:gd fmla="*/ 11 w 16" name="T6"/>
                <a:gd fmla="*/ 2 h 13" name="T7"/>
                <a:gd fmla="*/ 9 w 16" name="T8"/>
                <a:gd fmla="*/ 0 h 13" name="T9"/>
                <a:gd fmla="*/ 7 w 16" name="T10"/>
                <a:gd fmla="*/ 1 h 13" name="T11"/>
                <a:gd fmla="*/ 6 w 16" name="T12"/>
                <a:gd fmla="*/ 3 h 13" name="T13"/>
                <a:gd fmla="*/ 6 w 16" name="T14"/>
                <a:gd fmla="*/ 4 h 13" name="T15"/>
                <a:gd fmla="*/ 4 w 16" name="T16"/>
                <a:gd fmla="*/ 7 h 13" name="T17"/>
                <a:gd fmla="*/ 1 w 16" name="T18"/>
                <a:gd fmla="*/ 7 h 13" name="T19"/>
                <a:gd fmla="*/ 1 w 16" name="T20"/>
                <a:gd fmla="*/ 9 h 13" name="T21"/>
                <a:gd fmla="*/ 3 w 16" name="T22"/>
                <a:gd fmla="*/ 10 h 13" name="T23"/>
                <a:gd fmla="*/ 7 w 16" name="T24"/>
                <a:gd fmla="*/ 11 h 13" name="T25"/>
                <a:gd fmla="*/ 11 w 16" name="T26"/>
                <a:gd fmla="*/ 12 h 13" name="T27"/>
                <a:gd fmla="*/ 16 w 16" name="T28"/>
                <a:gd fmla="*/ 10 h 13" name="T29"/>
                <a:gd fmla="*/ 15 w 16" name="T30"/>
                <a:gd fmla="*/ 9 h 13" name="T31"/>
                <a:gd fmla="*/ 14 w 16" name="T32"/>
                <a:gd fmla="*/ 7 h 13" name="T33"/>
                <a:gd fmla="*/ 14 w 16" name="T34"/>
                <a:gd fmla="*/ 6 h 13" name="T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b="b" l="0" r="r" t="0"/>
              <a:pathLst>
                <a:path h="13" w="16">
                  <a:moveTo>
                    <a:pt x="14" y="6"/>
                  </a:moveTo>
                  <a:cubicBezTo>
                    <a:pt x="15" y="6"/>
                    <a:pt x="14" y="4"/>
                    <a:pt x="13" y="3"/>
                  </a:cubicBezTo>
                  <a:cubicBezTo>
                    <a:pt x="13" y="3"/>
                    <a:pt x="12" y="3"/>
                    <a:pt x="12" y="3"/>
                  </a:cubicBezTo>
                  <a:cubicBezTo>
                    <a:pt x="11" y="3"/>
                    <a:pt x="11" y="2"/>
                    <a:pt x="11" y="2"/>
                  </a:cubicBezTo>
                  <a:cubicBezTo>
                    <a:pt x="11" y="1"/>
                    <a:pt x="9" y="0"/>
                    <a:pt x="9" y="0"/>
                  </a:cubicBezTo>
                  <a:cubicBezTo>
                    <a:pt x="9" y="0"/>
                    <a:pt x="8" y="1"/>
                    <a:pt x="7" y="1"/>
                  </a:cubicBezTo>
                  <a:cubicBezTo>
                    <a:pt x="7" y="2"/>
                    <a:pt x="7" y="3"/>
                    <a:pt x="6" y="3"/>
                  </a:cubicBezTo>
                  <a:cubicBezTo>
                    <a:pt x="6" y="4"/>
                    <a:pt x="5" y="4"/>
                    <a:pt x="6" y="4"/>
                  </a:cubicBezTo>
                  <a:cubicBezTo>
                    <a:pt x="6" y="5"/>
                    <a:pt x="5" y="7"/>
                    <a:pt x="4" y="7"/>
                  </a:cubicBezTo>
                  <a:cubicBezTo>
                    <a:pt x="3" y="7"/>
                    <a:pt x="1" y="7"/>
                    <a:pt x="1" y="7"/>
                  </a:cubicBezTo>
                  <a:cubicBezTo>
                    <a:pt x="0" y="7"/>
                    <a:pt x="0" y="9"/>
                    <a:pt x="1" y="9"/>
                  </a:cubicBezTo>
                  <a:cubicBezTo>
                    <a:pt x="1" y="10"/>
                    <a:pt x="3" y="10"/>
                    <a:pt x="3" y="10"/>
                  </a:cubicBezTo>
                  <a:cubicBezTo>
                    <a:pt x="4" y="11"/>
                    <a:pt x="6" y="11"/>
                    <a:pt x="7" y="11"/>
                  </a:cubicBezTo>
                  <a:cubicBezTo>
                    <a:pt x="8" y="12"/>
                    <a:pt x="10" y="12"/>
                    <a:pt x="11" y="12"/>
                  </a:cubicBezTo>
                  <a:cubicBezTo>
                    <a:pt x="12" y="13"/>
                    <a:pt x="15" y="11"/>
                    <a:pt x="16" y="10"/>
                  </a:cubicBezTo>
                  <a:cubicBezTo>
                    <a:pt x="16" y="10"/>
                    <a:pt x="16" y="10"/>
                    <a:pt x="15" y="9"/>
                  </a:cubicBezTo>
                  <a:cubicBezTo>
                    <a:pt x="14" y="9"/>
                    <a:pt x="15" y="7"/>
                    <a:pt x="14" y="7"/>
                  </a:cubicBezTo>
                  <a:cubicBezTo>
                    <a:pt x="13" y="7"/>
                    <a:pt x="14" y="6"/>
                    <a:pt x="14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59" name="Freeform 92"/>
            <p:cNvSpPr/>
            <p:nvPr/>
          </p:nvSpPr>
          <p:spPr bwMode="auto">
            <a:xfrm>
              <a:off x="1928599" y="2266965"/>
              <a:ext cx="210503" cy="174716"/>
            </a:xfrm>
            <a:custGeom>
              <a:gdLst>
                <a:gd fmla="*/ 3 w 42" name="T0"/>
                <a:gd fmla="*/ 28 h 35" name="T1"/>
                <a:gd fmla="*/ 4 w 42" name="T2"/>
                <a:gd fmla="*/ 34 h 35" name="T3"/>
                <a:gd fmla="*/ 7 w 42" name="T4"/>
                <a:gd fmla="*/ 34 h 35" name="T5"/>
                <a:gd fmla="*/ 9 w 42" name="T6"/>
                <a:gd fmla="*/ 34 h 35" name="T7"/>
                <a:gd fmla="*/ 10 w 42" name="T8"/>
                <a:gd fmla="*/ 32 h 35" name="T9"/>
                <a:gd fmla="*/ 13 w 42" name="T10"/>
                <a:gd fmla="*/ 32 h 35" name="T11"/>
                <a:gd fmla="*/ 19 w 42" name="T12"/>
                <a:gd fmla="*/ 29 h 35" name="T13"/>
                <a:gd fmla="*/ 24 w 42" name="T14"/>
                <a:gd fmla="*/ 20 h 35" name="T15"/>
                <a:gd fmla="*/ 28 w 42" name="T16"/>
                <a:gd fmla="*/ 17 h 35" name="T17"/>
                <a:gd fmla="*/ 31 w 42" name="T18"/>
                <a:gd fmla="*/ 16 h 35" name="T19"/>
                <a:gd fmla="*/ 36 w 42" name="T20"/>
                <a:gd fmla="*/ 15 h 35" name="T21"/>
                <a:gd fmla="*/ 42 w 42" name="T22"/>
                <a:gd fmla="*/ 10 h 35" name="T23"/>
                <a:gd fmla="*/ 40 w 42" name="T24"/>
                <a:gd fmla="*/ 9 h 35" name="T25"/>
                <a:gd fmla="*/ 39 w 42" name="T26"/>
                <a:gd fmla="*/ 8 h 35" name="T27"/>
                <a:gd fmla="*/ 36 w 42" name="T28"/>
                <a:gd fmla="*/ 5 h 35" name="T29"/>
                <a:gd fmla="*/ 33 w 42" name="T30"/>
                <a:gd fmla="*/ 4 h 35" name="T31"/>
                <a:gd fmla="*/ 32 w 42" name="T32"/>
                <a:gd fmla="*/ 6 h 35" name="T33"/>
                <a:gd fmla="*/ 31 w 42" name="T34"/>
                <a:gd fmla="*/ 5 h 35" name="T35"/>
                <a:gd fmla="*/ 30 w 42" name="T36"/>
                <a:gd fmla="*/ 4 h 35" name="T37"/>
                <a:gd fmla="*/ 27 w 42" name="T38"/>
                <a:gd fmla="*/ 3 h 35" name="T39"/>
                <a:gd fmla="*/ 24 w 42" name="T40"/>
                <a:gd fmla="*/ 3 h 35" name="T41"/>
                <a:gd fmla="*/ 25 w 42" name="T42"/>
                <a:gd fmla="*/ 1 h 35" name="T43"/>
                <a:gd fmla="*/ 25 w 42" name="T44"/>
                <a:gd fmla="*/ 1 h 35" name="T45"/>
                <a:gd fmla="*/ 19 w 42" name="T46"/>
                <a:gd fmla="*/ 1 h 35" name="T47"/>
                <a:gd fmla="*/ 15 w 42" name="T48"/>
                <a:gd fmla="*/ 2 h 35" name="T49"/>
                <a:gd fmla="*/ 11 w 42" name="T50"/>
                <a:gd fmla="*/ 5 h 35" name="T51"/>
                <a:gd fmla="*/ 12 w 42" name="T52"/>
                <a:gd fmla="*/ 6 h 35" name="T53"/>
                <a:gd fmla="*/ 11 w 42" name="T54"/>
                <a:gd fmla="*/ 7 h 35" name="T55"/>
                <a:gd fmla="*/ 12 w 42" name="T56"/>
                <a:gd fmla="*/ 8 h 35" name="T57"/>
                <a:gd fmla="*/ 11 w 42" name="T58"/>
                <a:gd fmla="*/ 10 h 35" name="T59"/>
                <a:gd fmla="*/ 9 w 42" name="T60"/>
                <a:gd fmla="*/ 11 h 35" name="T61"/>
                <a:gd fmla="*/ 6 w 42" name="T62"/>
                <a:gd fmla="*/ 17 h 35" name="T63"/>
                <a:gd fmla="*/ 4 w 42" name="T64"/>
                <a:gd fmla="*/ 18 h 35" name="T65"/>
                <a:gd fmla="*/ 4 w 42" name="T66"/>
                <a:gd fmla="*/ 20 h 35" name="T67"/>
                <a:gd fmla="*/ 1 w 42" name="T68"/>
                <a:gd fmla="*/ 24 h 35" name="T69"/>
                <a:gd fmla="*/ 0 w 42" name="T70"/>
                <a:gd fmla="*/ 26 h 35" name="T71"/>
                <a:gd fmla="*/ 3 w 42" name="T72"/>
                <a:gd fmla="*/ 28 h 35" name="T7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b="b" l="0" r="r" t="0"/>
              <a:pathLst>
                <a:path h="35" w="42">
                  <a:moveTo>
                    <a:pt x="3" y="28"/>
                  </a:moveTo>
                  <a:cubicBezTo>
                    <a:pt x="4" y="29"/>
                    <a:pt x="4" y="33"/>
                    <a:pt x="4" y="34"/>
                  </a:cubicBezTo>
                  <a:cubicBezTo>
                    <a:pt x="4" y="35"/>
                    <a:pt x="6" y="34"/>
                    <a:pt x="7" y="34"/>
                  </a:cubicBezTo>
                  <a:cubicBezTo>
                    <a:pt x="7" y="34"/>
                    <a:pt x="8" y="34"/>
                    <a:pt x="9" y="34"/>
                  </a:cubicBezTo>
                  <a:cubicBezTo>
                    <a:pt x="9" y="34"/>
                    <a:pt x="10" y="33"/>
                    <a:pt x="10" y="32"/>
                  </a:cubicBezTo>
                  <a:cubicBezTo>
                    <a:pt x="11" y="31"/>
                    <a:pt x="11" y="32"/>
                    <a:pt x="13" y="32"/>
                  </a:cubicBezTo>
                  <a:cubicBezTo>
                    <a:pt x="16" y="31"/>
                    <a:pt x="18" y="30"/>
                    <a:pt x="19" y="29"/>
                  </a:cubicBezTo>
                  <a:cubicBezTo>
                    <a:pt x="21" y="27"/>
                    <a:pt x="24" y="20"/>
                    <a:pt x="24" y="20"/>
                  </a:cubicBezTo>
                  <a:cubicBezTo>
                    <a:pt x="25" y="19"/>
                    <a:pt x="27" y="17"/>
                    <a:pt x="28" y="17"/>
                  </a:cubicBezTo>
                  <a:cubicBezTo>
                    <a:pt x="29" y="17"/>
                    <a:pt x="30" y="17"/>
                    <a:pt x="31" y="16"/>
                  </a:cubicBezTo>
                  <a:cubicBezTo>
                    <a:pt x="33" y="15"/>
                    <a:pt x="35" y="15"/>
                    <a:pt x="36" y="15"/>
                  </a:cubicBezTo>
                  <a:cubicBezTo>
                    <a:pt x="38" y="14"/>
                    <a:pt x="41" y="11"/>
                    <a:pt x="42" y="10"/>
                  </a:cubicBezTo>
                  <a:cubicBezTo>
                    <a:pt x="42" y="10"/>
                    <a:pt x="41" y="9"/>
                    <a:pt x="40" y="9"/>
                  </a:cubicBezTo>
                  <a:cubicBezTo>
                    <a:pt x="39" y="9"/>
                    <a:pt x="39" y="8"/>
                    <a:pt x="39" y="8"/>
                  </a:cubicBezTo>
                  <a:cubicBezTo>
                    <a:pt x="39" y="8"/>
                    <a:pt x="37" y="6"/>
                    <a:pt x="36" y="5"/>
                  </a:cubicBezTo>
                  <a:cubicBezTo>
                    <a:pt x="36" y="4"/>
                    <a:pt x="34" y="4"/>
                    <a:pt x="33" y="4"/>
                  </a:cubicBezTo>
                  <a:cubicBezTo>
                    <a:pt x="32" y="5"/>
                    <a:pt x="33" y="5"/>
                    <a:pt x="32" y="6"/>
                  </a:cubicBezTo>
                  <a:cubicBezTo>
                    <a:pt x="31" y="6"/>
                    <a:pt x="31" y="5"/>
                    <a:pt x="31" y="5"/>
                  </a:cubicBezTo>
                  <a:cubicBezTo>
                    <a:pt x="31" y="4"/>
                    <a:pt x="31" y="4"/>
                    <a:pt x="30" y="4"/>
                  </a:cubicBezTo>
                  <a:cubicBezTo>
                    <a:pt x="29" y="4"/>
                    <a:pt x="28" y="3"/>
                    <a:pt x="27" y="3"/>
                  </a:cubicBezTo>
                  <a:cubicBezTo>
                    <a:pt x="26" y="2"/>
                    <a:pt x="25" y="3"/>
                    <a:pt x="24" y="3"/>
                  </a:cubicBezTo>
                  <a:cubicBezTo>
                    <a:pt x="22" y="3"/>
                    <a:pt x="25" y="2"/>
                    <a:pt x="25" y="1"/>
                  </a:cubicBezTo>
                  <a:cubicBezTo>
                    <a:pt x="26" y="1"/>
                    <a:pt x="26" y="0"/>
                    <a:pt x="25" y="1"/>
                  </a:cubicBezTo>
                  <a:cubicBezTo>
                    <a:pt x="23" y="1"/>
                    <a:pt x="21" y="1"/>
                    <a:pt x="19" y="1"/>
                  </a:cubicBezTo>
                  <a:cubicBezTo>
                    <a:pt x="18" y="1"/>
                    <a:pt x="17" y="2"/>
                    <a:pt x="15" y="2"/>
                  </a:cubicBezTo>
                  <a:cubicBezTo>
                    <a:pt x="13" y="3"/>
                    <a:pt x="12" y="4"/>
                    <a:pt x="11" y="5"/>
                  </a:cubicBezTo>
                  <a:cubicBezTo>
                    <a:pt x="10" y="6"/>
                    <a:pt x="12" y="6"/>
                    <a:pt x="12" y="6"/>
                  </a:cubicBezTo>
                  <a:cubicBezTo>
                    <a:pt x="12" y="6"/>
                    <a:pt x="12" y="7"/>
                    <a:pt x="11" y="7"/>
                  </a:cubicBezTo>
                  <a:cubicBezTo>
                    <a:pt x="11" y="8"/>
                    <a:pt x="12" y="8"/>
                    <a:pt x="12" y="8"/>
                  </a:cubicBezTo>
                  <a:cubicBezTo>
                    <a:pt x="12" y="8"/>
                    <a:pt x="12" y="10"/>
                    <a:pt x="11" y="10"/>
                  </a:cubicBezTo>
                  <a:cubicBezTo>
                    <a:pt x="10" y="10"/>
                    <a:pt x="10" y="10"/>
                    <a:pt x="9" y="11"/>
                  </a:cubicBezTo>
                  <a:cubicBezTo>
                    <a:pt x="8" y="13"/>
                    <a:pt x="6" y="16"/>
                    <a:pt x="6" y="17"/>
                  </a:cubicBezTo>
                  <a:cubicBezTo>
                    <a:pt x="6" y="17"/>
                    <a:pt x="5" y="18"/>
                    <a:pt x="4" y="18"/>
                  </a:cubicBezTo>
                  <a:cubicBezTo>
                    <a:pt x="3" y="19"/>
                    <a:pt x="4" y="19"/>
                    <a:pt x="4" y="20"/>
                  </a:cubicBezTo>
                  <a:cubicBezTo>
                    <a:pt x="4" y="20"/>
                    <a:pt x="2" y="24"/>
                    <a:pt x="1" y="24"/>
                  </a:cubicBezTo>
                  <a:cubicBezTo>
                    <a:pt x="0" y="25"/>
                    <a:pt x="0" y="25"/>
                    <a:pt x="0" y="26"/>
                  </a:cubicBezTo>
                  <a:cubicBezTo>
                    <a:pt x="0" y="27"/>
                    <a:pt x="2" y="27"/>
                    <a:pt x="3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60" name="Freeform 93"/>
            <p:cNvSpPr/>
            <p:nvPr/>
          </p:nvSpPr>
          <p:spPr bwMode="auto">
            <a:xfrm>
              <a:off x="2033850" y="2325906"/>
              <a:ext cx="309439" cy="225237"/>
            </a:xfrm>
            <a:custGeom>
              <a:gdLst>
                <a:gd fmla="*/ 10 w 62" name="T0"/>
                <a:gd fmla="*/ 6 h 45" name="T1"/>
                <a:gd fmla="*/ 5 w 62" name="T2"/>
                <a:gd fmla="*/ 9 h 45" name="T3"/>
                <a:gd fmla="*/ 6 w 62" name="T4"/>
                <a:gd fmla="*/ 11 h 45" name="T5"/>
                <a:gd fmla="*/ 1 w 62" name="T6"/>
                <a:gd fmla="*/ 16 h 45" name="T7"/>
                <a:gd fmla="*/ 2 w 62" name="T8"/>
                <a:gd fmla="*/ 18 h 45" name="T9"/>
                <a:gd fmla="*/ 4 w 62" name="T10"/>
                <a:gd fmla="*/ 20 h 45" name="T11"/>
                <a:gd fmla="*/ 11 w 62" name="T12"/>
                <a:gd fmla="*/ 19 h 45" name="T13"/>
                <a:gd fmla="*/ 9 w 62" name="T14"/>
                <a:gd fmla="*/ 20 h 45" name="T15"/>
                <a:gd fmla="*/ 2 w 62" name="T16"/>
                <a:gd fmla="*/ 22 h 45" name="T17"/>
                <a:gd fmla="*/ 4 w 62" name="T18"/>
                <a:gd fmla="*/ 27 h 45" name="T19"/>
                <a:gd fmla="*/ 8 w 62" name="T20"/>
                <a:gd fmla="*/ 27 h 45" name="T21"/>
                <a:gd fmla="*/ 17 w 62" name="T22"/>
                <a:gd fmla="*/ 26 h 45" name="T23"/>
                <a:gd fmla="*/ 25 w 62" name="T24"/>
                <a:gd fmla="*/ 28 h 45" name="T25"/>
                <a:gd fmla="*/ 22 w 62" name="T26"/>
                <a:gd fmla="*/ 30 h 45" name="T27"/>
                <a:gd fmla="*/ 17 w 62" name="T28"/>
                <a:gd fmla="*/ 31 h 45" name="T29"/>
                <a:gd fmla="*/ 7 w 62" name="T30"/>
                <a:gd fmla="*/ 31 h 45" name="T31"/>
                <a:gd fmla="*/ 2 w 62" name="T32"/>
                <a:gd fmla="*/ 35 h 45" name="T33"/>
                <a:gd fmla="*/ 5 w 62" name="T34"/>
                <a:gd fmla="*/ 39 h 45" name="T35"/>
                <a:gd fmla="*/ 12 w 62" name="T36"/>
                <a:gd fmla="*/ 41 h 45" name="T37"/>
                <a:gd fmla="*/ 14 w 62" name="T38"/>
                <a:gd fmla="*/ 45 h 45" name="T39"/>
                <a:gd fmla="*/ 24 w 62" name="T40"/>
                <a:gd fmla="*/ 44 h 45" name="T41"/>
                <a:gd fmla="*/ 35 w 62" name="T42"/>
                <a:gd fmla="*/ 41 h 45" name="T43"/>
                <a:gd fmla="*/ 40 w 62" name="T44"/>
                <a:gd fmla="*/ 41 h 45" name="T45"/>
                <a:gd fmla="*/ 43 w 62" name="T46"/>
                <a:gd fmla="*/ 42 h 45" name="T47"/>
                <a:gd fmla="*/ 51 w 62" name="T48"/>
                <a:gd fmla="*/ 43 h 45" name="T49"/>
                <a:gd fmla="*/ 57 w 62" name="T50"/>
                <a:gd fmla="*/ 39 h 45" name="T51"/>
                <a:gd fmla="*/ 55 w 62" name="T52"/>
                <a:gd fmla="*/ 37 h 45" name="T53"/>
                <a:gd fmla="*/ 51 w 62" name="T54"/>
                <a:gd fmla="*/ 38 h 45" name="T55"/>
                <a:gd fmla="*/ 51 w 62" name="T56"/>
                <a:gd fmla="*/ 36 h 45" name="T57"/>
                <a:gd fmla="*/ 51 w 62" name="T58"/>
                <a:gd fmla="*/ 34 h 45" name="T59"/>
                <a:gd fmla="*/ 54 w 62" name="T60"/>
                <a:gd fmla="*/ 36 h 45" name="T61"/>
                <a:gd fmla="*/ 56 w 62" name="T62"/>
                <a:gd fmla="*/ 34 h 45" name="T63"/>
                <a:gd fmla="*/ 60 w 62" name="T64"/>
                <a:gd fmla="*/ 35 h 45" name="T65"/>
                <a:gd fmla="*/ 60 w 62" name="T66"/>
                <a:gd fmla="*/ 33 h 45" name="T67"/>
                <a:gd fmla="*/ 60 w 62" name="T68"/>
                <a:gd fmla="*/ 31 h 45" name="T69"/>
                <a:gd fmla="*/ 56 w 62" name="T70"/>
                <a:gd fmla="*/ 30 h 45" name="T71"/>
                <a:gd fmla="*/ 51 w 62" name="T72"/>
                <a:gd fmla="*/ 24 h 45" name="T73"/>
                <a:gd fmla="*/ 54 w 62" name="T74"/>
                <a:gd fmla="*/ 8 h 45" name="T75"/>
                <a:gd fmla="*/ 52 w 62" name="T76"/>
                <a:gd fmla="*/ 3 h 45" name="T77"/>
                <a:gd fmla="*/ 48 w 62" name="T78"/>
                <a:gd fmla="*/ 2 h 45" name="T79"/>
                <a:gd fmla="*/ 46 w 62" name="T80"/>
                <a:gd fmla="*/ 3 h 45" name="T81"/>
                <a:gd fmla="*/ 45 w 62" name="T82"/>
                <a:gd fmla="*/ 7 h 45" name="T83"/>
                <a:gd fmla="*/ 43 w 62" name="T84"/>
                <a:gd fmla="*/ 17 h 45" name="T85"/>
                <a:gd fmla="*/ 40 w 62" name="T86"/>
                <a:gd fmla="*/ 17 h 45" name="T87"/>
                <a:gd fmla="*/ 39 w 62" name="T88"/>
                <a:gd fmla="*/ 4 h 45" name="T89"/>
                <a:gd fmla="*/ 35 w 62" name="T90"/>
                <a:gd fmla="*/ 4 h 45" name="T91"/>
                <a:gd fmla="*/ 37 w 62" name="T92"/>
                <a:gd fmla="*/ 8 h 45" name="T93"/>
                <a:gd fmla="*/ 29 w 62" name="T94"/>
                <a:gd fmla="*/ 9 h 45" name="T95"/>
                <a:gd fmla="*/ 31 w 62" name="T96"/>
                <a:gd fmla="*/ 4 h 45" name="T97"/>
                <a:gd fmla="*/ 28 w 62" name="T98"/>
                <a:gd fmla="*/ 4 h 45" name="T99"/>
                <a:gd fmla="*/ 23 w 62" name="T100"/>
                <a:gd fmla="*/ 7 h 45" name="T101"/>
                <a:gd fmla="*/ 23 w 62" name="T102"/>
                <a:gd fmla="*/ 5 h 45" name="T103"/>
                <a:gd fmla="*/ 24 w 62" name="T104"/>
                <a:gd fmla="*/ 1 h 45" name="T105"/>
                <a:gd fmla="*/ 18 w 62" name="T106"/>
                <a:gd fmla="*/ 3 h 45" name="T10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b="b" l="0" r="r" t="0"/>
              <a:pathLst>
                <a:path h="45" w="62">
                  <a:moveTo>
                    <a:pt x="13" y="5"/>
                  </a:moveTo>
                  <a:cubicBezTo>
                    <a:pt x="12" y="5"/>
                    <a:pt x="11" y="6"/>
                    <a:pt x="10" y="6"/>
                  </a:cubicBezTo>
                  <a:cubicBezTo>
                    <a:pt x="10" y="7"/>
                    <a:pt x="9" y="7"/>
                    <a:pt x="8" y="7"/>
                  </a:cubicBezTo>
                  <a:cubicBezTo>
                    <a:pt x="7" y="7"/>
                    <a:pt x="5" y="8"/>
                    <a:pt x="5" y="9"/>
                  </a:cubicBezTo>
                  <a:cubicBezTo>
                    <a:pt x="5" y="9"/>
                    <a:pt x="5" y="10"/>
                    <a:pt x="5" y="10"/>
                  </a:cubicBezTo>
                  <a:cubicBezTo>
                    <a:pt x="5" y="11"/>
                    <a:pt x="6" y="11"/>
                    <a:pt x="6" y="11"/>
                  </a:cubicBezTo>
                  <a:cubicBezTo>
                    <a:pt x="5" y="12"/>
                    <a:pt x="3" y="13"/>
                    <a:pt x="2" y="13"/>
                  </a:cubicBezTo>
                  <a:cubicBezTo>
                    <a:pt x="2" y="14"/>
                    <a:pt x="1" y="15"/>
                    <a:pt x="1" y="16"/>
                  </a:cubicBezTo>
                  <a:cubicBezTo>
                    <a:pt x="0" y="17"/>
                    <a:pt x="0" y="17"/>
                    <a:pt x="1" y="17"/>
                  </a:cubicBezTo>
                  <a:cubicBezTo>
                    <a:pt x="2" y="17"/>
                    <a:pt x="0" y="18"/>
                    <a:pt x="2" y="18"/>
                  </a:cubicBezTo>
                  <a:cubicBezTo>
                    <a:pt x="3" y="18"/>
                    <a:pt x="4" y="18"/>
                    <a:pt x="4" y="18"/>
                  </a:cubicBezTo>
                  <a:cubicBezTo>
                    <a:pt x="4" y="19"/>
                    <a:pt x="3" y="20"/>
                    <a:pt x="4" y="20"/>
                  </a:cubicBezTo>
                  <a:cubicBezTo>
                    <a:pt x="5" y="19"/>
                    <a:pt x="7" y="20"/>
                    <a:pt x="8" y="20"/>
                  </a:cubicBezTo>
                  <a:cubicBezTo>
                    <a:pt x="9" y="19"/>
                    <a:pt x="9" y="19"/>
                    <a:pt x="11" y="19"/>
                  </a:cubicBezTo>
                  <a:cubicBezTo>
                    <a:pt x="12" y="19"/>
                    <a:pt x="14" y="20"/>
                    <a:pt x="13" y="20"/>
                  </a:cubicBezTo>
                  <a:cubicBezTo>
                    <a:pt x="13" y="20"/>
                    <a:pt x="10" y="20"/>
                    <a:pt x="9" y="20"/>
                  </a:cubicBezTo>
                  <a:cubicBezTo>
                    <a:pt x="9" y="20"/>
                    <a:pt x="8" y="21"/>
                    <a:pt x="6" y="21"/>
                  </a:cubicBezTo>
                  <a:cubicBezTo>
                    <a:pt x="5" y="21"/>
                    <a:pt x="2" y="22"/>
                    <a:pt x="2" y="22"/>
                  </a:cubicBezTo>
                  <a:cubicBezTo>
                    <a:pt x="2" y="22"/>
                    <a:pt x="1" y="25"/>
                    <a:pt x="2" y="26"/>
                  </a:cubicBezTo>
                  <a:cubicBezTo>
                    <a:pt x="2" y="26"/>
                    <a:pt x="3" y="27"/>
                    <a:pt x="4" y="27"/>
                  </a:cubicBezTo>
                  <a:cubicBezTo>
                    <a:pt x="6" y="27"/>
                    <a:pt x="6" y="28"/>
                    <a:pt x="7" y="27"/>
                  </a:cubicBezTo>
                  <a:cubicBezTo>
                    <a:pt x="7" y="27"/>
                    <a:pt x="7" y="27"/>
                    <a:pt x="8" y="27"/>
                  </a:cubicBezTo>
                  <a:cubicBezTo>
                    <a:pt x="10" y="27"/>
                    <a:pt x="10" y="27"/>
                    <a:pt x="12" y="27"/>
                  </a:cubicBezTo>
                  <a:cubicBezTo>
                    <a:pt x="13" y="26"/>
                    <a:pt x="17" y="25"/>
                    <a:pt x="17" y="26"/>
                  </a:cubicBezTo>
                  <a:cubicBezTo>
                    <a:pt x="18" y="26"/>
                    <a:pt x="19" y="27"/>
                    <a:pt x="20" y="27"/>
                  </a:cubicBezTo>
                  <a:cubicBezTo>
                    <a:pt x="22" y="27"/>
                    <a:pt x="26" y="27"/>
                    <a:pt x="25" y="28"/>
                  </a:cubicBezTo>
                  <a:cubicBezTo>
                    <a:pt x="24" y="28"/>
                    <a:pt x="21" y="29"/>
                    <a:pt x="21" y="29"/>
                  </a:cubicBezTo>
                  <a:cubicBezTo>
                    <a:pt x="22" y="29"/>
                    <a:pt x="23" y="30"/>
                    <a:pt x="22" y="30"/>
                  </a:cubicBezTo>
                  <a:cubicBezTo>
                    <a:pt x="22" y="30"/>
                    <a:pt x="21" y="31"/>
                    <a:pt x="21" y="31"/>
                  </a:cubicBezTo>
                  <a:cubicBezTo>
                    <a:pt x="20" y="31"/>
                    <a:pt x="18" y="31"/>
                    <a:pt x="17" y="31"/>
                  </a:cubicBezTo>
                  <a:cubicBezTo>
                    <a:pt x="16" y="31"/>
                    <a:pt x="12" y="32"/>
                    <a:pt x="11" y="32"/>
                  </a:cubicBezTo>
                  <a:cubicBezTo>
                    <a:pt x="10" y="32"/>
                    <a:pt x="9" y="31"/>
                    <a:pt x="7" y="31"/>
                  </a:cubicBezTo>
                  <a:cubicBezTo>
                    <a:pt x="5" y="31"/>
                    <a:pt x="2" y="32"/>
                    <a:pt x="3" y="32"/>
                  </a:cubicBezTo>
                  <a:cubicBezTo>
                    <a:pt x="3" y="33"/>
                    <a:pt x="2" y="35"/>
                    <a:pt x="2" y="35"/>
                  </a:cubicBezTo>
                  <a:cubicBezTo>
                    <a:pt x="3" y="35"/>
                    <a:pt x="4" y="36"/>
                    <a:pt x="4" y="37"/>
                  </a:cubicBezTo>
                  <a:cubicBezTo>
                    <a:pt x="3" y="38"/>
                    <a:pt x="4" y="39"/>
                    <a:pt x="5" y="39"/>
                  </a:cubicBezTo>
                  <a:cubicBezTo>
                    <a:pt x="7" y="40"/>
                    <a:pt x="10" y="39"/>
                    <a:pt x="11" y="40"/>
                  </a:cubicBezTo>
                  <a:cubicBezTo>
                    <a:pt x="11" y="40"/>
                    <a:pt x="13" y="40"/>
                    <a:pt x="12" y="41"/>
                  </a:cubicBezTo>
                  <a:cubicBezTo>
                    <a:pt x="12" y="42"/>
                    <a:pt x="11" y="42"/>
                    <a:pt x="12" y="43"/>
                  </a:cubicBezTo>
                  <a:cubicBezTo>
                    <a:pt x="12" y="44"/>
                    <a:pt x="13" y="45"/>
                    <a:pt x="14" y="45"/>
                  </a:cubicBezTo>
                  <a:cubicBezTo>
                    <a:pt x="16" y="45"/>
                    <a:pt x="20" y="43"/>
                    <a:pt x="21" y="44"/>
                  </a:cubicBezTo>
                  <a:cubicBezTo>
                    <a:pt x="22" y="44"/>
                    <a:pt x="23" y="44"/>
                    <a:pt x="24" y="44"/>
                  </a:cubicBezTo>
                  <a:cubicBezTo>
                    <a:pt x="26" y="44"/>
                    <a:pt x="28" y="42"/>
                    <a:pt x="29" y="42"/>
                  </a:cubicBezTo>
                  <a:cubicBezTo>
                    <a:pt x="30" y="42"/>
                    <a:pt x="35" y="41"/>
                    <a:pt x="35" y="41"/>
                  </a:cubicBezTo>
                  <a:cubicBezTo>
                    <a:pt x="36" y="41"/>
                    <a:pt x="37" y="40"/>
                    <a:pt x="38" y="40"/>
                  </a:cubicBezTo>
                  <a:cubicBezTo>
                    <a:pt x="39" y="40"/>
                    <a:pt x="39" y="41"/>
                    <a:pt x="40" y="41"/>
                  </a:cubicBezTo>
                  <a:cubicBezTo>
                    <a:pt x="42" y="41"/>
                    <a:pt x="45" y="41"/>
                    <a:pt x="44" y="41"/>
                  </a:cubicBezTo>
                  <a:cubicBezTo>
                    <a:pt x="44" y="41"/>
                    <a:pt x="42" y="42"/>
                    <a:pt x="43" y="42"/>
                  </a:cubicBezTo>
                  <a:cubicBezTo>
                    <a:pt x="44" y="42"/>
                    <a:pt x="46" y="42"/>
                    <a:pt x="47" y="42"/>
                  </a:cubicBezTo>
                  <a:cubicBezTo>
                    <a:pt x="49" y="43"/>
                    <a:pt x="50" y="43"/>
                    <a:pt x="51" y="43"/>
                  </a:cubicBezTo>
                  <a:cubicBezTo>
                    <a:pt x="52" y="43"/>
                    <a:pt x="56" y="41"/>
                    <a:pt x="56" y="41"/>
                  </a:cubicBezTo>
                  <a:cubicBezTo>
                    <a:pt x="56" y="40"/>
                    <a:pt x="57" y="39"/>
                    <a:pt x="57" y="39"/>
                  </a:cubicBezTo>
                  <a:cubicBezTo>
                    <a:pt x="57" y="39"/>
                    <a:pt x="56" y="40"/>
                    <a:pt x="56" y="39"/>
                  </a:cubicBezTo>
                  <a:cubicBezTo>
                    <a:pt x="56" y="38"/>
                    <a:pt x="56" y="37"/>
                    <a:pt x="55" y="37"/>
                  </a:cubicBezTo>
                  <a:cubicBezTo>
                    <a:pt x="55" y="37"/>
                    <a:pt x="53" y="38"/>
                    <a:pt x="52" y="38"/>
                  </a:cubicBezTo>
                  <a:cubicBezTo>
                    <a:pt x="52" y="38"/>
                    <a:pt x="52" y="38"/>
                    <a:pt x="51" y="38"/>
                  </a:cubicBezTo>
                  <a:cubicBezTo>
                    <a:pt x="50" y="38"/>
                    <a:pt x="49" y="39"/>
                    <a:pt x="49" y="38"/>
                  </a:cubicBezTo>
                  <a:cubicBezTo>
                    <a:pt x="50" y="37"/>
                    <a:pt x="51" y="37"/>
                    <a:pt x="51" y="36"/>
                  </a:cubicBezTo>
                  <a:cubicBezTo>
                    <a:pt x="50" y="36"/>
                    <a:pt x="49" y="37"/>
                    <a:pt x="49" y="36"/>
                  </a:cubicBezTo>
                  <a:cubicBezTo>
                    <a:pt x="50" y="35"/>
                    <a:pt x="51" y="34"/>
                    <a:pt x="51" y="34"/>
                  </a:cubicBezTo>
                  <a:cubicBezTo>
                    <a:pt x="51" y="35"/>
                    <a:pt x="51" y="36"/>
                    <a:pt x="52" y="36"/>
                  </a:cubicBezTo>
                  <a:cubicBezTo>
                    <a:pt x="53" y="36"/>
                    <a:pt x="55" y="36"/>
                    <a:pt x="54" y="36"/>
                  </a:cubicBezTo>
                  <a:cubicBezTo>
                    <a:pt x="53" y="35"/>
                    <a:pt x="52" y="35"/>
                    <a:pt x="54" y="35"/>
                  </a:cubicBezTo>
                  <a:cubicBezTo>
                    <a:pt x="55" y="35"/>
                    <a:pt x="55" y="34"/>
                    <a:pt x="56" y="34"/>
                  </a:cubicBezTo>
                  <a:cubicBezTo>
                    <a:pt x="57" y="35"/>
                    <a:pt x="58" y="34"/>
                    <a:pt x="59" y="35"/>
                  </a:cubicBezTo>
                  <a:cubicBezTo>
                    <a:pt x="59" y="35"/>
                    <a:pt x="60" y="36"/>
                    <a:pt x="60" y="35"/>
                  </a:cubicBezTo>
                  <a:cubicBezTo>
                    <a:pt x="61" y="35"/>
                    <a:pt x="62" y="34"/>
                    <a:pt x="61" y="34"/>
                  </a:cubicBezTo>
                  <a:cubicBezTo>
                    <a:pt x="61" y="33"/>
                    <a:pt x="60" y="33"/>
                    <a:pt x="60" y="33"/>
                  </a:cubicBezTo>
                  <a:cubicBezTo>
                    <a:pt x="61" y="32"/>
                    <a:pt x="62" y="32"/>
                    <a:pt x="62" y="32"/>
                  </a:cubicBezTo>
                  <a:cubicBezTo>
                    <a:pt x="61" y="31"/>
                    <a:pt x="60" y="31"/>
                    <a:pt x="60" y="31"/>
                  </a:cubicBezTo>
                  <a:cubicBezTo>
                    <a:pt x="59" y="31"/>
                    <a:pt x="58" y="32"/>
                    <a:pt x="57" y="32"/>
                  </a:cubicBezTo>
                  <a:cubicBezTo>
                    <a:pt x="57" y="31"/>
                    <a:pt x="57" y="31"/>
                    <a:pt x="56" y="30"/>
                  </a:cubicBezTo>
                  <a:cubicBezTo>
                    <a:pt x="55" y="28"/>
                    <a:pt x="55" y="28"/>
                    <a:pt x="54" y="27"/>
                  </a:cubicBezTo>
                  <a:cubicBezTo>
                    <a:pt x="53" y="27"/>
                    <a:pt x="51" y="25"/>
                    <a:pt x="51" y="24"/>
                  </a:cubicBezTo>
                  <a:cubicBezTo>
                    <a:pt x="50" y="23"/>
                    <a:pt x="53" y="14"/>
                    <a:pt x="53" y="13"/>
                  </a:cubicBezTo>
                  <a:cubicBezTo>
                    <a:pt x="54" y="12"/>
                    <a:pt x="54" y="9"/>
                    <a:pt x="54" y="8"/>
                  </a:cubicBezTo>
                  <a:cubicBezTo>
                    <a:pt x="55" y="8"/>
                    <a:pt x="54" y="7"/>
                    <a:pt x="54" y="6"/>
                  </a:cubicBezTo>
                  <a:cubicBezTo>
                    <a:pt x="53" y="5"/>
                    <a:pt x="52" y="4"/>
                    <a:pt x="52" y="3"/>
                  </a:cubicBezTo>
                  <a:cubicBezTo>
                    <a:pt x="51" y="2"/>
                    <a:pt x="50" y="1"/>
                    <a:pt x="50" y="1"/>
                  </a:cubicBezTo>
                  <a:cubicBezTo>
                    <a:pt x="49" y="1"/>
                    <a:pt x="49" y="3"/>
                    <a:pt x="48" y="2"/>
                  </a:cubicBezTo>
                  <a:cubicBezTo>
                    <a:pt x="47" y="2"/>
                    <a:pt x="46" y="1"/>
                    <a:pt x="46" y="1"/>
                  </a:cubicBezTo>
                  <a:cubicBezTo>
                    <a:pt x="45" y="2"/>
                    <a:pt x="46" y="3"/>
                    <a:pt x="46" y="3"/>
                  </a:cubicBezTo>
                  <a:cubicBezTo>
                    <a:pt x="45" y="3"/>
                    <a:pt x="45" y="3"/>
                    <a:pt x="44" y="4"/>
                  </a:cubicBezTo>
                  <a:cubicBezTo>
                    <a:pt x="44" y="5"/>
                    <a:pt x="45" y="7"/>
                    <a:pt x="45" y="7"/>
                  </a:cubicBezTo>
                  <a:cubicBezTo>
                    <a:pt x="45" y="8"/>
                    <a:pt x="44" y="12"/>
                    <a:pt x="44" y="13"/>
                  </a:cubicBezTo>
                  <a:cubicBezTo>
                    <a:pt x="43" y="14"/>
                    <a:pt x="43" y="17"/>
                    <a:pt x="43" y="17"/>
                  </a:cubicBezTo>
                  <a:cubicBezTo>
                    <a:pt x="43" y="18"/>
                    <a:pt x="42" y="18"/>
                    <a:pt x="41" y="18"/>
                  </a:cubicBezTo>
                  <a:cubicBezTo>
                    <a:pt x="41" y="18"/>
                    <a:pt x="40" y="17"/>
                    <a:pt x="40" y="17"/>
                  </a:cubicBezTo>
                  <a:cubicBezTo>
                    <a:pt x="40" y="17"/>
                    <a:pt x="41" y="9"/>
                    <a:pt x="41" y="8"/>
                  </a:cubicBezTo>
                  <a:cubicBezTo>
                    <a:pt x="41" y="8"/>
                    <a:pt x="38" y="5"/>
                    <a:pt x="39" y="4"/>
                  </a:cubicBezTo>
                  <a:cubicBezTo>
                    <a:pt x="39" y="3"/>
                    <a:pt x="35" y="2"/>
                    <a:pt x="35" y="2"/>
                  </a:cubicBezTo>
                  <a:cubicBezTo>
                    <a:pt x="35" y="2"/>
                    <a:pt x="35" y="4"/>
                    <a:pt x="35" y="4"/>
                  </a:cubicBezTo>
                  <a:cubicBezTo>
                    <a:pt x="36" y="5"/>
                    <a:pt x="37" y="5"/>
                    <a:pt x="37" y="6"/>
                  </a:cubicBezTo>
                  <a:cubicBezTo>
                    <a:pt x="37" y="7"/>
                    <a:pt x="38" y="8"/>
                    <a:pt x="37" y="8"/>
                  </a:cubicBezTo>
                  <a:cubicBezTo>
                    <a:pt x="35" y="8"/>
                    <a:pt x="35" y="8"/>
                    <a:pt x="34" y="8"/>
                  </a:cubicBezTo>
                  <a:cubicBezTo>
                    <a:pt x="32" y="8"/>
                    <a:pt x="29" y="10"/>
                    <a:pt x="29" y="9"/>
                  </a:cubicBezTo>
                  <a:cubicBezTo>
                    <a:pt x="28" y="9"/>
                    <a:pt x="33" y="7"/>
                    <a:pt x="33" y="6"/>
                  </a:cubicBezTo>
                  <a:cubicBezTo>
                    <a:pt x="33" y="4"/>
                    <a:pt x="31" y="4"/>
                    <a:pt x="31" y="4"/>
                  </a:cubicBezTo>
                  <a:cubicBezTo>
                    <a:pt x="31" y="3"/>
                    <a:pt x="29" y="2"/>
                    <a:pt x="28" y="2"/>
                  </a:cubicBezTo>
                  <a:cubicBezTo>
                    <a:pt x="28" y="3"/>
                    <a:pt x="28" y="4"/>
                    <a:pt x="28" y="4"/>
                  </a:cubicBezTo>
                  <a:cubicBezTo>
                    <a:pt x="27" y="5"/>
                    <a:pt x="26" y="8"/>
                    <a:pt x="25" y="8"/>
                  </a:cubicBezTo>
                  <a:cubicBezTo>
                    <a:pt x="24" y="8"/>
                    <a:pt x="24" y="7"/>
                    <a:pt x="23" y="7"/>
                  </a:cubicBezTo>
                  <a:cubicBezTo>
                    <a:pt x="23" y="7"/>
                    <a:pt x="21" y="8"/>
                    <a:pt x="21" y="8"/>
                  </a:cubicBezTo>
                  <a:cubicBezTo>
                    <a:pt x="20" y="7"/>
                    <a:pt x="22" y="5"/>
                    <a:pt x="23" y="5"/>
                  </a:cubicBezTo>
                  <a:cubicBezTo>
                    <a:pt x="24" y="4"/>
                    <a:pt x="24" y="4"/>
                    <a:pt x="25" y="3"/>
                  </a:cubicBezTo>
                  <a:cubicBezTo>
                    <a:pt x="25" y="2"/>
                    <a:pt x="25" y="1"/>
                    <a:pt x="24" y="1"/>
                  </a:cubicBezTo>
                  <a:cubicBezTo>
                    <a:pt x="24" y="0"/>
                    <a:pt x="22" y="0"/>
                    <a:pt x="22" y="0"/>
                  </a:cubicBezTo>
                  <a:cubicBezTo>
                    <a:pt x="21" y="1"/>
                    <a:pt x="19" y="2"/>
                    <a:pt x="18" y="3"/>
                  </a:cubicBezTo>
                  <a:cubicBezTo>
                    <a:pt x="17" y="3"/>
                    <a:pt x="13" y="5"/>
                    <a:pt x="13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61" name="Freeform 94"/>
            <p:cNvSpPr/>
            <p:nvPr/>
          </p:nvSpPr>
          <p:spPr bwMode="auto">
            <a:xfrm>
              <a:off x="2282242" y="2300645"/>
              <a:ext cx="61047" cy="50520"/>
            </a:xfrm>
            <a:custGeom>
              <a:gdLst>
                <a:gd fmla="*/ 3 w 12" name="T0"/>
                <a:gd fmla="*/ 6 h 10" name="T1"/>
                <a:gd fmla="*/ 5 w 12" name="T2"/>
                <a:gd fmla="*/ 9 h 10" name="T3"/>
                <a:gd fmla="*/ 6 w 12" name="T4"/>
                <a:gd fmla="*/ 8 h 10" name="T5"/>
                <a:gd fmla="*/ 8 w 12" name="T6"/>
                <a:gd fmla="*/ 7 h 10" name="T7"/>
                <a:gd fmla="*/ 10 w 12" name="T8"/>
                <a:gd fmla="*/ 3 h 10" name="T9"/>
                <a:gd fmla="*/ 11 w 12" name="T10"/>
                <a:gd fmla="*/ 1 h 10" name="T11"/>
                <a:gd fmla="*/ 3 w 12" name="T12"/>
                <a:gd fmla="*/ 0 h 10" name="T13"/>
                <a:gd fmla="*/ 1 w 12" name="T14"/>
                <a:gd fmla="*/ 3 h 10" name="T15"/>
                <a:gd fmla="*/ 3 w 12" name="T16"/>
                <a:gd fmla="*/ 6 h 10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0" w="12">
                  <a:moveTo>
                    <a:pt x="3" y="6"/>
                  </a:moveTo>
                  <a:cubicBezTo>
                    <a:pt x="4" y="6"/>
                    <a:pt x="4" y="7"/>
                    <a:pt x="5" y="9"/>
                  </a:cubicBezTo>
                  <a:cubicBezTo>
                    <a:pt x="5" y="10"/>
                    <a:pt x="6" y="8"/>
                    <a:pt x="6" y="8"/>
                  </a:cubicBezTo>
                  <a:cubicBezTo>
                    <a:pt x="7" y="7"/>
                    <a:pt x="7" y="7"/>
                    <a:pt x="8" y="7"/>
                  </a:cubicBezTo>
                  <a:cubicBezTo>
                    <a:pt x="8" y="6"/>
                    <a:pt x="9" y="5"/>
                    <a:pt x="10" y="3"/>
                  </a:cubicBezTo>
                  <a:cubicBezTo>
                    <a:pt x="11" y="2"/>
                    <a:pt x="12" y="1"/>
                    <a:pt x="11" y="1"/>
                  </a:cubicBezTo>
                  <a:cubicBezTo>
                    <a:pt x="10" y="0"/>
                    <a:pt x="3" y="0"/>
                    <a:pt x="3" y="0"/>
                  </a:cubicBezTo>
                  <a:cubicBezTo>
                    <a:pt x="2" y="1"/>
                    <a:pt x="1" y="2"/>
                    <a:pt x="1" y="3"/>
                  </a:cubicBezTo>
                  <a:cubicBezTo>
                    <a:pt x="0" y="4"/>
                    <a:pt x="2" y="5"/>
                    <a:pt x="3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62" name="Freeform 95"/>
            <p:cNvSpPr/>
            <p:nvPr/>
          </p:nvSpPr>
          <p:spPr bwMode="auto">
            <a:xfrm>
              <a:off x="1720203" y="2504831"/>
              <a:ext cx="14735" cy="16840"/>
            </a:xfrm>
            <a:custGeom>
              <a:gdLst>
                <a:gd fmla="*/ 2 w 3" name="T0"/>
                <a:gd fmla="*/ 3 h 3" name="T1"/>
                <a:gd fmla="*/ 2 w 3" name="T2"/>
                <a:gd fmla="*/ 0 h 3" name="T3"/>
                <a:gd fmla="*/ 0 w 3" name="T4"/>
                <a:gd fmla="*/ 2 h 3" name="T5"/>
                <a:gd fmla="*/ 2 w 3" name="T6"/>
                <a:gd fmla="*/ 3 h 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3" w="3">
                  <a:moveTo>
                    <a:pt x="2" y="3"/>
                  </a:moveTo>
                  <a:cubicBezTo>
                    <a:pt x="3" y="3"/>
                    <a:pt x="2" y="0"/>
                    <a:pt x="2" y="0"/>
                  </a:cubicBezTo>
                  <a:cubicBezTo>
                    <a:pt x="1" y="0"/>
                    <a:pt x="0" y="2"/>
                    <a:pt x="0" y="2"/>
                  </a:cubicBezTo>
                  <a:cubicBezTo>
                    <a:pt x="0" y="3"/>
                    <a:pt x="1" y="3"/>
                    <a:pt x="2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63" name="Freeform 96"/>
            <p:cNvSpPr/>
            <p:nvPr/>
          </p:nvSpPr>
          <p:spPr bwMode="auto">
            <a:xfrm>
              <a:off x="2467484" y="2285911"/>
              <a:ext cx="119987" cy="115776"/>
            </a:xfrm>
            <a:custGeom>
              <a:gdLst>
                <a:gd fmla="*/ 1 w 24" name="T0"/>
                <a:gd fmla="*/ 16 h 23" name="T1"/>
                <a:gd fmla="*/ 3 w 24" name="T2"/>
                <a:gd fmla="*/ 18 h 23" name="T3"/>
                <a:gd fmla="*/ 2 w 24" name="T4"/>
                <a:gd fmla="*/ 20 h 23" name="T5"/>
                <a:gd fmla="*/ 3 w 24" name="T6"/>
                <a:gd fmla="*/ 22 h 23" name="T7"/>
                <a:gd fmla="*/ 2 w 24" name="T8"/>
                <a:gd fmla="*/ 22 h 23" name="T9"/>
                <a:gd fmla="*/ 5 w 24" name="T10"/>
                <a:gd fmla="*/ 23 h 23" name="T11"/>
                <a:gd fmla="*/ 7 w 24" name="T12"/>
                <a:gd fmla="*/ 20 h 23" name="T13"/>
                <a:gd fmla="*/ 6 w 24" name="T14"/>
                <a:gd fmla="*/ 18 h 23" name="T15"/>
                <a:gd fmla="*/ 6 w 24" name="T16"/>
                <a:gd fmla="*/ 16 h 23" name="T17"/>
                <a:gd fmla="*/ 10 w 24" name="T18"/>
                <a:gd fmla="*/ 15 h 23" name="T19"/>
                <a:gd fmla="*/ 11 w 24" name="T20"/>
                <a:gd fmla="*/ 15 h 23" name="T21"/>
                <a:gd fmla="*/ 14 w 24" name="T22"/>
                <a:gd fmla="*/ 14 h 23" name="T23"/>
                <a:gd fmla="*/ 17 w 24" name="T24"/>
                <a:gd fmla="*/ 12 h 23" name="T25"/>
                <a:gd fmla="*/ 18 w 24" name="T26"/>
                <a:gd fmla="*/ 9 h 23" name="T27"/>
                <a:gd fmla="*/ 21 w 24" name="T28"/>
                <a:gd fmla="*/ 6 h 23" name="T29"/>
                <a:gd fmla="*/ 24 w 24" name="T30"/>
                <a:gd fmla="*/ 3 h 23" name="T31"/>
                <a:gd fmla="*/ 23 w 24" name="T32"/>
                <a:gd fmla="*/ 2 h 23" name="T33"/>
                <a:gd fmla="*/ 21 w 24" name="T34"/>
                <a:gd fmla="*/ 1 h 23" name="T35"/>
                <a:gd fmla="*/ 19 w 24" name="T36"/>
                <a:gd fmla="*/ 2 h 23" name="T37"/>
                <a:gd fmla="*/ 17 w 24" name="T38"/>
                <a:gd fmla="*/ 2 h 23" name="T39"/>
                <a:gd fmla="*/ 16 w 24" name="T40"/>
                <a:gd fmla="*/ 1 h 23" name="T41"/>
                <a:gd fmla="*/ 12 w 24" name="T42"/>
                <a:gd fmla="*/ 0 h 23" name="T43"/>
                <a:gd fmla="*/ 11 w 24" name="T44"/>
                <a:gd fmla="*/ 1 h 23" name="T45"/>
                <a:gd fmla="*/ 7 w 24" name="T46"/>
                <a:gd fmla="*/ 1 h 23" name="T47"/>
                <a:gd fmla="*/ 7 w 24" name="T48"/>
                <a:gd fmla="*/ 3 h 23" name="T49"/>
                <a:gd fmla="*/ 5 w 24" name="T50"/>
                <a:gd fmla="*/ 5 h 23" name="T51"/>
                <a:gd fmla="*/ 4 w 24" name="T52"/>
                <a:gd fmla="*/ 4 h 23" name="T53"/>
                <a:gd fmla="*/ 3 w 24" name="T54"/>
                <a:gd fmla="*/ 7 h 23" name="T55"/>
                <a:gd fmla="*/ 3 w 24" name="T56"/>
                <a:gd fmla="*/ 10 h 23" name="T57"/>
                <a:gd fmla="*/ 1 w 24" name="T58"/>
                <a:gd fmla="*/ 11 h 23" name="T59"/>
                <a:gd fmla="*/ 2 w 24" name="T60"/>
                <a:gd fmla="*/ 15 h 23" name="T61"/>
                <a:gd fmla="*/ 0 w 24" name="T62"/>
                <a:gd fmla="*/ 15 h 23" name="T63"/>
                <a:gd fmla="*/ 1 w 24" name="T64"/>
                <a:gd fmla="*/ 16 h 23" name="T6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b="b" l="0" r="r" t="0"/>
              <a:pathLst>
                <a:path h="23" w="24">
                  <a:moveTo>
                    <a:pt x="1" y="16"/>
                  </a:moveTo>
                  <a:cubicBezTo>
                    <a:pt x="2" y="17"/>
                    <a:pt x="2" y="17"/>
                    <a:pt x="3" y="18"/>
                  </a:cubicBezTo>
                  <a:cubicBezTo>
                    <a:pt x="3" y="19"/>
                    <a:pt x="2" y="20"/>
                    <a:pt x="2" y="20"/>
                  </a:cubicBezTo>
                  <a:cubicBezTo>
                    <a:pt x="2" y="21"/>
                    <a:pt x="2" y="21"/>
                    <a:pt x="3" y="22"/>
                  </a:cubicBezTo>
                  <a:cubicBezTo>
                    <a:pt x="4" y="22"/>
                    <a:pt x="3" y="22"/>
                    <a:pt x="2" y="22"/>
                  </a:cubicBezTo>
                  <a:cubicBezTo>
                    <a:pt x="2" y="23"/>
                    <a:pt x="5" y="23"/>
                    <a:pt x="5" y="23"/>
                  </a:cubicBezTo>
                  <a:cubicBezTo>
                    <a:pt x="7" y="22"/>
                    <a:pt x="7" y="21"/>
                    <a:pt x="7" y="20"/>
                  </a:cubicBezTo>
                  <a:cubicBezTo>
                    <a:pt x="7" y="20"/>
                    <a:pt x="7" y="19"/>
                    <a:pt x="6" y="18"/>
                  </a:cubicBezTo>
                  <a:cubicBezTo>
                    <a:pt x="6" y="17"/>
                    <a:pt x="6" y="16"/>
                    <a:pt x="6" y="16"/>
                  </a:cubicBezTo>
                  <a:cubicBezTo>
                    <a:pt x="7" y="16"/>
                    <a:pt x="9" y="15"/>
                    <a:pt x="10" y="15"/>
                  </a:cubicBezTo>
                  <a:cubicBezTo>
                    <a:pt x="10" y="14"/>
                    <a:pt x="10" y="15"/>
                    <a:pt x="11" y="15"/>
                  </a:cubicBezTo>
                  <a:cubicBezTo>
                    <a:pt x="11" y="15"/>
                    <a:pt x="13" y="14"/>
                    <a:pt x="14" y="14"/>
                  </a:cubicBezTo>
                  <a:cubicBezTo>
                    <a:pt x="15" y="14"/>
                    <a:pt x="17" y="12"/>
                    <a:pt x="17" y="12"/>
                  </a:cubicBezTo>
                  <a:cubicBezTo>
                    <a:pt x="18" y="11"/>
                    <a:pt x="18" y="10"/>
                    <a:pt x="18" y="9"/>
                  </a:cubicBezTo>
                  <a:cubicBezTo>
                    <a:pt x="19" y="9"/>
                    <a:pt x="20" y="7"/>
                    <a:pt x="21" y="6"/>
                  </a:cubicBezTo>
                  <a:cubicBezTo>
                    <a:pt x="22" y="5"/>
                    <a:pt x="23" y="4"/>
                    <a:pt x="24" y="3"/>
                  </a:cubicBezTo>
                  <a:cubicBezTo>
                    <a:pt x="24" y="3"/>
                    <a:pt x="24" y="2"/>
                    <a:pt x="23" y="2"/>
                  </a:cubicBezTo>
                  <a:cubicBezTo>
                    <a:pt x="22" y="1"/>
                    <a:pt x="21" y="1"/>
                    <a:pt x="21" y="1"/>
                  </a:cubicBezTo>
                  <a:cubicBezTo>
                    <a:pt x="20" y="1"/>
                    <a:pt x="21" y="2"/>
                    <a:pt x="19" y="2"/>
                  </a:cubicBezTo>
                  <a:cubicBezTo>
                    <a:pt x="17" y="1"/>
                    <a:pt x="18" y="2"/>
                    <a:pt x="17" y="2"/>
                  </a:cubicBezTo>
                  <a:cubicBezTo>
                    <a:pt x="17" y="2"/>
                    <a:pt x="17" y="1"/>
                    <a:pt x="16" y="1"/>
                  </a:cubicBezTo>
                  <a:cubicBezTo>
                    <a:pt x="16" y="0"/>
                    <a:pt x="13" y="1"/>
                    <a:pt x="12" y="0"/>
                  </a:cubicBezTo>
                  <a:cubicBezTo>
                    <a:pt x="11" y="0"/>
                    <a:pt x="11" y="1"/>
                    <a:pt x="11" y="1"/>
                  </a:cubicBezTo>
                  <a:cubicBezTo>
                    <a:pt x="11" y="2"/>
                    <a:pt x="8" y="1"/>
                    <a:pt x="7" y="1"/>
                  </a:cubicBezTo>
                  <a:cubicBezTo>
                    <a:pt x="6" y="1"/>
                    <a:pt x="6" y="3"/>
                    <a:pt x="7" y="3"/>
                  </a:cubicBezTo>
                  <a:cubicBezTo>
                    <a:pt x="7" y="4"/>
                    <a:pt x="6" y="5"/>
                    <a:pt x="5" y="5"/>
                  </a:cubicBezTo>
                  <a:cubicBezTo>
                    <a:pt x="4" y="5"/>
                    <a:pt x="5" y="5"/>
                    <a:pt x="4" y="4"/>
                  </a:cubicBezTo>
                  <a:cubicBezTo>
                    <a:pt x="4" y="4"/>
                    <a:pt x="4" y="6"/>
                    <a:pt x="3" y="7"/>
                  </a:cubicBezTo>
                  <a:cubicBezTo>
                    <a:pt x="3" y="8"/>
                    <a:pt x="3" y="9"/>
                    <a:pt x="3" y="10"/>
                  </a:cubicBezTo>
                  <a:cubicBezTo>
                    <a:pt x="2" y="11"/>
                    <a:pt x="2" y="11"/>
                    <a:pt x="1" y="11"/>
                  </a:cubicBezTo>
                  <a:cubicBezTo>
                    <a:pt x="1" y="12"/>
                    <a:pt x="2" y="14"/>
                    <a:pt x="2" y="15"/>
                  </a:cubicBezTo>
                  <a:cubicBezTo>
                    <a:pt x="1" y="15"/>
                    <a:pt x="1" y="15"/>
                    <a:pt x="0" y="15"/>
                  </a:cubicBezTo>
                  <a:cubicBezTo>
                    <a:pt x="0" y="16"/>
                    <a:pt x="0" y="16"/>
                    <a:pt x="1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64" name="Freeform 97"/>
            <p:cNvSpPr/>
            <p:nvPr/>
          </p:nvSpPr>
          <p:spPr bwMode="auto">
            <a:xfrm>
              <a:off x="2347499" y="2290121"/>
              <a:ext cx="115776" cy="141036"/>
            </a:xfrm>
            <a:custGeom>
              <a:gdLst>
                <a:gd fmla="*/ 1 w 23" name="T0"/>
                <a:gd fmla="*/ 10 h 28" name="T1"/>
                <a:gd fmla="*/ 0 w 23" name="T2"/>
                <a:gd fmla="*/ 12 h 28" name="T3"/>
                <a:gd fmla="*/ 0 w 23" name="T4"/>
                <a:gd fmla="*/ 15 h 28" name="T5"/>
                <a:gd fmla="*/ 0 w 23" name="T6"/>
                <a:gd fmla="*/ 17 h 28" name="T7"/>
                <a:gd fmla="*/ 2 w 23" name="T8"/>
                <a:gd fmla="*/ 20 h 28" name="T9"/>
                <a:gd fmla="*/ 4 w 23" name="T10"/>
                <a:gd fmla="*/ 20 h 28" name="T11"/>
                <a:gd fmla="*/ 4 w 23" name="T12"/>
                <a:gd fmla="*/ 22 h 28" name="T13"/>
                <a:gd fmla="*/ 6 w 23" name="T14"/>
                <a:gd fmla="*/ 22 h 28" name="T15"/>
                <a:gd fmla="*/ 7 w 23" name="T16"/>
                <a:gd fmla="*/ 25 h 28" name="T17"/>
                <a:gd fmla="*/ 8 w 23" name="T18"/>
                <a:gd fmla="*/ 28 h 28" name="T19"/>
                <a:gd fmla="*/ 10 w 23" name="T20"/>
                <a:gd fmla="*/ 27 h 28" name="T21"/>
                <a:gd fmla="*/ 12 w 23" name="T22"/>
                <a:gd fmla="*/ 26 h 28" name="T23"/>
                <a:gd fmla="*/ 15 w 23" name="T24"/>
                <a:gd fmla="*/ 25 h 28" name="T25"/>
                <a:gd fmla="*/ 17 w 23" name="T26"/>
                <a:gd fmla="*/ 24 h 28" name="T27"/>
                <a:gd fmla="*/ 19 w 23" name="T28"/>
                <a:gd fmla="*/ 23 h 28" name="T29"/>
                <a:gd fmla="*/ 20 w 23" name="T30"/>
                <a:gd fmla="*/ 22 h 28" name="T31"/>
                <a:gd fmla="*/ 20 w 23" name="T32"/>
                <a:gd fmla="*/ 19 h 28" name="T33"/>
                <a:gd fmla="*/ 22 w 23" name="T34"/>
                <a:gd fmla="*/ 18 h 28" name="T35"/>
                <a:gd fmla="*/ 22 w 23" name="T36"/>
                <a:gd fmla="*/ 14 h 28" name="T37"/>
                <a:gd fmla="*/ 20 w 23" name="T38"/>
                <a:gd fmla="*/ 13 h 28" name="T39"/>
                <a:gd fmla="*/ 19 w 23" name="T40"/>
                <a:gd fmla="*/ 11 h 28" name="T41"/>
                <a:gd fmla="*/ 18 w 23" name="T42"/>
                <a:gd fmla="*/ 13 h 28" name="T43"/>
                <a:gd fmla="*/ 16 w 23" name="T44"/>
                <a:gd fmla="*/ 11 h 28" name="T45"/>
                <a:gd fmla="*/ 17 w 23" name="T46"/>
                <a:gd fmla="*/ 10 h 28" name="T47"/>
                <a:gd fmla="*/ 19 w 23" name="T48"/>
                <a:gd fmla="*/ 7 h 28" name="T49"/>
                <a:gd fmla="*/ 20 w 23" name="T50"/>
                <a:gd fmla="*/ 7 h 28" name="T51"/>
                <a:gd fmla="*/ 21 w 23" name="T52"/>
                <a:gd fmla="*/ 6 h 28" name="T53"/>
                <a:gd fmla="*/ 20 w 23" name="T54"/>
                <a:gd fmla="*/ 4 h 28" name="T55"/>
                <a:gd fmla="*/ 22 w 23" name="T56"/>
                <a:gd fmla="*/ 4 h 28" name="T57"/>
                <a:gd fmla="*/ 21 w 23" name="T58"/>
                <a:gd fmla="*/ 1 h 28" name="T59"/>
                <a:gd fmla="*/ 19 w 23" name="T60"/>
                <a:gd fmla="*/ 2 h 28" name="T61"/>
                <a:gd fmla="*/ 16 w 23" name="T62"/>
                <a:gd fmla="*/ 3 h 28" name="T63"/>
                <a:gd fmla="*/ 13 w 23" name="T64"/>
                <a:gd fmla="*/ 2 h 28" name="T65"/>
                <a:gd fmla="*/ 14 w 23" name="T66"/>
                <a:gd fmla="*/ 1 h 28" name="T67"/>
                <a:gd fmla="*/ 11 w 23" name="T68"/>
                <a:gd fmla="*/ 1 h 28" name="T69"/>
                <a:gd fmla="*/ 9 w 23" name="T70"/>
                <a:gd fmla="*/ 1 h 28" name="T71"/>
                <a:gd fmla="*/ 6 w 23" name="T72"/>
                <a:gd fmla="*/ 5 h 28" name="T73"/>
                <a:gd fmla="*/ 7 w 23" name="T74"/>
                <a:gd fmla="*/ 7 h 28" name="T75"/>
                <a:gd fmla="*/ 9 w 23" name="T76"/>
                <a:gd fmla="*/ 8 h 28" name="T77"/>
                <a:gd fmla="*/ 8 w 23" name="T78"/>
                <a:gd fmla="*/ 11 h 28" name="T79"/>
                <a:gd fmla="*/ 9 w 23" name="T80"/>
                <a:gd fmla="*/ 12 h 28" name="T81"/>
                <a:gd fmla="*/ 7 w 23" name="T82"/>
                <a:gd fmla="*/ 14 h 28" name="T83"/>
                <a:gd fmla="*/ 5 w 23" name="T84"/>
                <a:gd fmla="*/ 13 h 28" name="T85"/>
                <a:gd fmla="*/ 4 w 23" name="T86"/>
                <a:gd fmla="*/ 12 h 28" name="T87"/>
                <a:gd fmla="*/ 5 w 23" name="T88"/>
                <a:gd fmla="*/ 10 h 28" name="T89"/>
                <a:gd fmla="*/ 3 w 23" name="T90"/>
                <a:gd fmla="*/ 9 h 28" name="T91"/>
                <a:gd fmla="*/ 1 w 23" name="T92"/>
                <a:gd fmla="*/ 10 h 28" name="T9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b="b" l="0" r="r" t="0"/>
              <a:pathLst>
                <a:path h="28" w="23">
                  <a:moveTo>
                    <a:pt x="1" y="10"/>
                  </a:moveTo>
                  <a:cubicBezTo>
                    <a:pt x="1" y="11"/>
                    <a:pt x="0" y="11"/>
                    <a:pt x="0" y="12"/>
                  </a:cubicBezTo>
                  <a:cubicBezTo>
                    <a:pt x="0" y="13"/>
                    <a:pt x="0" y="15"/>
                    <a:pt x="0" y="15"/>
                  </a:cubicBezTo>
                  <a:cubicBezTo>
                    <a:pt x="1" y="16"/>
                    <a:pt x="0" y="16"/>
                    <a:pt x="0" y="17"/>
                  </a:cubicBezTo>
                  <a:cubicBezTo>
                    <a:pt x="0" y="18"/>
                    <a:pt x="1" y="20"/>
                    <a:pt x="2" y="20"/>
                  </a:cubicBezTo>
                  <a:cubicBezTo>
                    <a:pt x="2" y="21"/>
                    <a:pt x="3" y="20"/>
                    <a:pt x="4" y="20"/>
                  </a:cubicBezTo>
                  <a:cubicBezTo>
                    <a:pt x="4" y="20"/>
                    <a:pt x="4" y="22"/>
                    <a:pt x="4" y="22"/>
                  </a:cubicBezTo>
                  <a:cubicBezTo>
                    <a:pt x="5" y="23"/>
                    <a:pt x="5" y="22"/>
                    <a:pt x="6" y="22"/>
                  </a:cubicBezTo>
                  <a:cubicBezTo>
                    <a:pt x="6" y="22"/>
                    <a:pt x="7" y="24"/>
                    <a:pt x="7" y="25"/>
                  </a:cubicBezTo>
                  <a:cubicBezTo>
                    <a:pt x="8" y="26"/>
                    <a:pt x="7" y="27"/>
                    <a:pt x="8" y="28"/>
                  </a:cubicBezTo>
                  <a:cubicBezTo>
                    <a:pt x="8" y="28"/>
                    <a:pt x="9" y="28"/>
                    <a:pt x="10" y="27"/>
                  </a:cubicBezTo>
                  <a:cubicBezTo>
                    <a:pt x="11" y="27"/>
                    <a:pt x="11" y="27"/>
                    <a:pt x="12" y="26"/>
                  </a:cubicBezTo>
                  <a:cubicBezTo>
                    <a:pt x="13" y="25"/>
                    <a:pt x="14" y="26"/>
                    <a:pt x="15" y="25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8" y="23"/>
                    <a:pt x="19" y="23"/>
                  </a:cubicBezTo>
                  <a:cubicBezTo>
                    <a:pt x="19" y="23"/>
                    <a:pt x="20" y="22"/>
                    <a:pt x="20" y="22"/>
                  </a:cubicBezTo>
                  <a:cubicBezTo>
                    <a:pt x="21" y="21"/>
                    <a:pt x="20" y="20"/>
                    <a:pt x="20" y="19"/>
                  </a:cubicBezTo>
                  <a:cubicBezTo>
                    <a:pt x="20" y="18"/>
                    <a:pt x="22" y="18"/>
                    <a:pt x="22" y="18"/>
                  </a:cubicBezTo>
                  <a:cubicBezTo>
                    <a:pt x="23" y="17"/>
                    <a:pt x="23" y="15"/>
                    <a:pt x="22" y="14"/>
                  </a:cubicBezTo>
                  <a:cubicBezTo>
                    <a:pt x="21" y="13"/>
                    <a:pt x="21" y="13"/>
                    <a:pt x="20" y="13"/>
                  </a:cubicBezTo>
                  <a:cubicBezTo>
                    <a:pt x="19" y="13"/>
                    <a:pt x="20" y="11"/>
                    <a:pt x="19" y="11"/>
                  </a:cubicBezTo>
                  <a:cubicBezTo>
                    <a:pt x="18" y="10"/>
                    <a:pt x="19" y="12"/>
                    <a:pt x="18" y="13"/>
                  </a:cubicBezTo>
                  <a:cubicBezTo>
                    <a:pt x="18" y="14"/>
                    <a:pt x="17" y="11"/>
                    <a:pt x="16" y="11"/>
                  </a:cubicBezTo>
                  <a:cubicBezTo>
                    <a:pt x="16" y="10"/>
                    <a:pt x="16" y="10"/>
                    <a:pt x="17" y="10"/>
                  </a:cubicBezTo>
                  <a:cubicBezTo>
                    <a:pt x="18" y="10"/>
                    <a:pt x="18" y="8"/>
                    <a:pt x="19" y="7"/>
                  </a:cubicBezTo>
                  <a:cubicBezTo>
                    <a:pt x="19" y="7"/>
                    <a:pt x="19" y="7"/>
                    <a:pt x="20" y="7"/>
                  </a:cubicBezTo>
                  <a:cubicBezTo>
                    <a:pt x="21" y="7"/>
                    <a:pt x="21" y="7"/>
                    <a:pt x="21" y="6"/>
                  </a:cubicBezTo>
                  <a:cubicBezTo>
                    <a:pt x="21" y="6"/>
                    <a:pt x="20" y="5"/>
                    <a:pt x="20" y="4"/>
                  </a:cubicBezTo>
                  <a:cubicBezTo>
                    <a:pt x="21" y="4"/>
                    <a:pt x="22" y="4"/>
                    <a:pt x="22" y="4"/>
                  </a:cubicBezTo>
                  <a:cubicBezTo>
                    <a:pt x="23" y="4"/>
                    <a:pt x="21" y="2"/>
                    <a:pt x="21" y="1"/>
                  </a:cubicBezTo>
                  <a:cubicBezTo>
                    <a:pt x="20" y="1"/>
                    <a:pt x="20" y="2"/>
                    <a:pt x="19" y="2"/>
                  </a:cubicBezTo>
                  <a:cubicBezTo>
                    <a:pt x="19" y="3"/>
                    <a:pt x="17" y="3"/>
                    <a:pt x="16" y="3"/>
                  </a:cubicBezTo>
                  <a:cubicBezTo>
                    <a:pt x="15" y="3"/>
                    <a:pt x="14" y="3"/>
                    <a:pt x="13" y="2"/>
                  </a:cubicBezTo>
                  <a:cubicBezTo>
                    <a:pt x="12" y="1"/>
                    <a:pt x="13" y="1"/>
                    <a:pt x="14" y="1"/>
                  </a:cubicBezTo>
                  <a:cubicBezTo>
                    <a:pt x="14" y="0"/>
                    <a:pt x="12" y="1"/>
                    <a:pt x="11" y="1"/>
                  </a:cubicBezTo>
                  <a:cubicBezTo>
                    <a:pt x="10" y="1"/>
                    <a:pt x="10" y="1"/>
                    <a:pt x="9" y="1"/>
                  </a:cubicBezTo>
                  <a:cubicBezTo>
                    <a:pt x="7" y="1"/>
                    <a:pt x="6" y="5"/>
                    <a:pt x="6" y="5"/>
                  </a:cubicBezTo>
                  <a:cubicBezTo>
                    <a:pt x="6" y="6"/>
                    <a:pt x="7" y="6"/>
                    <a:pt x="7" y="7"/>
                  </a:cubicBezTo>
                  <a:cubicBezTo>
                    <a:pt x="6" y="8"/>
                    <a:pt x="8" y="8"/>
                    <a:pt x="9" y="8"/>
                  </a:cubicBezTo>
                  <a:cubicBezTo>
                    <a:pt x="10" y="8"/>
                    <a:pt x="9" y="10"/>
                    <a:pt x="8" y="11"/>
                  </a:cubicBezTo>
                  <a:cubicBezTo>
                    <a:pt x="8" y="11"/>
                    <a:pt x="9" y="12"/>
                    <a:pt x="9" y="12"/>
                  </a:cubicBezTo>
                  <a:cubicBezTo>
                    <a:pt x="9" y="12"/>
                    <a:pt x="8" y="13"/>
                    <a:pt x="7" y="14"/>
                  </a:cubicBezTo>
                  <a:cubicBezTo>
                    <a:pt x="7" y="14"/>
                    <a:pt x="6" y="13"/>
                    <a:pt x="5" y="13"/>
                  </a:cubicBezTo>
                  <a:cubicBezTo>
                    <a:pt x="5" y="13"/>
                    <a:pt x="4" y="12"/>
                    <a:pt x="4" y="12"/>
                  </a:cubicBezTo>
                  <a:cubicBezTo>
                    <a:pt x="4" y="11"/>
                    <a:pt x="4" y="11"/>
                    <a:pt x="5" y="10"/>
                  </a:cubicBezTo>
                  <a:cubicBezTo>
                    <a:pt x="5" y="10"/>
                    <a:pt x="4" y="9"/>
                    <a:pt x="3" y="9"/>
                  </a:cubicBezTo>
                  <a:cubicBezTo>
                    <a:pt x="3" y="8"/>
                    <a:pt x="1" y="10"/>
                    <a:pt x="1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65" name="Freeform 98"/>
            <p:cNvSpPr/>
            <p:nvPr/>
          </p:nvSpPr>
          <p:spPr bwMode="auto">
            <a:xfrm>
              <a:off x="2347497" y="2216445"/>
              <a:ext cx="21051" cy="18945"/>
            </a:xfrm>
            <a:custGeom>
              <a:gdLst>
                <a:gd fmla="*/ 1 w 4" name="T0"/>
                <a:gd fmla="*/ 2 h 4" name="T1"/>
                <a:gd fmla="*/ 1 w 4" name="T2"/>
                <a:gd fmla="*/ 4 h 4" name="T3"/>
                <a:gd fmla="*/ 3 w 4" name="T4"/>
                <a:gd fmla="*/ 2 h 4" name="T5"/>
                <a:gd fmla="*/ 3 w 4" name="T6"/>
                <a:gd fmla="*/ 0 h 4" name="T7"/>
                <a:gd fmla="*/ 2 w 4" name="T8"/>
                <a:gd fmla="*/ 0 h 4" name="T9"/>
                <a:gd fmla="*/ 0 w 4" name="T10"/>
                <a:gd fmla="*/ 3 h 4" name="T11"/>
                <a:gd fmla="*/ 1 w 4" name="T12"/>
                <a:gd fmla="*/ 2 h 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4" w="4">
                  <a:moveTo>
                    <a:pt x="1" y="2"/>
                  </a:moveTo>
                  <a:cubicBezTo>
                    <a:pt x="1" y="2"/>
                    <a:pt x="0" y="4"/>
                    <a:pt x="1" y="4"/>
                  </a:cubicBezTo>
                  <a:cubicBezTo>
                    <a:pt x="2" y="4"/>
                    <a:pt x="3" y="3"/>
                    <a:pt x="3" y="2"/>
                  </a:cubicBezTo>
                  <a:cubicBezTo>
                    <a:pt x="4" y="2"/>
                    <a:pt x="3" y="0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0"/>
                    <a:pt x="0" y="2"/>
                    <a:pt x="0" y="3"/>
                  </a:cubicBezTo>
                  <a:cubicBezTo>
                    <a:pt x="0" y="3"/>
                    <a:pt x="0" y="2"/>
                    <a:pt x="1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66" name="Freeform 99"/>
            <p:cNvSpPr/>
            <p:nvPr/>
          </p:nvSpPr>
          <p:spPr bwMode="auto">
            <a:xfrm>
              <a:off x="5890243" y="2165926"/>
              <a:ext cx="33680" cy="14735"/>
            </a:xfrm>
            <a:custGeom>
              <a:gdLst>
                <a:gd fmla="*/ 1 w 7" name="T0"/>
                <a:gd fmla="*/ 2 h 3" name="T1"/>
                <a:gd fmla="*/ 6 w 7" name="T2"/>
                <a:gd fmla="*/ 2 h 3" name="T3"/>
                <a:gd fmla="*/ 6 w 7" name="T4"/>
                <a:gd fmla="*/ 0 h 3" name="T5"/>
                <a:gd fmla="*/ 2 w 7" name="T6"/>
                <a:gd fmla="*/ 1 h 3" name="T7"/>
                <a:gd fmla="*/ 1 w 7" name="T8"/>
                <a:gd fmla="*/ 2 h 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" w="7">
                  <a:moveTo>
                    <a:pt x="1" y="2"/>
                  </a:moveTo>
                  <a:cubicBezTo>
                    <a:pt x="0" y="3"/>
                    <a:pt x="4" y="2"/>
                    <a:pt x="6" y="2"/>
                  </a:cubicBezTo>
                  <a:cubicBezTo>
                    <a:pt x="7" y="2"/>
                    <a:pt x="7" y="0"/>
                    <a:pt x="6" y="0"/>
                  </a:cubicBezTo>
                  <a:cubicBezTo>
                    <a:pt x="5" y="0"/>
                    <a:pt x="3" y="1"/>
                    <a:pt x="2" y="1"/>
                  </a:cubicBezTo>
                  <a:cubicBezTo>
                    <a:pt x="1" y="1"/>
                    <a:pt x="1" y="1"/>
                    <a:pt x="1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67" name="Freeform 100"/>
            <p:cNvSpPr/>
            <p:nvPr/>
          </p:nvSpPr>
          <p:spPr bwMode="auto">
            <a:xfrm>
              <a:off x="5879718" y="2125930"/>
              <a:ext cx="29471" cy="14735"/>
            </a:xfrm>
            <a:custGeom>
              <a:gdLst>
                <a:gd fmla="*/ 5 w 6" name="T0"/>
                <a:gd fmla="*/ 2 h 3" name="T1"/>
                <a:gd fmla="*/ 6 w 6" name="T2"/>
                <a:gd fmla="*/ 0 h 3" name="T3"/>
                <a:gd fmla="*/ 4 w 6" name="T4"/>
                <a:gd fmla="*/ 1 h 3" name="T5"/>
                <a:gd fmla="*/ 1 w 6" name="T6"/>
                <a:gd fmla="*/ 2 h 3" name="T7"/>
                <a:gd fmla="*/ 5 w 6" name="T8"/>
                <a:gd fmla="*/ 2 h 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" w="6">
                  <a:moveTo>
                    <a:pt x="5" y="2"/>
                  </a:moveTo>
                  <a:cubicBezTo>
                    <a:pt x="6" y="2"/>
                    <a:pt x="6" y="1"/>
                    <a:pt x="6" y="0"/>
                  </a:cubicBezTo>
                  <a:cubicBezTo>
                    <a:pt x="5" y="0"/>
                    <a:pt x="5" y="1"/>
                    <a:pt x="4" y="1"/>
                  </a:cubicBezTo>
                  <a:cubicBezTo>
                    <a:pt x="3" y="2"/>
                    <a:pt x="2" y="2"/>
                    <a:pt x="1" y="2"/>
                  </a:cubicBezTo>
                  <a:cubicBezTo>
                    <a:pt x="0" y="3"/>
                    <a:pt x="4" y="2"/>
                    <a:pt x="5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68" name="Freeform 101"/>
            <p:cNvSpPr/>
            <p:nvPr/>
          </p:nvSpPr>
          <p:spPr bwMode="auto">
            <a:xfrm>
              <a:off x="5081917" y="2511146"/>
              <a:ext cx="35785" cy="29471"/>
            </a:xfrm>
            <a:custGeom>
              <a:gdLst>
                <a:gd fmla="*/ 3 w 7" name="T0"/>
                <a:gd fmla="*/ 6 h 6" name="T1"/>
                <a:gd fmla="*/ 7 w 7" name="T2"/>
                <a:gd fmla="*/ 2 h 6" name="T3"/>
                <a:gd fmla="*/ 4 w 7" name="T4"/>
                <a:gd fmla="*/ 0 h 6" name="T5"/>
                <a:gd fmla="*/ 1 w 7" name="T6"/>
                <a:gd fmla="*/ 1 h 6" name="T7"/>
                <a:gd fmla="*/ 3 w 7" name="T8"/>
                <a:gd fmla="*/ 6 h 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" w="7">
                  <a:moveTo>
                    <a:pt x="3" y="6"/>
                  </a:moveTo>
                  <a:cubicBezTo>
                    <a:pt x="4" y="6"/>
                    <a:pt x="7" y="3"/>
                    <a:pt x="7" y="2"/>
                  </a:cubicBezTo>
                  <a:cubicBezTo>
                    <a:pt x="7" y="2"/>
                    <a:pt x="5" y="0"/>
                    <a:pt x="4" y="0"/>
                  </a:cubicBezTo>
                  <a:cubicBezTo>
                    <a:pt x="3" y="0"/>
                    <a:pt x="1" y="0"/>
                    <a:pt x="1" y="1"/>
                  </a:cubicBezTo>
                  <a:cubicBezTo>
                    <a:pt x="1" y="2"/>
                    <a:pt x="0" y="6"/>
                    <a:pt x="3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69" name="Freeform 102"/>
            <p:cNvSpPr/>
            <p:nvPr/>
          </p:nvSpPr>
          <p:spPr bwMode="auto">
            <a:xfrm>
              <a:off x="5267157" y="2460627"/>
              <a:ext cx="33680" cy="39995"/>
            </a:xfrm>
            <a:custGeom>
              <a:gdLst>
                <a:gd fmla="*/ 5 w 7" name="T0"/>
                <a:gd fmla="*/ 4 h 8" name="T1"/>
                <a:gd fmla="*/ 2 w 7" name="T2"/>
                <a:gd fmla="*/ 1 h 8" name="T3"/>
                <a:gd fmla="*/ 0 w 7" name="T4"/>
                <a:gd fmla="*/ 3 h 8" name="T5"/>
                <a:gd fmla="*/ 3 w 7" name="T6"/>
                <a:gd fmla="*/ 6 h 8" name="T7"/>
                <a:gd fmla="*/ 5 w 7" name="T8"/>
                <a:gd fmla="*/ 8 h 8" name="T9"/>
                <a:gd fmla="*/ 7 w 7" name="T10"/>
                <a:gd fmla="*/ 6 h 8" name="T11"/>
                <a:gd fmla="*/ 5 w 7" name="T12"/>
                <a:gd fmla="*/ 4 h 8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8" w="7">
                  <a:moveTo>
                    <a:pt x="5" y="4"/>
                  </a:moveTo>
                  <a:cubicBezTo>
                    <a:pt x="4" y="3"/>
                    <a:pt x="3" y="2"/>
                    <a:pt x="2" y="1"/>
                  </a:cubicBezTo>
                  <a:cubicBezTo>
                    <a:pt x="2" y="0"/>
                    <a:pt x="1" y="2"/>
                    <a:pt x="0" y="3"/>
                  </a:cubicBezTo>
                  <a:cubicBezTo>
                    <a:pt x="0" y="4"/>
                    <a:pt x="2" y="6"/>
                    <a:pt x="3" y="6"/>
                  </a:cubicBezTo>
                  <a:cubicBezTo>
                    <a:pt x="4" y="7"/>
                    <a:pt x="4" y="8"/>
                    <a:pt x="5" y="8"/>
                  </a:cubicBezTo>
                  <a:cubicBezTo>
                    <a:pt x="7" y="8"/>
                    <a:pt x="7" y="7"/>
                    <a:pt x="7" y="6"/>
                  </a:cubicBezTo>
                  <a:cubicBezTo>
                    <a:pt x="7" y="5"/>
                    <a:pt x="6" y="4"/>
                    <a:pt x="5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70" name="Freeform 103"/>
            <p:cNvSpPr/>
            <p:nvPr/>
          </p:nvSpPr>
          <p:spPr bwMode="auto">
            <a:xfrm>
              <a:off x="5471345" y="2321695"/>
              <a:ext cx="29471" cy="29471"/>
            </a:xfrm>
            <a:custGeom>
              <a:gdLst>
                <a:gd fmla="*/ 1 w 6" name="T0"/>
                <a:gd fmla="*/ 5 h 6" name="T1"/>
                <a:gd fmla="*/ 3 w 6" name="T2"/>
                <a:gd fmla="*/ 5 h 6" name="T3"/>
                <a:gd fmla="*/ 5 w 6" name="T4"/>
                <a:gd fmla="*/ 2 h 6" name="T5"/>
                <a:gd fmla="*/ 4 w 6" name="T6"/>
                <a:gd fmla="*/ 0 h 6" name="T7"/>
                <a:gd fmla="*/ 1 w 6" name="T8"/>
                <a:gd fmla="*/ 1 h 6" name="T9"/>
                <a:gd fmla="*/ 0 w 6" name="T10"/>
                <a:gd fmla="*/ 6 h 6" name="T11"/>
                <a:gd fmla="*/ 1 w 6" name="T12"/>
                <a:gd fmla="*/ 5 h 6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6" w="6">
                  <a:moveTo>
                    <a:pt x="1" y="5"/>
                  </a:moveTo>
                  <a:cubicBezTo>
                    <a:pt x="2" y="4"/>
                    <a:pt x="2" y="5"/>
                    <a:pt x="3" y="5"/>
                  </a:cubicBezTo>
                  <a:cubicBezTo>
                    <a:pt x="6" y="5"/>
                    <a:pt x="6" y="3"/>
                    <a:pt x="5" y="2"/>
                  </a:cubicBezTo>
                  <a:cubicBezTo>
                    <a:pt x="5" y="1"/>
                    <a:pt x="4" y="1"/>
                    <a:pt x="4" y="0"/>
                  </a:cubicBezTo>
                  <a:cubicBezTo>
                    <a:pt x="3" y="0"/>
                    <a:pt x="1" y="1"/>
                    <a:pt x="1" y="1"/>
                  </a:cubicBezTo>
                  <a:cubicBezTo>
                    <a:pt x="0" y="2"/>
                    <a:pt x="0" y="5"/>
                    <a:pt x="0" y="6"/>
                  </a:cubicBezTo>
                  <a:cubicBezTo>
                    <a:pt x="1" y="6"/>
                    <a:pt x="1" y="5"/>
                    <a:pt x="1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71" name="Freeform 104"/>
            <p:cNvSpPr/>
            <p:nvPr/>
          </p:nvSpPr>
          <p:spPr bwMode="auto">
            <a:xfrm>
              <a:off x="5540810" y="2330115"/>
              <a:ext cx="14735" cy="21051"/>
            </a:xfrm>
            <a:custGeom>
              <a:gdLst>
                <a:gd fmla="*/ 2 w 3" name="T0"/>
                <a:gd fmla="*/ 3 h 4" name="T1"/>
                <a:gd fmla="*/ 3 w 3" name="T2"/>
                <a:gd fmla="*/ 1 h 4" name="T3"/>
                <a:gd fmla="*/ 1 w 3" name="T4"/>
                <a:gd fmla="*/ 1 h 4" name="T5"/>
                <a:gd fmla="*/ 2 w 3" name="T6"/>
                <a:gd fmla="*/ 3 h 4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4" w="3">
                  <a:moveTo>
                    <a:pt x="2" y="3"/>
                  </a:moveTo>
                  <a:cubicBezTo>
                    <a:pt x="3" y="3"/>
                    <a:pt x="3" y="2"/>
                    <a:pt x="3" y="1"/>
                  </a:cubicBezTo>
                  <a:cubicBezTo>
                    <a:pt x="3" y="0"/>
                    <a:pt x="2" y="0"/>
                    <a:pt x="1" y="1"/>
                  </a:cubicBezTo>
                  <a:cubicBezTo>
                    <a:pt x="0" y="2"/>
                    <a:pt x="1" y="4"/>
                    <a:pt x="2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72" name="Freeform 105"/>
            <p:cNvSpPr/>
            <p:nvPr/>
          </p:nvSpPr>
          <p:spPr bwMode="auto">
            <a:xfrm>
              <a:off x="5599749" y="2346955"/>
              <a:ext cx="21051" cy="8420"/>
            </a:xfrm>
            <a:custGeom>
              <a:gdLst>
                <a:gd fmla="*/ 3 w 4" name="T0"/>
                <a:gd fmla="*/ 2 h 2" name="T1"/>
                <a:gd fmla="*/ 2 w 4" name="T2"/>
                <a:gd fmla="*/ 0 h 2" name="T3"/>
                <a:gd fmla="*/ 0 w 4" name="T4"/>
                <a:gd fmla="*/ 1 h 2" name="T5"/>
                <a:gd fmla="*/ 3 w 4" name="T6"/>
                <a:gd fmla="*/ 2 h 2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" w="4">
                  <a:moveTo>
                    <a:pt x="3" y="2"/>
                  </a:moveTo>
                  <a:cubicBezTo>
                    <a:pt x="4" y="2"/>
                    <a:pt x="2" y="0"/>
                    <a:pt x="2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2"/>
                    <a:pt x="2" y="2"/>
                    <a:pt x="3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73" name="Freeform 106"/>
            <p:cNvSpPr/>
            <p:nvPr/>
          </p:nvSpPr>
          <p:spPr bwMode="auto">
            <a:xfrm>
              <a:off x="5620801" y="2325906"/>
              <a:ext cx="18945" cy="14735"/>
            </a:xfrm>
            <a:custGeom>
              <a:gdLst>
                <a:gd fmla="*/ 3 w 4" name="T0"/>
                <a:gd fmla="*/ 0 h 3" name="T1"/>
                <a:gd fmla="*/ 1 w 4" name="T2"/>
                <a:gd fmla="*/ 2 h 3" name="T3"/>
                <a:gd fmla="*/ 2 w 4" name="T4"/>
                <a:gd fmla="*/ 3 h 3" name="T5"/>
                <a:gd fmla="*/ 3 w 4" name="T6"/>
                <a:gd fmla="*/ 0 h 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3" w="4">
                  <a:moveTo>
                    <a:pt x="3" y="0"/>
                  </a:moveTo>
                  <a:cubicBezTo>
                    <a:pt x="3" y="0"/>
                    <a:pt x="1" y="1"/>
                    <a:pt x="1" y="2"/>
                  </a:cubicBezTo>
                  <a:cubicBezTo>
                    <a:pt x="0" y="3"/>
                    <a:pt x="2" y="3"/>
                    <a:pt x="2" y="3"/>
                  </a:cubicBezTo>
                  <a:cubicBezTo>
                    <a:pt x="4" y="3"/>
                    <a:pt x="3" y="1"/>
                    <a:pt x="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74" name="Freeform 107"/>
            <p:cNvSpPr/>
            <p:nvPr/>
          </p:nvSpPr>
          <p:spPr bwMode="auto">
            <a:xfrm>
              <a:off x="6197575" y="2266965"/>
              <a:ext cx="29471" cy="18945"/>
            </a:xfrm>
            <a:custGeom>
              <a:gdLst>
                <a:gd fmla="*/ 1 w 6" name="T0"/>
                <a:gd fmla="*/ 1 h 4" name="T1"/>
                <a:gd fmla="*/ 0 w 6" name="T2"/>
                <a:gd fmla="*/ 3 h 4" name="T3"/>
                <a:gd fmla="*/ 5 w 6" name="T4"/>
                <a:gd fmla="*/ 3 h 4" name="T5"/>
                <a:gd fmla="*/ 4 w 6" name="T6"/>
                <a:gd fmla="*/ 1 h 4" name="T7"/>
                <a:gd fmla="*/ 1 w 6" name="T8"/>
                <a:gd fmla="*/ 1 h 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" w="6">
                  <a:moveTo>
                    <a:pt x="1" y="1"/>
                  </a:moveTo>
                  <a:cubicBezTo>
                    <a:pt x="0" y="1"/>
                    <a:pt x="0" y="2"/>
                    <a:pt x="0" y="3"/>
                  </a:cubicBezTo>
                  <a:cubicBezTo>
                    <a:pt x="0" y="4"/>
                    <a:pt x="4" y="3"/>
                    <a:pt x="5" y="3"/>
                  </a:cubicBezTo>
                  <a:cubicBezTo>
                    <a:pt x="6" y="3"/>
                    <a:pt x="5" y="2"/>
                    <a:pt x="4" y="1"/>
                  </a:cubicBezTo>
                  <a:cubicBezTo>
                    <a:pt x="4" y="0"/>
                    <a:pt x="1" y="0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75" name="Freeform 108"/>
            <p:cNvSpPr/>
            <p:nvPr/>
          </p:nvSpPr>
          <p:spPr bwMode="auto">
            <a:xfrm>
              <a:off x="6704885" y="2311172"/>
              <a:ext cx="71571" cy="35785"/>
            </a:xfrm>
            <a:custGeom>
              <a:gdLst>
                <a:gd fmla="*/ 3 w 14" name="T0"/>
                <a:gd fmla="*/ 5 h 7" name="T1"/>
                <a:gd fmla="*/ 13 w 14" name="T2"/>
                <a:gd fmla="*/ 7 h 7" name="T3"/>
                <a:gd fmla="*/ 10 w 14" name="T4"/>
                <a:gd fmla="*/ 1 h 7" name="T5"/>
                <a:gd fmla="*/ 6 w 14" name="T6"/>
                <a:gd fmla="*/ 0 h 7" name="T7"/>
                <a:gd fmla="*/ 3 w 14" name="T8"/>
                <a:gd fmla="*/ 0 h 7" name="T9"/>
                <a:gd fmla="*/ 3 w 14" name="T10"/>
                <a:gd fmla="*/ 3 h 7" name="T11"/>
                <a:gd fmla="*/ 1 w 14" name="T12"/>
                <a:gd fmla="*/ 5 h 7" name="T13"/>
                <a:gd fmla="*/ 3 w 14" name="T14"/>
                <a:gd fmla="*/ 5 h 7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7" w="14">
                  <a:moveTo>
                    <a:pt x="3" y="5"/>
                  </a:moveTo>
                  <a:cubicBezTo>
                    <a:pt x="4" y="5"/>
                    <a:pt x="11" y="6"/>
                    <a:pt x="13" y="7"/>
                  </a:cubicBezTo>
                  <a:cubicBezTo>
                    <a:pt x="14" y="7"/>
                    <a:pt x="12" y="2"/>
                    <a:pt x="10" y="1"/>
                  </a:cubicBezTo>
                  <a:cubicBezTo>
                    <a:pt x="9" y="0"/>
                    <a:pt x="7" y="0"/>
                    <a:pt x="6" y="0"/>
                  </a:cubicBezTo>
                  <a:cubicBezTo>
                    <a:pt x="5" y="0"/>
                    <a:pt x="4" y="0"/>
                    <a:pt x="3" y="0"/>
                  </a:cubicBezTo>
                  <a:cubicBezTo>
                    <a:pt x="3" y="0"/>
                    <a:pt x="3" y="2"/>
                    <a:pt x="3" y="3"/>
                  </a:cubicBezTo>
                  <a:cubicBezTo>
                    <a:pt x="3" y="3"/>
                    <a:pt x="1" y="4"/>
                    <a:pt x="1" y="5"/>
                  </a:cubicBezTo>
                  <a:cubicBezTo>
                    <a:pt x="0" y="6"/>
                    <a:pt x="2" y="5"/>
                    <a:pt x="3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76" name="Freeform 109"/>
            <p:cNvSpPr/>
            <p:nvPr/>
          </p:nvSpPr>
          <p:spPr bwMode="auto">
            <a:xfrm>
              <a:off x="6696465" y="2290121"/>
              <a:ext cx="18945" cy="25260"/>
            </a:xfrm>
            <a:custGeom>
              <a:gdLst>
                <a:gd fmla="*/ 4 w 4" name="T0"/>
                <a:gd fmla="*/ 1 h 5" name="T1"/>
                <a:gd fmla="*/ 2 w 4" name="T2"/>
                <a:gd fmla="*/ 0 h 5" name="T3"/>
                <a:gd fmla="*/ 2 w 4" name="T4"/>
                <a:gd fmla="*/ 4 h 5" name="T5"/>
                <a:gd fmla="*/ 4 w 4" name="T6"/>
                <a:gd fmla="*/ 1 h 5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5" w="4">
                  <a:moveTo>
                    <a:pt x="4" y="1"/>
                  </a:moveTo>
                  <a:cubicBezTo>
                    <a:pt x="4" y="1"/>
                    <a:pt x="3" y="0"/>
                    <a:pt x="2" y="0"/>
                  </a:cubicBezTo>
                  <a:cubicBezTo>
                    <a:pt x="2" y="0"/>
                    <a:pt x="0" y="3"/>
                    <a:pt x="2" y="4"/>
                  </a:cubicBezTo>
                  <a:cubicBezTo>
                    <a:pt x="4" y="5"/>
                    <a:pt x="4" y="2"/>
                    <a:pt x="4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77" name="Freeform 110"/>
            <p:cNvSpPr/>
            <p:nvPr/>
          </p:nvSpPr>
          <p:spPr bwMode="auto">
            <a:xfrm>
              <a:off x="6620684" y="2186976"/>
              <a:ext cx="159981" cy="84201"/>
            </a:xfrm>
            <a:custGeom>
              <a:gdLst>
                <a:gd fmla="*/ 4 w 32" name="T0"/>
                <a:gd fmla="*/ 12 h 17" name="T1"/>
                <a:gd fmla="*/ 7 w 32" name="T2"/>
                <a:gd fmla="*/ 15 h 17" name="T3"/>
                <a:gd fmla="*/ 11 w 32" name="T4"/>
                <a:gd fmla="*/ 17 h 17" name="T5"/>
                <a:gd fmla="*/ 12 w 32" name="T6"/>
                <a:gd fmla="*/ 15 h 17" name="T7"/>
                <a:gd fmla="*/ 12 w 32" name="T8"/>
                <a:gd fmla="*/ 13 h 17" name="T9"/>
                <a:gd fmla="*/ 14 w 32" name="T10"/>
                <a:gd fmla="*/ 14 h 17" name="T11"/>
                <a:gd fmla="*/ 20 w 32" name="T12"/>
                <a:gd fmla="*/ 14 h 17" name="T13"/>
                <a:gd fmla="*/ 21 w 32" name="T14"/>
                <a:gd fmla="*/ 14 h 17" name="T15"/>
                <a:gd fmla="*/ 22 w 32" name="T16"/>
                <a:gd fmla="*/ 15 h 17" name="T17"/>
                <a:gd fmla="*/ 26 w 32" name="T18"/>
                <a:gd fmla="*/ 14 h 17" name="T19"/>
                <a:gd fmla="*/ 24 w 32" name="T20"/>
                <a:gd fmla="*/ 13 h 17" name="T21"/>
                <a:gd fmla="*/ 20 w 32" name="T22"/>
                <a:gd fmla="*/ 9 h 17" name="T23"/>
                <a:gd fmla="*/ 20 w 32" name="T24"/>
                <a:gd fmla="*/ 6 h 17" name="T25"/>
                <a:gd fmla="*/ 22 w 32" name="T26"/>
                <a:gd fmla="*/ 6 h 17" name="T27"/>
                <a:gd fmla="*/ 21 w 32" name="T28"/>
                <a:gd fmla="*/ 8 h 17" name="T29"/>
                <a:gd fmla="*/ 24 w 32" name="T30"/>
                <a:gd fmla="*/ 12 h 17" name="T31"/>
                <a:gd fmla="*/ 28 w 32" name="T32"/>
                <a:gd fmla="*/ 13 h 17" name="T33"/>
                <a:gd fmla="*/ 30 w 32" name="T34"/>
                <a:gd fmla="*/ 11 h 17" name="T35"/>
                <a:gd fmla="*/ 29 w 32" name="T36"/>
                <a:gd fmla="*/ 9 h 17" name="T37"/>
                <a:gd fmla="*/ 31 w 32" name="T38"/>
                <a:gd fmla="*/ 8 h 17" name="T39"/>
                <a:gd fmla="*/ 26 w 32" name="T40"/>
                <a:gd fmla="*/ 5 h 17" name="T41"/>
                <a:gd fmla="*/ 22 w 32" name="T42"/>
                <a:gd fmla="*/ 4 h 17" name="T43"/>
                <a:gd fmla="*/ 18 w 32" name="T44"/>
                <a:gd fmla="*/ 3 h 17" name="T45"/>
                <a:gd fmla="*/ 16 w 32" name="T46"/>
                <a:gd fmla="*/ 1 h 17" name="T47"/>
                <a:gd fmla="*/ 15 w 32" name="T48"/>
                <a:gd fmla="*/ 2 h 17" name="T49"/>
                <a:gd fmla="*/ 15 w 32" name="T50"/>
                <a:gd fmla="*/ 5 h 17" name="T51"/>
                <a:gd fmla="*/ 15 w 32" name="T52"/>
                <a:gd fmla="*/ 6 h 17" name="T53"/>
                <a:gd fmla="*/ 13 w 32" name="T54"/>
                <a:gd fmla="*/ 5 h 17" name="T55"/>
                <a:gd fmla="*/ 12 w 32" name="T56"/>
                <a:gd fmla="*/ 5 h 17" name="T57"/>
                <a:gd fmla="*/ 10 w 32" name="T58"/>
                <a:gd fmla="*/ 3 h 17" name="T59"/>
                <a:gd fmla="*/ 7 w 32" name="T60"/>
                <a:gd fmla="*/ 1 h 17" name="T61"/>
                <a:gd fmla="*/ 5 w 32" name="T62"/>
                <a:gd fmla="*/ 1 h 17" name="T63"/>
                <a:gd fmla="*/ 2 w 32" name="T64"/>
                <a:gd fmla="*/ 3 h 17" name="T65"/>
                <a:gd fmla="*/ 2 w 32" name="T66"/>
                <a:gd fmla="*/ 5 h 17" name="T67"/>
                <a:gd fmla="*/ 2 w 32" name="T68"/>
                <a:gd fmla="*/ 6 h 17" name="T69"/>
                <a:gd fmla="*/ 3 w 32" name="T70"/>
                <a:gd fmla="*/ 9 h 17" name="T71"/>
                <a:gd fmla="*/ 1 w 32" name="T72"/>
                <a:gd fmla="*/ 9 h 17" name="T73"/>
                <a:gd fmla="*/ 4 w 32" name="T74"/>
                <a:gd fmla="*/ 12 h 17" name="T7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b="b" l="0" r="r" t="0"/>
              <a:pathLst>
                <a:path h="17" w="32">
                  <a:moveTo>
                    <a:pt x="4" y="12"/>
                  </a:moveTo>
                  <a:cubicBezTo>
                    <a:pt x="5" y="14"/>
                    <a:pt x="6" y="14"/>
                    <a:pt x="7" y="15"/>
                  </a:cubicBezTo>
                  <a:cubicBezTo>
                    <a:pt x="8" y="16"/>
                    <a:pt x="9" y="17"/>
                    <a:pt x="11" y="17"/>
                  </a:cubicBezTo>
                  <a:cubicBezTo>
                    <a:pt x="12" y="17"/>
                    <a:pt x="12" y="16"/>
                    <a:pt x="12" y="15"/>
                  </a:cubicBezTo>
                  <a:cubicBezTo>
                    <a:pt x="12" y="14"/>
                    <a:pt x="11" y="14"/>
                    <a:pt x="12" y="13"/>
                  </a:cubicBezTo>
                  <a:cubicBezTo>
                    <a:pt x="13" y="13"/>
                    <a:pt x="13" y="14"/>
                    <a:pt x="14" y="14"/>
                  </a:cubicBezTo>
                  <a:cubicBezTo>
                    <a:pt x="15" y="15"/>
                    <a:pt x="18" y="14"/>
                    <a:pt x="20" y="14"/>
                  </a:cubicBezTo>
                  <a:cubicBezTo>
                    <a:pt x="21" y="13"/>
                    <a:pt x="21" y="13"/>
                    <a:pt x="21" y="14"/>
                  </a:cubicBezTo>
                  <a:cubicBezTo>
                    <a:pt x="21" y="14"/>
                    <a:pt x="21" y="15"/>
                    <a:pt x="22" y="15"/>
                  </a:cubicBezTo>
                  <a:cubicBezTo>
                    <a:pt x="23" y="15"/>
                    <a:pt x="26" y="15"/>
                    <a:pt x="26" y="14"/>
                  </a:cubicBezTo>
                  <a:cubicBezTo>
                    <a:pt x="27" y="14"/>
                    <a:pt x="27" y="14"/>
                    <a:pt x="24" y="13"/>
                  </a:cubicBezTo>
                  <a:cubicBezTo>
                    <a:pt x="22" y="13"/>
                    <a:pt x="20" y="9"/>
                    <a:pt x="20" y="9"/>
                  </a:cubicBezTo>
                  <a:cubicBezTo>
                    <a:pt x="19" y="8"/>
                    <a:pt x="19" y="7"/>
                    <a:pt x="20" y="6"/>
                  </a:cubicBezTo>
                  <a:cubicBezTo>
                    <a:pt x="20" y="6"/>
                    <a:pt x="22" y="6"/>
                    <a:pt x="22" y="6"/>
                  </a:cubicBezTo>
                  <a:cubicBezTo>
                    <a:pt x="23" y="6"/>
                    <a:pt x="22" y="8"/>
                    <a:pt x="21" y="8"/>
                  </a:cubicBezTo>
                  <a:cubicBezTo>
                    <a:pt x="21" y="9"/>
                    <a:pt x="23" y="11"/>
                    <a:pt x="24" y="12"/>
                  </a:cubicBezTo>
                  <a:cubicBezTo>
                    <a:pt x="25" y="13"/>
                    <a:pt x="27" y="13"/>
                    <a:pt x="28" y="13"/>
                  </a:cubicBezTo>
                  <a:cubicBezTo>
                    <a:pt x="29" y="13"/>
                    <a:pt x="29" y="12"/>
                    <a:pt x="30" y="11"/>
                  </a:cubicBezTo>
                  <a:cubicBezTo>
                    <a:pt x="31" y="11"/>
                    <a:pt x="30" y="9"/>
                    <a:pt x="29" y="9"/>
                  </a:cubicBezTo>
                  <a:cubicBezTo>
                    <a:pt x="29" y="8"/>
                    <a:pt x="31" y="8"/>
                    <a:pt x="31" y="8"/>
                  </a:cubicBezTo>
                  <a:cubicBezTo>
                    <a:pt x="32" y="7"/>
                    <a:pt x="28" y="6"/>
                    <a:pt x="26" y="5"/>
                  </a:cubicBezTo>
                  <a:cubicBezTo>
                    <a:pt x="25" y="4"/>
                    <a:pt x="23" y="4"/>
                    <a:pt x="22" y="4"/>
                  </a:cubicBezTo>
                  <a:cubicBezTo>
                    <a:pt x="21" y="4"/>
                    <a:pt x="20" y="3"/>
                    <a:pt x="18" y="3"/>
                  </a:cubicBezTo>
                  <a:cubicBezTo>
                    <a:pt x="17" y="2"/>
                    <a:pt x="17" y="1"/>
                    <a:pt x="16" y="1"/>
                  </a:cubicBezTo>
                  <a:cubicBezTo>
                    <a:pt x="15" y="1"/>
                    <a:pt x="16" y="2"/>
                    <a:pt x="15" y="2"/>
                  </a:cubicBezTo>
                  <a:cubicBezTo>
                    <a:pt x="15" y="2"/>
                    <a:pt x="15" y="4"/>
                    <a:pt x="15" y="5"/>
                  </a:cubicBezTo>
                  <a:cubicBezTo>
                    <a:pt x="15" y="6"/>
                    <a:pt x="16" y="6"/>
                    <a:pt x="15" y="6"/>
                  </a:cubicBezTo>
                  <a:cubicBezTo>
                    <a:pt x="14" y="7"/>
                    <a:pt x="14" y="5"/>
                    <a:pt x="13" y="5"/>
                  </a:cubicBezTo>
                  <a:cubicBezTo>
                    <a:pt x="13" y="4"/>
                    <a:pt x="13" y="4"/>
                    <a:pt x="12" y="5"/>
                  </a:cubicBezTo>
                  <a:cubicBezTo>
                    <a:pt x="11" y="5"/>
                    <a:pt x="10" y="4"/>
                    <a:pt x="10" y="3"/>
                  </a:cubicBezTo>
                  <a:cubicBezTo>
                    <a:pt x="10" y="3"/>
                    <a:pt x="9" y="2"/>
                    <a:pt x="7" y="1"/>
                  </a:cubicBezTo>
                  <a:cubicBezTo>
                    <a:pt x="6" y="0"/>
                    <a:pt x="6" y="1"/>
                    <a:pt x="5" y="1"/>
                  </a:cubicBezTo>
                  <a:cubicBezTo>
                    <a:pt x="4" y="2"/>
                    <a:pt x="2" y="3"/>
                    <a:pt x="2" y="3"/>
                  </a:cubicBezTo>
                  <a:cubicBezTo>
                    <a:pt x="1" y="3"/>
                    <a:pt x="2" y="4"/>
                    <a:pt x="2" y="5"/>
                  </a:cubicBezTo>
                  <a:cubicBezTo>
                    <a:pt x="3" y="6"/>
                    <a:pt x="2" y="5"/>
                    <a:pt x="2" y="6"/>
                  </a:cubicBezTo>
                  <a:cubicBezTo>
                    <a:pt x="1" y="6"/>
                    <a:pt x="3" y="9"/>
                    <a:pt x="3" y="9"/>
                  </a:cubicBezTo>
                  <a:cubicBezTo>
                    <a:pt x="3" y="10"/>
                    <a:pt x="2" y="9"/>
                    <a:pt x="1" y="9"/>
                  </a:cubicBezTo>
                  <a:cubicBezTo>
                    <a:pt x="0" y="10"/>
                    <a:pt x="2" y="11"/>
                    <a:pt x="4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78" name="Freeform 111"/>
            <p:cNvSpPr/>
            <p:nvPr/>
          </p:nvSpPr>
          <p:spPr bwMode="auto">
            <a:xfrm>
              <a:off x="6791191" y="2226970"/>
              <a:ext cx="88411" cy="44205"/>
            </a:xfrm>
            <a:custGeom>
              <a:gdLst>
                <a:gd fmla="*/ 3 w 18" name="T0"/>
                <a:gd fmla="*/ 3 h 9" name="T1"/>
                <a:gd fmla="*/ 6 w 18" name="T2"/>
                <a:gd fmla="*/ 5 h 9" name="T3"/>
                <a:gd fmla="*/ 10 w 18" name="T4"/>
                <a:gd fmla="*/ 7 h 9" name="T5"/>
                <a:gd fmla="*/ 13 w 18" name="T6"/>
                <a:gd fmla="*/ 9 h 9" name="T7"/>
                <a:gd fmla="*/ 13 w 18" name="T8"/>
                <a:gd fmla="*/ 8 h 9" name="T9"/>
                <a:gd fmla="*/ 15 w 18" name="T10"/>
                <a:gd fmla="*/ 8 h 9" name="T11"/>
                <a:gd fmla="*/ 18 w 18" name="T12"/>
                <a:gd fmla="*/ 6 h 9" name="T13"/>
                <a:gd fmla="*/ 16 w 18" name="T14"/>
                <a:gd fmla="*/ 4 h 9" name="T15"/>
                <a:gd fmla="*/ 12 w 18" name="T16"/>
                <a:gd fmla="*/ 3 h 9" name="T17"/>
                <a:gd fmla="*/ 9 w 18" name="T18"/>
                <a:gd fmla="*/ 3 h 9" name="T19"/>
                <a:gd fmla="*/ 9 w 18" name="T20"/>
                <a:gd fmla="*/ 2 h 9" name="T21"/>
                <a:gd fmla="*/ 7 w 18" name="T22"/>
                <a:gd fmla="*/ 1 h 9" name="T23"/>
                <a:gd fmla="*/ 4 w 18" name="T24"/>
                <a:gd fmla="*/ 2 h 9" name="T25"/>
                <a:gd fmla="*/ 1 w 18" name="T26"/>
                <a:gd fmla="*/ 0 h 9" name="T27"/>
                <a:gd fmla="*/ 3 w 18" name="T28"/>
                <a:gd fmla="*/ 3 h 9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9" w="18">
                  <a:moveTo>
                    <a:pt x="3" y="3"/>
                  </a:moveTo>
                  <a:cubicBezTo>
                    <a:pt x="4" y="3"/>
                    <a:pt x="5" y="5"/>
                    <a:pt x="6" y="5"/>
                  </a:cubicBezTo>
                  <a:cubicBezTo>
                    <a:pt x="6" y="5"/>
                    <a:pt x="9" y="7"/>
                    <a:pt x="10" y="7"/>
                  </a:cubicBezTo>
                  <a:cubicBezTo>
                    <a:pt x="12" y="8"/>
                    <a:pt x="12" y="9"/>
                    <a:pt x="13" y="9"/>
                  </a:cubicBezTo>
                  <a:cubicBezTo>
                    <a:pt x="14" y="9"/>
                    <a:pt x="13" y="8"/>
                    <a:pt x="13" y="8"/>
                  </a:cubicBezTo>
                  <a:cubicBezTo>
                    <a:pt x="14" y="8"/>
                    <a:pt x="14" y="8"/>
                    <a:pt x="15" y="8"/>
                  </a:cubicBezTo>
                  <a:cubicBezTo>
                    <a:pt x="16" y="8"/>
                    <a:pt x="17" y="6"/>
                    <a:pt x="18" y="6"/>
                  </a:cubicBezTo>
                  <a:cubicBezTo>
                    <a:pt x="18" y="5"/>
                    <a:pt x="17" y="4"/>
                    <a:pt x="16" y="4"/>
                  </a:cubicBezTo>
                  <a:cubicBezTo>
                    <a:pt x="16" y="4"/>
                    <a:pt x="14" y="4"/>
                    <a:pt x="12" y="3"/>
                  </a:cubicBezTo>
                  <a:cubicBezTo>
                    <a:pt x="10" y="2"/>
                    <a:pt x="11" y="3"/>
                    <a:pt x="9" y="3"/>
                  </a:cubicBezTo>
                  <a:cubicBezTo>
                    <a:pt x="8" y="3"/>
                    <a:pt x="9" y="3"/>
                    <a:pt x="9" y="2"/>
                  </a:cubicBezTo>
                  <a:cubicBezTo>
                    <a:pt x="10" y="1"/>
                    <a:pt x="9" y="1"/>
                    <a:pt x="7" y="1"/>
                  </a:cubicBezTo>
                  <a:cubicBezTo>
                    <a:pt x="5" y="1"/>
                    <a:pt x="5" y="2"/>
                    <a:pt x="4" y="2"/>
                  </a:cubicBezTo>
                  <a:cubicBezTo>
                    <a:pt x="2" y="2"/>
                    <a:pt x="1" y="0"/>
                    <a:pt x="1" y="0"/>
                  </a:cubicBezTo>
                  <a:cubicBezTo>
                    <a:pt x="0" y="0"/>
                    <a:pt x="2" y="2"/>
                    <a:pt x="3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79" name="Freeform 112"/>
            <p:cNvSpPr/>
            <p:nvPr/>
          </p:nvSpPr>
          <p:spPr bwMode="auto">
            <a:xfrm>
              <a:off x="6616474" y="2296437"/>
              <a:ext cx="25260" cy="18945"/>
            </a:xfrm>
            <a:custGeom>
              <a:gdLst>
                <a:gd fmla="*/ 4 w 5" name="T0"/>
                <a:gd fmla="*/ 3 h 4" name="T1"/>
                <a:gd fmla="*/ 1 w 5" name="T2"/>
                <a:gd fmla="*/ 0 h 4" name="T3"/>
                <a:gd fmla="*/ 4 w 5" name="T4"/>
                <a:gd fmla="*/ 3 h 4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4" w="5">
                  <a:moveTo>
                    <a:pt x="4" y="3"/>
                  </a:moveTo>
                  <a:cubicBezTo>
                    <a:pt x="5" y="3"/>
                    <a:pt x="2" y="0"/>
                    <a:pt x="1" y="0"/>
                  </a:cubicBezTo>
                  <a:cubicBezTo>
                    <a:pt x="0" y="0"/>
                    <a:pt x="2" y="4"/>
                    <a:pt x="4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80" name="Freeform 113"/>
            <p:cNvSpPr/>
            <p:nvPr/>
          </p:nvSpPr>
          <p:spPr bwMode="auto">
            <a:xfrm>
              <a:off x="7264821" y="2490096"/>
              <a:ext cx="18945" cy="21051"/>
            </a:xfrm>
            <a:custGeom>
              <a:gdLst>
                <a:gd fmla="*/ 0 w 4" name="T0"/>
                <a:gd fmla="*/ 1 h 4" name="T1"/>
                <a:gd fmla="*/ 3 w 4" name="T2"/>
                <a:gd fmla="*/ 4 h 4" name="T3"/>
                <a:gd fmla="*/ 4 w 4" name="T4"/>
                <a:gd fmla="*/ 0 h 4" name="T5"/>
                <a:gd fmla="*/ 1 w 4" name="T6"/>
                <a:gd fmla="*/ 0 h 4" name="T7"/>
                <a:gd fmla="*/ 0 w 4" name="T8"/>
                <a:gd fmla="*/ 1 h 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" w="4">
                  <a:moveTo>
                    <a:pt x="0" y="1"/>
                  </a:moveTo>
                  <a:cubicBezTo>
                    <a:pt x="1" y="1"/>
                    <a:pt x="2" y="3"/>
                    <a:pt x="3" y="4"/>
                  </a:cubicBezTo>
                  <a:cubicBezTo>
                    <a:pt x="4" y="4"/>
                    <a:pt x="4" y="1"/>
                    <a:pt x="4" y="0"/>
                  </a:cubicBezTo>
                  <a:cubicBezTo>
                    <a:pt x="4" y="0"/>
                    <a:pt x="3" y="0"/>
                    <a:pt x="1" y="0"/>
                  </a:cubicBezTo>
                  <a:cubicBezTo>
                    <a:pt x="0" y="0"/>
                    <a:pt x="0" y="0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81" name="Freeform 114"/>
            <p:cNvSpPr/>
            <p:nvPr/>
          </p:nvSpPr>
          <p:spPr bwMode="auto">
            <a:xfrm>
              <a:off x="7443746" y="2431158"/>
              <a:ext cx="58940" cy="14735"/>
            </a:xfrm>
            <a:custGeom>
              <a:gdLst>
                <a:gd fmla="*/ 3 w 12" name="T0"/>
                <a:gd fmla="*/ 3 h 3" name="T1"/>
                <a:gd fmla="*/ 11 w 12" name="T2"/>
                <a:gd fmla="*/ 3 h 3" name="T3"/>
                <a:gd fmla="*/ 12 w 12" name="T4"/>
                <a:gd fmla="*/ 1 h 3" name="T5"/>
                <a:gd fmla="*/ 7 w 12" name="T6"/>
                <a:gd fmla="*/ 0 h 3" name="T7"/>
                <a:gd fmla="*/ 2 w 12" name="T8"/>
                <a:gd fmla="*/ 1 h 3" name="T9"/>
                <a:gd fmla="*/ 3 w 12" name="T10"/>
                <a:gd fmla="*/ 3 h 3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" w="12">
                  <a:moveTo>
                    <a:pt x="3" y="3"/>
                  </a:moveTo>
                  <a:cubicBezTo>
                    <a:pt x="5" y="3"/>
                    <a:pt x="10" y="3"/>
                    <a:pt x="11" y="3"/>
                  </a:cubicBezTo>
                  <a:cubicBezTo>
                    <a:pt x="12" y="3"/>
                    <a:pt x="12" y="2"/>
                    <a:pt x="12" y="1"/>
                  </a:cubicBezTo>
                  <a:cubicBezTo>
                    <a:pt x="12" y="1"/>
                    <a:pt x="10" y="1"/>
                    <a:pt x="7" y="0"/>
                  </a:cubicBezTo>
                  <a:cubicBezTo>
                    <a:pt x="5" y="0"/>
                    <a:pt x="4" y="0"/>
                    <a:pt x="2" y="1"/>
                  </a:cubicBezTo>
                  <a:cubicBezTo>
                    <a:pt x="0" y="1"/>
                    <a:pt x="1" y="2"/>
                    <a:pt x="3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82" name="Freeform 115"/>
            <p:cNvSpPr/>
            <p:nvPr/>
          </p:nvSpPr>
          <p:spPr bwMode="auto">
            <a:xfrm>
              <a:off x="5136647" y="2321696"/>
              <a:ext cx="115776" cy="138931"/>
            </a:xfrm>
            <a:custGeom>
              <a:gdLst>
                <a:gd fmla="*/ 2 w 23" name="T0"/>
                <a:gd fmla="*/ 19 h 28" name="T1"/>
                <a:gd fmla="*/ 5 w 23" name="T2"/>
                <a:gd fmla="*/ 20 h 28" name="T3"/>
                <a:gd fmla="*/ 6 w 23" name="T4"/>
                <a:gd fmla="*/ 21 h 28" name="T5"/>
                <a:gd fmla="*/ 7 w 23" name="T6"/>
                <a:gd fmla="*/ 20 h 28" name="T7"/>
                <a:gd fmla="*/ 8 w 23" name="T8"/>
                <a:gd fmla="*/ 21 h 28" name="T9"/>
                <a:gd fmla="*/ 8 w 23" name="T10"/>
                <a:gd fmla="*/ 23 h 28" name="T11"/>
                <a:gd fmla="*/ 8 w 23" name="T12"/>
                <a:gd fmla="*/ 25 h 28" name="T13"/>
                <a:gd fmla="*/ 13 w 23" name="T14"/>
                <a:gd fmla="*/ 26 h 28" name="T15"/>
                <a:gd fmla="*/ 15 w 23" name="T16"/>
                <a:gd fmla="*/ 27 h 28" name="T17"/>
                <a:gd fmla="*/ 16 w 23" name="T18"/>
                <a:gd fmla="*/ 26 h 28" name="T19"/>
                <a:gd fmla="*/ 17 w 23" name="T20"/>
                <a:gd fmla="*/ 28 h 28" name="T21"/>
                <a:gd fmla="*/ 19 w 23" name="T22"/>
                <a:gd fmla="*/ 27 h 28" name="T23"/>
                <a:gd fmla="*/ 21 w 23" name="T24"/>
                <a:gd fmla="*/ 27 h 28" name="T25"/>
                <a:gd fmla="*/ 22 w 23" name="T26"/>
                <a:gd fmla="*/ 27 h 28" name="T27"/>
                <a:gd fmla="*/ 22 w 23" name="T28"/>
                <a:gd fmla="*/ 26 h 28" name="T29"/>
                <a:gd fmla="*/ 21 w 23" name="T30"/>
                <a:gd fmla="*/ 25 h 28" name="T31"/>
                <a:gd fmla="*/ 20 w 23" name="T32"/>
                <a:gd fmla="*/ 24 h 28" name="T33"/>
                <a:gd fmla="*/ 17 w 23" name="T34"/>
                <a:gd fmla="*/ 22 h 28" name="T35"/>
                <a:gd fmla="*/ 17 w 23" name="T36"/>
                <a:gd fmla="*/ 20 h 28" name="T37"/>
                <a:gd fmla="*/ 15 w 23" name="T38"/>
                <a:gd fmla="*/ 18 h 28" name="T39"/>
                <a:gd fmla="*/ 14 w 23" name="T40"/>
                <a:gd fmla="*/ 16 h 28" name="T41"/>
                <a:gd fmla="*/ 15 w 23" name="T42"/>
                <a:gd fmla="*/ 13 h 28" name="T43"/>
                <a:gd fmla="*/ 14 w 23" name="T44"/>
                <a:gd fmla="*/ 12 h 28" name="T45"/>
                <a:gd fmla="*/ 14 w 23" name="T46"/>
                <a:gd fmla="*/ 10 h 28" name="T47"/>
                <a:gd fmla="*/ 14 w 23" name="T48"/>
                <a:gd fmla="*/ 9 h 28" name="T49"/>
                <a:gd fmla="*/ 15 w 23" name="T50"/>
                <a:gd fmla="*/ 7 h 28" name="T51"/>
                <a:gd fmla="*/ 15 w 23" name="T52"/>
                <a:gd fmla="*/ 6 h 28" name="T53"/>
                <a:gd fmla="*/ 16 w 23" name="T54"/>
                <a:gd fmla="*/ 6 h 28" name="T55"/>
                <a:gd fmla="*/ 16 w 23" name="T56"/>
                <a:gd fmla="*/ 5 h 28" name="T57"/>
                <a:gd fmla="*/ 17 w 23" name="T58"/>
                <a:gd fmla="*/ 4 h 28" name="T59"/>
                <a:gd fmla="*/ 17 w 23" name="T60"/>
                <a:gd fmla="*/ 2 h 28" name="T61"/>
                <a:gd fmla="*/ 15 w 23" name="T62"/>
                <a:gd fmla="*/ 1 h 28" name="T63"/>
                <a:gd fmla="*/ 13 w 23" name="T64"/>
                <a:gd fmla="*/ 1 h 28" name="T65"/>
                <a:gd fmla="*/ 11 w 23" name="T66"/>
                <a:gd fmla="*/ 0 h 28" name="T67"/>
                <a:gd fmla="*/ 11 w 23" name="T68"/>
                <a:gd fmla="*/ 1 h 28" name="T69"/>
                <a:gd fmla="*/ 9 w 23" name="T70"/>
                <a:gd fmla="*/ 1 h 28" name="T71"/>
                <a:gd fmla="*/ 7 w 23" name="T72"/>
                <a:gd fmla="*/ 4 h 28" name="T73"/>
                <a:gd fmla="*/ 5 w 23" name="T74"/>
                <a:gd fmla="*/ 4 h 28" name="T75"/>
                <a:gd fmla="*/ 5 w 23" name="T76"/>
                <a:gd fmla="*/ 6 h 28" name="T77"/>
                <a:gd fmla="*/ 4 w 23" name="T78"/>
                <a:gd fmla="*/ 6 h 28" name="T79"/>
                <a:gd fmla="*/ 3 w 23" name="T80"/>
                <a:gd fmla="*/ 7 h 28" name="T81"/>
                <a:gd fmla="*/ 5 w 23" name="T82"/>
                <a:gd fmla="*/ 8 h 28" name="T83"/>
                <a:gd fmla="*/ 5 w 23" name="T84"/>
                <a:gd fmla="*/ 9 h 28" name="T85"/>
                <a:gd fmla="*/ 4 w 23" name="T86"/>
                <a:gd fmla="*/ 12 h 28" name="T87"/>
                <a:gd fmla="*/ 4 w 23" name="T88"/>
                <a:gd fmla="*/ 13 h 28" name="T89"/>
                <a:gd fmla="*/ 3 w 23" name="T90"/>
                <a:gd fmla="*/ 13 h 28" name="T91"/>
                <a:gd fmla="*/ 2 w 23" name="T92"/>
                <a:gd fmla="*/ 14 h 28" name="T93"/>
                <a:gd fmla="*/ 1 w 23" name="T94"/>
                <a:gd fmla="*/ 14 h 28" name="T95"/>
                <a:gd fmla="*/ 0 w 23" name="T96"/>
                <a:gd fmla="*/ 17 h 28" name="T97"/>
                <a:gd fmla="*/ 2 w 23" name="T98"/>
                <a:gd fmla="*/ 19 h 28" name="T9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b="b" l="0" r="r" t="0"/>
              <a:pathLst>
                <a:path h="28" w="23">
                  <a:moveTo>
                    <a:pt x="2" y="19"/>
                  </a:moveTo>
                  <a:cubicBezTo>
                    <a:pt x="2" y="19"/>
                    <a:pt x="4" y="20"/>
                    <a:pt x="5" y="20"/>
                  </a:cubicBezTo>
                  <a:cubicBezTo>
                    <a:pt x="5" y="20"/>
                    <a:pt x="5" y="20"/>
                    <a:pt x="6" y="21"/>
                  </a:cubicBezTo>
                  <a:cubicBezTo>
                    <a:pt x="6" y="21"/>
                    <a:pt x="7" y="21"/>
                    <a:pt x="7" y="20"/>
                  </a:cubicBezTo>
                  <a:cubicBezTo>
                    <a:pt x="8" y="20"/>
                    <a:pt x="8" y="21"/>
                    <a:pt x="8" y="21"/>
                  </a:cubicBezTo>
                  <a:cubicBezTo>
                    <a:pt x="9" y="22"/>
                    <a:pt x="8" y="22"/>
                    <a:pt x="8" y="23"/>
                  </a:cubicBezTo>
                  <a:cubicBezTo>
                    <a:pt x="9" y="24"/>
                    <a:pt x="8" y="25"/>
                    <a:pt x="8" y="25"/>
                  </a:cubicBezTo>
                  <a:cubicBezTo>
                    <a:pt x="8" y="26"/>
                    <a:pt x="12" y="26"/>
                    <a:pt x="13" y="26"/>
                  </a:cubicBezTo>
                  <a:cubicBezTo>
                    <a:pt x="13" y="26"/>
                    <a:pt x="14" y="27"/>
                    <a:pt x="15" y="27"/>
                  </a:cubicBezTo>
                  <a:cubicBezTo>
                    <a:pt x="16" y="27"/>
                    <a:pt x="15" y="26"/>
                    <a:pt x="16" y="26"/>
                  </a:cubicBezTo>
                  <a:cubicBezTo>
                    <a:pt x="16" y="26"/>
                    <a:pt x="17" y="27"/>
                    <a:pt x="17" y="28"/>
                  </a:cubicBezTo>
                  <a:cubicBezTo>
                    <a:pt x="18" y="28"/>
                    <a:pt x="19" y="27"/>
                    <a:pt x="19" y="27"/>
                  </a:cubicBezTo>
                  <a:cubicBezTo>
                    <a:pt x="19" y="27"/>
                    <a:pt x="20" y="27"/>
                    <a:pt x="21" y="27"/>
                  </a:cubicBezTo>
                  <a:cubicBezTo>
                    <a:pt x="21" y="27"/>
                    <a:pt x="21" y="27"/>
                    <a:pt x="22" y="27"/>
                  </a:cubicBezTo>
                  <a:cubicBezTo>
                    <a:pt x="23" y="26"/>
                    <a:pt x="22" y="25"/>
                    <a:pt x="22" y="26"/>
                  </a:cubicBezTo>
                  <a:cubicBezTo>
                    <a:pt x="21" y="26"/>
                    <a:pt x="21" y="25"/>
                    <a:pt x="21" y="25"/>
                  </a:cubicBezTo>
                  <a:cubicBezTo>
                    <a:pt x="21" y="24"/>
                    <a:pt x="20" y="25"/>
                    <a:pt x="20" y="24"/>
                  </a:cubicBezTo>
                  <a:cubicBezTo>
                    <a:pt x="19" y="23"/>
                    <a:pt x="17" y="22"/>
                    <a:pt x="17" y="22"/>
                  </a:cubicBezTo>
                  <a:cubicBezTo>
                    <a:pt x="17" y="22"/>
                    <a:pt x="17" y="21"/>
                    <a:pt x="17" y="20"/>
                  </a:cubicBezTo>
                  <a:cubicBezTo>
                    <a:pt x="17" y="20"/>
                    <a:pt x="15" y="18"/>
                    <a:pt x="15" y="18"/>
                  </a:cubicBezTo>
                  <a:cubicBezTo>
                    <a:pt x="15" y="17"/>
                    <a:pt x="14" y="16"/>
                    <a:pt x="14" y="16"/>
                  </a:cubicBezTo>
                  <a:cubicBezTo>
                    <a:pt x="14" y="15"/>
                    <a:pt x="14" y="14"/>
                    <a:pt x="15" y="13"/>
                  </a:cubicBezTo>
                  <a:cubicBezTo>
                    <a:pt x="15" y="13"/>
                    <a:pt x="15" y="13"/>
                    <a:pt x="14" y="12"/>
                  </a:cubicBezTo>
                  <a:cubicBezTo>
                    <a:pt x="13" y="12"/>
                    <a:pt x="14" y="11"/>
                    <a:pt x="14" y="10"/>
                  </a:cubicBezTo>
                  <a:cubicBezTo>
                    <a:pt x="14" y="10"/>
                    <a:pt x="14" y="10"/>
                    <a:pt x="14" y="9"/>
                  </a:cubicBezTo>
                  <a:cubicBezTo>
                    <a:pt x="14" y="9"/>
                    <a:pt x="15" y="8"/>
                    <a:pt x="15" y="7"/>
                  </a:cubicBezTo>
                  <a:cubicBezTo>
                    <a:pt x="15" y="7"/>
                    <a:pt x="14" y="6"/>
                    <a:pt x="15" y="6"/>
                  </a:cubicBezTo>
                  <a:cubicBezTo>
                    <a:pt x="15" y="5"/>
                    <a:pt x="16" y="6"/>
                    <a:pt x="16" y="6"/>
                  </a:cubicBezTo>
                  <a:cubicBezTo>
                    <a:pt x="17" y="6"/>
                    <a:pt x="16" y="5"/>
                    <a:pt x="16" y="5"/>
                  </a:cubicBezTo>
                  <a:cubicBezTo>
                    <a:pt x="16" y="5"/>
                    <a:pt x="17" y="4"/>
                    <a:pt x="17" y="4"/>
                  </a:cubicBezTo>
                  <a:cubicBezTo>
                    <a:pt x="18" y="4"/>
                    <a:pt x="18" y="2"/>
                    <a:pt x="17" y="2"/>
                  </a:cubicBezTo>
                  <a:cubicBezTo>
                    <a:pt x="17" y="2"/>
                    <a:pt x="16" y="2"/>
                    <a:pt x="15" y="1"/>
                  </a:cubicBezTo>
                  <a:cubicBezTo>
                    <a:pt x="15" y="1"/>
                    <a:pt x="14" y="1"/>
                    <a:pt x="13" y="1"/>
                  </a:cubicBezTo>
                  <a:cubicBezTo>
                    <a:pt x="13" y="1"/>
                    <a:pt x="12" y="0"/>
                    <a:pt x="11" y="0"/>
                  </a:cubicBezTo>
                  <a:cubicBezTo>
                    <a:pt x="10" y="0"/>
                    <a:pt x="11" y="1"/>
                    <a:pt x="11" y="1"/>
                  </a:cubicBezTo>
                  <a:cubicBezTo>
                    <a:pt x="11" y="1"/>
                    <a:pt x="9" y="1"/>
                    <a:pt x="9" y="1"/>
                  </a:cubicBezTo>
                  <a:cubicBezTo>
                    <a:pt x="8" y="1"/>
                    <a:pt x="8" y="4"/>
                    <a:pt x="7" y="4"/>
                  </a:cubicBezTo>
                  <a:cubicBezTo>
                    <a:pt x="7" y="5"/>
                    <a:pt x="6" y="4"/>
                    <a:pt x="5" y="4"/>
                  </a:cubicBezTo>
                  <a:cubicBezTo>
                    <a:pt x="5" y="4"/>
                    <a:pt x="5" y="5"/>
                    <a:pt x="5" y="6"/>
                  </a:cubicBezTo>
                  <a:cubicBezTo>
                    <a:pt x="5" y="6"/>
                    <a:pt x="5" y="6"/>
                    <a:pt x="4" y="6"/>
                  </a:cubicBezTo>
                  <a:cubicBezTo>
                    <a:pt x="3" y="6"/>
                    <a:pt x="3" y="7"/>
                    <a:pt x="3" y="7"/>
                  </a:cubicBezTo>
                  <a:cubicBezTo>
                    <a:pt x="4" y="8"/>
                    <a:pt x="5" y="8"/>
                    <a:pt x="5" y="8"/>
                  </a:cubicBezTo>
                  <a:cubicBezTo>
                    <a:pt x="6" y="8"/>
                    <a:pt x="5" y="8"/>
                    <a:pt x="5" y="9"/>
                  </a:cubicBezTo>
                  <a:cubicBezTo>
                    <a:pt x="4" y="9"/>
                    <a:pt x="4" y="11"/>
                    <a:pt x="4" y="12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4" y="14"/>
                    <a:pt x="4" y="13"/>
                    <a:pt x="3" y="13"/>
                  </a:cubicBezTo>
                  <a:cubicBezTo>
                    <a:pt x="2" y="13"/>
                    <a:pt x="2" y="13"/>
                    <a:pt x="2" y="14"/>
                  </a:cubicBezTo>
                  <a:cubicBezTo>
                    <a:pt x="2" y="14"/>
                    <a:pt x="2" y="14"/>
                    <a:pt x="1" y="14"/>
                  </a:cubicBezTo>
                  <a:cubicBezTo>
                    <a:pt x="1" y="14"/>
                    <a:pt x="0" y="16"/>
                    <a:pt x="0" y="17"/>
                  </a:cubicBezTo>
                  <a:cubicBezTo>
                    <a:pt x="0" y="18"/>
                    <a:pt x="1" y="19"/>
                    <a:pt x="2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83" name="Freeform 116"/>
            <p:cNvSpPr/>
            <p:nvPr/>
          </p:nvSpPr>
          <p:spPr bwMode="auto">
            <a:xfrm>
              <a:off x="5151381" y="2426947"/>
              <a:ext cx="21051" cy="14735"/>
            </a:xfrm>
            <a:custGeom>
              <a:gdLst>
                <a:gd fmla="*/ 1 w 4" name="T0"/>
                <a:gd fmla="*/ 0 h 3" name="T1"/>
                <a:gd fmla="*/ 1 w 4" name="T2"/>
                <a:gd fmla="*/ 1 h 3" name="T3"/>
                <a:gd fmla="*/ 3 w 4" name="T4"/>
                <a:gd fmla="*/ 3 h 3" name="T5"/>
                <a:gd fmla="*/ 3 w 4" name="T6"/>
                <a:gd fmla="*/ 1 h 3" name="T7"/>
                <a:gd fmla="*/ 1 w 4" name="T8"/>
                <a:gd fmla="*/ 0 h 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" w="4">
                  <a:moveTo>
                    <a:pt x="1" y="0"/>
                  </a:moveTo>
                  <a:cubicBezTo>
                    <a:pt x="0" y="0"/>
                    <a:pt x="0" y="1"/>
                    <a:pt x="1" y="1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4" y="3"/>
                    <a:pt x="3" y="2"/>
                    <a:pt x="3" y="1"/>
                  </a:cubicBezTo>
                  <a:cubicBezTo>
                    <a:pt x="3" y="1"/>
                    <a:pt x="2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84" name="Freeform 117"/>
            <p:cNvSpPr/>
            <p:nvPr/>
          </p:nvSpPr>
          <p:spPr bwMode="auto">
            <a:xfrm>
              <a:off x="5161905" y="2125929"/>
              <a:ext cx="269443" cy="199977"/>
            </a:xfrm>
            <a:custGeom>
              <a:gdLst>
                <a:gd fmla="*/ 4 w 54" name="T0"/>
                <a:gd fmla="*/ 37 h 40" name="T1"/>
                <a:gd fmla="*/ 9 w 54" name="T2"/>
                <a:gd fmla="*/ 39 h 40" name="T3"/>
                <a:gd fmla="*/ 14 w 54" name="T4"/>
                <a:gd fmla="*/ 40 h 40" name="T5"/>
                <a:gd fmla="*/ 15 w 54" name="T6"/>
                <a:gd fmla="*/ 37 h 40" name="T7"/>
                <a:gd fmla="*/ 17 w 54" name="T8"/>
                <a:gd fmla="*/ 36 h 40" name="T9"/>
                <a:gd fmla="*/ 17 w 54" name="T10"/>
                <a:gd fmla="*/ 34 h 40" name="T11"/>
                <a:gd fmla="*/ 18 w 54" name="T12"/>
                <a:gd fmla="*/ 32 h 40" name="T13"/>
                <a:gd fmla="*/ 19 w 54" name="T14"/>
                <a:gd fmla="*/ 31 h 40" name="T15"/>
                <a:gd fmla="*/ 20 w 54" name="T16"/>
                <a:gd fmla="*/ 28 h 40" name="T17"/>
                <a:gd fmla="*/ 20 w 54" name="T18"/>
                <a:gd fmla="*/ 27 h 40" name="T19"/>
                <a:gd fmla="*/ 23 w 54" name="T20"/>
                <a:gd fmla="*/ 26 h 40" name="T21"/>
                <a:gd fmla="*/ 23 w 54" name="T22"/>
                <a:gd fmla="*/ 24 h 40" name="T23"/>
                <a:gd fmla="*/ 27 w 54" name="T24"/>
                <a:gd fmla="*/ 24 h 40" name="T25"/>
                <a:gd fmla="*/ 29 w 54" name="T26"/>
                <a:gd fmla="*/ 21 h 40" name="T27"/>
                <a:gd fmla="*/ 31 w 54" name="T28"/>
                <a:gd fmla="*/ 21 h 40" name="T29"/>
                <a:gd fmla="*/ 35 w 54" name="T30"/>
                <a:gd fmla="*/ 18 h 40" name="T31"/>
                <a:gd fmla="*/ 41 w 54" name="T32"/>
                <a:gd fmla="*/ 15 h 40" name="T33"/>
                <a:gd fmla="*/ 48 w 54" name="T34"/>
                <a:gd fmla="*/ 15 h 40" name="T35"/>
                <a:gd fmla="*/ 52 w 54" name="T36"/>
                <a:gd fmla="*/ 12 h 40" name="T37"/>
                <a:gd fmla="*/ 53 w 54" name="T38"/>
                <a:gd fmla="*/ 10 h 40" name="T39"/>
                <a:gd fmla="*/ 54 w 54" name="T40"/>
                <a:gd fmla="*/ 8 h 40" name="T41"/>
                <a:gd fmla="*/ 54 w 54" name="T42"/>
                <a:gd fmla="*/ 4 h 40" name="T43"/>
                <a:gd fmla="*/ 52 w 54" name="T44"/>
                <a:gd fmla="*/ 1 h 40" name="T45"/>
                <a:gd fmla="*/ 49 w 54" name="T46"/>
                <a:gd fmla="*/ 1 h 40" name="T47"/>
                <a:gd fmla="*/ 46 w 54" name="T48"/>
                <a:gd fmla="*/ 1 h 40" name="T49"/>
                <a:gd fmla="*/ 44 w 54" name="T50"/>
                <a:gd fmla="*/ 5 h 40" name="T51"/>
                <a:gd fmla="*/ 40 w 54" name="T52"/>
                <a:gd fmla="*/ 9 h 40" name="T53"/>
                <a:gd fmla="*/ 34 w 54" name="T54"/>
                <a:gd fmla="*/ 10 h 40" name="T55"/>
                <a:gd fmla="*/ 31 w 54" name="T56"/>
                <a:gd fmla="*/ 9 h 40" name="T57"/>
                <a:gd fmla="*/ 28 w 54" name="T58"/>
                <a:gd fmla="*/ 9 h 40" name="T59"/>
                <a:gd fmla="*/ 25 w 54" name="T60"/>
                <a:gd fmla="*/ 9 h 40" name="T61"/>
                <a:gd fmla="*/ 24 w 54" name="T62"/>
                <a:gd fmla="*/ 11 h 40" name="T63"/>
                <a:gd fmla="*/ 20 w 54" name="T64"/>
                <a:gd fmla="*/ 15 h 40" name="T65"/>
                <a:gd fmla="*/ 18 w 54" name="T66"/>
                <a:gd fmla="*/ 15 h 40" name="T67"/>
                <a:gd fmla="*/ 15 w 54" name="T68"/>
                <a:gd fmla="*/ 18 h 40" name="T69"/>
                <a:gd fmla="*/ 14 w 54" name="T70"/>
                <a:gd fmla="*/ 19 h 40" name="T71"/>
                <a:gd fmla="*/ 11 w 54" name="T72"/>
                <a:gd fmla="*/ 23 h 40" name="T73"/>
                <a:gd fmla="*/ 8 w 54" name="T74"/>
                <a:gd fmla="*/ 24 h 40" name="T75"/>
                <a:gd fmla="*/ 9 w 54" name="T76"/>
                <a:gd fmla="*/ 25 h 40" name="T77"/>
                <a:gd fmla="*/ 8 w 54" name="T78"/>
                <a:gd fmla="*/ 27 h 40" name="T79"/>
                <a:gd fmla="*/ 7 w 54" name="T80"/>
                <a:gd fmla="*/ 29 h 40" name="T81"/>
                <a:gd fmla="*/ 8 w 54" name="T82"/>
                <a:gd fmla="*/ 32 h 40" name="T83"/>
                <a:gd fmla="*/ 4 w 54" name="T84"/>
                <a:gd fmla="*/ 33 h 40" name="T85"/>
                <a:gd fmla="*/ 1 w 54" name="T86"/>
                <a:gd fmla="*/ 36 h 40" name="T8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b="b" l="0" r="r" t="0"/>
              <a:pathLst>
                <a:path h="40" w="54">
                  <a:moveTo>
                    <a:pt x="4" y="35"/>
                  </a:moveTo>
                  <a:cubicBezTo>
                    <a:pt x="4" y="35"/>
                    <a:pt x="4" y="37"/>
                    <a:pt x="4" y="37"/>
                  </a:cubicBezTo>
                  <a:cubicBezTo>
                    <a:pt x="4" y="37"/>
                    <a:pt x="6" y="37"/>
                    <a:pt x="7" y="38"/>
                  </a:cubicBezTo>
                  <a:cubicBezTo>
                    <a:pt x="7" y="38"/>
                    <a:pt x="8" y="38"/>
                    <a:pt x="9" y="39"/>
                  </a:cubicBezTo>
                  <a:cubicBezTo>
                    <a:pt x="9" y="39"/>
                    <a:pt x="11" y="39"/>
                    <a:pt x="11" y="39"/>
                  </a:cubicBezTo>
                  <a:cubicBezTo>
                    <a:pt x="11" y="40"/>
                    <a:pt x="13" y="40"/>
                    <a:pt x="14" y="40"/>
                  </a:cubicBezTo>
                  <a:cubicBezTo>
                    <a:pt x="14" y="40"/>
                    <a:pt x="15" y="39"/>
                    <a:pt x="15" y="39"/>
                  </a:cubicBezTo>
                  <a:cubicBezTo>
                    <a:pt x="15" y="38"/>
                    <a:pt x="16" y="37"/>
                    <a:pt x="15" y="37"/>
                  </a:cubicBezTo>
                  <a:cubicBezTo>
                    <a:pt x="14" y="36"/>
                    <a:pt x="14" y="36"/>
                    <a:pt x="14" y="36"/>
                  </a:cubicBezTo>
                  <a:cubicBezTo>
                    <a:pt x="14" y="36"/>
                    <a:pt x="16" y="36"/>
                    <a:pt x="17" y="36"/>
                  </a:cubicBezTo>
                  <a:cubicBezTo>
                    <a:pt x="17" y="35"/>
                    <a:pt x="16" y="35"/>
                    <a:pt x="16" y="34"/>
                  </a:cubicBezTo>
                  <a:cubicBezTo>
                    <a:pt x="16" y="34"/>
                    <a:pt x="17" y="35"/>
                    <a:pt x="17" y="34"/>
                  </a:cubicBezTo>
                  <a:cubicBezTo>
                    <a:pt x="17" y="34"/>
                    <a:pt x="17" y="33"/>
                    <a:pt x="16" y="33"/>
                  </a:cubicBezTo>
                  <a:cubicBezTo>
                    <a:pt x="16" y="32"/>
                    <a:pt x="17" y="32"/>
                    <a:pt x="18" y="32"/>
                  </a:cubicBezTo>
                  <a:cubicBezTo>
                    <a:pt x="19" y="32"/>
                    <a:pt x="18" y="32"/>
                    <a:pt x="18" y="31"/>
                  </a:cubicBezTo>
                  <a:cubicBezTo>
                    <a:pt x="17" y="31"/>
                    <a:pt x="18" y="31"/>
                    <a:pt x="19" y="31"/>
                  </a:cubicBezTo>
                  <a:cubicBezTo>
                    <a:pt x="19" y="31"/>
                    <a:pt x="20" y="31"/>
                    <a:pt x="20" y="30"/>
                  </a:cubicBezTo>
                  <a:cubicBezTo>
                    <a:pt x="20" y="29"/>
                    <a:pt x="20" y="28"/>
                    <a:pt x="20" y="28"/>
                  </a:cubicBezTo>
                  <a:cubicBezTo>
                    <a:pt x="21" y="28"/>
                    <a:pt x="22" y="28"/>
                    <a:pt x="22" y="28"/>
                  </a:cubicBezTo>
                  <a:cubicBezTo>
                    <a:pt x="22" y="28"/>
                    <a:pt x="20" y="28"/>
                    <a:pt x="20" y="27"/>
                  </a:cubicBezTo>
                  <a:cubicBezTo>
                    <a:pt x="20" y="27"/>
                    <a:pt x="21" y="27"/>
                    <a:pt x="21" y="27"/>
                  </a:cubicBezTo>
                  <a:cubicBezTo>
                    <a:pt x="22" y="27"/>
                    <a:pt x="22" y="27"/>
                    <a:pt x="23" y="26"/>
                  </a:cubicBezTo>
                  <a:cubicBezTo>
                    <a:pt x="23" y="26"/>
                    <a:pt x="23" y="26"/>
                    <a:pt x="24" y="26"/>
                  </a:cubicBezTo>
                  <a:cubicBezTo>
                    <a:pt x="24" y="25"/>
                    <a:pt x="24" y="25"/>
                    <a:pt x="23" y="24"/>
                  </a:cubicBezTo>
                  <a:cubicBezTo>
                    <a:pt x="23" y="24"/>
                    <a:pt x="25" y="25"/>
                    <a:pt x="26" y="25"/>
                  </a:cubicBezTo>
                  <a:cubicBezTo>
                    <a:pt x="27" y="25"/>
                    <a:pt x="27" y="24"/>
                    <a:pt x="27" y="24"/>
                  </a:cubicBezTo>
                  <a:cubicBezTo>
                    <a:pt x="27" y="24"/>
                    <a:pt x="28" y="24"/>
                    <a:pt x="28" y="24"/>
                  </a:cubicBezTo>
                  <a:cubicBezTo>
                    <a:pt x="29" y="24"/>
                    <a:pt x="29" y="22"/>
                    <a:pt x="29" y="21"/>
                  </a:cubicBezTo>
                  <a:cubicBezTo>
                    <a:pt x="29" y="21"/>
                    <a:pt x="29" y="21"/>
                    <a:pt x="30" y="22"/>
                  </a:cubicBezTo>
                  <a:cubicBezTo>
                    <a:pt x="30" y="22"/>
                    <a:pt x="31" y="22"/>
                    <a:pt x="31" y="21"/>
                  </a:cubicBezTo>
                  <a:cubicBezTo>
                    <a:pt x="32" y="21"/>
                    <a:pt x="32" y="21"/>
                    <a:pt x="32" y="20"/>
                  </a:cubicBezTo>
                  <a:cubicBezTo>
                    <a:pt x="33" y="20"/>
                    <a:pt x="35" y="19"/>
                    <a:pt x="35" y="18"/>
                  </a:cubicBezTo>
                  <a:cubicBezTo>
                    <a:pt x="36" y="18"/>
                    <a:pt x="38" y="17"/>
                    <a:pt x="38" y="16"/>
                  </a:cubicBezTo>
                  <a:cubicBezTo>
                    <a:pt x="39" y="15"/>
                    <a:pt x="41" y="15"/>
                    <a:pt x="41" y="15"/>
                  </a:cubicBezTo>
                  <a:cubicBezTo>
                    <a:pt x="42" y="15"/>
                    <a:pt x="43" y="15"/>
                    <a:pt x="45" y="16"/>
                  </a:cubicBezTo>
                  <a:cubicBezTo>
                    <a:pt x="46" y="16"/>
                    <a:pt x="47" y="16"/>
                    <a:pt x="48" y="15"/>
                  </a:cubicBezTo>
                  <a:cubicBezTo>
                    <a:pt x="49" y="15"/>
                    <a:pt x="49" y="14"/>
                    <a:pt x="49" y="14"/>
                  </a:cubicBezTo>
                  <a:cubicBezTo>
                    <a:pt x="50" y="13"/>
                    <a:pt x="52" y="13"/>
                    <a:pt x="52" y="12"/>
                  </a:cubicBezTo>
                  <a:cubicBezTo>
                    <a:pt x="53" y="12"/>
                    <a:pt x="54" y="11"/>
                    <a:pt x="54" y="11"/>
                  </a:cubicBezTo>
                  <a:cubicBezTo>
                    <a:pt x="53" y="11"/>
                    <a:pt x="53" y="11"/>
                    <a:pt x="53" y="10"/>
                  </a:cubicBezTo>
                  <a:cubicBezTo>
                    <a:pt x="53" y="10"/>
                    <a:pt x="53" y="9"/>
                    <a:pt x="54" y="8"/>
                  </a:cubicBezTo>
                  <a:cubicBezTo>
                    <a:pt x="54" y="8"/>
                    <a:pt x="54" y="8"/>
                    <a:pt x="54" y="8"/>
                  </a:cubicBezTo>
                  <a:cubicBezTo>
                    <a:pt x="53" y="7"/>
                    <a:pt x="53" y="6"/>
                    <a:pt x="53" y="5"/>
                  </a:cubicBezTo>
                  <a:cubicBezTo>
                    <a:pt x="53" y="5"/>
                    <a:pt x="54" y="5"/>
                    <a:pt x="54" y="4"/>
                  </a:cubicBezTo>
                  <a:cubicBezTo>
                    <a:pt x="54" y="4"/>
                    <a:pt x="53" y="3"/>
                    <a:pt x="53" y="3"/>
                  </a:cubicBezTo>
                  <a:cubicBezTo>
                    <a:pt x="52" y="2"/>
                    <a:pt x="52" y="2"/>
                    <a:pt x="52" y="1"/>
                  </a:cubicBezTo>
                  <a:cubicBezTo>
                    <a:pt x="52" y="1"/>
                    <a:pt x="51" y="1"/>
                    <a:pt x="50" y="0"/>
                  </a:cubicBezTo>
                  <a:cubicBezTo>
                    <a:pt x="49" y="0"/>
                    <a:pt x="49" y="0"/>
                    <a:pt x="49" y="1"/>
                  </a:cubicBezTo>
                  <a:cubicBezTo>
                    <a:pt x="49" y="1"/>
                    <a:pt x="48" y="1"/>
                    <a:pt x="48" y="0"/>
                  </a:cubicBezTo>
                  <a:cubicBezTo>
                    <a:pt x="48" y="0"/>
                    <a:pt x="46" y="1"/>
                    <a:pt x="46" y="1"/>
                  </a:cubicBezTo>
                  <a:cubicBezTo>
                    <a:pt x="45" y="1"/>
                    <a:pt x="46" y="2"/>
                    <a:pt x="46" y="2"/>
                  </a:cubicBezTo>
                  <a:cubicBezTo>
                    <a:pt x="46" y="3"/>
                    <a:pt x="45" y="4"/>
                    <a:pt x="44" y="5"/>
                  </a:cubicBezTo>
                  <a:cubicBezTo>
                    <a:pt x="44" y="6"/>
                    <a:pt x="43" y="7"/>
                    <a:pt x="42" y="7"/>
                  </a:cubicBezTo>
                  <a:cubicBezTo>
                    <a:pt x="41" y="7"/>
                    <a:pt x="41" y="8"/>
                    <a:pt x="40" y="9"/>
                  </a:cubicBezTo>
                  <a:cubicBezTo>
                    <a:pt x="39" y="9"/>
                    <a:pt x="37" y="10"/>
                    <a:pt x="36" y="10"/>
                  </a:cubicBezTo>
                  <a:cubicBezTo>
                    <a:pt x="34" y="10"/>
                    <a:pt x="35" y="10"/>
                    <a:pt x="34" y="10"/>
                  </a:cubicBezTo>
                  <a:cubicBezTo>
                    <a:pt x="33" y="11"/>
                    <a:pt x="33" y="9"/>
                    <a:pt x="32" y="9"/>
                  </a:cubicBezTo>
                  <a:cubicBezTo>
                    <a:pt x="32" y="8"/>
                    <a:pt x="32" y="9"/>
                    <a:pt x="31" y="9"/>
                  </a:cubicBezTo>
                  <a:cubicBezTo>
                    <a:pt x="31" y="10"/>
                    <a:pt x="31" y="10"/>
                    <a:pt x="30" y="10"/>
                  </a:cubicBezTo>
                  <a:cubicBezTo>
                    <a:pt x="30" y="10"/>
                    <a:pt x="28" y="9"/>
                    <a:pt x="28" y="9"/>
                  </a:cubicBezTo>
                  <a:cubicBezTo>
                    <a:pt x="28" y="8"/>
                    <a:pt x="27" y="9"/>
                    <a:pt x="26" y="9"/>
                  </a:cubicBezTo>
                  <a:cubicBezTo>
                    <a:pt x="26" y="10"/>
                    <a:pt x="26" y="9"/>
                    <a:pt x="25" y="9"/>
                  </a:cubicBezTo>
                  <a:cubicBezTo>
                    <a:pt x="24" y="9"/>
                    <a:pt x="25" y="10"/>
                    <a:pt x="25" y="10"/>
                  </a:cubicBezTo>
                  <a:cubicBezTo>
                    <a:pt x="26" y="10"/>
                    <a:pt x="25" y="11"/>
                    <a:pt x="24" y="11"/>
                  </a:cubicBezTo>
                  <a:cubicBezTo>
                    <a:pt x="24" y="12"/>
                    <a:pt x="22" y="14"/>
                    <a:pt x="21" y="14"/>
                  </a:cubicBezTo>
                  <a:cubicBezTo>
                    <a:pt x="20" y="14"/>
                    <a:pt x="20" y="15"/>
                    <a:pt x="20" y="15"/>
                  </a:cubicBezTo>
                  <a:cubicBezTo>
                    <a:pt x="19" y="15"/>
                    <a:pt x="19" y="14"/>
                    <a:pt x="19" y="14"/>
                  </a:cubicBezTo>
                  <a:cubicBezTo>
                    <a:pt x="18" y="14"/>
                    <a:pt x="18" y="15"/>
                    <a:pt x="18" y="15"/>
                  </a:cubicBezTo>
                  <a:cubicBezTo>
                    <a:pt x="19" y="16"/>
                    <a:pt x="18" y="16"/>
                    <a:pt x="17" y="16"/>
                  </a:cubicBezTo>
                  <a:cubicBezTo>
                    <a:pt x="16" y="17"/>
                    <a:pt x="16" y="17"/>
                    <a:pt x="15" y="18"/>
                  </a:cubicBezTo>
                  <a:cubicBezTo>
                    <a:pt x="14" y="18"/>
                    <a:pt x="15" y="19"/>
                    <a:pt x="15" y="19"/>
                  </a:cubicBezTo>
                  <a:cubicBezTo>
                    <a:pt x="15" y="20"/>
                    <a:pt x="14" y="19"/>
                    <a:pt x="14" y="19"/>
                  </a:cubicBezTo>
                  <a:cubicBezTo>
                    <a:pt x="13" y="19"/>
                    <a:pt x="12" y="20"/>
                    <a:pt x="13" y="20"/>
                  </a:cubicBezTo>
                  <a:cubicBezTo>
                    <a:pt x="13" y="20"/>
                    <a:pt x="11" y="22"/>
                    <a:pt x="11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9" y="23"/>
                    <a:pt x="8" y="23"/>
                    <a:pt x="8" y="24"/>
                  </a:cubicBezTo>
                  <a:cubicBezTo>
                    <a:pt x="8" y="24"/>
                    <a:pt x="9" y="24"/>
                    <a:pt x="9" y="24"/>
                  </a:cubicBezTo>
                  <a:cubicBezTo>
                    <a:pt x="10" y="24"/>
                    <a:pt x="9" y="25"/>
                    <a:pt x="9" y="25"/>
                  </a:cubicBezTo>
                  <a:cubicBezTo>
                    <a:pt x="8" y="26"/>
                    <a:pt x="10" y="26"/>
                    <a:pt x="10" y="27"/>
                  </a:cubicBezTo>
                  <a:cubicBezTo>
                    <a:pt x="10" y="27"/>
                    <a:pt x="9" y="27"/>
                    <a:pt x="8" y="27"/>
                  </a:cubicBezTo>
                  <a:cubicBezTo>
                    <a:pt x="7" y="27"/>
                    <a:pt x="8" y="28"/>
                    <a:pt x="9" y="29"/>
                  </a:cubicBezTo>
                  <a:cubicBezTo>
                    <a:pt x="10" y="29"/>
                    <a:pt x="8" y="29"/>
                    <a:pt x="7" y="29"/>
                  </a:cubicBezTo>
                  <a:cubicBezTo>
                    <a:pt x="6" y="29"/>
                    <a:pt x="8" y="30"/>
                    <a:pt x="7" y="31"/>
                  </a:cubicBezTo>
                  <a:cubicBezTo>
                    <a:pt x="7" y="31"/>
                    <a:pt x="8" y="32"/>
                    <a:pt x="8" y="32"/>
                  </a:cubicBezTo>
                  <a:cubicBezTo>
                    <a:pt x="8" y="33"/>
                    <a:pt x="7" y="32"/>
                    <a:pt x="6" y="32"/>
                  </a:cubicBezTo>
                  <a:cubicBezTo>
                    <a:pt x="5" y="32"/>
                    <a:pt x="5" y="32"/>
                    <a:pt x="4" y="33"/>
                  </a:cubicBezTo>
                  <a:cubicBezTo>
                    <a:pt x="4" y="33"/>
                    <a:pt x="5" y="34"/>
                    <a:pt x="4" y="34"/>
                  </a:cubicBezTo>
                  <a:cubicBezTo>
                    <a:pt x="2" y="34"/>
                    <a:pt x="2" y="34"/>
                    <a:pt x="1" y="36"/>
                  </a:cubicBezTo>
                  <a:cubicBezTo>
                    <a:pt x="0" y="37"/>
                    <a:pt x="3" y="35"/>
                    <a:pt x="4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85" name="Freeform 118"/>
            <p:cNvSpPr/>
            <p:nvPr/>
          </p:nvSpPr>
          <p:spPr bwMode="auto">
            <a:xfrm>
              <a:off x="4593551" y="2441681"/>
              <a:ext cx="29471" cy="23155"/>
            </a:xfrm>
            <a:custGeom>
              <a:gdLst>
                <a:gd fmla="*/ 1 w 6" name="T0"/>
                <a:gd fmla="*/ 5 h 5" name="T1"/>
                <a:gd fmla="*/ 6 w 6" name="T2"/>
                <a:gd fmla="*/ 2 h 5" name="T3"/>
                <a:gd fmla="*/ 5 w 6" name="T4"/>
                <a:gd fmla="*/ 1 h 5" name="T5"/>
                <a:gd fmla="*/ 1 w 6" name="T6"/>
                <a:gd fmla="*/ 3 h 5" name="T7"/>
                <a:gd fmla="*/ 1 w 6" name="T8"/>
                <a:gd fmla="*/ 5 h 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" w="6">
                  <a:moveTo>
                    <a:pt x="1" y="5"/>
                  </a:moveTo>
                  <a:cubicBezTo>
                    <a:pt x="2" y="4"/>
                    <a:pt x="6" y="3"/>
                    <a:pt x="6" y="2"/>
                  </a:cubicBezTo>
                  <a:cubicBezTo>
                    <a:pt x="6" y="1"/>
                    <a:pt x="6" y="0"/>
                    <a:pt x="5" y="1"/>
                  </a:cubicBezTo>
                  <a:cubicBezTo>
                    <a:pt x="4" y="1"/>
                    <a:pt x="1" y="2"/>
                    <a:pt x="1" y="3"/>
                  </a:cubicBezTo>
                  <a:cubicBezTo>
                    <a:pt x="1" y="3"/>
                    <a:pt x="0" y="5"/>
                    <a:pt x="1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86" name="Freeform 119"/>
            <p:cNvSpPr/>
            <p:nvPr/>
          </p:nvSpPr>
          <p:spPr bwMode="auto">
            <a:xfrm>
              <a:off x="4498827" y="2504833"/>
              <a:ext cx="25260" cy="31575"/>
            </a:xfrm>
            <a:custGeom>
              <a:gdLst>
                <a:gd fmla="*/ 1 w 5" name="T0"/>
                <a:gd fmla="*/ 5 h 6" name="T1"/>
                <a:gd fmla="*/ 5 w 5" name="T2"/>
                <a:gd fmla="*/ 2 h 6" name="T3"/>
                <a:gd fmla="*/ 3 w 5" name="T4"/>
                <a:gd fmla="*/ 1 h 6" name="T5"/>
                <a:gd fmla="*/ 2 w 5" name="T6"/>
                <a:gd fmla="*/ 3 h 6" name="T7"/>
                <a:gd fmla="*/ 1 w 5" name="T8"/>
                <a:gd fmla="*/ 5 h 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" w="5">
                  <a:moveTo>
                    <a:pt x="1" y="5"/>
                  </a:moveTo>
                  <a:cubicBezTo>
                    <a:pt x="2" y="4"/>
                    <a:pt x="5" y="3"/>
                    <a:pt x="5" y="2"/>
                  </a:cubicBezTo>
                  <a:cubicBezTo>
                    <a:pt x="4" y="2"/>
                    <a:pt x="4" y="0"/>
                    <a:pt x="3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4"/>
                    <a:pt x="0" y="6"/>
                    <a:pt x="1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87" name="Freeform 120"/>
            <p:cNvSpPr/>
            <p:nvPr/>
          </p:nvSpPr>
          <p:spPr bwMode="auto">
            <a:xfrm>
              <a:off x="4804054" y="3529975"/>
              <a:ext cx="44205" cy="25260"/>
            </a:xfrm>
            <a:custGeom>
              <a:gdLst>
                <a:gd fmla="*/ 7 w 9" name="T0"/>
                <a:gd fmla="*/ 4 h 5" name="T1"/>
                <a:gd fmla="*/ 8 w 9" name="T2"/>
                <a:gd fmla="*/ 0 h 5" name="T3"/>
                <a:gd fmla="*/ 3 w 9" name="T4"/>
                <a:gd fmla="*/ 2 h 5" name="T5"/>
                <a:gd fmla="*/ 0 w 9" name="T6"/>
                <a:gd fmla="*/ 4 h 5" name="T7"/>
                <a:gd fmla="*/ 7 w 9" name="T8"/>
                <a:gd fmla="*/ 4 h 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" w="9">
                  <a:moveTo>
                    <a:pt x="7" y="4"/>
                  </a:moveTo>
                  <a:cubicBezTo>
                    <a:pt x="8" y="4"/>
                    <a:pt x="8" y="0"/>
                    <a:pt x="8" y="0"/>
                  </a:cubicBezTo>
                  <a:cubicBezTo>
                    <a:pt x="9" y="0"/>
                    <a:pt x="5" y="2"/>
                    <a:pt x="3" y="2"/>
                  </a:cubicBezTo>
                  <a:cubicBezTo>
                    <a:pt x="0" y="2"/>
                    <a:pt x="0" y="3"/>
                    <a:pt x="0" y="4"/>
                  </a:cubicBezTo>
                  <a:cubicBezTo>
                    <a:pt x="0" y="5"/>
                    <a:pt x="6" y="4"/>
                    <a:pt x="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88" name="Freeform 121"/>
            <p:cNvSpPr/>
            <p:nvPr/>
          </p:nvSpPr>
          <p:spPr bwMode="auto">
            <a:xfrm>
              <a:off x="1600217" y="3140547"/>
              <a:ext cx="90516" cy="65256"/>
            </a:xfrm>
            <a:custGeom>
              <a:gdLst>
                <a:gd fmla="*/ 9 w 18" name="T0"/>
                <a:gd fmla="*/ 9 h 13" name="T1"/>
                <a:gd fmla="*/ 11 w 18" name="T2"/>
                <a:gd fmla="*/ 11 h 13" name="T3"/>
                <a:gd fmla="*/ 16 w 18" name="T4"/>
                <a:gd fmla="*/ 13 h 13" name="T5"/>
                <a:gd fmla="*/ 15 w 18" name="T6"/>
                <a:gd fmla="*/ 8 h 13" name="T7"/>
                <a:gd fmla="*/ 12 w 18" name="T8"/>
                <a:gd fmla="*/ 6 h 13" name="T9"/>
                <a:gd fmla="*/ 8 w 18" name="T10"/>
                <a:gd fmla="*/ 2 h 13" name="T11"/>
                <a:gd fmla="*/ 2 w 18" name="T12"/>
                <a:gd fmla="*/ 0 h 13" name="T13"/>
                <a:gd fmla="*/ 1 w 18" name="T14"/>
                <a:gd fmla="*/ 2 h 13" name="T15"/>
                <a:gd fmla="*/ 7 w 18" name="T16"/>
                <a:gd fmla="*/ 8 h 13" name="T17"/>
                <a:gd fmla="*/ 9 w 18" name="T18"/>
                <a:gd fmla="*/ 9 h 13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3" w="18">
                  <a:moveTo>
                    <a:pt x="9" y="9"/>
                  </a:moveTo>
                  <a:cubicBezTo>
                    <a:pt x="10" y="9"/>
                    <a:pt x="11" y="9"/>
                    <a:pt x="11" y="11"/>
                  </a:cubicBezTo>
                  <a:cubicBezTo>
                    <a:pt x="11" y="12"/>
                    <a:pt x="14" y="13"/>
                    <a:pt x="16" y="13"/>
                  </a:cubicBezTo>
                  <a:cubicBezTo>
                    <a:pt x="18" y="12"/>
                    <a:pt x="16" y="10"/>
                    <a:pt x="15" y="8"/>
                  </a:cubicBezTo>
                  <a:cubicBezTo>
                    <a:pt x="14" y="7"/>
                    <a:pt x="12" y="6"/>
                    <a:pt x="12" y="6"/>
                  </a:cubicBezTo>
                  <a:cubicBezTo>
                    <a:pt x="12" y="5"/>
                    <a:pt x="10" y="3"/>
                    <a:pt x="8" y="2"/>
                  </a:cubicBezTo>
                  <a:cubicBezTo>
                    <a:pt x="7" y="2"/>
                    <a:pt x="3" y="0"/>
                    <a:pt x="2" y="0"/>
                  </a:cubicBezTo>
                  <a:cubicBezTo>
                    <a:pt x="1" y="0"/>
                    <a:pt x="0" y="1"/>
                    <a:pt x="1" y="2"/>
                  </a:cubicBezTo>
                  <a:cubicBezTo>
                    <a:pt x="2" y="3"/>
                    <a:pt x="6" y="6"/>
                    <a:pt x="7" y="8"/>
                  </a:cubicBezTo>
                  <a:cubicBezTo>
                    <a:pt x="9" y="9"/>
                    <a:pt x="9" y="9"/>
                    <a:pt x="9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89" name="Freeform 122"/>
            <p:cNvSpPr/>
            <p:nvPr/>
          </p:nvSpPr>
          <p:spPr bwMode="auto">
            <a:xfrm>
              <a:off x="1560221" y="2980565"/>
              <a:ext cx="39995" cy="39995"/>
            </a:xfrm>
            <a:custGeom>
              <a:gdLst>
                <a:gd fmla="*/ 8 w 8" name="T0"/>
                <a:gd fmla="*/ 6 h 8" name="T1"/>
                <a:gd fmla="*/ 6 w 8" name="T2"/>
                <a:gd fmla="*/ 5 h 8" name="T3"/>
                <a:gd fmla="*/ 4 w 8" name="T4"/>
                <a:gd fmla="*/ 4 h 8" name="T5"/>
                <a:gd fmla="*/ 2 w 8" name="T6"/>
                <a:gd fmla="*/ 0 h 8" name="T7"/>
                <a:gd fmla="*/ 1 w 8" name="T8"/>
                <a:gd fmla="*/ 4 h 8" name="T9"/>
                <a:gd fmla="*/ 0 w 8" name="T10"/>
                <a:gd fmla="*/ 7 h 8" name="T11"/>
                <a:gd fmla="*/ 4 w 8" name="T12"/>
                <a:gd fmla="*/ 8 h 8" name="T13"/>
                <a:gd fmla="*/ 8 w 8" name="T14"/>
                <a:gd fmla="*/ 6 h 8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8" w="8">
                  <a:moveTo>
                    <a:pt x="8" y="6"/>
                  </a:moveTo>
                  <a:cubicBezTo>
                    <a:pt x="8" y="5"/>
                    <a:pt x="7" y="4"/>
                    <a:pt x="6" y="5"/>
                  </a:cubicBezTo>
                  <a:cubicBezTo>
                    <a:pt x="5" y="5"/>
                    <a:pt x="5" y="5"/>
                    <a:pt x="4" y="4"/>
                  </a:cubicBezTo>
                  <a:cubicBezTo>
                    <a:pt x="3" y="2"/>
                    <a:pt x="3" y="0"/>
                    <a:pt x="2" y="0"/>
                  </a:cubicBezTo>
                  <a:cubicBezTo>
                    <a:pt x="1" y="0"/>
                    <a:pt x="0" y="2"/>
                    <a:pt x="1" y="4"/>
                  </a:cubicBezTo>
                  <a:cubicBezTo>
                    <a:pt x="1" y="6"/>
                    <a:pt x="1" y="6"/>
                    <a:pt x="0" y="7"/>
                  </a:cubicBezTo>
                  <a:cubicBezTo>
                    <a:pt x="0" y="8"/>
                    <a:pt x="2" y="8"/>
                    <a:pt x="4" y="8"/>
                  </a:cubicBezTo>
                  <a:cubicBezTo>
                    <a:pt x="5" y="8"/>
                    <a:pt x="8" y="7"/>
                    <a:pt x="8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90" name="Freeform 123"/>
            <p:cNvSpPr/>
            <p:nvPr/>
          </p:nvSpPr>
          <p:spPr bwMode="auto">
            <a:xfrm>
              <a:off x="1551802" y="3035296"/>
              <a:ext cx="29471" cy="54731"/>
            </a:xfrm>
            <a:custGeom>
              <a:gdLst>
                <a:gd fmla="*/ 3 w 6" name="T0"/>
                <a:gd fmla="*/ 1 h 11" name="T1"/>
                <a:gd fmla="*/ 2 w 6" name="T2"/>
                <a:gd fmla="*/ 1 h 11" name="T3"/>
                <a:gd fmla="*/ 0 w 6" name="T4"/>
                <a:gd fmla="*/ 6 h 11" name="T5"/>
                <a:gd fmla="*/ 1 w 6" name="T6"/>
                <a:gd fmla="*/ 10 h 11" name="T7"/>
                <a:gd fmla="*/ 3 w 6" name="T8"/>
                <a:gd fmla="*/ 6 h 11" name="T9"/>
                <a:gd fmla="*/ 5 w 6" name="T10"/>
                <a:gd fmla="*/ 2 h 11" name="T11"/>
                <a:gd fmla="*/ 3 w 6" name="T12"/>
                <a:gd fmla="*/ 1 h 1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1" w="6">
                  <a:moveTo>
                    <a:pt x="3" y="1"/>
                  </a:moveTo>
                  <a:cubicBezTo>
                    <a:pt x="2" y="1"/>
                    <a:pt x="2" y="0"/>
                    <a:pt x="2" y="1"/>
                  </a:cubicBezTo>
                  <a:cubicBezTo>
                    <a:pt x="1" y="1"/>
                    <a:pt x="0" y="4"/>
                    <a:pt x="0" y="6"/>
                  </a:cubicBezTo>
                  <a:cubicBezTo>
                    <a:pt x="1" y="8"/>
                    <a:pt x="0" y="11"/>
                    <a:pt x="1" y="10"/>
                  </a:cubicBezTo>
                  <a:cubicBezTo>
                    <a:pt x="2" y="10"/>
                    <a:pt x="3" y="7"/>
                    <a:pt x="3" y="6"/>
                  </a:cubicBezTo>
                  <a:cubicBezTo>
                    <a:pt x="3" y="5"/>
                    <a:pt x="6" y="2"/>
                    <a:pt x="5" y="2"/>
                  </a:cubicBezTo>
                  <a:cubicBezTo>
                    <a:pt x="5" y="2"/>
                    <a:pt x="3" y="2"/>
                    <a:pt x="3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91" name="Freeform 124"/>
            <p:cNvSpPr/>
            <p:nvPr/>
          </p:nvSpPr>
          <p:spPr bwMode="auto">
            <a:xfrm>
              <a:off x="1526542" y="2925835"/>
              <a:ext cx="25260" cy="58940"/>
            </a:xfrm>
            <a:custGeom>
              <a:gdLst>
                <a:gd fmla="*/ 3 w 5" name="T0"/>
                <a:gd fmla="*/ 2 h 12" name="T1"/>
                <a:gd fmla="*/ 1 w 5" name="T2"/>
                <a:gd fmla="*/ 0 h 12" name="T3"/>
                <a:gd fmla="*/ 3 w 5" name="T4"/>
                <a:gd fmla="*/ 4 h 12" name="T5"/>
                <a:gd fmla="*/ 3 w 5" name="T6"/>
                <a:gd fmla="*/ 11 h 12" name="T7"/>
                <a:gd fmla="*/ 5 w 5" name="T8"/>
                <a:gd fmla="*/ 6 h 12" name="T9"/>
                <a:gd fmla="*/ 4 w 5" name="T10"/>
                <a:gd fmla="*/ 4 h 12" name="T11"/>
                <a:gd fmla="*/ 3 w 5" name="T12"/>
                <a:gd fmla="*/ 2 h 1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2" w="5">
                  <a:moveTo>
                    <a:pt x="3" y="2"/>
                  </a:moveTo>
                  <a:cubicBezTo>
                    <a:pt x="2" y="1"/>
                    <a:pt x="2" y="0"/>
                    <a:pt x="1" y="0"/>
                  </a:cubicBezTo>
                  <a:cubicBezTo>
                    <a:pt x="0" y="1"/>
                    <a:pt x="2" y="3"/>
                    <a:pt x="3" y="4"/>
                  </a:cubicBezTo>
                  <a:cubicBezTo>
                    <a:pt x="3" y="5"/>
                    <a:pt x="3" y="9"/>
                    <a:pt x="3" y="11"/>
                  </a:cubicBezTo>
                  <a:cubicBezTo>
                    <a:pt x="4" y="12"/>
                    <a:pt x="5" y="7"/>
                    <a:pt x="5" y="6"/>
                  </a:cubicBezTo>
                  <a:cubicBezTo>
                    <a:pt x="5" y="6"/>
                    <a:pt x="4" y="4"/>
                    <a:pt x="4" y="4"/>
                  </a:cubicBezTo>
                  <a:cubicBezTo>
                    <a:pt x="4" y="3"/>
                    <a:pt x="4" y="3"/>
                    <a:pt x="3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92" name="Freeform 125"/>
            <p:cNvSpPr/>
            <p:nvPr/>
          </p:nvSpPr>
          <p:spPr bwMode="auto">
            <a:xfrm>
              <a:off x="1556013" y="2930046"/>
              <a:ext cx="18945" cy="29471"/>
            </a:xfrm>
            <a:custGeom>
              <a:gdLst>
                <a:gd fmla="*/ 0 w 4" name="T0"/>
                <a:gd fmla="*/ 0 h 6" name="T1"/>
                <a:gd fmla="*/ 1 w 4" name="T2"/>
                <a:gd fmla="*/ 3 h 6" name="T3"/>
                <a:gd fmla="*/ 1 w 4" name="T4"/>
                <a:gd fmla="*/ 5 h 6" name="T5"/>
                <a:gd fmla="*/ 4 w 4" name="T6"/>
                <a:gd fmla="*/ 2 h 6" name="T7"/>
                <a:gd fmla="*/ 0 w 4" name="T8"/>
                <a:gd fmla="*/ 0 h 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" w="4">
                  <a:moveTo>
                    <a:pt x="0" y="0"/>
                  </a:moveTo>
                  <a:cubicBezTo>
                    <a:pt x="0" y="0"/>
                    <a:pt x="1" y="1"/>
                    <a:pt x="1" y="3"/>
                  </a:cubicBezTo>
                  <a:cubicBezTo>
                    <a:pt x="2" y="4"/>
                    <a:pt x="1" y="4"/>
                    <a:pt x="1" y="5"/>
                  </a:cubicBezTo>
                  <a:cubicBezTo>
                    <a:pt x="1" y="6"/>
                    <a:pt x="4" y="3"/>
                    <a:pt x="4" y="2"/>
                  </a:cubicBezTo>
                  <a:cubicBezTo>
                    <a:pt x="4" y="1"/>
                    <a:pt x="1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93" name="Freeform 126"/>
            <p:cNvSpPr/>
            <p:nvPr/>
          </p:nvSpPr>
          <p:spPr bwMode="auto">
            <a:xfrm>
              <a:off x="1566538" y="2951096"/>
              <a:ext cx="14735" cy="23155"/>
            </a:xfrm>
            <a:custGeom>
              <a:gdLst>
                <a:gd fmla="*/ 2 w 3" name="T0"/>
                <a:gd fmla="*/ 4 h 5" name="T1"/>
                <a:gd fmla="*/ 1 w 3" name="T2"/>
                <a:gd fmla="*/ 2 h 5" name="T3"/>
                <a:gd fmla="*/ 0 w 3" name="T4"/>
                <a:gd fmla="*/ 4 h 5" name="T5"/>
                <a:gd fmla="*/ 2 w 3" name="T6"/>
                <a:gd fmla="*/ 4 h 5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5" w="3">
                  <a:moveTo>
                    <a:pt x="2" y="4"/>
                  </a:moveTo>
                  <a:cubicBezTo>
                    <a:pt x="2" y="4"/>
                    <a:pt x="3" y="0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1" y="5"/>
                    <a:pt x="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94" name="Freeform 127"/>
            <p:cNvSpPr/>
            <p:nvPr/>
          </p:nvSpPr>
          <p:spPr bwMode="auto">
            <a:xfrm>
              <a:off x="1158163" y="2930045"/>
              <a:ext cx="54731" cy="50520"/>
            </a:xfrm>
            <a:custGeom>
              <a:gdLst>
                <a:gd fmla="*/ 10 w 11" name="T0"/>
                <a:gd fmla="*/ 2 h 10" name="T1"/>
                <a:gd fmla="*/ 9 w 11" name="T2"/>
                <a:gd fmla="*/ 0 h 10" name="T3"/>
                <a:gd fmla="*/ 9 w 11" name="T4"/>
                <a:gd fmla="*/ 2 h 10" name="T5"/>
                <a:gd fmla="*/ 6 w 11" name="T6"/>
                <a:gd fmla="*/ 2 h 10" name="T7"/>
                <a:gd fmla="*/ 5 w 11" name="T8"/>
                <a:gd fmla="*/ 3 h 10" name="T9"/>
                <a:gd fmla="*/ 3 w 11" name="T10"/>
                <a:gd fmla="*/ 3 h 10" name="T11"/>
                <a:gd fmla="*/ 0 w 11" name="T12"/>
                <a:gd fmla="*/ 6 h 10" name="T13"/>
                <a:gd fmla="*/ 2 w 11" name="T14"/>
                <a:gd fmla="*/ 7 h 10" name="T15"/>
                <a:gd fmla="*/ 2 w 11" name="T16"/>
                <a:gd fmla="*/ 9 h 10" name="T17"/>
                <a:gd fmla="*/ 5 w 11" name="T18"/>
                <a:gd fmla="*/ 6 h 10" name="T19"/>
                <a:gd fmla="*/ 6 w 11" name="T20"/>
                <a:gd fmla="*/ 7 h 10" name="T21"/>
                <a:gd fmla="*/ 10 w 11" name="T22"/>
                <a:gd fmla="*/ 4 h 10" name="T23"/>
                <a:gd fmla="*/ 10 w 11" name="T24"/>
                <a:gd fmla="*/ 2 h 10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10" w="11">
                  <a:moveTo>
                    <a:pt x="10" y="2"/>
                  </a:moveTo>
                  <a:cubicBezTo>
                    <a:pt x="9" y="2"/>
                    <a:pt x="10" y="1"/>
                    <a:pt x="9" y="0"/>
                  </a:cubicBezTo>
                  <a:cubicBezTo>
                    <a:pt x="8" y="0"/>
                    <a:pt x="9" y="1"/>
                    <a:pt x="9" y="2"/>
                  </a:cubicBezTo>
                  <a:cubicBezTo>
                    <a:pt x="8" y="2"/>
                    <a:pt x="7" y="2"/>
                    <a:pt x="6" y="2"/>
                  </a:cubicBezTo>
                  <a:cubicBezTo>
                    <a:pt x="5" y="2"/>
                    <a:pt x="5" y="3"/>
                    <a:pt x="5" y="3"/>
                  </a:cubicBezTo>
                  <a:cubicBezTo>
                    <a:pt x="5" y="4"/>
                    <a:pt x="4" y="3"/>
                    <a:pt x="3" y="3"/>
                  </a:cubicBezTo>
                  <a:cubicBezTo>
                    <a:pt x="2" y="3"/>
                    <a:pt x="1" y="5"/>
                    <a:pt x="0" y="6"/>
                  </a:cubicBezTo>
                  <a:cubicBezTo>
                    <a:pt x="0" y="7"/>
                    <a:pt x="1" y="7"/>
                    <a:pt x="2" y="7"/>
                  </a:cubicBezTo>
                  <a:cubicBezTo>
                    <a:pt x="3" y="7"/>
                    <a:pt x="2" y="8"/>
                    <a:pt x="2" y="9"/>
                  </a:cubicBezTo>
                  <a:cubicBezTo>
                    <a:pt x="2" y="10"/>
                    <a:pt x="5" y="7"/>
                    <a:pt x="5" y="6"/>
                  </a:cubicBezTo>
                  <a:cubicBezTo>
                    <a:pt x="6" y="6"/>
                    <a:pt x="6" y="7"/>
                    <a:pt x="6" y="7"/>
                  </a:cubicBezTo>
                  <a:cubicBezTo>
                    <a:pt x="7" y="7"/>
                    <a:pt x="9" y="5"/>
                    <a:pt x="10" y="4"/>
                  </a:cubicBezTo>
                  <a:cubicBezTo>
                    <a:pt x="11" y="4"/>
                    <a:pt x="11" y="2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95" name="Freeform 128"/>
            <p:cNvSpPr/>
            <p:nvPr/>
          </p:nvSpPr>
          <p:spPr bwMode="auto">
            <a:xfrm>
              <a:off x="1206579" y="2919520"/>
              <a:ext cx="25260" cy="10525"/>
            </a:xfrm>
            <a:custGeom>
              <a:gdLst>
                <a:gd fmla="*/ 1 w 5" name="T0"/>
                <a:gd fmla="*/ 0 h 2" name="T1"/>
                <a:gd fmla="*/ 2 w 5" name="T2"/>
                <a:gd fmla="*/ 2 h 2" name="T3"/>
                <a:gd fmla="*/ 5 w 5" name="T4"/>
                <a:gd fmla="*/ 2 h 2" name="T5"/>
                <a:gd fmla="*/ 1 w 5" name="T6"/>
                <a:gd fmla="*/ 0 h 2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" w="5">
                  <a:moveTo>
                    <a:pt x="1" y="0"/>
                  </a:moveTo>
                  <a:cubicBezTo>
                    <a:pt x="0" y="1"/>
                    <a:pt x="1" y="2"/>
                    <a:pt x="2" y="2"/>
                  </a:cubicBezTo>
                  <a:cubicBezTo>
                    <a:pt x="3" y="2"/>
                    <a:pt x="5" y="2"/>
                    <a:pt x="5" y="2"/>
                  </a:cubicBezTo>
                  <a:cubicBezTo>
                    <a:pt x="4" y="2"/>
                    <a:pt x="2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96" name="Freeform 129"/>
            <p:cNvSpPr/>
            <p:nvPr/>
          </p:nvSpPr>
          <p:spPr bwMode="auto">
            <a:xfrm>
              <a:off x="932926" y="3020562"/>
              <a:ext cx="29471" cy="14735"/>
            </a:xfrm>
            <a:custGeom>
              <a:gdLst>
                <a:gd fmla="*/ 3 w 6" name="T0"/>
                <a:gd fmla="*/ 1 h 3" name="T1"/>
                <a:gd fmla="*/ 0 w 6" name="T2"/>
                <a:gd fmla="*/ 3 h 3" name="T3"/>
                <a:gd fmla="*/ 5 w 6" name="T4"/>
                <a:gd fmla="*/ 2 h 3" name="T5"/>
                <a:gd fmla="*/ 6 w 6" name="T6"/>
                <a:gd fmla="*/ 0 h 3" name="T7"/>
                <a:gd fmla="*/ 3 w 6" name="T8"/>
                <a:gd fmla="*/ 1 h 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" w="6">
                  <a:moveTo>
                    <a:pt x="3" y="1"/>
                  </a:moveTo>
                  <a:cubicBezTo>
                    <a:pt x="2" y="1"/>
                    <a:pt x="0" y="2"/>
                    <a:pt x="0" y="3"/>
                  </a:cubicBezTo>
                  <a:cubicBezTo>
                    <a:pt x="0" y="3"/>
                    <a:pt x="4" y="2"/>
                    <a:pt x="5" y="2"/>
                  </a:cubicBezTo>
                  <a:cubicBezTo>
                    <a:pt x="6" y="2"/>
                    <a:pt x="6" y="1"/>
                    <a:pt x="6" y="0"/>
                  </a:cubicBezTo>
                  <a:cubicBezTo>
                    <a:pt x="5" y="0"/>
                    <a:pt x="4" y="1"/>
                    <a:pt x="3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97" name="Freeform 130"/>
            <p:cNvSpPr/>
            <p:nvPr/>
          </p:nvSpPr>
          <p:spPr bwMode="auto">
            <a:xfrm>
              <a:off x="873986" y="3050031"/>
              <a:ext cx="18945" cy="21051"/>
            </a:xfrm>
            <a:custGeom>
              <a:gdLst>
                <a:gd fmla="*/ 3 w 4" name="T0"/>
                <a:gd fmla="*/ 1 h 4" name="T1"/>
                <a:gd fmla="*/ 0 w 4" name="T2"/>
                <a:gd fmla="*/ 3 h 4" name="T3"/>
                <a:gd fmla="*/ 3 w 4" name="T4"/>
                <a:gd fmla="*/ 2 h 4" name="T5"/>
                <a:gd fmla="*/ 3 w 4" name="T6"/>
                <a:gd fmla="*/ 1 h 4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4" w="4">
                  <a:moveTo>
                    <a:pt x="3" y="1"/>
                  </a:moveTo>
                  <a:cubicBezTo>
                    <a:pt x="2" y="0"/>
                    <a:pt x="0" y="3"/>
                    <a:pt x="0" y="3"/>
                  </a:cubicBezTo>
                  <a:cubicBezTo>
                    <a:pt x="0" y="4"/>
                    <a:pt x="3" y="2"/>
                    <a:pt x="3" y="2"/>
                  </a:cubicBezTo>
                  <a:cubicBezTo>
                    <a:pt x="4" y="1"/>
                    <a:pt x="4" y="1"/>
                    <a:pt x="3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98" name="Freeform 131"/>
            <p:cNvSpPr/>
            <p:nvPr/>
          </p:nvSpPr>
          <p:spPr bwMode="auto">
            <a:xfrm>
              <a:off x="833990" y="3064765"/>
              <a:ext cx="29471" cy="21051"/>
            </a:xfrm>
            <a:custGeom>
              <a:gdLst>
                <a:gd fmla="*/ 1 w 6" name="T0"/>
                <a:gd fmla="*/ 3 h 4" name="T1"/>
                <a:gd fmla="*/ 5 w 6" name="T2"/>
                <a:gd fmla="*/ 0 h 4" name="T3"/>
                <a:gd fmla="*/ 1 w 6" name="T4"/>
                <a:gd fmla="*/ 3 h 4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4" w="6">
                  <a:moveTo>
                    <a:pt x="1" y="3"/>
                  </a:moveTo>
                  <a:cubicBezTo>
                    <a:pt x="1" y="4"/>
                    <a:pt x="6" y="0"/>
                    <a:pt x="5" y="0"/>
                  </a:cubicBezTo>
                  <a:cubicBezTo>
                    <a:pt x="4" y="0"/>
                    <a:pt x="0" y="2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299" name="Freeform 132"/>
            <p:cNvSpPr/>
            <p:nvPr/>
          </p:nvSpPr>
          <p:spPr bwMode="auto">
            <a:xfrm>
              <a:off x="953976" y="2850055"/>
              <a:ext cx="33680" cy="25260"/>
            </a:xfrm>
            <a:custGeom>
              <a:gdLst>
                <a:gd fmla="*/ 6 w 7" name="T0"/>
                <a:gd fmla="*/ 1 h 5" name="T1"/>
                <a:gd fmla="*/ 1 w 7" name="T2"/>
                <a:gd fmla="*/ 2 h 5" name="T3"/>
                <a:gd fmla="*/ 3 w 7" name="T4"/>
                <a:gd fmla="*/ 4 h 5" name="T5"/>
                <a:gd fmla="*/ 6 w 7" name="T6"/>
                <a:gd fmla="*/ 4 h 5" name="T7"/>
                <a:gd fmla="*/ 6 w 7" name="T8"/>
                <a:gd fmla="*/ 1 h 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" w="7">
                  <a:moveTo>
                    <a:pt x="6" y="1"/>
                  </a:moveTo>
                  <a:cubicBezTo>
                    <a:pt x="6" y="0"/>
                    <a:pt x="2" y="2"/>
                    <a:pt x="1" y="2"/>
                  </a:cubicBezTo>
                  <a:cubicBezTo>
                    <a:pt x="0" y="3"/>
                    <a:pt x="2" y="4"/>
                    <a:pt x="3" y="4"/>
                  </a:cubicBezTo>
                  <a:cubicBezTo>
                    <a:pt x="3" y="5"/>
                    <a:pt x="5" y="4"/>
                    <a:pt x="6" y="4"/>
                  </a:cubicBezTo>
                  <a:cubicBezTo>
                    <a:pt x="7" y="4"/>
                    <a:pt x="6" y="2"/>
                    <a:pt x="6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300" name="Freeform 133"/>
            <p:cNvSpPr/>
            <p:nvPr/>
          </p:nvSpPr>
          <p:spPr bwMode="auto">
            <a:xfrm>
              <a:off x="2526425" y="3071082"/>
              <a:ext cx="39995" cy="18945"/>
            </a:xfrm>
            <a:custGeom>
              <a:gdLst>
                <a:gd fmla="*/ 1 w 8" name="T0"/>
                <a:gd fmla="*/ 0 h 4" name="T1"/>
                <a:gd fmla="*/ 1 w 8" name="T2"/>
                <a:gd fmla="*/ 2 h 4" name="T3"/>
                <a:gd fmla="*/ 6 w 8" name="T4"/>
                <a:gd fmla="*/ 3 h 4" name="T5"/>
                <a:gd fmla="*/ 5 w 8" name="T6"/>
                <a:gd fmla="*/ 1 h 4" name="T7"/>
                <a:gd fmla="*/ 1 w 8" name="T8"/>
                <a:gd fmla="*/ 0 h 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" w="8">
                  <a:moveTo>
                    <a:pt x="1" y="0"/>
                  </a:moveTo>
                  <a:cubicBezTo>
                    <a:pt x="1" y="0"/>
                    <a:pt x="0" y="1"/>
                    <a:pt x="1" y="2"/>
                  </a:cubicBezTo>
                  <a:cubicBezTo>
                    <a:pt x="2" y="3"/>
                    <a:pt x="5" y="4"/>
                    <a:pt x="6" y="3"/>
                  </a:cubicBezTo>
                  <a:cubicBezTo>
                    <a:pt x="8" y="3"/>
                    <a:pt x="7" y="2"/>
                    <a:pt x="5" y="1"/>
                  </a:cubicBezTo>
                  <a:cubicBezTo>
                    <a:pt x="3" y="1"/>
                    <a:pt x="2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301" name="Freeform 134"/>
            <p:cNvSpPr/>
            <p:nvPr/>
          </p:nvSpPr>
          <p:spPr bwMode="auto">
            <a:xfrm>
              <a:off x="4370420" y="2995301"/>
              <a:ext cx="39995" cy="29471"/>
            </a:xfrm>
            <a:custGeom>
              <a:gdLst>
                <a:gd fmla="*/ 4 w 8" name="T0"/>
                <a:gd fmla="*/ 1 h 6" name="T1"/>
                <a:gd fmla="*/ 1 w 8" name="T2"/>
                <a:gd fmla="*/ 2 h 6" name="T3"/>
                <a:gd fmla="*/ 2 w 8" name="T4"/>
                <a:gd fmla="*/ 4 h 6" name="T5"/>
                <a:gd fmla="*/ 4 w 8" name="T6"/>
                <a:gd fmla="*/ 6 h 6" name="T7"/>
                <a:gd fmla="*/ 7 w 8" name="T8"/>
                <a:gd fmla="*/ 6 h 6" name="T9"/>
                <a:gd fmla="*/ 6 w 8" name="T10"/>
                <a:gd fmla="*/ 3 h 6" name="T11"/>
                <a:gd fmla="*/ 7 w 8" name="T12"/>
                <a:gd fmla="*/ 0 h 6" name="T13"/>
                <a:gd fmla="*/ 4 w 8" name="T14"/>
                <a:gd fmla="*/ 1 h 6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6" w="8">
                  <a:moveTo>
                    <a:pt x="4" y="1"/>
                  </a:moveTo>
                  <a:cubicBezTo>
                    <a:pt x="3" y="2"/>
                    <a:pt x="1" y="2"/>
                    <a:pt x="1" y="2"/>
                  </a:cubicBezTo>
                  <a:cubicBezTo>
                    <a:pt x="0" y="2"/>
                    <a:pt x="1" y="3"/>
                    <a:pt x="2" y="4"/>
                  </a:cubicBezTo>
                  <a:cubicBezTo>
                    <a:pt x="4" y="5"/>
                    <a:pt x="3" y="6"/>
                    <a:pt x="4" y="6"/>
                  </a:cubicBezTo>
                  <a:cubicBezTo>
                    <a:pt x="6" y="6"/>
                    <a:pt x="6" y="6"/>
                    <a:pt x="7" y="6"/>
                  </a:cubicBezTo>
                  <a:cubicBezTo>
                    <a:pt x="8" y="6"/>
                    <a:pt x="6" y="4"/>
                    <a:pt x="6" y="3"/>
                  </a:cubicBezTo>
                  <a:cubicBezTo>
                    <a:pt x="6" y="2"/>
                    <a:pt x="7" y="1"/>
                    <a:pt x="7" y="0"/>
                  </a:cubicBezTo>
                  <a:cubicBezTo>
                    <a:pt x="8" y="0"/>
                    <a:pt x="5" y="1"/>
                    <a:pt x="4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302" name="Freeform 135"/>
            <p:cNvSpPr/>
            <p:nvPr/>
          </p:nvSpPr>
          <p:spPr bwMode="auto">
            <a:xfrm>
              <a:off x="4519877" y="2934257"/>
              <a:ext cx="25260" cy="35785"/>
            </a:xfrm>
            <a:custGeom>
              <a:gdLst>
                <a:gd fmla="*/ 3 w 5" name="T0"/>
                <a:gd fmla="*/ 4 h 7" name="T1"/>
                <a:gd fmla="*/ 5 w 5" name="T2"/>
                <a:gd fmla="*/ 1 h 7" name="T3"/>
                <a:gd fmla="*/ 1 w 5" name="T4"/>
                <a:gd fmla="*/ 3 h 7" name="T5"/>
                <a:gd fmla="*/ 1 w 5" name="T6"/>
                <a:gd fmla="*/ 7 h 7" name="T7"/>
                <a:gd fmla="*/ 3 w 5" name="T8"/>
                <a:gd fmla="*/ 4 h 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7" w="5">
                  <a:moveTo>
                    <a:pt x="3" y="4"/>
                  </a:moveTo>
                  <a:cubicBezTo>
                    <a:pt x="4" y="4"/>
                    <a:pt x="4" y="2"/>
                    <a:pt x="5" y="1"/>
                  </a:cubicBezTo>
                  <a:cubicBezTo>
                    <a:pt x="5" y="0"/>
                    <a:pt x="3" y="2"/>
                    <a:pt x="1" y="3"/>
                  </a:cubicBezTo>
                  <a:cubicBezTo>
                    <a:pt x="0" y="4"/>
                    <a:pt x="0" y="6"/>
                    <a:pt x="1" y="7"/>
                  </a:cubicBezTo>
                  <a:cubicBezTo>
                    <a:pt x="1" y="7"/>
                    <a:pt x="3" y="5"/>
                    <a:pt x="3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303" name="Freeform 136"/>
            <p:cNvSpPr/>
            <p:nvPr/>
          </p:nvSpPr>
          <p:spPr bwMode="auto">
            <a:xfrm>
              <a:off x="4589342" y="2915312"/>
              <a:ext cx="25260" cy="18945"/>
            </a:xfrm>
            <a:custGeom>
              <a:gdLst>
                <a:gd fmla="*/ 2 w 5" name="T0"/>
                <a:gd fmla="*/ 4 h 4" name="T1"/>
                <a:gd fmla="*/ 5 w 5" name="T2"/>
                <a:gd fmla="*/ 1 h 4" name="T3"/>
                <a:gd fmla="*/ 4 w 5" name="T4"/>
                <a:gd fmla="*/ 0 h 4" name="T5"/>
                <a:gd fmla="*/ 1 w 5" name="T6"/>
                <a:gd fmla="*/ 1 h 4" name="T7"/>
                <a:gd fmla="*/ 2 w 5" name="T8"/>
                <a:gd fmla="*/ 4 h 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" w="5">
                  <a:moveTo>
                    <a:pt x="2" y="4"/>
                  </a:moveTo>
                  <a:cubicBezTo>
                    <a:pt x="3" y="3"/>
                    <a:pt x="5" y="2"/>
                    <a:pt x="5" y="1"/>
                  </a:cubicBezTo>
                  <a:cubicBezTo>
                    <a:pt x="5" y="1"/>
                    <a:pt x="5" y="0"/>
                    <a:pt x="4" y="0"/>
                  </a:cubicBezTo>
                  <a:cubicBezTo>
                    <a:pt x="2" y="1"/>
                    <a:pt x="1" y="1"/>
                    <a:pt x="1" y="1"/>
                  </a:cubicBezTo>
                  <a:cubicBezTo>
                    <a:pt x="0" y="1"/>
                    <a:pt x="1" y="4"/>
                    <a:pt x="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304" name="Freeform 137"/>
            <p:cNvSpPr/>
            <p:nvPr/>
          </p:nvSpPr>
          <p:spPr bwMode="auto">
            <a:xfrm>
              <a:off x="4593553" y="2900576"/>
              <a:ext cx="14735" cy="10525"/>
            </a:xfrm>
            <a:custGeom>
              <a:gdLst>
                <a:gd fmla="*/ 2 w 3" name="T0"/>
                <a:gd fmla="*/ 1 h 2" name="T1"/>
                <a:gd fmla="*/ 1 w 3" name="T2"/>
                <a:gd fmla="*/ 2 h 2" name="T3"/>
                <a:gd fmla="*/ 2 w 3" name="T4"/>
                <a:gd fmla="*/ 1 h 2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2" w="3">
                  <a:moveTo>
                    <a:pt x="2" y="1"/>
                  </a:moveTo>
                  <a:cubicBezTo>
                    <a:pt x="1" y="1"/>
                    <a:pt x="0" y="2"/>
                    <a:pt x="1" y="2"/>
                  </a:cubicBezTo>
                  <a:cubicBezTo>
                    <a:pt x="3" y="2"/>
                    <a:pt x="3" y="0"/>
                    <a:pt x="2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305" name="Freeform 138"/>
            <p:cNvSpPr/>
            <p:nvPr/>
          </p:nvSpPr>
          <p:spPr bwMode="auto">
            <a:xfrm>
              <a:off x="5361885" y="4822457"/>
              <a:ext cx="18945" cy="25260"/>
            </a:xfrm>
            <a:custGeom>
              <a:gdLst>
                <a:gd fmla="*/ 1 w 4" name="T0"/>
                <a:gd fmla="*/ 1 h 5" name="T1"/>
                <a:gd fmla="*/ 3 w 4" name="T2"/>
                <a:gd fmla="*/ 4 h 5" name="T3"/>
                <a:gd fmla="*/ 1 w 4" name="T4"/>
                <a:gd fmla="*/ 1 h 5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5" w="4">
                  <a:moveTo>
                    <a:pt x="1" y="1"/>
                  </a:moveTo>
                  <a:cubicBezTo>
                    <a:pt x="0" y="2"/>
                    <a:pt x="2" y="5"/>
                    <a:pt x="3" y="4"/>
                  </a:cubicBezTo>
                  <a:cubicBezTo>
                    <a:pt x="4" y="3"/>
                    <a:pt x="3" y="0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306" name="Freeform 139"/>
            <p:cNvSpPr/>
            <p:nvPr/>
          </p:nvSpPr>
          <p:spPr bwMode="auto">
            <a:xfrm>
              <a:off x="7736344" y="4538279"/>
              <a:ext cx="35785" cy="14735"/>
            </a:xfrm>
            <a:custGeom>
              <a:gdLst>
                <a:gd fmla="*/ 0 w 7" name="T0"/>
                <a:gd fmla="*/ 0 h 3" name="T1"/>
                <a:gd fmla="*/ 3 w 7" name="T2"/>
                <a:gd fmla="*/ 2 h 3" name="T3"/>
                <a:gd fmla="*/ 6 w 7" name="T4"/>
                <a:gd fmla="*/ 2 h 3" name="T5"/>
                <a:gd fmla="*/ 0 w 7" name="T6"/>
                <a:gd fmla="*/ 0 h 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3" w="7">
                  <a:moveTo>
                    <a:pt x="0" y="0"/>
                  </a:moveTo>
                  <a:cubicBezTo>
                    <a:pt x="0" y="0"/>
                    <a:pt x="1" y="1"/>
                    <a:pt x="3" y="2"/>
                  </a:cubicBezTo>
                  <a:cubicBezTo>
                    <a:pt x="4" y="3"/>
                    <a:pt x="6" y="3"/>
                    <a:pt x="6" y="2"/>
                  </a:cubicBezTo>
                  <a:cubicBezTo>
                    <a:pt x="7" y="1"/>
                    <a:pt x="1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307" name="Freeform 140"/>
            <p:cNvSpPr/>
            <p:nvPr/>
          </p:nvSpPr>
          <p:spPr bwMode="auto">
            <a:xfrm>
              <a:off x="7801597" y="4563539"/>
              <a:ext cx="21051" cy="8420"/>
            </a:xfrm>
            <a:custGeom>
              <a:gdLst>
                <a:gd fmla="*/ 0 w 4" name="T0"/>
                <a:gd fmla="*/ 1 h 2" name="T1"/>
                <a:gd fmla="*/ 4 w 4" name="T2"/>
                <a:gd fmla="*/ 2 h 2" name="T3"/>
                <a:gd fmla="*/ 0 w 4" name="T4"/>
                <a:gd fmla="*/ 1 h 2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2" w="4">
                  <a:moveTo>
                    <a:pt x="0" y="1"/>
                  </a:moveTo>
                  <a:cubicBezTo>
                    <a:pt x="0" y="2"/>
                    <a:pt x="4" y="2"/>
                    <a:pt x="4" y="2"/>
                  </a:cubicBezTo>
                  <a:cubicBezTo>
                    <a:pt x="4" y="1"/>
                    <a:pt x="0" y="0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308" name="Freeform 141"/>
            <p:cNvSpPr/>
            <p:nvPr/>
          </p:nvSpPr>
          <p:spPr bwMode="auto">
            <a:xfrm>
              <a:off x="7687929" y="4494074"/>
              <a:ext cx="48415" cy="29471"/>
            </a:xfrm>
            <a:custGeom>
              <a:gdLst>
                <a:gd fmla="*/ 9 w 10" name="T0"/>
                <a:gd fmla="*/ 4 h 6" name="T1"/>
                <a:gd fmla="*/ 3 w 10" name="T2"/>
                <a:gd fmla="*/ 0 h 6" name="T3"/>
                <a:gd fmla="*/ 9 w 10" name="T4"/>
                <a:gd fmla="*/ 4 h 6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6" w="10">
                  <a:moveTo>
                    <a:pt x="9" y="4"/>
                  </a:moveTo>
                  <a:cubicBezTo>
                    <a:pt x="10" y="2"/>
                    <a:pt x="5" y="0"/>
                    <a:pt x="3" y="0"/>
                  </a:cubicBezTo>
                  <a:cubicBezTo>
                    <a:pt x="0" y="0"/>
                    <a:pt x="8" y="6"/>
                    <a:pt x="9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309" name="Freeform 142"/>
            <p:cNvSpPr/>
            <p:nvPr/>
          </p:nvSpPr>
          <p:spPr bwMode="auto">
            <a:xfrm>
              <a:off x="4429360" y="3523660"/>
              <a:ext cx="10525" cy="10525"/>
            </a:xfrm>
            <a:custGeom>
              <a:gdLst>
                <a:gd fmla="*/ 0 w 2" name="T0"/>
                <a:gd fmla="*/ 1 h 2" name="T1"/>
                <a:gd fmla="*/ 2 w 2" name="T2"/>
                <a:gd fmla="*/ 1 h 2" name="T3"/>
                <a:gd fmla="*/ 0 w 2" name="T4"/>
                <a:gd fmla="*/ 1 h 2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2" w="2">
                  <a:moveTo>
                    <a:pt x="0" y="1"/>
                  </a:moveTo>
                  <a:cubicBezTo>
                    <a:pt x="0" y="2"/>
                    <a:pt x="2" y="1"/>
                    <a:pt x="2" y="1"/>
                  </a:cubicBezTo>
                  <a:cubicBezTo>
                    <a:pt x="1" y="0"/>
                    <a:pt x="0" y="0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310" name="Freeform 143"/>
            <p:cNvSpPr/>
            <p:nvPr/>
          </p:nvSpPr>
          <p:spPr bwMode="auto">
            <a:xfrm>
              <a:off x="3583145" y="3999395"/>
              <a:ext cx="18945" cy="8420"/>
            </a:xfrm>
            <a:custGeom>
              <a:gdLst>
                <a:gd fmla="*/ 2 w 4" name="T0"/>
                <a:gd fmla="*/ 0 h 2" name="T1"/>
                <a:gd fmla="*/ 3 w 4" name="T2"/>
                <a:gd fmla="*/ 1 h 2" name="T3"/>
                <a:gd fmla="*/ 2 w 4" name="T4"/>
                <a:gd fmla="*/ 0 h 2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2" w="4">
                  <a:moveTo>
                    <a:pt x="2" y="0"/>
                  </a:moveTo>
                  <a:cubicBezTo>
                    <a:pt x="0" y="1"/>
                    <a:pt x="2" y="2"/>
                    <a:pt x="3" y="1"/>
                  </a:cubicBezTo>
                  <a:cubicBezTo>
                    <a:pt x="4" y="0"/>
                    <a:pt x="3" y="0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311" name="Freeform 144"/>
            <p:cNvSpPr/>
            <p:nvPr/>
          </p:nvSpPr>
          <p:spPr bwMode="auto">
            <a:xfrm>
              <a:off x="4269379" y="4254102"/>
              <a:ext cx="21051" cy="8420"/>
            </a:xfrm>
            <a:custGeom>
              <a:gdLst>
                <a:gd fmla="*/ 3 w 4" name="T0"/>
                <a:gd fmla="*/ 1 h 2" name="T1"/>
                <a:gd fmla="*/ 2 w 4" name="T2"/>
                <a:gd fmla="*/ 0 h 2" name="T3"/>
                <a:gd fmla="*/ 3 w 4" name="T4"/>
                <a:gd fmla="*/ 1 h 2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2" w="4">
                  <a:moveTo>
                    <a:pt x="3" y="1"/>
                  </a:moveTo>
                  <a:cubicBezTo>
                    <a:pt x="3" y="1"/>
                    <a:pt x="4" y="0"/>
                    <a:pt x="2" y="0"/>
                  </a:cubicBezTo>
                  <a:cubicBezTo>
                    <a:pt x="0" y="1"/>
                    <a:pt x="2" y="2"/>
                    <a:pt x="3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312" name="Freeform 145"/>
            <p:cNvSpPr/>
            <p:nvPr/>
          </p:nvSpPr>
          <p:spPr bwMode="auto">
            <a:xfrm>
              <a:off x="4235699" y="4313041"/>
              <a:ext cx="10525" cy="4211"/>
            </a:xfrm>
            <a:custGeom>
              <a:gdLst>
                <a:gd fmla="*/ 0 w 2" name="T0"/>
                <a:gd fmla="*/ 0 h 1" name="T1"/>
                <a:gd fmla="*/ 1 w 2" name="T2"/>
                <a:gd fmla="*/ 1 h 1" name="T3"/>
                <a:gd fmla="*/ 0 w 2" name="T4"/>
                <a:gd fmla="*/ 0 h 1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1" w="2">
                  <a:moveTo>
                    <a:pt x="0" y="0"/>
                  </a:moveTo>
                  <a:cubicBezTo>
                    <a:pt x="0" y="1"/>
                    <a:pt x="0" y="1"/>
                    <a:pt x="1" y="1"/>
                  </a:cubicBezTo>
                  <a:cubicBezTo>
                    <a:pt x="2" y="1"/>
                    <a:pt x="1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313" name="Freeform 146"/>
            <p:cNvSpPr/>
            <p:nvPr/>
          </p:nvSpPr>
          <p:spPr bwMode="auto">
            <a:xfrm>
              <a:off x="5336623" y="4414083"/>
              <a:ext cx="14735" cy="14735"/>
            </a:xfrm>
            <a:custGeom>
              <a:gdLst>
                <a:gd fmla="*/ 1 w 3" name="T0"/>
                <a:gd fmla="*/ 1 h 3" name="T1"/>
                <a:gd fmla="*/ 2 w 3" name="T2"/>
                <a:gd fmla="*/ 2 h 3" name="T3"/>
                <a:gd fmla="*/ 1 w 3" name="T4"/>
                <a:gd fmla="*/ 1 h 3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3" w="3">
                  <a:moveTo>
                    <a:pt x="1" y="1"/>
                  </a:moveTo>
                  <a:cubicBezTo>
                    <a:pt x="0" y="2"/>
                    <a:pt x="2" y="3"/>
                    <a:pt x="2" y="2"/>
                  </a:cubicBezTo>
                  <a:cubicBezTo>
                    <a:pt x="3" y="1"/>
                    <a:pt x="3" y="0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314" name="Freeform 147"/>
            <p:cNvSpPr/>
            <p:nvPr/>
          </p:nvSpPr>
          <p:spPr bwMode="auto">
            <a:xfrm>
              <a:off x="5191376" y="3738372"/>
              <a:ext cx="10525" cy="10525"/>
            </a:xfrm>
            <a:custGeom>
              <a:gdLst>
                <a:gd fmla="*/ 0 w 2" name="T0"/>
                <a:gd fmla="*/ 0 h 2" name="T1"/>
                <a:gd fmla="*/ 1 w 2" name="T2"/>
                <a:gd fmla="*/ 1 h 2" name="T3"/>
                <a:gd fmla="*/ 0 w 2" name="T4"/>
                <a:gd fmla="*/ 0 h 2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2" w="2">
                  <a:moveTo>
                    <a:pt x="0" y="0"/>
                  </a:moveTo>
                  <a:cubicBezTo>
                    <a:pt x="0" y="1"/>
                    <a:pt x="1" y="2"/>
                    <a:pt x="1" y="1"/>
                  </a:cubicBezTo>
                  <a:cubicBezTo>
                    <a:pt x="2" y="1"/>
                    <a:pt x="1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315" name="Freeform 148"/>
            <p:cNvSpPr/>
            <p:nvPr/>
          </p:nvSpPr>
          <p:spPr bwMode="auto">
            <a:xfrm>
              <a:off x="5062971" y="4597221"/>
              <a:ext cx="25260" cy="14735"/>
            </a:xfrm>
            <a:custGeom>
              <a:gdLst>
                <a:gd fmla="*/ 2 w 5" name="T0"/>
                <a:gd fmla="*/ 0 h 3" name="T1"/>
                <a:gd fmla="*/ 3 w 5" name="T2"/>
                <a:gd fmla="*/ 3 h 3" name="T3"/>
                <a:gd fmla="*/ 2 w 5" name="T4"/>
                <a:gd fmla="*/ 0 h 3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3" w="5">
                  <a:moveTo>
                    <a:pt x="2" y="0"/>
                  </a:moveTo>
                  <a:cubicBezTo>
                    <a:pt x="0" y="0"/>
                    <a:pt x="1" y="3"/>
                    <a:pt x="3" y="3"/>
                  </a:cubicBezTo>
                  <a:cubicBezTo>
                    <a:pt x="5" y="3"/>
                    <a:pt x="3" y="0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316" name="Freeform 149"/>
            <p:cNvSpPr/>
            <p:nvPr/>
          </p:nvSpPr>
          <p:spPr bwMode="auto">
            <a:xfrm>
              <a:off x="2755871" y="4083595"/>
              <a:ext cx="21051" cy="25260"/>
            </a:xfrm>
            <a:custGeom>
              <a:gdLst>
                <a:gd fmla="*/ 3 w 4" name="T0"/>
                <a:gd fmla="*/ 3 h 5" name="T1"/>
                <a:gd fmla="*/ 0 w 4" name="T2"/>
                <a:gd fmla="*/ 2 h 5" name="T3"/>
                <a:gd fmla="*/ 3 w 4" name="T4"/>
                <a:gd fmla="*/ 3 h 5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5" w="4">
                  <a:moveTo>
                    <a:pt x="3" y="3"/>
                  </a:moveTo>
                  <a:cubicBezTo>
                    <a:pt x="4" y="1"/>
                    <a:pt x="1" y="0"/>
                    <a:pt x="0" y="2"/>
                  </a:cubicBezTo>
                  <a:cubicBezTo>
                    <a:pt x="0" y="5"/>
                    <a:pt x="2" y="4"/>
                    <a:pt x="3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317" name="Freeform 150"/>
            <p:cNvSpPr/>
            <p:nvPr/>
          </p:nvSpPr>
          <p:spPr bwMode="auto">
            <a:xfrm>
              <a:off x="7090104" y="3315265"/>
              <a:ext cx="18945" cy="18945"/>
            </a:xfrm>
            <a:custGeom>
              <a:gdLst>
                <a:gd fmla="*/ 4 w 4" name="T0"/>
                <a:gd fmla="*/ 1 h 4" name="T1"/>
                <a:gd fmla="*/ 1 w 4" name="T2"/>
                <a:gd fmla="*/ 4 h 4" name="T3"/>
                <a:gd fmla="*/ 4 w 4" name="T4"/>
                <a:gd fmla="*/ 1 h 4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4" w="4">
                  <a:moveTo>
                    <a:pt x="4" y="1"/>
                  </a:moveTo>
                  <a:cubicBezTo>
                    <a:pt x="3" y="0"/>
                    <a:pt x="0" y="3"/>
                    <a:pt x="1" y="4"/>
                  </a:cubicBezTo>
                  <a:cubicBezTo>
                    <a:pt x="1" y="4"/>
                    <a:pt x="4" y="1"/>
                    <a:pt x="4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318" name="Freeform 151"/>
            <p:cNvSpPr/>
            <p:nvPr/>
          </p:nvSpPr>
          <p:spPr bwMode="auto">
            <a:xfrm>
              <a:off x="7109048" y="3290003"/>
              <a:ext cx="39995" cy="29471"/>
            </a:xfrm>
            <a:custGeom>
              <a:gdLst>
                <a:gd fmla="*/ 7 w 8" name="T0"/>
                <a:gd fmla="*/ 0 h 6" name="T1"/>
                <a:gd fmla="*/ 5 w 8" name="T2"/>
                <a:gd fmla="*/ 2 h 6" name="T3"/>
                <a:gd fmla="*/ 2 w 8" name="T4"/>
                <a:gd fmla="*/ 5 h 6" name="T5"/>
                <a:gd fmla="*/ 7 w 8" name="T6"/>
                <a:gd fmla="*/ 0 h 6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6" w="8">
                  <a:moveTo>
                    <a:pt x="7" y="0"/>
                  </a:moveTo>
                  <a:cubicBezTo>
                    <a:pt x="7" y="0"/>
                    <a:pt x="5" y="2"/>
                    <a:pt x="5" y="2"/>
                  </a:cubicBezTo>
                  <a:cubicBezTo>
                    <a:pt x="4" y="2"/>
                    <a:pt x="0" y="4"/>
                    <a:pt x="2" y="5"/>
                  </a:cubicBezTo>
                  <a:cubicBezTo>
                    <a:pt x="3" y="6"/>
                    <a:pt x="8" y="0"/>
                    <a:pt x="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319" name="Freeform 152"/>
            <p:cNvSpPr/>
            <p:nvPr/>
          </p:nvSpPr>
          <p:spPr bwMode="auto">
            <a:xfrm>
              <a:off x="7153253" y="3264745"/>
              <a:ext cx="21051" cy="18945"/>
            </a:xfrm>
            <a:custGeom>
              <a:gdLst>
                <a:gd fmla="*/ 3 w 4" name="T0"/>
                <a:gd fmla="*/ 1 h 4" name="T1"/>
                <a:gd fmla="*/ 1 w 4" name="T2"/>
                <a:gd fmla="*/ 4 h 4" name="T3"/>
                <a:gd fmla="*/ 3 w 4" name="T4"/>
                <a:gd fmla="*/ 1 h 4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4" w="4">
                  <a:moveTo>
                    <a:pt x="3" y="1"/>
                  </a:moveTo>
                  <a:cubicBezTo>
                    <a:pt x="2" y="0"/>
                    <a:pt x="0" y="4"/>
                    <a:pt x="1" y="4"/>
                  </a:cubicBezTo>
                  <a:cubicBezTo>
                    <a:pt x="2" y="4"/>
                    <a:pt x="4" y="2"/>
                    <a:pt x="3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320" name="Freeform 153"/>
            <p:cNvSpPr/>
            <p:nvPr/>
          </p:nvSpPr>
          <p:spPr bwMode="auto">
            <a:xfrm>
              <a:off x="7184830" y="3245799"/>
              <a:ext cx="14735" cy="14735"/>
            </a:xfrm>
            <a:custGeom>
              <a:gdLst>
                <a:gd fmla="*/ 3 w 3" name="T0"/>
                <a:gd fmla="*/ 0 h 3" name="T1"/>
                <a:gd fmla="*/ 1 w 3" name="T2"/>
                <a:gd fmla="*/ 2 h 3" name="T3"/>
                <a:gd fmla="*/ 3 w 3" name="T4"/>
                <a:gd fmla="*/ 0 h 3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3" w="3">
                  <a:moveTo>
                    <a:pt x="3" y="0"/>
                  </a:moveTo>
                  <a:cubicBezTo>
                    <a:pt x="2" y="0"/>
                    <a:pt x="0" y="1"/>
                    <a:pt x="1" y="2"/>
                  </a:cubicBezTo>
                  <a:cubicBezTo>
                    <a:pt x="2" y="3"/>
                    <a:pt x="3" y="0"/>
                    <a:pt x="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321" name="Freeform 154"/>
            <p:cNvSpPr/>
            <p:nvPr/>
          </p:nvSpPr>
          <p:spPr bwMode="auto">
            <a:xfrm>
              <a:off x="7233243" y="3148967"/>
              <a:ext cx="21051" cy="21051"/>
            </a:xfrm>
            <a:custGeom>
              <a:gdLst>
                <a:gd fmla="*/ 3 w 4" name="T0"/>
                <a:gd fmla="*/ 0 h 4" name="T1"/>
                <a:gd fmla="*/ 1 w 4" name="T2"/>
                <a:gd fmla="*/ 2 h 4" name="T3"/>
                <a:gd fmla="*/ 1 w 4" name="T4"/>
                <a:gd fmla="*/ 4 h 4" name="T5"/>
                <a:gd fmla="*/ 3 w 4" name="T6"/>
                <a:gd fmla="*/ 0 h 4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4" w="4">
                  <a:moveTo>
                    <a:pt x="3" y="0"/>
                  </a:moveTo>
                  <a:cubicBezTo>
                    <a:pt x="2" y="0"/>
                    <a:pt x="2" y="1"/>
                    <a:pt x="1" y="2"/>
                  </a:cubicBezTo>
                  <a:cubicBezTo>
                    <a:pt x="0" y="2"/>
                    <a:pt x="0" y="4"/>
                    <a:pt x="1" y="4"/>
                  </a:cubicBezTo>
                  <a:cubicBezTo>
                    <a:pt x="2" y="4"/>
                    <a:pt x="4" y="0"/>
                    <a:pt x="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322" name="Freeform 155"/>
            <p:cNvSpPr/>
            <p:nvPr/>
          </p:nvSpPr>
          <p:spPr bwMode="auto">
            <a:xfrm>
              <a:off x="7224823" y="3199488"/>
              <a:ext cx="4211" cy="6315"/>
            </a:xfrm>
            <a:custGeom>
              <a:gdLst>
                <a:gd fmla="*/ 0 w 1" name="T0"/>
                <a:gd fmla="*/ 0 h 1" name="T1"/>
                <a:gd fmla="*/ 0 w 1" name="T2"/>
                <a:gd fmla="*/ 1 h 1" name="T3"/>
                <a:gd fmla="*/ 0 w 1" name="T4"/>
                <a:gd fmla="*/ 0 h 1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1" w="1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323" name="Freeform 156"/>
            <p:cNvSpPr/>
            <p:nvPr/>
          </p:nvSpPr>
          <p:spPr bwMode="auto">
            <a:xfrm>
              <a:off x="6736459" y="3788892"/>
              <a:ext cx="8420" cy="4211"/>
            </a:xfrm>
            <a:custGeom>
              <a:gdLst>
                <a:gd fmla="*/ 1 w 2" name="T0"/>
                <a:gd fmla="*/ 0 h 1" name="T1"/>
                <a:gd fmla="*/ 1 w 2" name="T2"/>
                <a:gd fmla="*/ 1 h 1" name="T3"/>
                <a:gd fmla="*/ 1 w 2" name="T4"/>
                <a:gd fmla="*/ 0 h 1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1" w="2">
                  <a:moveTo>
                    <a:pt x="1" y="0"/>
                  </a:moveTo>
                  <a:cubicBezTo>
                    <a:pt x="1" y="0"/>
                    <a:pt x="0" y="1"/>
                    <a:pt x="1" y="1"/>
                  </a:cubicBezTo>
                  <a:cubicBezTo>
                    <a:pt x="2" y="1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  <p:sp>
          <p:nvSpPr>
            <p:cNvPr id="324" name="Freeform 157"/>
            <p:cNvSpPr/>
            <p:nvPr/>
          </p:nvSpPr>
          <p:spPr bwMode="auto">
            <a:xfrm>
              <a:off x="4444095" y="5350815"/>
              <a:ext cx="46311" cy="61047"/>
            </a:xfrm>
            <a:custGeom>
              <a:gdLst>
                <a:gd fmla="*/ 2 w 9" name="T0"/>
                <a:gd fmla="*/ 11 h 12" name="T1"/>
                <a:gd fmla="*/ 8 w 9" name="T2"/>
                <a:gd fmla="*/ 3 h 12" name="T3"/>
                <a:gd fmla="*/ 9 w 9" name="T4"/>
                <a:gd fmla="*/ 0 h 12" name="T5"/>
                <a:gd fmla="*/ 2 w 9" name="T6"/>
                <a:gd fmla="*/ 0 h 12" name="T7"/>
                <a:gd fmla="*/ 2 w 9" name="T8"/>
                <a:gd fmla="*/ 11 h 1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2" w="9">
                  <a:moveTo>
                    <a:pt x="2" y="11"/>
                  </a:moveTo>
                  <a:cubicBezTo>
                    <a:pt x="3" y="12"/>
                    <a:pt x="7" y="5"/>
                    <a:pt x="8" y="3"/>
                  </a:cubicBezTo>
                  <a:cubicBezTo>
                    <a:pt x="8" y="3"/>
                    <a:pt x="8" y="2"/>
                    <a:pt x="9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3"/>
                    <a:pt x="0" y="8"/>
                    <a:pt x="2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2000">
                <a:solidFill>
                  <a:prstClr val="black"/>
                </a:solidFill>
              </a:endParaRPr>
            </a:p>
          </p:txBody>
        </p:sp>
      </p:grpSp>
      <p:sp>
        <p:nvSpPr>
          <p:cNvPr id="325" name="等腰三角形 324"/>
          <p:cNvSpPr/>
          <p:nvPr/>
        </p:nvSpPr>
        <p:spPr>
          <a:xfrm flipV="1">
            <a:off x="2250018" y="2231597"/>
            <a:ext cx="262138" cy="267326"/>
          </a:xfrm>
          <a:prstGeom prst="triangle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8519" lIns="77038" rIns="77038" rtlCol="0" tIns="38519"/>
          <a:lstStyle/>
          <a:p>
            <a:pPr algn="ctr"/>
            <a:endParaRPr altLang="en-US" lang="zh-CN"/>
          </a:p>
        </p:txBody>
      </p:sp>
      <p:grpSp>
        <p:nvGrpSpPr>
          <p:cNvPr id="326" name="组合 325"/>
          <p:cNvGrpSpPr/>
          <p:nvPr/>
        </p:nvGrpSpPr>
        <p:grpSpPr>
          <a:xfrm>
            <a:off x="1182322" y="1001307"/>
            <a:ext cx="2396278" cy="975127"/>
            <a:chOff x="1792403" y="1328896"/>
            <a:chExt cx="2844129" cy="1157293"/>
          </a:xfrm>
        </p:grpSpPr>
        <p:sp>
          <p:nvSpPr>
            <p:cNvPr id="327" name="矩形标注 326"/>
            <p:cNvSpPr/>
            <p:nvPr/>
          </p:nvSpPr>
          <p:spPr>
            <a:xfrm>
              <a:off x="1792403" y="1331480"/>
              <a:ext cx="2834910" cy="1154709"/>
            </a:xfrm>
            <a:prstGeom prst="wedgeRectCallout">
              <a:avLst>
                <a:gd fmla="val -905" name="adj1"/>
                <a:gd fmla="val 68479" name="adj2"/>
              </a:avLst>
            </a:prstGeom>
            <a:solidFill>
              <a:schemeClr val="bg1"/>
            </a:solidFill>
            <a:ln>
              <a:solidFill>
                <a:srgbClr val="568D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rgbClr val="568D11"/>
                </a:solidFill>
              </a:endParaRPr>
            </a:p>
          </p:txBody>
        </p:sp>
        <p:sp>
          <p:nvSpPr>
            <p:cNvPr id="328" name="文本框 230"/>
            <p:cNvSpPr txBox="1"/>
            <p:nvPr/>
          </p:nvSpPr>
          <p:spPr>
            <a:xfrm>
              <a:off x="1798591" y="1328896"/>
              <a:ext cx="2401934" cy="397915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mtClean="0" sz="1600">
                  <a:solidFill>
                    <a:srgbClr val="568D11"/>
                  </a:solidFill>
                  <a:latin charset="0" pitchFamily="34" typeface="Arial"/>
                  <a:ea charset="-122" pitchFamily="34" typeface="微软雅黑"/>
                  <a:sym charset="0" pitchFamily="34" typeface="Arial"/>
                </a:rPr>
                <a:t>美国麻省理工学院</a:t>
              </a:r>
            </a:p>
          </p:txBody>
        </p:sp>
        <p:sp>
          <p:nvSpPr>
            <p:cNvPr id="329" name="文本框 231"/>
            <p:cNvSpPr txBox="1"/>
            <p:nvPr/>
          </p:nvSpPr>
          <p:spPr>
            <a:xfrm>
              <a:off x="1798591" y="1651678"/>
              <a:ext cx="2837941" cy="813916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z="1300">
                  <a:solidFill>
                    <a:srgbClr val="568D11"/>
                  </a:solidFill>
                  <a:latin charset="0" pitchFamily="34" typeface="Arial"/>
                  <a:ea charset="-122" pitchFamily="34" typeface="微软雅黑"/>
                  <a:sym charset="0" pitchFamily="34" typeface="Arial"/>
                </a:rPr>
                <a:t>1987年Lorna J.Gibson出版《Cellular Solids Structure and Properties》</a:t>
              </a:r>
            </a:p>
          </p:txBody>
        </p:sp>
      </p:grpSp>
      <p:sp>
        <p:nvSpPr>
          <p:cNvPr id="330" name="等腰三角形 329"/>
          <p:cNvSpPr/>
          <p:nvPr/>
        </p:nvSpPr>
        <p:spPr>
          <a:xfrm flipV="1">
            <a:off x="4086417" y="1881758"/>
            <a:ext cx="262138" cy="267326"/>
          </a:xfrm>
          <a:prstGeom prst="triangle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8519" lIns="77038" rIns="77038" rtlCol="0" tIns="38519"/>
          <a:lstStyle/>
          <a:p>
            <a:pPr algn="ctr"/>
            <a:endParaRPr altLang="en-US" lang="zh-CN"/>
          </a:p>
        </p:txBody>
      </p:sp>
      <p:grpSp>
        <p:nvGrpSpPr>
          <p:cNvPr id="331" name="组合 330"/>
          <p:cNvGrpSpPr/>
          <p:nvPr/>
        </p:nvGrpSpPr>
        <p:grpSpPr>
          <a:xfrm>
            <a:off x="3054623" y="2396612"/>
            <a:ext cx="2396278" cy="1179630"/>
            <a:chOff x="1792403" y="1328896"/>
            <a:chExt cx="2844129" cy="1400000"/>
          </a:xfrm>
        </p:grpSpPr>
        <p:sp>
          <p:nvSpPr>
            <p:cNvPr id="332" name="矩形标注 331"/>
            <p:cNvSpPr/>
            <p:nvPr/>
          </p:nvSpPr>
          <p:spPr>
            <a:xfrm flipV="1">
              <a:off x="1792403" y="1331479"/>
              <a:ext cx="2834910" cy="1386343"/>
            </a:xfrm>
            <a:prstGeom prst="wedgeRectCallout">
              <a:avLst>
                <a:gd fmla="val -3277" name="adj1"/>
                <a:gd fmla="val 63046" name="adj2"/>
              </a:avLst>
            </a:prstGeom>
            <a:solidFill>
              <a:schemeClr val="bg1"/>
            </a:solidFill>
            <a:ln>
              <a:solidFill>
                <a:srgbClr val="568D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rgbClr val="568D11"/>
                </a:solidFill>
              </a:endParaRPr>
            </a:p>
          </p:txBody>
        </p:sp>
        <p:sp>
          <p:nvSpPr>
            <p:cNvPr id="333" name="文本框 235"/>
            <p:cNvSpPr txBox="1"/>
            <p:nvPr/>
          </p:nvSpPr>
          <p:spPr>
            <a:xfrm>
              <a:off x="1798591" y="1328896"/>
              <a:ext cx="1952650" cy="397915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z="1600">
                  <a:solidFill>
                    <a:srgbClr val="568D11"/>
                  </a:solidFill>
                  <a:latin charset="0" pitchFamily="34" typeface="Arial"/>
                  <a:ea charset="-122" pitchFamily="34" typeface="微软雅黑"/>
                  <a:sym charset="0" pitchFamily="34" typeface="Arial"/>
                </a:rPr>
                <a:t>英国剑桥大学</a:t>
              </a:r>
            </a:p>
          </p:txBody>
        </p:sp>
        <p:sp>
          <p:nvSpPr>
            <p:cNvPr id="334" name="文本框 236"/>
            <p:cNvSpPr txBox="1"/>
            <p:nvPr/>
          </p:nvSpPr>
          <p:spPr>
            <a:xfrm>
              <a:off x="1798590" y="1651678"/>
              <a:ext cx="2837941" cy="1049048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z="1300">
                  <a:solidFill>
                    <a:srgbClr val="568D11"/>
                  </a:solidFill>
                  <a:latin charset="0" pitchFamily="34" typeface="Arial"/>
                  <a:ea charset="-122" pitchFamily="34" typeface="微软雅黑"/>
                  <a:sym charset="0" pitchFamily="34" typeface="Arial"/>
                </a:rPr>
                <a:t>2007年Han Zhao、N.A.Fleck出版《IUTAM Symposium on Mechanical Properties of Cellular Materials》</a:t>
              </a:r>
            </a:p>
          </p:txBody>
        </p:sp>
      </p:grpSp>
      <p:sp>
        <p:nvSpPr>
          <p:cNvPr id="335" name="等腰三角形 334"/>
          <p:cNvSpPr/>
          <p:nvPr/>
        </p:nvSpPr>
        <p:spPr>
          <a:xfrm flipV="1">
            <a:off x="6169887" y="2889723"/>
            <a:ext cx="262138" cy="267326"/>
          </a:xfrm>
          <a:prstGeom prst="triangle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8519" lIns="77038" rIns="77038" rtlCol="0" tIns="38519"/>
          <a:lstStyle/>
          <a:p>
            <a:pPr algn="ctr"/>
            <a:endParaRPr altLang="en-US" lang="zh-CN"/>
          </a:p>
        </p:txBody>
      </p:sp>
      <p:grpSp>
        <p:nvGrpSpPr>
          <p:cNvPr id="336" name="组合 335"/>
          <p:cNvGrpSpPr/>
          <p:nvPr/>
        </p:nvGrpSpPr>
        <p:grpSpPr>
          <a:xfrm>
            <a:off x="5834203" y="1723198"/>
            <a:ext cx="2091400" cy="857926"/>
            <a:chOff x="1792403" y="1572006"/>
            <a:chExt cx="2844129" cy="1153400"/>
          </a:xfrm>
        </p:grpSpPr>
        <p:sp>
          <p:nvSpPr>
            <p:cNvPr id="337" name="矩形标注 336"/>
            <p:cNvSpPr/>
            <p:nvPr/>
          </p:nvSpPr>
          <p:spPr>
            <a:xfrm>
              <a:off x="1792403" y="1572006"/>
              <a:ext cx="2834910" cy="1145816"/>
            </a:xfrm>
            <a:prstGeom prst="wedgeRectCallout">
              <a:avLst>
                <a:gd fmla="val -25571" name="adj1"/>
                <a:gd fmla="val 74883" name="adj2"/>
              </a:avLst>
            </a:prstGeom>
            <a:solidFill>
              <a:schemeClr val="bg1"/>
            </a:solidFill>
            <a:ln>
              <a:solidFill>
                <a:srgbClr val="568D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rgbClr val="568D11"/>
                </a:solidFill>
              </a:endParaRPr>
            </a:p>
          </p:txBody>
        </p:sp>
        <p:sp>
          <p:nvSpPr>
            <p:cNvPr id="338" name="文本框 240"/>
            <p:cNvSpPr txBox="1"/>
            <p:nvPr/>
          </p:nvSpPr>
          <p:spPr>
            <a:xfrm>
              <a:off x="1798591" y="1647916"/>
              <a:ext cx="2828721" cy="450752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mtClean="0" sz="1600">
                  <a:solidFill>
                    <a:srgbClr val="568D11"/>
                  </a:solidFill>
                  <a:latin charset="0" pitchFamily="34" typeface="Arial"/>
                  <a:ea charset="-122" pitchFamily="34" typeface="微软雅黑"/>
                  <a:sym charset="0" pitchFamily="34" typeface="Arial"/>
                </a:rPr>
                <a:t>新加坡南洋理工大学</a:t>
              </a:r>
            </a:p>
          </p:txBody>
        </p:sp>
        <p:sp>
          <p:nvSpPr>
            <p:cNvPr id="339" name="文本框 241"/>
            <p:cNvSpPr txBox="1"/>
            <p:nvPr/>
          </p:nvSpPr>
          <p:spPr>
            <a:xfrm>
              <a:off x="1798591" y="2062981"/>
              <a:ext cx="2837941" cy="655639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1300">
                  <a:solidFill>
                    <a:srgbClr val="568D11"/>
                  </a:solidFill>
                  <a:latin charset="0" pitchFamily="34" typeface="Arial"/>
                  <a:ea charset="-122" pitchFamily="34" typeface="微软雅黑"/>
                  <a:sym charset="0" pitchFamily="34" typeface="Arial"/>
                </a:rPr>
                <a:t>2006年XXX出版《材料与结构的能量吸收》</a:t>
              </a:r>
            </a:p>
          </p:txBody>
        </p:sp>
      </p:grpSp>
      <p:grpSp>
        <p:nvGrpSpPr>
          <p:cNvPr id="340" name="组合 339"/>
          <p:cNvGrpSpPr/>
          <p:nvPr/>
        </p:nvGrpSpPr>
        <p:grpSpPr>
          <a:xfrm>
            <a:off x="-252536" y="123478"/>
            <a:ext cx="4158824" cy="504056"/>
            <a:chOff x="-252536" y="123478"/>
            <a:chExt cx="4158824" cy="504056"/>
          </a:xfrm>
        </p:grpSpPr>
        <p:sp>
          <p:nvSpPr>
            <p:cNvPr id="341" name="五边形 340"/>
            <p:cNvSpPr/>
            <p:nvPr/>
          </p:nvSpPr>
          <p:spPr>
            <a:xfrm>
              <a:off x="-252536" y="123478"/>
              <a:ext cx="3565745" cy="504056"/>
            </a:xfrm>
            <a:prstGeom prst="homePlate">
              <a:avLst/>
            </a:prstGeom>
            <a:solidFill>
              <a:srgbClr val="61A1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42" name="TextBox 341"/>
            <p:cNvSpPr txBox="1"/>
            <p:nvPr/>
          </p:nvSpPr>
          <p:spPr>
            <a:xfrm>
              <a:off x="107504" y="151944"/>
              <a:ext cx="3798784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z="24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点击修改标题内容</a:t>
              </a:r>
            </a:p>
          </p:txBody>
        </p:sp>
      </p:grpSp>
    </p:spTree>
    <p:extLst>
      <p:ext uri="{BB962C8B-B14F-4D97-AF65-F5344CB8AC3E}">
        <p14:creationId val="3682110979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9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1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37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6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450" fill="hold" id="18"/>
                                        <p:tgtEl>
                                          <p:spTgt spid="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50" fill="hold" id="19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37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450" fill="hold" id="24"/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50" fill="hold" id="25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37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450" fill="hold" id="30"/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50" fill="hold" id="31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2" nodeType="withEffect" presetClass="entr" presetID="2" presetSubtype="9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6" nodeType="withEffect" presetClass="entr" presetID="2" presetSubtype="3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8"/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0" nodeType="withEffect" presetClass="entr" presetID="2" presetSubtype="4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3"/>
                                        <p:tgtEl>
                                          <p:spTgt spid="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25"/>
      <p:bldP grpId="0" spid="330"/>
      <p:bldP grpId="0" spid="335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0" name="组合 39"/>
          <p:cNvGrpSpPr/>
          <p:nvPr/>
        </p:nvGrpSpPr>
        <p:grpSpPr>
          <a:xfrm>
            <a:off x="1620185" y="817540"/>
            <a:ext cx="4690459" cy="4014748"/>
            <a:chOff x="1243649" y="1306887"/>
            <a:chExt cx="6153580" cy="5266736"/>
          </a:xfrm>
          <a:solidFill>
            <a:srgbClr val="7F7F7F"/>
          </a:solidFill>
        </p:grpSpPr>
        <p:sp>
          <p:nvSpPr>
            <p:cNvPr id="46" name="任意多边形 45"/>
            <p:cNvSpPr/>
            <p:nvPr/>
          </p:nvSpPr>
          <p:spPr bwMode="gray">
            <a:xfrm>
              <a:off x="3611263" y="4109462"/>
              <a:ext cx="1445846" cy="1188744"/>
            </a:xfrm>
            <a:custGeom>
              <a:gdLst>
                <a:gd fmla="*/ 1597670 w 5621432" name="connsiteX0"/>
                <a:gd fmla="*/ 4265814 h 4315196" name="connsiteY0"/>
                <a:gd fmla="*/ 1601110 w 5621432" name="connsiteX1"/>
                <a:gd fmla="*/ 4267402 h 4315196" name="connsiteY1"/>
                <a:gd fmla="*/ 1601110 w 5621432" name="connsiteX2"/>
                <a:gd fmla="*/ 4315196 h 4315196" name="connsiteY2"/>
                <a:gd fmla="*/ 1597670 w 5621432" name="connsiteX3"/>
                <a:gd fmla="*/ 4315196 h 4315196" name="connsiteY3"/>
                <a:gd fmla="*/ 1479324 w 5621432" name="connsiteX4"/>
                <a:gd fmla="*/ 3933314 h 4315196" name="connsiteY4"/>
                <a:gd fmla="*/ 1482764 w 5621432" name="connsiteX5"/>
                <a:gd fmla="*/ 3939665 h 4315196" name="connsiteY5"/>
                <a:gd fmla="*/ 1482764 w 5621432" name="connsiteX6"/>
                <a:gd fmla="*/ 4207538 h 4315196" name="connsiteY6"/>
                <a:gd fmla="*/ 1479324 w 5621432" name="connsiteX7"/>
                <a:gd fmla="*/ 4205951 h 4315196" name="connsiteY7"/>
                <a:gd fmla="*/ 3551353 w 5621432" name="connsiteX8"/>
                <a:gd fmla="*/ 3386610 h 4315196" name="connsiteY8"/>
                <a:gd fmla="*/ 3727897 w 5621432" name="connsiteX9"/>
                <a:gd fmla="*/ 3386610 h 4315196" name="connsiteY9"/>
                <a:gd fmla="*/ 3729746 w 5621432" name="connsiteX10"/>
                <a:gd fmla="*/ 3393438 h 4315196" name="connsiteY10"/>
                <a:gd fmla="*/ 3553818 w 5621432" name="connsiteX11"/>
                <a:gd fmla="*/ 3393438 h 4315196" name="connsiteY11"/>
                <a:gd fmla="*/ 1005046 w 5621432" name="connsiteX12"/>
                <a:gd fmla="*/ 3223568 h 4315196" name="connsiteY12"/>
                <a:gd fmla="*/ 1009381 w 5621432" name="connsiteX13"/>
                <a:gd fmla="*/ 3229570 h 4315196" name="connsiteY13"/>
                <a:gd fmla="*/ 951103 w 5621432" name="connsiteX14"/>
                <a:gd fmla="*/ 3283367 h 4315196" name="connsiteY14"/>
                <a:gd fmla="*/ 946768 w 5621432" name="connsiteX15"/>
                <a:gd fmla="*/ 3277364 h 4315196" name="connsiteY15"/>
                <a:gd fmla="*/ 2899475 w 5621432" name="connsiteX16"/>
                <a:gd fmla="*/ 3120324 h 4315196" name="connsiteY16"/>
                <a:gd fmla="*/ 2902915 w 5621432" name="connsiteX17"/>
                <a:gd fmla="*/ 3120324 h 4315196" name="connsiteY17"/>
                <a:gd fmla="*/ 2902915 w 5621432" name="connsiteX18"/>
                <a:gd fmla="*/ 3443350 h 4315196" name="connsiteY18"/>
                <a:gd fmla="*/ 2899475 w 5621432" name="connsiteX19"/>
                <a:gd fmla="*/ 3441233 h 4315196" name="connsiteY19"/>
                <a:gd fmla="*/ 532481 w 5621432" name="connsiteX20"/>
                <a:gd fmla="*/ 1695265 h 4315196" name="connsiteY20"/>
                <a:gd fmla="*/ 535997 w 5621432" name="connsiteX21"/>
                <a:gd fmla="*/ 1700133 h 4315196" name="connsiteY21"/>
                <a:gd fmla="*/ 477156 w 5621432" name="connsiteX22"/>
                <a:gd fmla="*/ 3221001 h 4315196" name="connsiteY22"/>
                <a:gd fmla="*/ 473384 w 5621432" name="connsiteX23"/>
                <a:gd fmla="*/ 3222742 h 4315196" name="connsiteY23"/>
                <a:gd fmla="*/ 531945 w 5621432" name="connsiteX24"/>
                <a:gd fmla="*/ 1475097 h 4315196" name="connsiteY24"/>
                <a:gd fmla="*/ 535997 w 5621432" name="connsiteX25"/>
                <a:gd fmla="*/ 1481642 h 4315196" name="connsiteY25"/>
                <a:gd fmla="*/ 418770 w 5621432" name="connsiteX26"/>
                <a:gd fmla="*/ 1535749 h 4315196" name="connsiteY26"/>
                <a:gd fmla="*/ 414211 w 5621432" name="connsiteX27"/>
                <a:gd fmla="*/ 1529437 h 4315196" name="connsiteY27"/>
                <a:gd fmla="*/ 295865 w 5621432" name="connsiteX28"/>
                <a:gd fmla="*/ 932240 h 4315196" name="connsiteY28"/>
                <a:gd fmla="*/ 299305 w 5621432" name="connsiteX29"/>
                <a:gd fmla="*/ 935415 h 4315196" name="connsiteY29"/>
                <a:gd fmla="*/ 299305 w 5621432" name="connsiteX30"/>
                <a:gd fmla="*/ 1098012 h 4315196" name="connsiteY30"/>
                <a:gd fmla="*/ 295865 w 5621432" name="connsiteX31"/>
                <a:gd fmla="*/ 1092455 h 4315196" name="connsiteY31"/>
                <a:gd fmla="*/ 3668724 w 5621432" name="connsiteX32"/>
                <a:gd fmla="*/ 873964 h 4315196" name="connsiteY32"/>
                <a:gd fmla="*/ 3787070 w 5621432" name="connsiteX33"/>
                <a:gd fmla="*/ 928587 h 4315196" name="connsiteY33"/>
                <a:gd fmla="*/ 3846243 w 5621432" name="connsiteX34"/>
                <a:gd fmla="*/ 1037832 h 4315196" name="connsiteY34"/>
                <a:gd fmla="*/ 4082934 w 5621432" name="connsiteX35"/>
                <a:gd fmla="*/ 983209 h 4315196" name="connsiteY35"/>
                <a:gd fmla="*/ 4378799 w 5621432" name="connsiteX36"/>
                <a:gd fmla="*/ 1201700 h 4315196" name="connsiteY36"/>
                <a:gd fmla="*/ 4615491 w 5621432" name="connsiteX37"/>
                <a:gd fmla="*/ 1256323 h 4315196" name="connsiteY37"/>
                <a:gd fmla="*/ 4852183 w 5621432" name="connsiteX38"/>
                <a:gd fmla="*/ 1310946 h 4315196" name="connsiteY38"/>
                <a:gd fmla="*/ 5207221 w 5621432" name="connsiteX39"/>
                <a:gd fmla="*/ 1529437 h 4315196" name="connsiteY39"/>
                <a:gd fmla="*/ 5384740 w 5621432" name="connsiteX40"/>
                <a:gd fmla="*/ 1584060 h 4315196" name="connsiteY40"/>
                <a:gd fmla="*/ 5621432 w 5621432" name="connsiteX41"/>
                <a:gd fmla="*/ 1747928 h 4315196" name="connsiteY41"/>
                <a:gd fmla="*/ 5621432 w 5621432" name="connsiteX42"/>
                <a:gd fmla="*/ 2021041 h 4315196" name="connsiteY42"/>
                <a:gd fmla="*/ 5503086 w 5621432" name="connsiteX43"/>
                <a:gd fmla="*/ 2021041 h 4315196" name="connsiteY43"/>
                <a:gd fmla="*/ 5266394 w 5621432" name="connsiteX44"/>
                <a:gd fmla="*/ 2130287 h 4315196" name="connsiteY44"/>
                <a:gd fmla="*/ 4911356 w 5621432" name="connsiteX45"/>
                <a:gd fmla="*/ 2130287 h 4315196" name="connsiteY45"/>
                <a:gd fmla="*/ 4793010 w 5621432" name="connsiteX46"/>
                <a:gd fmla="*/ 2239532 h 4315196" name="connsiteY46"/>
                <a:gd fmla="*/ 4793010 w 5621432" name="connsiteX47"/>
                <a:gd fmla="*/ 2294155 h 4315196" name="connsiteY47"/>
                <a:gd fmla="*/ 4852183 w 5621432" name="connsiteX48"/>
                <a:gd fmla="*/ 2403401 h 4315196" name="connsiteY48"/>
                <a:gd fmla="*/ 4852183 w 5621432" name="connsiteX49"/>
                <a:gd fmla="*/ 2458023 h 4315196" name="connsiteY49"/>
                <a:gd fmla="*/ 4793010 w 5621432" name="connsiteX50"/>
                <a:gd fmla="*/ 2567269 h 4315196" name="connsiteY50"/>
                <a:gd fmla="*/ 4852183 w 5621432" name="connsiteX51"/>
                <a:gd fmla="*/ 2567269 h 4315196" name="connsiteY51"/>
                <a:gd fmla="*/ 5148048 w 5621432" name="connsiteX52"/>
                <a:gd fmla="*/ 2895005 h 4315196" name="connsiteY52"/>
                <a:gd fmla="*/ 5207221 w 5621432" name="connsiteX53"/>
                <a:gd fmla="*/ 3113496 h 4315196" name="connsiteY53"/>
                <a:gd fmla="*/ 5148048 w 5621432" name="connsiteX54"/>
                <a:gd fmla="*/ 3277364 h 4315196" name="connsiteY54"/>
                <a:gd fmla="*/ 5148048 w 5621432" name="connsiteX55"/>
                <a:gd fmla="*/ 3331987 h 4315196" name="connsiteY55"/>
                <a:gd fmla="*/ 5088875 w 5621432" name="connsiteX56"/>
                <a:gd fmla="*/ 3441233 h 4315196" name="connsiteY56"/>
                <a:gd fmla="*/ 4970529 w 5621432" name="connsiteX57"/>
                <a:gd fmla="*/ 3441233 h 4315196" name="connsiteY57"/>
                <a:gd fmla="*/ 4911356 w 5621432" name="connsiteX58"/>
                <a:gd fmla="*/ 3331987 h 4315196" name="connsiteY58"/>
                <a:gd fmla="*/ 4852183 w 5621432" name="connsiteX59"/>
                <a:gd fmla="*/ 3331987 h 4315196" name="connsiteY59"/>
                <a:gd fmla="*/ 4674664 w 5621432" name="connsiteX60"/>
                <a:gd fmla="*/ 2949628 h 4315196" name="connsiteY60"/>
                <a:gd fmla="*/ 4497145 w 5621432" name="connsiteX61"/>
                <a:gd fmla="*/ 2949628 h 4315196" name="connsiteY61"/>
                <a:gd fmla="*/ 4378799 w 5621432" name="connsiteX62"/>
                <a:gd fmla="*/ 2840382 h 4315196" name="connsiteY62"/>
                <a:gd fmla="*/ 4319626 w 5621432" name="connsiteX63"/>
                <a:gd fmla="*/ 2895005 h 4315196" name="connsiteY63"/>
                <a:gd fmla="*/ 4260454 w 5621432" name="connsiteX64"/>
                <a:gd fmla="*/ 3113496 h 4315196" name="connsiteY64"/>
                <a:gd fmla="*/ 4082934 w 5621432" name="connsiteX65"/>
                <a:gd fmla="*/ 3004251 h 4315196" name="connsiteY65"/>
                <a:gd fmla="*/ 4082934 w 5621432" name="connsiteX66"/>
                <a:gd fmla="*/ 3168119 h 4315196" name="connsiteY66"/>
                <a:gd fmla="*/ 3964589 w 5621432" name="connsiteX67"/>
                <a:gd fmla="*/ 3222742 h 4315196" name="connsiteY67"/>
                <a:gd fmla="*/ 3905416 w 5621432" name="connsiteX68"/>
                <a:gd fmla="*/ 3168119 h 4315196" name="connsiteY68"/>
                <a:gd fmla="*/ 3787070 w 5621432" name="connsiteX69"/>
                <a:gd fmla="*/ 3168119 h 4315196" name="connsiteY69"/>
                <a:gd fmla="*/ 3734248 w 5621432" name="connsiteX70"/>
                <a:gd fmla="*/ 3151866 h 4315196" name="connsiteY70"/>
                <a:gd fmla="*/ 3723828 w 5621432" name="connsiteX71"/>
                <a:gd fmla="*/ 3131027 h 4315196" name="connsiteY71"/>
                <a:gd fmla="*/ 3638103 w 5621432" name="connsiteX72"/>
                <a:gd fmla="*/ 3035777 h 4315196" name="connsiteY72"/>
                <a:gd fmla="*/ 3561903 w 5621432" name="connsiteX73"/>
                <a:gd fmla="*/ 3073877 h 4315196" name="connsiteY73"/>
                <a:gd fmla="*/ 3495228 w 5621432" name="connsiteX74"/>
                <a:gd fmla="*/ 2997677 h 4315196" name="connsiteY74"/>
                <a:gd fmla="*/ 3438078 w 5621432" name="connsiteX75"/>
                <a:gd fmla="*/ 2892902 h 4315196" name="connsiteY75"/>
                <a:gd fmla="*/ 3323778 w 5621432" name="connsiteX76"/>
                <a:gd fmla="*/ 2854802 h 4315196" name="connsiteY76"/>
                <a:gd fmla="*/ 3285678 w 5621432" name="connsiteX77"/>
                <a:gd fmla="*/ 2778602 h 4315196" name="connsiteY77"/>
                <a:gd fmla="*/ 3266628 w 5621432" name="connsiteX78"/>
                <a:gd fmla="*/ 2673827 h 4315196" name="connsiteY78"/>
                <a:gd fmla="*/ 3342828 w 5621432" name="connsiteX79"/>
                <a:gd fmla="*/ 2607152 h 4315196" name="connsiteY79"/>
                <a:gd fmla="*/ 3457128 w 5621432" name="connsiteX80"/>
                <a:gd fmla="*/ 2530952 h 4315196" name="connsiteY80"/>
                <a:gd fmla="*/ 3428553 w 5621432" name="connsiteX81"/>
                <a:gd fmla="*/ 2435702 h 4315196" name="connsiteY81"/>
                <a:gd fmla="*/ 3352353 w 5621432" name="connsiteX82"/>
                <a:gd fmla="*/ 2349977 h 4315196" name="connsiteY82"/>
                <a:gd fmla="*/ 3466653 w 5621432" name="connsiteX83"/>
                <a:gd fmla="*/ 2302352 h 4315196" name="connsiteY83"/>
                <a:gd fmla="*/ 3466653 w 5621432" name="connsiteX84"/>
                <a:gd fmla="*/ 2254727 h 4315196" name="connsiteY84"/>
                <a:gd fmla="*/ 3580953 w 5621432" name="connsiteX85"/>
                <a:gd fmla="*/ 2235677 h 4315196" name="connsiteY85"/>
                <a:gd fmla="*/ 3733353 w 5621432" name="connsiteX86"/>
                <a:gd fmla="*/ 2340452 h 4315196" name="connsiteY86"/>
                <a:gd fmla="*/ 3800028 w 5621432" name="connsiteX87"/>
                <a:gd fmla="*/ 2330927 h 4315196" name="connsiteY87"/>
                <a:gd fmla="*/ 3923853 w 5621432" name="connsiteX88"/>
                <a:gd fmla="*/ 2283302 h 4315196" name="connsiteY88"/>
                <a:gd fmla="*/ 3961953 w 5621432" name="connsiteX89"/>
                <a:gd fmla="*/ 2369027 h 4315196" name="connsiteY89"/>
                <a:gd fmla="*/ 4038153 w 5621432" name="connsiteX90"/>
                <a:gd fmla="*/ 2426177 h 4315196" name="connsiteY90"/>
                <a:gd fmla="*/ 4123878 w 5621432" name="connsiteX91"/>
                <a:gd fmla="*/ 2407127 h 4315196" name="connsiteY91"/>
                <a:gd fmla="*/ 4200078 w 5621432" name="connsiteX92"/>
                <a:gd fmla="*/ 2340452 h 4315196" name="connsiteY92"/>
                <a:gd fmla="*/ 4247703 w 5621432" name="connsiteX93"/>
                <a:gd fmla="*/ 2216627 h 4315196" name="connsiteY93"/>
                <a:gd fmla="*/ 4285803 w 5621432" name="connsiteX94"/>
                <a:gd fmla="*/ 2149952 h 4315196" name="connsiteY94"/>
                <a:gd fmla="*/ 4257228 w 5621432" name="connsiteX95"/>
                <a:gd fmla="*/ 2092802 h 4315196" name="connsiteY95"/>
                <a:gd fmla="*/ 4304853 w 5621432" name="connsiteX96"/>
                <a:gd fmla="*/ 2016602 h 4315196" name="connsiteY96"/>
                <a:gd fmla="*/ 4371528 w 5621432" name="connsiteX97"/>
                <a:gd fmla="*/ 2026127 h 4315196" name="connsiteY97"/>
                <a:gd fmla="*/ 4447728 w 5621432" name="connsiteX98"/>
                <a:gd fmla="*/ 1988027 h 4315196" name="connsiteY98"/>
                <a:gd fmla="*/ 4495353 w 5621432" name="connsiteX99"/>
                <a:gd fmla="*/ 2035652 h 4315196" name="connsiteY99"/>
                <a:gd fmla="*/ 4533453 w 5621432" name="connsiteX100"/>
                <a:gd fmla="*/ 2016602 h 4315196" name="connsiteY100"/>
                <a:gd fmla="*/ 4523928 w 5621432" name="connsiteX101"/>
                <a:gd fmla="*/ 1959452 h 4315196" name="connsiteY101"/>
                <a:gd fmla="*/ 4562028 w 5621432" name="connsiteX102"/>
                <a:gd fmla="*/ 1911827 h 4315196" name="connsiteY102"/>
                <a:gd fmla="*/ 4562028 w 5621432" name="connsiteX103"/>
                <a:gd fmla="*/ 1835627 h 4315196" name="connsiteY103"/>
                <a:gd fmla="*/ 4619178 w 5621432" name="connsiteX104"/>
                <a:gd fmla="*/ 1788002 h 4315196" name="connsiteY104"/>
                <a:gd fmla="*/ 4600128 w 5621432" name="connsiteX105"/>
                <a:gd fmla="*/ 1759427 h 4315196" name="connsiteY105"/>
                <a:gd fmla="*/ 4657278 w 5621432" name="connsiteX106"/>
                <a:gd fmla="*/ 1711802 h 4315196" name="connsiteY106"/>
                <a:gd fmla="*/ 4666803 w 5621432" name="connsiteX107"/>
                <a:gd fmla="*/ 1673702 h 4315196" name="connsiteY107"/>
                <a:gd fmla="*/ 4733478 w 5621432" name="connsiteX108"/>
                <a:gd fmla="*/ 1664177 h 4315196" name="connsiteY108"/>
                <a:gd fmla="*/ 4771578 w 5621432" name="connsiteX109"/>
                <a:gd fmla="*/ 1635602 h 4315196" name="connsiteY109"/>
                <a:gd fmla="*/ 4819203 w 5621432" name="connsiteX110"/>
                <a:gd fmla="*/ 1587977 h 4315196" name="connsiteY110"/>
                <a:gd fmla="*/ 4800153 w 5621432" name="connsiteX111"/>
                <a:gd fmla="*/ 1559402 h 4315196" name="connsiteY111"/>
                <a:gd fmla="*/ 4723953 w 5621432" name="connsiteX112"/>
                <a:gd fmla="*/ 1483202 h 4315196" name="connsiteY112"/>
                <a:gd fmla="*/ 4685853 w 5621432" name="connsiteX113"/>
                <a:gd fmla="*/ 1435577 h 4315196" name="connsiteY113"/>
                <a:gd fmla="*/ 4723953 w 5621432" name="connsiteX114"/>
                <a:gd fmla="*/ 1416527 h 4315196" name="connsiteY114"/>
                <a:gd fmla="*/ 4733478 w 5621432" name="connsiteX115"/>
                <a:gd fmla="*/ 1378427 h 4315196" name="connsiteY115"/>
                <a:gd fmla="*/ 4762053 w 5621432" name="connsiteX116"/>
                <a:gd fmla="*/ 1321277 h 4315196" name="connsiteY116"/>
                <a:gd fmla="*/ 4883954 w 5621432" name="connsiteX117"/>
                <a:gd fmla="*/ 1335209 h 4315196" name="connsiteY117"/>
                <a:gd fmla="*/ 4855623 w 5621432" name="connsiteX118"/>
                <a:gd fmla="*/ 1317774 h 4315196" name="connsiteY118"/>
                <a:gd fmla="*/ 4618931 w 5621432" name="connsiteX119"/>
                <a:gd fmla="*/ 1263151 h 4315196" name="connsiteY119"/>
                <a:gd fmla="*/ 4382239 w 5621432" name="connsiteX120"/>
                <a:gd fmla="*/ 1208528 h 4315196" name="connsiteY120"/>
                <a:gd fmla="*/ 4086374 w 5621432" name="connsiteX121"/>
                <a:gd fmla="*/ 990037 h 4315196" name="connsiteY121"/>
                <a:gd fmla="*/ 3849683 w 5621432" name="connsiteX122"/>
                <a:gd fmla="*/ 1044660 h 4315196" name="connsiteY122"/>
                <a:gd fmla="*/ 3790510 w 5621432" name="connsiteX123"/>
                <a:gd fmla="*/ 935415 h 4315196" name="connsiteY123"/>
                <a:gd fmla="*/ 3672164 w 5621432" name="connsiteX124"/>
                <a:gd fmla="*/ 880792 h 4315196" name="connsiteY124"/>
                <a:gd fmla="*/ 3494645 w 5621432" name="connsiteX125"/>
                <a:gd fmla="*/ 1099283 h 4315196" name="connsiteY125"/>
                <a:gd fmla="*/ 3198780 w 5621432" name="connsiteX126"/>
                <a:gd fmla="*/ 1044660 h 4315196" name="connsiteY126"/>
                <a:gd fmla="*/ 3080434 w 5621432" name="connsiteX127"/>
                <a:gd fmla="*/ 935415 h 4315196" name="connsiteY127"/>
                <a:gd fmla="*/ 3078456 w 5621432" name="connsiteX128"/>
                <a:gd fmla="*/ 929936 h 4315196" name="connsiteY128"/>
                <a:gd fmla="*/ 3195340 w 5621432" name="connsiteX129"/>
                <a:gd fmla="*/ 1037832 h 4315196" name="connsiteY129"/>
                <a:gd fmla="*/ 3491205 w 5621432" name="connsiteX130"/>
                <a:gd fmla="*/ 1092455 h 4315196" name="connsiteY130"/>
                <a:gd fmla="*/ 2545655 w 5621432" name="connsiteX131"/>
                <a:gd fmla="*/ 328411 h 4315196" name="connsiteY131"/>
                <a:gd fmla="*/ 2840302 w 5621432" name="connsiteX132"/>
                <a:gd fmla="*/ 491605 h 4315196" name="connsiteY132"/>
                <a:gd fmla="*/ 2958648 w 5621432" name="connsiteX133"/>
                <a:gd fmla="*/ 491605 h 4315196" name="connsiteY133"/>
                <a:gd fmla="*/ 2958648 w 5621432" name="connsiteX134"/>
                <a:gd fmla="*/ 498433 h 4315196" name="connsiteY134"/>
                <a:gd fmla="*/ 2843742 w 5621432" name="connsiteX135"/>
                <a:gd fmla="*/ 498433 h 4315196" name="connsiteY135"/>
                <a:gd fmla="*/ 2547877 w 5621432" name="connsiteX136"/>
                <a:gd fmla="*/ 334565 h 4315196" name="connsiteY136"/>
                <a:gd fmla="*/ 177347 w 5621432" name="connsiteX137"/>
                <a:gd fmla="*/ 327896 h 4315196" name="connsiteY137"/>
                <a:gd fmla="*/ 180959 w 5621432" name="connsiteX138"/>
                <a:gd fmla="*/ 334565 h 4315196" name="connsiteY138"/>
                <a:gd fmla="*/ 62613 w 5621432" name="connsiteX139"/>
                <a:gd fmla="*/ 443810 h 4315196" name="connsiteY139"/>
                <a:gd fmla="*/ 3440 w 5621432" name="connsiteX140"/>
                <a:gd fmla="*/ 662301 h 4315196" name="connsiteY140"/>
                <a:gd fmla="*/ 3440 w 5621432" name="connsiteX141"/>
                <a:gd fmla="*/ 711683 h 4315196" name="connsiteY141"/>
                <a:gd fmla="*/ 0 w 5621432" name="connsiteX142"/>
                <a:gd fmla="*/ 710096 h 4315196" name="connsiteY142"/>
                <a:gd fmla="*/ 0 w 5621432" name="connsiteX143"/>
                <a:gd fmla="*/ 655473 h 4315196" name="connsiteY143"/>
                <a:gd fmla="*/ 59173 w 5621432" name="connsiteX144"/>
                <a:gd fmla="*/ 436982 h 4315196" name="connsiteY144"/>
                <a:gd fmla="*/ 2485265 w 5621432" name="connsiteX145"/>
                <a:gd fmla="*/ 163868 h 4315196" name="connsiteY145"/>
                <a:gd fmla="*/ 2487869 w 5621432" name="connsiteX146"/>
                <a:gd fmla="*/ 171082 h 4315196" name="connsiteY146"/>
                <a:gd fmla="*/ 2370359 w 5621432" name="connsiteX147"/>
                <a:gd fmla="*/ 225319 h 4315196" name="connsiteY147"/>
                <a:gd fmla="*/ 2192840 w 5621432" name="connsiteX148"/>
                <a:gd fmla="*/ 225319 h 4315196" name="connsiteY148"/>
                <a:gd fmla="*/ 2192840 w 5621432" name="connsiteX149"/>
                <a:gd fmla="*/ 279942 h 4315196" name="connsiteY149"/>
                <a:gd fmla="*/ 2252013 w 5621432" name="connsiteX150"/>
                <a:gd fmla="*/ 498433 h 4315196" name="connsiteY150"/>
                <a:gd fmla="*/ 2133667 w 5621432" name="connsiteX151"/>
                <a:gd fmla="*/ 662301 h 4315196" name="connsiteY151"/>
                <a:gd fmla="*/ 1896975 w 5621432" name="connsiteX152"/>
                <a:gd fmla="*/ 607678 h 4315196" name="connsiteY152"/>
                <a:gd fmla="*/ 1660283 w 5621432" name="connsiteX153"/>
                <a:gd fmla="*/ 662301 h 4315196" name="connsiteY153"/>
                <a:gd fmla="*/ 1601110 w 5621432" name="connsiteX154"/>
                <a:gd fmla="*/ 880792 h 4315196" name="connsiteY154"/>
                <a:gd fmla="*/ 1305245 w 5621432" name="connsiteX155"/>
                <a:gd fmla="*/ 880792 h 4315196" name="connsiteY155"/>
                <a:gd fmla="*/ 1186899 w 5621432" name="connsiteX156"/>
                <a:gd fmla="*/ 771546 h 4315196" name="connsiteY156"/>
                <a:gd fmla="*/ 1127727 w 5621432" name="connsiteX157"/>
                <a:gd fmla="*/ 716924 h 4315196" name="connsiteY157"/>
                <a:gd fmla="*/ 1127727 w 5621432" name="connsiteX158"/>
                <a:gd fmla="*/ 771546 h 4315196" name="connsiteY158"/>
                <a:gd fmla="*/ 950208 w 5621432" name="connsiteX159"/>
                <a:gd fmla="*/ 826169 h 4315196" name="connsiteY159"/>
                <a:gd fmla="*/ 772689 w 5621432" name="connsiteX160"/>
                <a:gd fmla="*/ 553056 h 4315196" name="connsiteY160"/>
                <a:gd fmla="*/ 654343 w 5621432" name="connsiteX161"/>
                <a:gd fmla="*/ 553056 h 4315196" name="connsiteY161"/>
                <a:gd fmla="*/ 654343 w 5621432" name="connsiteX162"/>
                <a:gd fmla="*/ 546228 h 4315196" name="connsiteY162"/>
                <a:gd fmla="*/ 769249 w 5621432" name="connsiteX163"/>
                <a:gd fmla="*/ 546228 h 4315196" name="connsiteY163"/>
                <a:gd fmla="*/ 946768 w 5621432" name="connsiteX164"/>
                <a:gd fmla="*/ 819341 h 4315196" name="connsiteY164"/>
                <a:gd fmla="*/ 1124286 w 5621432" name="connsiteX165"/>
                <a:gd fmla="*/ 764718 h 4315196" name="connsiteY165"/>
                <a:gd fmla="*/ 1124286 w 5621432" name="connsiteX166"/>
                <a:gd fmla="*/ 710096 h 4315196" name="connsiteY166"/>
                <a:gd fmla="*/ 1183459 w 5621432" name="connsiteX167"/>
                <a:gd fmla="*/ 764718 h 4315196" name="connsiteY167"/>
                <a:gd fmla="*/ 1301805 w 5621432" name="connsiteX168"/>
                <a:gd fmla="*/ 873964 h 4315196" name="connsiteY168"/>
                <a:gd fmla="*/ 1597670 w 5621432" name="connsiteX169"/>
                <a:gd fmla="*/ 873964 h 4315196" name="connsiteY169"/>
                <a:gd fmla="*/ 1656843 w 5621432" name="connsiteX170"/>
                <a:gd fmla="*/ 655473 h 4315196" name="connsiteY170"/>
                <a:gd fmla="*/ 1893535 w 5621432" name="connsiteX171"/>
                <a:gd fmla="*/ 600850 h 4315196" name="connsiteY171"/>
                <a:gd fmla="*/ 2130227 w 5621432" name="connsiteX172"/>
                <a:gd fmla="*/ 655473 h 4315196" name="connsiteY172"/>
                <a:gd fmla="*/ 2248573 w 5621432" name="connsiteX173"/>
                <a:gd fmla="*/ 491605 h 4315196" name="connsiteY173"/>
                <a:gd fmla="*/ 2189400 w 5621432" name="connsiteX174"/>
                <a:gd fmla="*/ 273114 h 4315196" name="connsiteY174"/>
                <a:gd fmla="*/ 2189400 w 5621432" name="connsiteX175"/>
                <a:gd fmla="*/ 218491 h 4315196" name="connsiteY175"/>
                <a:gd fmla="*/ 2366919 w 5621432" name="connsiteX176"/>
                <a:gd fmla="*/ 218491 h 4315196" name="connsiteY176"/>
                <a:gd fmla="*/ 118346 w 5621432" name="connsiteX177"/>
                <a:gd fmla="*/ 0 h 4315196" name="connsiteY177"/>
                <a:gd fmla="*/ 236692 w 5621432" name="connsiteX178"/>
                <a:gd fmla="*/ 0 h 4315196" name="connsiteY178"/>
                <a:gd fmla="*/ 295865 w 5621432" name="connsiteX179"/>
                <a:gd fmla="*/ 109246 h 4315196" name="connsiteY179"/>
                <a:gd fmla="*/ 473384 w 5621432" name="connsiteX180"/>
                <a:gd fmla="*/ 109246 h 4315196" name="connsiteY180"/>
                <a:gd fmla="*/ 650903 w 5621432" name="connsiteX181"/>
                <a:gd fmla="*/ 273114 h 4315196" name="connsiteY181"/>
                <a:gd fmla="*/ 650903 w 5621432" name="connsiteX182"/>
                <a:gd fmla="*/ 276766 h 4315196" name="connsiteY182"/>
                <a:gd fmla="*/ 476824 w 5621432" name="connsiteX183"/>
                <a:gd fmla="*/ 116074 h 4315196" name="connsiteY183"/>
                <a:gd fmla="*/ 299305 w 5621432" name="connsiteX184"/>
                <a:gd fmla="*/ 116074 h 4315196" name="connsiteY184"/>
                <a:gd fmla="*/ 240132 w 5621432" name="connsiteX185"/>
                <a:gd fmla="*/ 6828 h 4315196" name="connsiteY185"/>
                <a:gd fmla="*/ 121786 w 5621432" name="connsiteX186"/>
                <a:gd fmla="*/ 6828 h 4315196" name="connsiteY186"/>
                <a:gd fmla="*/ 121786 w 5621432" name="connsiteX187"/>
                <a:gd fmla="*/ 224842 h 4315196" name="connsiteY187"/>
                <a:gd fmla="*/ 118346 w 5621432" name="connsiteX188"/>
                <a:gd fmla="*/ 218491 h 4315196" name="connsiteY18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</a:cxnLst>
              <a:rect b="b" l="l" r="r" t="t"/>
              <a:pathLst>
                <a:path h="4315196" w="5621432">
                  <a:moveTo>
                    <a:pt x="1597670" y="4265814"/>
                  </a:moveTo>
                  <a:lnTo>
                    <a:pt x="1601110" y="4267402"/>
                  </a:lnTo>
                  <a:lnTo>
                    <a:pt x="1601110" y="4315196"/>
                  </a:lnTo>
                  <a:lnTo>
                    <a:pt x="1597670" y="4315196"/>
                  </a:lnTo>
                  <a:close/>
                  <a:moveTo>
                    <a:pt x="1479324" y="3933314"/>
                  </a:moveTo>
                  <a:lnTo>
                    <a:pt x="1482764" y="3939665"/>
                  </a:lnTo>
                  <a:lnTo>
                    <a:pt x="1482764" y="4207538"/>
                  </a:lnTo>
                  <a:lnTo>
                    <a:pt x="1479324" y="4205951"/>
                  </a:lnTo>
                  <a:close/>
                  <a:moveTo>
                    <a:pt x="3551353" y="3386610"/>
                  </a:moveTo>
                  <a:lnTo>
                    <a:pt x="3727897" y="3386610"/>
                  </a:lnTo>
                  <a:lnTo>
                    <a:pt x="3729746" y="3393438"/>
                  </a:lnTo>
                  <a:lnTo>
                    <a:pt x="3553818" y="3393438"/>
                  </a:lnTo>
                  <a:close/>
                  <a:moveTo>
                    <a:pt x="1005046" y="3223568"/>
                  </a:moveTo>
                  <a:lnTo>
                    <a:pt x="1009381" y="3229570"/>
                  </a:lnTo>
                  <a:lnTo>
                    <a:pt x="951103" y="3283367"/>
                  </a:lnTo>
                  <a:lnTo>
                    <a:pt x="946768" y="3277364"/>
                  </a:lnTo>
                  <a:close/>
                  <a:moveTo>
                    <a:pt x="2899475" y="3120324"/>
                  </a:moveTo>
                  <a:lnTo>
                    <a:pt x="2902915" y="3120324"/>
                  </a:lnTo>
                  <a:lnTo>
                    <a:pt x="2902915" y="3443350"/>
                  </a:lnTo>
                  <a:lnTo>
                    <a:pt x="2899475" y="3441233"/>
                  </a:lnTo>
                  <a:close/>
                  <a:moveTo>
                    <a:pt x="532481" y="1695265"/>
                  </a:moveTo>
                  <a:lnTo>
                    <a:pt x="535997" y="1700133"/>
                  </a:lnTo>
                  <a:lnTo>
                    <a:pt x="477156" y="3221001"/>
                  </a:lnTo>
                  <a:lnTo>
                    <a:pt x="473384" y="3222742"/>
                  </a:lnTo>
                  <a:close/>
                  <a:moveTo>
                    <a:pt x="531945" y="1475097"/>
                  </a:moveTo>
                  <a:lnTo>
                    <a:pt x="535997" y="1481642"/>
                  </a:lnTo>
                  <a:lnTo>
                    <a:pt x="418770" y="1535749"/>
                  </a:lnTo>
                  <a:lnTo>
                    <a:pt x="414211" y="1529437"/>
                  </a:lnTo>
                  <a:close/>
                  <a:moveTo>
                    <a:pt x="295865" y="932240"/>
                  </a:moveTo>
                  <a:lnTo>
                    <a:pt x="299305" y="935415"/>
                  </a:lnTo>
                  <a:lnTo>
                    <a:pt x="299305" y="1098012"/>
                  </a:lnTo>
                  <a:lnTo>
                    <a:pt x="295865" y="1092455"/>
                  </a:lnTo>
                  <a:close/>
                  <a:moveTo>
                    <a:pt x="3668724" y="873964"/>
                  </a:moveTo>
                  <a:lnTo>
                    <a:pt x="3787070" y="928587"/>
                  </a:lnTo>
                  <a:lnTo>
                    <a:pt x="3846243" y="1037832"/>
                  </a:lnTo>
                  <a:lnTo>
                    <a:pt x="4082934" y="983209"/>
                  </a:lnTo>
                  <a:lnTo>
                    <a:pt x="4378799" y="1201700"/>
                  </a:lnTo>
                  <a:lnTo>
                    <a:pt x="4615491" y="1256323"/>
                  </a:lnTo>
                  <a:lnTo>
                    <a:pt x="4852183" y="1310946"/>
                  </a:lnTo>
                  <a:lnTo>
                    <a:pt x="5207221" y="1529437"/>
                  </a:lnTo>
                  <a:lnTo>
                    <a:pt x="5384740" y="1584060"/>
                  </a:lnTo>
                  <a:lnTo>
                    <a:pt x="5621432" y="1747928"/>
                  </a:lnTo>
                  <a:lnTo>
                    <a:pt x="5621432" y="2021041"/>
                  </a:lnTo>
                  <a:lnTo>
                    <a:pt x="5503086" y="2021041"/>
                  </a:lnTo>
                  <a:lnTo>
                    <a:pt x="5266394" y="2130287"/>
                  </a:lnTo>
                  <a:lnTo>
                    <a:pt x="4911356" y="2130287"/>
                  </a:lnTo>
                  <a:lnTo>
                    <a:pt x="4793010" y="2239532"/>
                  </a:lnTo>
                  <a:lnTo>
                    <a:pt x="4793010" y="2294155"/>
                  </a:lnTo>
                  <a:lnTo>
                    <a:pt x="4852183" y="2403401"/>
                  </a:lnTo>
                  <a:lnTo>
                    <a:pt x="4852183" y="2458023"/>
                  </a:lnTo>
                  <a:lnTo>
                    <a:pt x="4793010" y="2567269"/>
                  </a:lnTo>
                  <a:lnTo>
                    <a:pt x="4852183" y="2567269"/>
                  </a:lnTo>
                  <a:lnTo>
                    <a:pt x="5148048" y="2895005"/>
                  </a:lnTo>
                  <a:lnTo>
                    <a:pt x="5207221" y="3113496"/>
                  </a:lnTo>
                  <a:lnTo>
                    <a:pt x="5148048" y="3277364"/>
                  </a:lnTo>
                  <a:lnTo>
                    <a:pt x="5148048" y="3331987"/>
                  </a:lnTo>
                  <a:lnTo>
                    <a:pt x="5088875" y="3441233"/>
                  </a:lnTo>
                  <a:lnTo>
                    <a:pt x="4970529" y="3441233"/>
                  </a:lnTo>
                  <a:lnTo>
                    <a:pt x="4911356" y="3331987"/>
                  </a:lnTo>
                  <a:lnTo>
                    <a:pt x="4852183" y="3331987"/>
                  </a:lnTo>
                  <a:lnTo>
                    <a:pt x="4674664" y="2949628"/>
                  </a:lnTo>
                  <a:lnTo>
                    <a:pt x="4497145" y="2949628"/>
                  </a:lnTo>
                  <a:lnTo>
                    <a:pt x="4378799" y="2840382"/>
                  </a:lnTo>
                  <a:lnTo>
                    <a:pt x="4319626" y="2895005"/>
                  </a:lnTo>
                  <a:lnTo>
                    <a:pt x="4260454" y="3113496"/>
                  </a:lnTo>
                  <a:lnTo>
                    <a:pt x="4082934" y="3004251"/>
                  </a:lnTo>
                  <a:lnTo>
                    <a:pt x="4082934" y="3168119"/>
                  </a:lnTo>
                  <a:lnTo>
                    <a:pt x="3964589" y="3222742"/>
                  </a:lnTo>
                  <a:lnTo>
                    <a:pt x="3905416" y="3168119"/>
                  </a:lnTo>
                  <a:lnTo>
                    <a:pt x="3787070" y="3168119"/>
                  </a:lnTo>
                  <a:lnTo>
                    <a:pt x="3734248" y="3151866"/>
                  </a:lnTo>
                  <a:lnTo>
                    <a:pt x="3723828" y="3131027"/>
                  </a:lnTo>
                  <a:lnTo>
                    <a:pt x="3638103" y="3035777"/>
                  </a:lnTo>
                  <a:lnTo>
                    <a:pt x="3561903" y="3073877"/>
                  </a:lnTo>
                  <a:lnTo>
                    <a:pt x="3495228" y="2997677"/>
                  </a:lnTo>
                  <a:lnTo>
                    <a:pt x="3438078" y="2892902"/>
                  </a:lnTo>
                  <a:lnTo>
                    <a:pt x="3323778" y="2854802"/>
                  </a:lnTo>
                  <a:lnTo>
                    <a:pt x="3285678" y="2778602"/>
                  </a:lnTo>
                  <a:lnTo>
                    <a:pt x="3266628" y="2673827"/>
                  </a:lnTo>
                  <a:lnTo>
                    <a:pt x="3342828" y="2607152"/>
                  </a:lnTo>
                  <a:lnTo>
                    <a:pt x="3457128" y="2530952"/>
                  </a:lnTo>
                  <a:lnTo>
                    <a:pt x="3428553" y="2435702"/>
                  </a:lnTo>
                  <a:lnTo>
                    <a:pt x="3352353" y="2349977"/>
                  </a:lnTo>
                  <a:lnTo>
                    <a:pt x="3466653" y="2302352"/>
                  </a:lnTo>
                  <a:lnTo>
                    <a:pt x="3466653" y="2254727"/>
                  </a:lnTo>
                  <a:lnTo>
                    <a:pt x="3580953" y="2235677"/>
                  </a:lnTo>
                  <a:lnTo>
                    <a:pt x="3733353" y="2340452"/>
                  </a:lnTo>
                  <a:lnTo>
                    <a:pt x="3800028" y="2330927"/>
                  </a:lnTo>
                  <a:lnTo>
                    <a:pt x="3923853" y="2283302"/>
                  </a:lnTo>
                  <a:lnTo>
                    <a:pt x="3961953" y="2369027"/>
                  </a:lnTo>
                  <a:lnTo>
                    <a:pt x="4038153" y="2426177"/>
                  </a:lnTo>
                  <a:lnTo>
                    <a:pt x="4123878" y="2407127"/>
                  </a:lnTo>
                  <a:lnTo>
                    <a:pt x="4200078" y="2340452"/>
                  </a:lnTo>
                  <a:lnTo>
                    <a:pt x="4247703" y="2216627"/>
                  </a:lnTo>
                  <a:lnTo>
                    <a:pt x="4285803" y="2149952"/>
                  </a:lnTo>
                  <a:lnTo>
                    <a:pt x="4257228" y="2092802"/>
                  </a:lnTo>
                  <a:lnTo>
                    <a:pt x="4304853" y="2016602"/>
                  </a:lnTo>
                  <a:lnTo>
                    <a:pt x="4371528" y="2026127"/>
                  </a:lnTo>
                  <a:lnTo>
                    <a:pt x="4447728" y="1988027"/>
                  </a:lnTo>
                  <a:lnTo>
                    <a:pt x="4495353" y="2035652"/>
                  </a:lnTo>
                  <a:lnTo>
                    <a:pt x="4533453" y="2016602"/>
                  </a:lnTo>
                  <a:lnTo>
                    <a:pt x="4523928" y="1959452"/>
                  </a:lnTo>
                  <a:lnTo>
                    <a:pt x="4562028" y="1911827"/>
                  </a:lnTo>
                  <a:lnTo>
                    <a:pt x="4562028" y="1835627"/>
                  </a:lnTo>
                  <a:lnTo>
                    <a:pt x="4619178" y="1788002"/>
                  </a:lnTo>
                  <a:lnTo>
                    <a:pt x="4600128" y="1759427"/>
                  </a:lnTo>
                  <a:lnTo>
                    <a:pt x="4657278" y="1711802"/>
                  </a:lnTo>
                  <a:lnTo>
                    <a:pt x="4666803" y="1673702"/>
                  </a:lnTo>
                  <a:lnTo>
                    <a:pt x="4733478" y="1664177"/>
                  </a:lnTo>
                  <a:lnTo>
                    <a:pt x="4771578" y="1635602"/>
                  </a:lnTo>
                  <a:lnTo>
                    <a:pt x="4819203" y="1587977"/>
                  </a:lnTo>
                  <a:lnTo>
                    <a:pt x="4800153" y="1559402"/>
                  </a:lnTo>
                  <a:lnTo>
                    <a:pt x="4723953" y="1483202"/>
                  </a:lnTo>
                  <a:lnTo>
                    <a:pt x="4685853" y="1435577"/>
                  </a:lnTo>
                  <a:lnTo>
                    <a:pt x="4723953" y="1416527"/>
                  </a:lnTo>
                  <a:lnTo>
                    <a:pt x="4733478" y="1378427"/>
                  </a:lnTo>
                  <a:lnTo>
                    <a:pt x="4762053" y="1321277"/>
                  </a:lnTo>
                  <a:lnTo>
                    <a:pt x="4883954" y="1335209"/>
                  </a:lnTo>
                  <a:lnTo>
                    <a:pt x="4855623" y="1317774"/>
                  </a:lnTo>
                  <a:lnTo>
                    <a:pt x="4618931" y="1263151"/>
                  </a:lnTo>
                  <a:lnTo>
                    <a:pt x="4382239" y="1208528"/>
                  </a:lnTo>
                  <a:lnTo>
                    <a:pt x="4086374" y="990037"/>
                  </a:lnTo>
                  <a:lnTo>
                    <a:pt x="3849683" y="1044660"/>
                  </a:lnTo>
                  <a:lnTo>
                    <a:pt x="3790510" y="935415"/>
                  </a:lnTo>
                  <a:lnTo>
                    <a:pt x="3672164" y="880792"/>
                  </a:lnTo>
                  <a:lnTo>
                    <a:pt x="3494645" y="1099283"/>
                  </a:lnTo>
                  <a:lnTo>
                    <a:pt x="3198780" y="1044660"/>
                  </a:lnTo>
                  <a:lnTo>
                    <a:pt x="3080434" y="935415"/>
                  </a:lnTo>
                  <a:lnTo>
                    <a:pt x="3078456" y="929936"/>
                  </a:lnTo>
                  <a:lnTo>
                    <a:pt x="3195340" y="1037832"/>
                  </a:lnTo>
                  <a:lnTo>
                    <a:pt x="3491205" y="1092455"/>
                  </a:lnTo>
                  <a:close/>
                  <a:moveTo>
                    <a:pt x="2545655" y="328411"/>
                  </a:moveTo>
                  <a:lnTo>
                    <a:pt x="2840302" y="491605"/>
                  </a:lnTo>
                  <a:lnTo>
                    <a:pt x="2958648" y="491605"/>
                  </a:lnTo>
                  <a:lnTo>
                    <a:pt x="2958648" y="498433"/>
                  </a:lnTo>
                  <a:lnTo>
                    <a:pt x="2843742" y="498433"/>
                  </a:lnTo>
                  <a:lnTo>
                    <a:pt x="2547877" y="334565"/>
                  </a:lnTo>
                  <a:close/>
                  <a:moveTo>
                    <a:pt x="177347" y="327896"/>
                  </a:moveTo>
                  <a:lnTo>
                    <a:pt x="180959" y="334565"/>
                  </a:lnTo>
                  <a:lnTo>
                    <a:pt x="62613" y="443810"/>
                  </a:lnTo>
                  <a:lnTo>
                    <a:pt x="3440" y="662301"/>
                  </a:lnTo>
                  <a:lnTo>
                    <a:pt x="3440" y="711683"/>
                  </a:lnTo>
                  <a:lnTo>
                    <a:pt x="0" y="710096"/>
                  </a:lnTo>
                  <a:lnTo>
                    <a:pt x="0" y="655473"/>
                  </a:lnTo>
                  <a:lnTo>
                    <a:pt x="59173" y="436982"/>
                  </a:lnTo>
                  <a:close/>
                  <a:moveTo>
                    <a:pt x="2485265" y="163868"/>
                  </a:moveTo>
                  <a:lnTo>
                    <a:pt x="2487869" y="171082"/>
                  </a:lnTo>
                  <a:lnTo>
                    <a:pt x="2370359" y="225319"/>
                  </a:lnTo>
                  <a:lnTo>
                    <a:pt x="2192840" y="225319"/>
                  </a:lnTo>
                  <a:lnTo>
                    <a:pt x="2192840" y="279942"/>
                  </a:lnTo>
                  <a:lnTo>
                    <a:pt x="2252013" y="498433"/>
                  </a:lnTo>
                  <a:lnTo>
                    <a:pt x="2133667" y="662301"/>
                  </a:lnTo>
                  <a:lnTo>
                    <a:pt x="1896975" y="607678"/>
                  </a:lnTo>
                  <a:lnTo>
                    <a:pt x="1660283" y="662301"/>
                  </a:lnTo>
                  <a:lnTo>
                    <a:pt x="1601110" y="880792"/>
                  </a:lnTo>
                  <a:lnTo>
                    <a:pt x="1305245" y="880792"/>
                  </a:lnTo>
                  <a:lnTo>
                    <a:pt x="1186899" y="771546"/>
                  </a:lnTo>
                  <a:lnTo>
                    <a:pt x="1127727" y="716924"/>
                  </a:lnTo>
                  <a:lnTo>
                    <a:pt x="1127727" y="771546"/>
                  </a:lnTo>
                  <a:lnTo>
                    <a:pt x="950208" y="826169"/>
                  </a:lnTo>
                  <a:lnTo>
                    <a:pt x="772689" y="553056"/>
                  </a:lnTo>
                  <a:lnTo>
                    <a:pt x="654343" y="553056"/>
                  </a:lnTo>
                  <a:lnTo>
                    <a:pt x="654343" y="546228"/>
                  </a:lnTo>
                  <a:lnTo>
                    <a:pt x="769249" y="546228"/>
                  </a:lnTo>
                  <a:lnTo>
                    <a:pt x="946768" y="819341"/>
                  </a:lnTo>
                  <a:lnTo>
                    <a:pt x="1124286" y="764718"/>
                  </a:lnTo>
                  <a:lnTo>
                    <a:pt x="1124286" y="710096"/>
                  </a:lnTo>
                  <a:lnTo>
                    <a:pt x="1183459" y="764718"/>
                  </a:lnTo>
                  <a:lnTo>
                    <a:pt x="1301805" y="873964"/>
                  </a:lnTo>
                  <a:lnTo>
                    <a:pt x="1597670" y="873964"/>
                  </a:lnTo>
                  <a:lnTo>
                    <a:pt x="1656843" y="655473"/>
                  </a:lnTo>
                  <a:lnTo>
                    <a:pt x="1893535" y="600850"/>
                  </a:lnTo>
                  <a:lnTo>
                    <a:pt x="2130227" y="655473"/>
                  </a:lnTo>
                  <a:lnTo>
                    <a:pt x="2248573" y="491605"/>
                  </a:lnTo>
                  <a:lnTo>
                    <a:pt x="2189400" y="273114"/>
                  </a:lnTo>
                  <a:lnTo>
                    <a:pt x="2189400" y="218491"/>
                  </a:lnTo>
                  <a:lnTo>
                    <a:pt x="2366919" y="218491"/>
                  </a:lnTo>
                  <a:close/>
                  <a:moveTo>
                    <a:pt x="118346" y="0"/>
                  </a:moveTo>
                  <a:lnTo>
                    <a:pt x="236692" y="0"/>
                  </a:lnTo>
                  <a:lnTo>
                    <a:pt x="295865" y="109246"/>
                  </a:lnTo>
                  <a:lnTo>
                    <a:pt x="473384" y="109246"/>
                  </a:lnTo>
                  <a:lnTo>
                    <a:pt x="650903" y="273114"/>
                  </a:lnTo>
                  <a:lnTo>
                    <a:pt x="650903" y="276766"/>
                  </a:lnTo>
                  <a:lnTo>
                    <a:pt x="476824" y="116074"/>
                  </a:lnTo>
                  <a:lnTo>
                    <a:pt x="299305" y="116074"/>
                  </a:lnTo>
                  <a:lnTo>
                    <a:pt x="240132" y="6828"/>
                  </a:lnTo>
                  <a:lnTo>
                    <a:pt x="121786" y="6828"/>
                  </a:lnTo>
                  <a:lnTo>
                    <a:pt x="121786" y="224842"/>
                  </a:lnTo>
                  <a:lnTo>
                    <a:pt x="118346" y="218491"/>
                  </a:lnTo>
                  <a:close/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100">
                <a:solidFill>
                  <a:prstClr val="black"/>
                </a:solidFill>
              </a:endParaRPr>
            </a:p>
          </p:txBody>
        </p:sp>
        <p:sp>
          <p:nvSpPr>
            <p:cNvPr id="47" name="任意多边形 46"/>
            <p:cNvSpPr/>
            <p:nvPr/>
          </p:nvSpPr>
          <p:spPr bwMode="gray">
            <a:xfrm>
              <a:off x="3608512" y="4113168"/>
              <a:ext cx="1255281" cy="1188744"/>
            </a:xfrm>
            <a:custGeom>
              <a:gdLst>
                <a:gd fmla="*/ 118346 w 4880514" name="connsiteX0"/>
                <a:gd fmla="*/ 0 h 4315196" name="connsiteY0"/>
                <a:gd fmla="*/ 236692 w 4880514" name="connsiteX1"/>
                <a:gd fmla="*/ 0 h 4315196" name="connsiteY1"/>
                <a:gd fmla="*/ 295865 w 4880514" name="connsiteX2"/>
                <a:gd fmla="*/ 109246 h 4315196" name="connsiteY2"/>
                <a:gd fmla="*/ 473384 w 4880514" name="connsiteX3"/>
                <a:gd fmla="*/ 109246 h 4315196" name="connsiteY3"/>
                <a:gd fmla="*/ 650903 w 4880514" name="connsiteX4"/>
                <a:gd fmla="*/ 273114 h 4315196" name="connsiteY4"/>
                <a:gd fmla="*/ 650903 w 4880514" name="connsiteX5"/>
                <a:gd fmla="*/ 546228 h 4315196" name="connsiteY5"/>
                <a:gd fmla="*/ 769249 w 4880514" name="connsiteX6"/>
                <a:gd fmla="*/ 546228 h 4315196" name="connsiteY6"/>
                <a:gd fmla="*/ 946768 w 4880514" name="connsiteX7"/>
                <a:gd fmla="*/ 819341 h 4315196" name="connsiteY7"/>
                <a:gd fmla="*/ 1124287 w 4880514" name="connsiteX8"/>
                <a:gd fmla="*/ 764718 h 4315196" name="connsiteY8"/>
                <a:gd fmla="*/ 1124287 w 4880514" name="connsiteX9"/>
                <a:gd fmla="*/ 710096 h 4315196" name="connsiteY9"/>
                <a:gd fmla="*/ 1183459 w 4880514" name="connsiteX10"/>
                <a:gd fmla="*/ 764718 h 4315196" name="connsiteY10"/>
                <a:gd fmla="*/ 1301805 w 4880514" name="connsiteX11"/>
                <a:gd fmla="*/ 873964 h 4315196" name="connsiteY11"/>
                <a:gd fmla="*/ 1597670 w 4880514" name="connsiteX12"/>
                <a:gd fmla="*/ 873964 h 4315196" name="connsiteY12"/>
                <a:gd fmla="*/ 1656843 w 4880514" name="connsiteX13"/>
                <a:gd fmla="*/ 655473 h 4315196" name="connsiteY13"/>
                <a:gd fmla="*/ 1893535 w 4880514" name="connsiteX14"/>
                <a:gd fmla="*/ 600850 h 4315196" name="connsiteY14"/>
                <a:gd fmla="*/ 2130227 w 4880514" name="connsiteX15"/>
                <a:gd fmla="*/ 655473 h 4315196" name="connsiteY15"/>
                <a:gd fmla="*/ 2248573 w 4880514" name="connsiteX16"/>
                <a:gd fmla="*/ 491605 h 4315196" name="connsiteY16"/>
                <a:gd fmla="*/ 2189400 w 4880514" name="connsiteX17"/>
                <a:gd fmla="*/ 273114 h 4315196" name="connsiteY17"/>
                <a:gd fmla="*/ 2189400 w 4880514" name="connsiteX18"/>
                <a:gd fmla="*/ 218491 h 4315196" name="connsiteY18"/>
                <a:gd fmla="*/ 2366919 w 4880514" name="connsiteX19"/>
                <a:gd fmla="*/ 218491 h 4315196" name="connsiteY19"/>
                <a:gd fmla="*/ 2485265 w 4880514" name="connsiteX20"/>
                <a:gd fmla="*/ 163868 h 4315196" name="connsiteY20"/>
                <a:gd fmla="*/ 2544437 w 4880514" name="connsiteX21"/>
                <a:gd fmla="*/ 327737 h 4315196" name="connsiteY21"/>
                <a:gd fmla="*/ 2840302 w 4880514" name="connsiteX22"/>
                <a:gd fmla="*/ 491605 h 4315196" name="connsiteY22"/>
                <a:gd fmla="*/ 2958648 w 4880514" name="connsiteX23"/>
                <a:gd fmla="*/ 491605 h 4315196" name="connsiteY23"/>
                <a:gd fmla="*/ 2958648 w 4880514" name="connsiteX24"/>
                <a:gd fmla="*/ 600850 h 4315196" name="connsiteY24"/>
                <a:gd fmla="*/ 3076994 w 4880514" name="connsiteX25"/>
                <a:gd fmla="*/ 928587 h 4315196" name="connsiteY25"/>
                <a:gd fmla="*/ 3195340 w 4880514" name="connsiteX26"/>
                <a:gd fmla="*/ 1037832 h 4315196" name="connsiteY26"/>
                <a:gd fmla="*/ 3491205 w 4880514" name="connsiteX27"/>
                <a:gd fmla="*/ 1092455 h 4315196" name="connsiteY27"/>
                <a:gd fmla="*/ 3668724 w 4880514" name="connsiteX28"/>
                <a:gd fmla="*/ 873964 h 4315196" name="connsiteY28"/>
                <a:gd fmla="*/ 3787070 w 4880514" name="connsiteX29"/>
                <a:gd fmla="*/ 928587 h 4315196" name="connsiteY29"/>
                <a:gd fmla="*/ 3846243 w 4880514" name="connsiteX30"/>
                <a:gd fmla="*/ 1037832 h 4315196" name="connsiteY30"/>
                <a:gd fmla="*/ 4082934 w 4880514" name="connsiteX31"/>
                <a:gd fmla="*/ 983209 h 4315196" name="connsiteY31"/>
                <a:gd fmla="*/ 4378799 w 4880514" name="connsiteX32"/>
                <a:gd fmla="*/ 1201700 h 4315196" name="connsiteY32"/>
                <a:gd fmla="*/ 4615491 w 4880514" name="connsiteX33"/>
                <a:gd fmla="*/ 1256323 h 4315196" name="connsiteY33"/>
                <a:gd fmla="*/ 4852183 w 4880514" name="connsiteX34"/>
                <a:gd fmla="*/ 1310946 h 4315196" name="connsiteY34"/>
                <a:gd fmla="*/ 4880514 w 4880514" name="connsiteX35"/>
                <a:gd fmla="*/ 1328381 h 4315196" name="connsiteY35"/>
                <a:gd fmla="*/ 4758613 w 4880514" name="connsiteX36"/>
                <a:gd fmla="*/ 1314449 h 4315196" name="connsiteY36"/>
                <a:gd fmla="*/ 4730038 w 4880514" name="connsiteX37"/>
                <a:gd fmla="*/ 1371599 h 4315196" name="connsiteY37"/>
                <a:gd fmla="*/ 4720513 w 4880514" name="connsiteX38"/>
                <a:gd fmla="*/ 1409699 h 4315196" name="connsiteY38"/>
                <a:gd fmla="*/ 4682413 w 4880514" name="connsiteX39"/>
                <a:gd fmla="*/ 1428749 h 4315196" name="connsiteY39"/>
                <a:gd fmla="*/ 4720513 w 4880514" name="connsiteX40"/>
                <a:gd fmla="*/ 1476374 h 4315196" name="connsiteY40"/>
                <a:gd fmla="*/ 4796713 w 4880514" name="connsiteX41"/>
                <a:gd fmla="*/ 1552574 h 4315196" name="connsiteY41"/>
                <a:gd fmla="*/ 4815763 w 4880514" name="connsiteX42"/>
                <a:gd fmla="*/ 1581149 h 4315196" name="connsiteY42"/>
                <a:gd fmla="*/ 4768138 w 4880514" name="connsiteX43"/>
                <a:gd fmla="*/ 1628774 h 4315196" name="connsiteY43"/>
                <a:gd fmla="*/ 4730038 w 4880514" name="connsiteX44"/>
                <a:gd fmla="*/ 1657349 h 4315196" name="connsiteY44"/>
                <a:gd fmla="*/ 4663363 w 4880514" name="connsiteX45"/>
                <a:gd fmla="*/ 1666874 h 4315196" name="connsiteY45"/>
                <a:gd fmla="*/ 4653838 w 4880514" name="connsiteX46"/>
                <a:gd fmla="*/ 1704974 h 4315196" name="connsiteY46"/>
                <a:gd fmla="*/ 4596688 w 4880514" name="connsiteX47"/>
                <a:gd fmla="*/ 1752599 h 4315196" name="connsiteY47"/>
                <a:gd fmla="*/ 4615738 w 4880514" name="connsiteX48"/>
                <a:gd fmla="*/ 1781174 h 4315196" name="connsiteY48"/>
                <a:gd fmla="*/ 4558588 w 4880514" name="connsiteX49"/>
                <a:gd fmla="*/ 1828799 h 4315196" name="connsiteY49"/>
                <a:gd fmla="*/ 4558588 w 4880514" name="connsiteX50"/>
                <a:gd fmla="*/ 1904999 h 4315196" name="connsiteY50"/>
                <a:gd fmla="*/ 4520488 w 4880514" name="connsiteX51"/>
                <a:gd fmla="*/ 1952624 h 4315196" name="connsiteY51"/>
                <a:gd fmla="*/ 4530013 w 4880514" name="connsiteX52"/>
                <a:gd fmla="*/ 2009774 h 4315196" name="connsiteY52"/>
                <a:gd fmla="*/ 4491913 w 4880514" name="connsiteX53"/>
                <a:gd fmla="*/ 2028824 h 4315196" name="connsiteY53"/>
                <a:gd fmla="*/ 4444288 w 4880514" name="connsiteX54"/>
                <a:gd fmla="*/ 1981199 h 4315196" name="connsiteY54"/>
                <a:gd fmla="*/ 4368088 w 4880514" name="connsiteX55"/>
                <a:gd fmla="*/ 2019299 h 4315196" name="connsiteY55"/>
                <a:gd fmla="*/ 4301413 w 4880514" name="connsiteX56"/>
                <a:gd fmla="*/ 2009774 h 4315196" name="connsiteY56"/>
                <a:gd fmla="*/ 4253788 w 4880514" name="connsiteX57"/>
                <a:gd fmla="*/ 2085974 h 4315196" name="connsiteY57"/>
                <a:gd fmla="*/ 4282363 w 4880514" name="connsiteX58"/>
                <a:gd fmla="*/ 2143124 h 4315196" name="connsiteY58"/>
                <a:gd fmla="*/ 4244263 w 4880514" name="connsiteX59"/>
                <a:gd fmla="*/ 2209799 h 4315196" name="connsiteY59"/>
                <a:gd fmla="*/ 4196638 w 4880514" name="connsiteX60"/>
                <a:gd fmla="*/ 2333624 h 4315196" name="connsiteY60"/>
                <a:gd fmla="*/ 4120438 w 4880514" name="connsiteX61"/>
                <a:gd fmla="*/ 2400299 h 4315196" name="connsiteY61"/>
                <a:gd fmla="*/ 4034713 w 4880514" name="connsiteX62"/>
                <a:gd fmla="*/ 2419349 h 4315196" name="connsiteY62"/>
                <a:gd fmla="*/ 3958513 w 4880514" name="connsiteX63"/>
                <a:gd fmla="*/ 2362199 h 4315196" name="connsiteY63"/>
                <a:gd fmla="*/ 3920413 w 4880514" name="connsiteX64"/>
                <a:gd fmla="*/ 2276474 h 4315196" name="connsiteY64"/>
                <a:gd fmla="*/ 3796588 w 4880514" name="connsiteX65"/>
                <a:gd fmla="*/ 2324099 h 4315196" name="connsiteY65"/>
                <a:gd fmla="*/ 3729913 w 4880514" name="connsiteX66"/>
                <a:gd fmla="*/ 2333624 h 4315196" name="connsiteY66"/>
                <a:gd fmla="*/ 3577513 w 4880514" name="connsiteX67"/>
                <a:gd fmla="*/ 2228849 h 4315196" name="connsiteY67"/>
                <a:gd fmla="*/ 3463213 w 4880514" name="connsiteX68"/>
                <a:gd fmla="*/ 2247899 h 4315196" name="connsiteY68"/>
                <a:gd fmla="*/ 3463213 w 4880514" name="connsiteX69"/>
                <a:gd fmla="*/ 2295524 h 4315196" name="connsiteY69"/>
                <a:gd fmla="*/ 3348913 w 4880514" name="connsiteX70"/>
                <a:gd fmla="*/ 2343149 h 4315196" name="connsiteY70"/>
                <a:gd fmla="*/ 3425113 w 4880514" name="connsiteX71"/>
                <a:gd fmla="*/ 2428874 h 4315196" name="connsiteY71"/>
                <a:gd fmla="*/ 3453688 w 4880514" name="connsiteX72"/>
                <a:gd fmla="*/ 2524124 h 4315196" name="connsiteY72"/>
                <a:gd fmla="*/ 3339388 w 4880514" name="connsiteX73"/>
                <a:gd fmla="*/ 2600324 h 4315196" name="connsiteY73"/>
                <a:gd fmla="*/ 3263188 w 4880514" name="connsiteX74"/>
                <a:gd fmla="*/ 2666999 h 4315196" name="connsiteY74"/>
                <a:gd fmla="*/ 3282238 w 4880514" name="connsiteX75"/>
                <a:gd fmla="*/ 2771774 h 4315196" name="connsiteY75"/>
                <a:gd fmla="*/ 3320338 w 4880514" name="connsiteX76"/>
                <a:gd fmla="*/ 2847974 h 4315196" name="connsiteY76"/>
                <a:gd fmla="*/ 3434638 w 4880514" name="connsiteX77"/>
                <a:gd fmla="*/ 2886074 h 4315196" name="connsiteY77"/>
                <a:gd fmla="*/ 3491788 w 4880514" name="connsiteX78"/>
                <a:gd fmla="*/ 2990849 h 4315196" name="connsiteY78"/>
                <a:gd fmla="*/ 3558463 w 4880514" name="connsiteX79"/>
                <a:gd fmla="*/ 3067049 h 4315196" name="connsiteY79"/>
                <a:gd fmla="*/ 3634663 w 4880514" name="connsiteX80"/>
                <a:gd fmla="*/ 3028949 h 4315196" name="connsiteY80"/>
                <a:gd fmla="*/ 3720388 w 4880514" name="connsiteX81"/>
                <a:gd fmla="*/ 3124199 h 4315196" name="connsiteY81"/>
                <a:gd fmla="*/ 3734217 w 4880514" name="connsiteX82"/>
                <a:gd fmla="*/ 3151856 h 4315196" name="connsiteY82"/>
                <a:gd fmla="*/ 3609551 w 4880514" name="connsiteX83"/>
                <a:gd fmla="*/ 3113496 h 4315196" name="connsiteY83"/>
                <a:gd fmla="*/ 3491205 w 4880514" name="connsiteX84"/>
                <a:gd fmla="*/ 3222742 h 4315196" name="connsiteY84"/>
                <a:gd fmla="*/ 3550378 w 4880514" name="connsiteX85"/>
                <a:gd fmla="*/ 3386610 h 4315196" name="connsiteY85"/>
                <a:gd fmla="*/ 3727897 w 4880514" name="connsiteX86"/>
                <a:gd fmla="*/ 3386610 h 4315196" name="connsiteY86"/>
                <a:gd fmla="*/ 3787070 w 4880514" name="connsiteX87"/>
                <a:gd fmla="*/ 3605101 h 4315196" name="connsiteY87"/>
                <a:gd fmla="*/ 3372859 w 4880514" name="connsiteX88"/>
                <a:gd fmla="*/ 3605101 h 4315196" name="connsiteY88"/>
                <a:gd fmla="*/ 3254513 w 4880514" name="connsiteX89"/>
                <a:gd fmla="*/ 3441233 h 4315196" name="connsiteY89"/>
                <a:gd fmla="*/ 3076994 w 4880514" name="connsiteX90"/>
                <a:gd fmla="*/ 3550478 h 4315196" name="connsiteY90"/>
                <a:gd fmla="*/ 2899475 w 4880514" name="connsiteX91"/>
                <a:gd fmla="*/ 3441233 h 4315196" name="connsiteY91"/>
                <a:gd fmla="*/ 2899475 w 4880514" name="connsiteX92"/>
                <a:gd fmla="*/ 3113496 h 4315196" name="connsiteY92"/>
                <a:gd fmla="*/ 2662783 w 4880514" name="connsiteX93"/>
                <a:gd fmla="*/ 3113496 h 4315196" name="connsiteY93"/>
                <a:gd fmla="*/ 2662783 w 4880514" name="connsiteX94"/>
                <a:gd fmla="*/ 3331987 h 4315196" name="connsiteY94"/>
                <a:gd fmla="*/ 2485265 w 4880514" name="connsiteX95"/>
                <a:gd fmla="*/ 3386610 h 4315196" name="connsiteY95"/>
                <a:gd fmla="*/ 2485265 w 4880514" name="connsiteX96"/>
                <a:gd fmla="*/ 3441233 h 4315196" name="connsiteY96"/>
                <a:gd fmla="*/ 2307746 w 4880514" name="connsiteX97"/>
                <a:gd fmla="*/ 3659723 h 4315196" name="connsiteY97"/>
                <a:gd fmla="*/ 2189400 w 4880514" name="connsiteX98"/>
                <a:gd fmla="*/ 3659723 h 4315196" name="connsiteY98"/>
                <a:gd fmla="*/ 2189400 w 4880514" name="connsiteX99"/>
                <a:gd fmla="*/ 4315196 h 4315196" name="connsiteY99"/>
                <a:gd fmla="*/ 2011881 w 4880514" name="connsiteX100"/>
                <a:gd fmla="*/ 4315196 h 4315196" name="connsiteY100"/>
                <a:gd fmla="*/ 1952708 w 4880514" name="connsiteX101"/>
                <a:gd fmla="*/ 4205951 h 4315196" name="connsiteY101"/>
                <a:gd fmla="*/ 1834362 w 4880514" name="connsiteX102"/>
                <a:gd fmla="*/ 4315196 h 4315196" name="connsiteY102"/>
                <a:gd fmla="*/ 1597670 w 4880514" name="connsiteX103"/>
                <a:gd fmla="*/ 4315196 h 4315196" name="connsiteY103"/>
                <a:gd fmla="*/ 1597670 w 4880514" name="connsiteX104"/>
                <a:gd fmla="*/ 4260574 h 4315196" name="connsiteY104"/>
                <a:gd fmla="*/ 1479324 w 4880514" name="connsiteX105"/>
                <a:gd fmla="*/ 4205951 h 4315196" name="connsiteY105"/>
                <a:gd fmla="*/ 1479324 w 4880514" name="connsiteX106"/>
                <a:gd fmla="*/ 3932837 h 4315196" name="connsiteY106"/>
                <a:gd fmla="*/ 1183459 w 4880514" name="connsiteX107"/>
                <a:gd fmla="*/ 3386610 h 4315196" name="connsiteY107"/>
                <a:gd fmla="*/ 1065114 w 4880514" name="connsiteX108"/>
                <a:gd fmla="*/ 3386610 h 4315196" name="connsiteY108"/>
                <a:gd fmla="*/ 1065114 w 4880514" name="connsiteX109"/>
                <a:gd fmla="*/ 3441233 h 4315196" name="connsiteY109"/>
                <a:gd fmla="*/ 946768 w 4880514" name="connsiteX110"/>
                <a:gd fmla="*/ 3277364 h 4315196" name="connsiteY110"/>
                <a:gd fmla="*/ 1005941 w 4880514" name="connsiteX111"/>
                <a:gd fmla="*/ 3222742 h 4315196" name="connsiteY111"/>
                <a:gd fmla="*/ 769249 w 4880514" name="connsiteX112"/>
                <a:gd fmla="*/ 2895005 h 4315196" name="connsiteY112"/>
                <a:gd fmla="*/ 650903 w 4880514" name="connsiteX113"/>
                <a:gd fmla="*/ 2949628 h 4315196" name="connsiteY113"/>
                <a:gd fmla="*/ 591730 w 4880514" name="connsiteX114"/>
                <a:gd fmla="*/ 3168119 h 4315196" name="connsiteY114"/>
                <a:gd fmla="*/ 473384 w 4880514" name="connsiteX115"/>
                <a:gd fmla="*/ 3222742 h 4315196" name="connsiteY115"/>
                <a:gd fmla="*/ 532557 w 4880514" name="connsiteX116"/>
                <a:gd fmla="*/ 1693305 h 4315196" name="connsiteY116"/>
                <a:gd fmla="*/ 414211 w 4880514" name="connsiteX117"/>
                <a:gd fmla="*/ 1529437 h 4315196" name="connsiteY117"/>
                <a:gd fmla="*/ 532557 w 4880514" name="connsiteX118"/>
                <a:gd fmla="*/ 1474814 h 4315196" name="connsiteY118"/>
                <a:gd fmla="*/ 295865 w 4880514" name="connsiteX119"/>
                <a:gd fmla="*/ 1092455 h 4315196" name="connsiteY119"/>
                <a:gd fmla="*/ 295865 w 4880514" name="connsiteX120"/>
                <a:gd fmla="*/ 928587 h 4315196" name="connsiteY120"/>
                <a:gd fmla="*/ 118346 w 4880514" name="connsiteX121"/>
                <a:gd fmla="*/ 764718 h 4315196" name="connsiteY121"/>
                <a:gd fmla="*/ 0 w 4880514" name="connsiteX122"/>
                <a:gd fmla="*/ 710096 h 4315196" name="connsiteY122"/>
                <a:gd fmla="*/ 0 w 4880514" name="connsiteX123"/>
                <a:gd fmla="*/ 655473 h 4315196" name="connsiteY123"/>
                <a:gd fmla="*/ 59173 w 4880514" name="connsiteX124"/>
                <a:gd fmla="*/ 436982 h 4315196" name="connsiteY124"/>
                <a:gd fmla="*/ 177519 w 4880514" name="connsiteX125"/>
                <a:gd fmla="*/ 327737 h 4315196" name="connsiteY125"/>
                <a:gd fmla="*/ 118346 w 4880514" name="connsiteX126"/>
                <a:gd fmla="*/ 218491 h 4315196" name="connsiteY12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</a:cxnLst>
              <a:rect b="b" l="l" r="r" t="t"/>
              <a:pathLst>
                <a:path h="4315196" w="4880514">
                  <a:moveTo>
                    <a:pt x="118346" y="0"/>
                  </a:moveTo>
                  <a:lnTo>
                    <a:pt x="236692" y="0"/>
                  </a:lnTo>
                  <a:lnTo>
                    <a:pt x="295865" y="109246"/>
                  </a:lnTo>
                  <a:lnTo>
                    <a:pt x="473384" y="109246"/>
                  </a:lnTo>
                  <a:lnTo>
                    <a:pt x="650903" y="273114"/>
                  </a:lnTo>
                  <a:lnTo>
                    <a:pt x="650903" y="546228"/>
                  </a:lnTo>
                  <a:lnTo>
                    <a:pt x="769249" y="546228"/>
                  </a:lnTo>
                  <a:lnTo>
                    <a:pt x="946768" y="819341"/>
                  </a:lnTo>
                  <a:lnTo>
                    <a:pt x="1124287" y="764718"/>
                  </a:lnTo>
                  <a:lnTo>
                    <a:pt x="1124287" y="710096"/>
                  </a:lnTo>
                  <a:lnTo>
                    <a:pt x="1183459" y="764718"/>
                  </a:lnTo>
                  <a:lnTo>
                    <a:pt x="1301805" y="873964"/>
                  </a:lnTo>
                  <a:lnTo>
                    <a:pt x="1597670" y="873964"/>
                  </a:lnTo>
                  <a:lnTo>
                    <a:pt x="1656843" y="655473"/>
                  </a:lnTo>
                  <a:lnTo>
                    <a:pt x="1893535" y="600850"/>
                  </a:lnTo>
                  <a:lnTo>
                    <a:pt x="2130227" y="655473"/>
                  </a:lnTo>
                  <a:lnTo>
                    <a:pt x="2248573" y="491605"/>
                  </a:lnTo>
                  <a:lnTo>
                    <a:pt x="2189400" y="273114"/>
                  </a:lnTo>
                  <a:lnTo>
                    <a:pt x="2189400" y="218491"/>
                  </a:lnTo>
                  <a:lnTo>
                    <a:pt x="2366919" y="218491"/>
                  </a:lnTo>
                  <a:lnTo>
                    <a:pt x="2485265" y="163868"/>
                  </a:lnTo>
                  <a:lnTo>
                    <a:pt x="2544437" y="327737"/>
                  </a:lnTo>
                  <a:lnTo>
                    <a:pt x="2840302" y="491605"/>
                  </a:lnTo>
                  <a:lnTo>
                    <a:pt x="2958648" y="491605"/>
                  </a:lnTo>
                  <a:lnTo>
                    <a:pt x="2958648" y="600850"/>
                  </a:lnTo>
                  <a:lnTo>
                    <a:pt x="3076994" y="928587"/>
                  </a:lnTo>
                  <a:lnTo>
                    <a:pt x="3195340" y="1037832"/>
                  </a:lnTo>
                  <a:lnTo>
                    <a:pt x="3491205" y="1092455"/>
                  </a:lnTo>
                  <a:lnTo>
                    <a:pt x="3668724" y="873964"/>
                  </a:lnTo>
                  <a:lnTo>
                    <a:pt x="3787070" y="928587"/>
                  </a:lnTo>
                  <a:lnTo>
                    <a:pt x="3846243" y="1037832"/>
                  </a:lnTo>
                  <a:lnTo>
                    <a:pt x="4082934" y="983209"/>
                  </a:lnTo>
                  <a:lnTo>
                    <a:pt x="4378799" y="1201700"/>
                  </a:lnTo>
                  <a:lnTo>
                    <a:pt x="4615491" y="1256323"/>
                  </a:lnTo>
                  <a:lnTo>
                    <a:pt x="4852183" y="1310946"/>
                  </a:lnTo>
                  <a:lnTo>
                    <a:pt x="4880514" y="1328381"/>
                  </a:lnTo>
                  <a:lnTo>
                    <a:pt x="4758613" y="1314449"/>
                  </a:lnTo>
                  <a:lnTo>
                    <a:pt x="4730038" y="1371599"/>
                  </a:lnTo>
                  <a:lnTo>
                    <a:pt x="4720513" y="1409699"/>
                  </a:lnTo>
                  <a:lnTo>
                    <a:pt x="4682413" y="1428749"/>
                  </a:lnTo>
                  <a:lnTo>
                    <a:pt x="4720513" y="1476374"/>
                  </a:lnTo>
                  <a:lnTo>
                    <a:pt x="4796713" y="1552574"/>
                  </a:lnTo>
                  <a:lnTo>
                    <a:pt x="4815763" y="1581149"/>
                  </a:lnTo>
                  <a:lnTo>
                    <a:pt x="4768138" y="1628774"/>
                  </a:lnTo>
                  <a:lnTo>
                    <a:pt x="4730038" y="1657349"/>
                  </a:lnTo>
                  <a:lnTo>
                    <a:pt x="4663363" y="1666874"/>
                  </a:lnTo>
                  <a:lnTo>
                    <a:pt x="4653838" y="1704974"/>
                  </a:lnTo>
                  <a:lnTo>
                    <a:pt x="4596688" y="1752599"/>
                  </a:lnTo>
                  <a:lnTo>
                    <a:pt x="4615738" y="1781174"/>
                  </a:lnTo>
                  <a:lnTo>
                    <a:pt x="4558588" y="1828799"/>
                  </a:lnTo>
                  <a:lnTo>
                    <a:pt x="4558588" y="1904999"/>
                  </a:lnTo>
                  <a:lnTo>
                    <a:pt x="4520488" y="1952624"/>
                  </a:lnTo>
                  <a:lnTo>
                    <a:pt x="4530013" y="2009774"/>
                  </a:lnTo>
                  <a:lnTo>
                    <a:pt x="4491913" y="2028824"/>
                  </a:lnTo>
                  <a:lnTo>
                    <a:pt x="4444288" y="1981199"/>
                  </a:lnTo>
                  <a:lnTo>
                    <a:pt x="4368088" y="2019299"/>
                  </a:lnTo>
                  <a:lnTo>
                    <a:pt x="4301413" y="2009774"/>
                  </a:lnTo>
                  <a:lnTo>
                    <a:pt x="4253788" y="2085974"/>
                  </a:lnTo>
                  <a:lnTo>
                    <a:pt x="4282363" y="2143124"/>
                  </a:lnTo>
                  <a:lnTo>
                    <a:pt x="4244263" y="2209799"/>
                  </a:lnTo>
                  <a:lnTo>
                    <a:pt x="4196638" y="2333624"/>
                  </a:lnTo>
                  <a:lnTo>
                    <a:pt x="4120438" y="2400299"/>
                  </a:lnTo>
                  <a:lnTo>
                    <a:pt x="4034713" y="2419349"/>
                  </a:lnTo>
                  <a:lnTo>
                    <a:pt x="3958513" y="2362199"/>
                  </a:lnTo>
                  <a:lnTo>
                    <a:pt x="3920413" y="2276474"/>
                  </a:lnTo>
                  <a:lnTo>
                    <a:pt x="3796588" y="2324099"/>
                  </a:lnTo>
                  <a:lnTo>
                    <a:pt x="3729913" y="2333624"/>
                  </a:lnTo>
                  <a:lnTo>
                    <a:pt x="3577513" y="2228849"/>
                  </a:lnTo>
                  <a:lnTo>
                    <a:pt x="3463213" y="2247899"/>
                  </a:lnTo>
                  <a:lnTo>
                    <a:pt x="3463213" y="2295524"/>
                  </a:lnTo>
                  <a:lnTo>
                    <a:pt x="3348913" y="2343149"/>
                  </a:lnTo>
                  <a:lnTo>
                    <a:pt x="3425113" y="2428874"/>
                  </a:lnTo>
                  <a:lnTo>
                    <a:pt x="3453688" y="2524124"/>
                  </a:lnTo>
                  <a:lnTo>
                    <a:pt x="3339388" y="2600324"/>
                  </a:lnTo>
                  <a:lnTo>
                    <a:pt x="3263188" y="2666999"/>
                  </a:lnTo>
                  <a:lnTo>
                    <a:pt x="3282238" y="2771774"/>
                  </a:lnTo>
                  <a:lnTo>
                    <a:pt x="3320338" y="2847974"/>
                  </a:lnTo>
                  <a:lnTo>
                    <a:pt x="3434638" y="2886074"/>
                  </a:lnTo>
                  <a:lnTo>
                    <a:pt x="3491788" y="2990849"/>
                  </a:lnTo>
                  <a:lnTo>
                    <a:pt x="3558463" y="3067049"/>
                  </a:lnTo>
                  <a:lnTo>
                    <a:pt x="3634663" y="3028949"/>
                  </a:lnTo>
                  <a:lnTo>
                    <a:pt x="3720388" y="3124199"/>
                  </a:lnTo>
                  <a:lnTo>
                    <a:pt x="3734217" y="3151856"/>
                  </a:lnTo>
                  <a:lnTo>
                    <a:pt x="3609551" y="3113496"/>
                  </a:lnTo>
                  <a:lnTo>
                    <a:pt x="3491205" y="3222742"/>
                  </a:lnTo>
                  <a:lnTo>
                    <a:pt x="3550378" y="3386610"/>
                  </a:lnTo>
                  <a:lnTo>
                    <a:pt x="3727897" y="3386610"/>
                  </a:lnTo>
                  <a:lnTo>
                    <a:pt x="3787070" y="3605101"/>
                  </a:lnTo>
                  <a:lnTo>
                    <a:pt x="3372859" y="3605101"/>
                  </a:lnTo>
                  <a:lnTo>
                    <a:pt x="3254513" y="3441233"/>
                  </a:lnTo>
                  <a:lnTo>
                    <a:pt x="3076994" y="3550478"/>
                  </a:lnTo>
                  <a:lnTo>
                    <a:pt x="2899475" y="3441233"/>
                  </a:lnTo>
                  <a:lnTo>
                    <a:pt x="2899475" y="3113496"/>
                  </a:lnTo>
                  <a:lnTo>
                    <a:pt x="2662783" y="3113496"/>
                  </a:lnTo>
                  <a:lnTo>
                    <a:pt x="2662783" y="3331987"/>
                  </a:lnTo>
                  <a:lnTo>
                    <a:pt x="2485265" y="3386610"/>
                  </a:lnTo>
                  <a:lnTo>
                    <a:pt x="2485265" y="3441233"/>
                  </a:lnTo>
                  <a:lnTo>
                    <a:pt x="2307746" y="3659723"/>
                  </a:lnTo>
                  <a:lnTo>
                    <a:pt x="2189400" y="3659723"/>
                  </a:lnTo>
                  <a:lnTo>
                    <a:pt x="2189400" y="4315196"/>
                  </a:lnTo>
                  <a:lnTo>
                    <a:pt x="2011881" y="4315196"/>
                  </a:lnTo>
                  <a:lnTo>
                    <a:pt x="1952708" y="4205951"/>
                  </a:lnTo>
                  <a:lnTo>
                    <a:pt x="1834362" y="4315196"/>
                  </a:lnTo>
                  <a:lnTo>
                    <a:pt x="1597670" y="4315196"/>
                  </a:lnTo>
                  <a:lnTo>
                    <a:pt x="1597670" y="4260574"/>
                  </a:lnTo>
                  <a:lnTo>
                    <a:pt x="1479324" y="4205951"/>
                  </a:lnTo>
                  <a:lnTo>
                    <a:pt x="1479324" y="3932837"/>
                  </a:lnTo>
                  <a:lnTo>
                    <a:pt x="1183459" y="3386610"/>
                  </a:lnTo>
                  <a:lnTo>
                    <a:pt x="1065114" y="3386610"/>
                  </a:lnTo>
                  <a:lnTo>
                    <a:pt x="1065114" y="3441233"/>
                  </a:lnTo>
                  <a:lnTo>
                    <a:pt x="946768" y="3277364"/>
                  </a:lnTo>
                  <a:lnTo>
                    <a:pt x="1005941" y="3222742"/>
                  </a:lnTo>
                  <a:lnTo>
                    <a:pt x="769249" y="2895005"/>
                  </a:lnTo>
                  <a:lnTo>
                    <a:pt x="650903" y="2949628"/>
                  </a:lnTo>
                  <a:lnTo>
                    <a:pt x="591730" y="3168119"/>
                  </a:lnTo>
                  <a:lnTo>
                    <a:pt x="473384" y="3222742"/>
                  </a:lnTo>
                  <a:lnTo>
                    <a:pt x="532557" y="1693305"/>
                  </a:lnTo>
                  <a:lnTo>
                    <a:pt x="414211" y="1529437"/>
                  </a:lnTo>
                  <a:lnTo>
                    <a:pt x="532557" y="1474814"/>
                  </a:lnTo>
                  <a:lnTo>
                    <a:pt x="295865" y="1092455"/>
                  </a:lnTo>
                  <a:lnTo>
                    <a:pt x="295865" y="928587"/>
                  </a:lnTo>
                  <a:lnTo>
                    <a:pt x="118346" y="764718"/>
                  </a:lnTo>
                  <a:lnTo>
                    <a:pt x="0" y="710096"/>
                  </a:lnTo>
                  <a:lnTo>
                    <a:pt x="0" y="655473"/>
                  </a:lnTo>
                  <a:lnTo>
                    <a:pt x="59173" y="436982"/>
                  </a:lnTo>
                  <a:lnTo>
                    <a:pt x="177519" y="327737"/>
                  </a:lnTo>
                  <a:lnTo>
                    <a:pt x="118346" y="218491"/>
                  </a:lnTo>
                  <a:close/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100">
                <a:solidFill>
                  <a:prstClr val="black"/>
                </a:solidFill>
              </a:endParaRPr>
            </a:p>
          </p:txBody>
        </p:sp>
        <p:sp>
          <p:nvSpPr>
            <p:cNvPr id="48" name="Freeform 5"/>
            <p:cNvSpPr/>
            <p:nvPr/>
          </p:nvSpPr>
          <p:spPr bwMode="invGray">
            <a:xfrm>
              <a:off x="4833464" y="6269641"/>
              <a:ext cx="338010" cy="303982"/>
            </a:xfrm>
            <a:custGeom>
              <a:gdLst>
                <a:gd fmla="*/ 2147483646 w 177" name="T0"/>
                <a:gd fmla="*/ 2147483646 h 161" name="T1"/>
                <a:gd fmla="*/ 2147483646 w 177" name="T2"/>
                <a:gd fmla="*/ 2147483646 h 161" name="T3"/>
                <a:gd fmla="*/ 2147483646 w 177" name="T4"/>
                <a:gd fmla="*/ 2147483646 h 161" name="T5"/>
                <a:gd fmla="*/ 2147483646 w 177" name="T6"/>
                <a:gd fmla="*/ 2147483646 h 161" name="T7"/>
                <a:gd fmla="*/ 2147483646 w 177" name="T8"/>
                <a:gd fmla="*/ 0 h 161" name="T9"/>
                <a:gd fmla="*/ 2147483646 w 177" name="T10"/>
                <a:gd fmla="*/ 2147483646 h 161" name="T11"/>
                <a:gd fmla="*/ 2147483646 w 177" name="T12"/>
                <a:gd fmla="*/ 0 h 161" name="T13"/>
                <a:gd fmla="*/ 2147483646 w 177" name="T14"/>
                <a:gd fmla="*/ 2147483646 h 161" name="T15"/>
                <a:gd fmla="*/ 2147483646 w 177" name="T16"/>
                <a:gd fmla="*/ 2147483646 h 161" name="T17"/>
                <a:gd fmla="*/ 2147483646 w 177" name="T18"/>
                <a:gd fmla="*/ 2147483646 h 161" name="T19"/>
                <a:gd fmla="*/ 2147483646 w 177" name="T20"/>
                <a:gd fmla="*/ 2147483646 h 161" name="T21"/>
                <a:gd fmla="*/ 2147483646 w 177" name="T22"/>
                <a:gd fmla="*/ 2147483646 h 161" name="T23"/>
                <a:gd fmla="*/ 2147483646 w 177" name="T24"/>
                <a:gd fmla="*/ 2147483646 h 161" name="T25"/>
                <a:gd fmla="*/ 2147483646 w 177" name="T26"/>
                <a:gd fmla="*/ 2147483646 h 161" name="T27"/>
                <a:gd fmla="*/ 2147483646 w 177" name="T28"/>
                <a:gd fmla="*/ 2147483646 h 161" name="T29"/>
                <a:gd fmla="*/ 2147483646 w 177" name="T30"/>
                <a:gd fmla="*/ 2147483646 h 161" name="T31"/>
                <a:gd fmla="*/ 2147483646 w 177" name="T32"/>
                <a:gd fmla="*/ 2147483646 h 161" name="T33"/>
                <a:gd fmla="*/ 2147483646 w 177" name="T34"/>
                <a:gd fmla="*/ 2147483646 h 161" name="T35"/>
                <a:gd fmla="*/ 0 w 177" name="T36"/>
                <a:gd fmla="*/ 2147483646 h 161" name="T37"/>
                <a:gd fmla="*/ 0 w 177" name="T38"/>
                <a:gd fmla="*/ 2147483646 h 161" name="T39"/>
                <a:gd fmla="*/ 2147483646 w 177" name="T40"/>
                <a:gd fmla="*/ 2147483646 h 161" name="T41"/>
                <a:gd fmla="*/ 2147483646 w 177" name="T42"/>
                <a:gd fmla="*/ 2147483646 h 161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</a:gdLst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b="b" l="0" r="r" t="0"/>
              <a:pathLst>
                <a:path h="161" w="177">
                  <a:moveTo>
                    <a:pt x="48" y="16"/>
                  </a:moveTo>
                  <a:lnTo>
                    <a:pt x="64" y="16"/>
                  </a:lnTo>
                  <a:lnTo>
                    <a:pt x="80" y="8"/>
                  </a:lnTo>
                  <a:lnTo>
                    <a:pt x="96" y="16"/>
                  </a:lnTo>
                  <a:lnTo>
                    <a:pt x="120" y="0"/>
                  </a:lnTo>
                  <a:lnTo>
                    <a:pt x="152" y="8"/>
                  </a:lnTo>
                  <a:lnTo>
                    <a:pt x="168" y="0"/>
                  </a:lnTo>
                  <a:lnTo>
                    <a:pt x="176" y="32"/>
                  </a:lnTo>
                  <a:lnTo>
                    <a:pt x="152" y="48"/>
                  </a:lnTo>
                  <a:lnTo>
                    <a:pt x="144" y="104"/>
                  </a:lnTo>
                  <a:lnTo>
                    <a:pt x="128" y="120"/>
                  </a:lnTo>
                  <a:lnTo>
                    <a:pt x="128" y="144"/>
                  </a:lnTo>
                  <a:lnTo>
                    <a:pt x="104" y="136"/>
                  </a:lnTo>
                  <a:lnTo>
                    <a:pt x="96" y="144"/>
                  </a:lnTo>
                  <a:lnTo>
                    <a:pt x="96" y="160"/>
                  </a:lnTo>
                  <a:lnTo>
                    <a:pt x="80" y="160"/>
                  </a:lnTo>
                  <a:lnTo>
                    <a:pt x="48" y="144"/>
                  </a:lnTo>
                  <a:lnTo>
                    <a:pt x="8" y="136"/>
                  </a:lnTo>
                  <a:lnTo>
                    <a:pt x="0" y="88"/>
                  </a:lnTo>
                  <a:lnTo>
                    <a:pt x="0" y="64"/>
                  </a:lnTo>
                  <a:lnTo>
                    <a:pt x="40" y="32"/>
                  </a:lnTo>
                  <a:lnTo>
                    <a:pt x="48" y="16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100">
                <a:solidFill>
                  <a:prstClr val="black"/>
                </a:solidFill>
              </a:endParaRPr>
            </a:p>
          </p:txBody>
        </p:sp>
        <p:sp>
          <p:nvSpPr>
            <p:cNvPr id="49" name="Freeform 7"/>
            <p:cNvSpPr/>
            <p:nvPr/>
          </p:nvSpPr>
          <p:spPr bwMode="invGray">
            <a:xfrm>
              <a:off x="6048382" y="1306887"/>
              <a:ext cx="1348847" cy="1318392"/>
            </a:xfrm>
            <a:custGeom>
              <a:gdLst>
                <a:gd fmla="*/ 2147483646 w 705" name="T0"/>
                <a:gd fmla="*/ 2147483646 h 697" name="T1"/>
                <a:gd fmla="*/ 2147483646 w 705" name="T2"/>
                <a:gd fmla="*/ 2147483646 h 697" name="T3"/>
                <a:gd fmla="*/ 2147483646 w 705" name="T4"/>
                <a:gd fmla="*/ 2147483646 h 697" name="T5"/>
                <a:gd fmla="*/ 2147483646 w 705" name="T6"/>
                <a:gd fmla="*/ 2147483646 h 697" name="T7"/>
                <a:gd fmla="*/ 2147483646 w 705" name="T8"/>
                <a:gd fmla="*/ 2147483646 h 697" name="T9"/>
                <a:gd fmla="*/ 2147483646 w 705" name="T10"/>
                <a:gd fmla="*/ 2147483646 h 697" name="T11"/>
                <a:gd fmla="*/ 2147483646 w 705" name="T12"/>
                <a:gd fmla="*/ 2147483646 h 697" name="T13"/>
                <a:gd fmla="*/ 2147483646 w 705" name="T14"/>
                <a:gd fmla="*/ 2147483646 h 697" name="T15"/>
                <a:gd fmla="*/ 2147483646 w 705" name="T16"/>
                <a:gd fmla="*/ 2147483646 h 697" name="T17"/>
                <a:gd fmla="*/ 2147483646 w 705" name="T18"/>
                <a:gd fmla="*/ 2147483646 h 697" name="T19"/>
                <a:gd fmla="*/ 2147483646 w 705" name="T20"/>
                <a:gd fmla="*/ 2147483646 h 697" name="T21"/>
                <a:gd fmla="*/ 2147483646 w 705" name="T22"/>
                <a:gd fmla="*/ 2147483646 h 697" name="T23"/>
                <a:gd fmla="*/ 2147483646 w 705" name="T24"/>
                <a:gd fmla="*/ 2147483646 h 697" name="T25"/>
                <a:gd fmla="*/ 2147483646 w 705" name="T26"/>
                <a:gd fmla="*/ 2147483646 h 697" name="T27"/>
                <a:gd fmla="*/ 2147483646 w 705" name="T28"/>
                <a:gd fmla="*/ 2147483646 h 697" name="T29"/>
                <a:gd fmla="*/ 2147483646 w 705" name="T30"/>
                <a:gd fmla="*/ 2147483646 h 697" name="T31"/>
                <a:gd fmla="*/ 2147483646 w 705" name="T32"/>
                <a:gd fmla="*/ 2147483646 h 697" name="T33"/>
                <a:gd fmla="*/ 2147483646 w 705" name="T34"/>
                <a:gd fmla="*/ 2147483646 h 697" name="T35"/>
                <a:gd fmla="*/ 2147483646 w 705" name="T36"/>
                <a:gd fmla="*/ 2147483646 h 697" name="T37"/>
                <a:gd fmla="*/ 2147483646 w 705" name="T38"/>
                <a:gd fmla="*/ 2147483646 h 697" name="T39"/>
                <a:gd fmla="*/ 2147483646 w 705" name="T40"/>
                <a:gd fmla="*/ 2147483646 h 697" name="T41"/>
                <a:gd fmla="*/ 2147483646 w 705" name="T42"/>
                <a:gd fmla="*/ 2147483646 h 697" name="T43"/>
                <a:gd fmla="*/ 2147483646 w 705" name="T44"/>
                <a:gd fmla="*/ 2147483646 h 697" name="T45"/>
                <a:gd fmla="*/ 2147483646 w 705" name="T46"/>
                <a:gd fmla="*/ 2147483646 h 697" name="T47"/>
                <a:gd fmla="*/ 2147483646 w 705" name="T48"/>
                <a:gd fmla="*/ 2147483646 h 697" name="T49"/>
                <a:gd fmla="*/ 2147483646 w 705" name="T50"/>
                <a:gd fmla="*/ 2147483646 h 697" name="T51"/>
                <a:gd fmla="*/ 2147483646 w 705" name="T52"/>
                <a:gd fmla="*/ 2147483646 h 697" name="T53"/>
                <a:gd fmla="*/ 2147483646 w 705" name="T54"/>
                <a:gd fmla="*/ 2147483646 h 697" name="T55"/>
                <a:gd fmla="*/ 2147483646 w 705" name="T56"/>
                <a:gd fmla="*/ 2147483646 h 697" name="T57"/>
                <a:gd fmla="*/ 2147483646 w 705" name="T58"/>
                <a:gd fmla="*/ 2147483646 h 697" name="T59"/>
                <a:gd fmla="*/ 2147483646 w 705" name="T60"/>
                <a:gd fmla="*/ 2147483646 h 697" name="T61"/>
                <a:gd fmla="*/ 2147483646 w 705" name="T62"/>
                <a:gd fmla="*/ 2147483646 h 697" name="T63"/>
                <a:gd fmla="*/ 2147483646 w 705" name="T64"/>
                <a:gd fmla="*/ 2147483646 h 697" name="T65"/>
                <a:gd fmla="*/ 2147483646 w 705" name="T66"/>
                <a:gd fmla="*/ 2147483646 h 697" name="T67"/>
                <a:gd fmla="*/ 2147483646 w 705" name="T68"/>
                <a:gd fmla="*/ 2147483646 h 697" name="T69"/>
                <a:gd fmla="*/ 2147483646 w 705" name="T70"/>
                <a:gd fmla="*/ 2147483646 h 697" name="T71"/>
                <a:gd fmla="*/ 2147483646 w 705" name="T72"/>
                <a:gd fmla="*/ 2147483646 h 697" name="T73"/>
                <a:gd fmla="*/ 2147483646 w 705" name="T74"/>
                <a:gd fmla="*/ 2147483646 h 697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</a:gdLst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b="b" l="0" r="r" t="0"/>
              <a:pathLst>
                <a:path h="697" w="705">
                  <a:moveTo>
                    <a:pt x="8" y="32"/>
                  </a:moveTo>
                  <a:lnTo>
                    <a:pt x="16" y="64"/>
                  </a:lnTo>
                  <a:lnTo>
                    <a:pt x="0" y="96"/>
                  </a:lnTo>
                  <a:lnTo>
                    <a:pt x="32" y="104"/>
                  </a:lnTo>
                  <a:lnTo>
                    <a:pt x="48" y="88"/>
                  </a:lnTo>
                  <a:lnTo>
                    <a:pt x="72" y="104"/>
                  </a:lnTo>
                  <a:lnTo>
                    <a:pt x="88" y="152"/>
                  </a:lnTo>
                  <a:lnTo>
                    <a:pt x="104" y="176"/>
                  </a:lnTo>
                  <a:lnTo>
                    <a:pt x="144" y="160"/>
                  </a:lnTo>
                  <a:lnTo>
                    <a:pt x="160" y="160"/>
                  </a:lnTo>
                  <a:lnTo>
                    <a:pt x="192" y="128"/>
                  </a:lnTo>
                  <a:lnTo>
                    <a:pt x="232" y="168"/>
                  </a:lnTo>
                  <a:lnTo>
                    <a:pt x="208" y="248"/>
                  </a:lnTo>
                  <a:lnTo>
                    <a:pt x="216" y="312"/>
                  </a:lnTo>
                  <a:lnTo>
                    <a:pt x="192" y="336"/>
                  </a:lnTo>
                  <a:lnTo>
                    <a:pt x="192" y="392"/>
                  </a:lnTo>
                  <a:lnTo>
                    <a:pt x="176" y="368"/>
                  </a:lnTo>
                  <a:lnTo>
                    <a:pt x="104" y="464"/>
                  </a:lnTo>
                  <a:lnTo>
                    <a:pt x="128" y="504"/>
                  </a:lnTo>
                  <a:lnTo>
                    <a:pt x="152" y="488"/>
                  </a:lnTo>
                  <a:lnTo>
                    <a:pt x="160" y="504"/>
                  </a:lnTo>
                  <a:lnTo>
                    <a:pt x="136" y="520"/>
                  </a:lnTo>
                  <a:lnTo>
                    <a:pt x="136" y="544"/>
                  </a:lnTo>
                  <a:lnTo>
                    <a:pt x="176" y="544"/>
                  </a:lnTo>
                  <a:lnTo>
                    <a:pt x="192" y="536"/>
                  </a:lnTo>
                  <a:lnTo>
                    <a:pt x="192" y="576"/>
                  </a:lnTo>
                  <a:lnTo>
                    <a:pt x="232" y="600"/>
                  </a:lnTo>
                  <a:lnTo>
                    <a:pt x="288" y="584"/>
                  </a:lnTo>
                  <a:lnTo>
                    <a:pt x="288" y="608"/>
                  </a:lnTo>
                  <a:lnTo>
                    <a:pt x="320" y="592"/>
                  </a:lnTo>
                  <a:lnTo>
                    <a:pt x="368" y="640"/>
                  </a:lnTo>
                  <a:lnTo>
                    <a:pt x="384" y="640"/>
                  </a:lnTo>
                  <a:lnTo>
                    <a:pt x="400" y="672"/>
                  </a:lnTo>
                  <a:lnTo>
                    <a:pt x="424" y="664"/>
                  </a:lnTo>
                  <a:lnTo>
                    <a:pt x="424" y="632"/>
                  </a:lnTo>
                  <a:lnTo>
                    <a:pt x="432" y="624"/>
                  </a:lnTo>
                  <a:lnTo>
                    <a:pt x="432" y="664"/>
                  </a:lnTo>
                  <a:lnTo>
                    <a:pt x="480" y="696"/>
                  </a:lnTo>
                  <a:lnTo>
                    <a:pt x="488" y="672"/>
                  </a:lnTo>
                  <a:lnTo>
                    <a:pt x="496" y="680"/>
                  </a:lnTo>
                  <a:lnTo>
                    <a:pt x="528" y="648"/>
                  </a:lnTo>
                  <a:lnTo>
                    <a:pt x="552" y="680"/>
                  </a:lnTo>
                  <a:lnTo>
                    <a:pt x="600" y="680"/>
                  </a:lnTo>
                  <a:lnTo>
                    <a:pt x="592" y="632"/>
                  </a:lnTo>
                  <a:lnTo>
                    <a:pt x="568" y="576"/>
                  </a:lnTo>
                  <a:lnTo>
                    <a:pt x="600" y="528"/>
                  </a:lnTo>
                  <a:lnTo>
                    <a:pt x="632" y="520"/>
                  </a:lnTo>
                  <a:lnTo>
                    <a:pt x="664" y="536"/>
                  </a:lnTo>
                  <a:lnTo>
                    <a:pt x="688" y="424"/>
                  </a:lnTo>
                  <a:lnTo>
                    <a:pt x="680" y="344"/>
                  </a:lnTo>
                  <a:lnTo>
                    <a:pt x="696" y="328"/>
                  </a:lnTo>
                  <a:lnTo>
                    <a:pt x="696" y="296"/>
                  </a:lnTo>
                  <a:lnTo>
                    <a:pt x="680" y="288"/>
                  </a:lnTo>
                  <a:lnTo>
                    <a:pt x="704" y="256"/>
                  </a:lnTo>
                  <a:lnTo>
                    <a:pt x="680" y="256"/>
                  </a:lnTo>
                  <a:lnTo>
                    <a:pt x="608" y="320"/>
                  </a:lnTo>
                  <a:lnTo>
                    <a:pt x="608" y="336"/>
                  </a:lnTo>
                  <a:lnTo>
                    <a:pt x="560" y="360"/>
                  </a:lnTo>
                  <a:lnTo>
                    <a:pt x="520" y="360"/>
                  </a:lnTo>
                  <a:lnTo>
                    <a:pt x="488" y="304"/>
                  </a:lnTo>
                  <a:lnTo>
                    <a:pt x="488" y="280"/>
                  </a:lnTo>
                  <a:lnTo>
                    <a:pt x="440" y="280"/>
                  </a:lnTo>
                  <a:lnTo>
                    <a:pt x="416" y="256"/>
                  </a:lnTo>
                  <a:lnTo>
                    <a:pt x="376" y="256"/>
                  </a:lnTo>
                  <a:lnTo>
                    <a:pt x="376" y="240"/>
                  </a:lnTo>
                  <a:lnTo>
                    <a:pt x="360" y="240"/>
                  </a:lnTo>
                  <a:lnTo>
                    <a:pt x="360" y="256"/>
                  </a:lnTo>
                  <a:lnTo>
                    <a:pt x="336" y="248"/>
                  </a:lnTo>
                  <a:lnTo>
                    <a:pt x="296" y="176"/>
                  </a:lnTo>
                  <a:lnTo>
                    <a:pt x="264" y="128"/>
                  </a:lnTo>
                  <a:lnTo>
                    <a:pt x="248" y="104"/>
                  </a:lnTo>
                  <a:lnTo>
                    <a:pt x="248" y="88"/>
                  </a:lnTo>
                  <a:lnTo>
                    <a:pt x="200" y="24"/>
                  </a:lnTo>
                  <a:lnTo>
                    <a:pt x="144" y="24"/>
                  </a:lnTo>
                  <a:lnTo>
                    <a:pt x="104" y="0"/>
                  </a:lnTo>
                  <a:lnTo>
                    <a:pt x="16" y="16"/>
                  </a:lnTo>
                  <a:lnTo>
                    <a:pt x="8" y="32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100">
                <a:solidFill>
                  <a:prstClr val="black"/>
                </a:solidFill>
              </a:endParaRPr>
            </a:p>
          </p:txBody>
        </p:sp>
        <p:sp>
          <p:nvSpPr>
            <p:cNvPr id="50" name="Freeform 8"/>
            <p:cNvSpPr/>
            <p:nvPr/>
          </p:nvSpPr>
          <p:spPr bwMode="invGray">
            <a:xfrm>
              <a:off x="6183905" y="2321297"/>
              <a:ext cx="1012431" cy="759953"/>
            </a:xfrm>
            <a:custGeom>
              <a:gdLst>
                <a:gd fmla="*/ 2147483646 w 529" name="T0"/>
                <a:gd fmla="*/ 2147483646 h 401" name="T1"/>
                <a:gd fmla="*/ 2147483646 w 529" name="T2"/>
                <a:gd fmla="*/ 2147483646 h 401" name="T3"/>
                <a:gd fmla="*/ 2147483646 w 529" name="T4"/>
                <a:gd fmla="*/ 2147483646 h 401" name="T5"/>
                <a:gd fmla="*/ 2147483646 w 529" name="T6"/>
                <a:gd fmla="*/ 2147483646 h 401" name="T7"/>
                <a:gd fmla="*/ 2147483646 w 529" name="T8"/>
                <a:gd fmla="*/ 2147483646 h 401" name="T9"/>
                <a:gd fmla="*/ 2147483646 w 529" name="T10"/>
                <a:gd fmla="*/ 2147483646 h 401" name="T11"/>
                <a:gd fmla="*/ 2147483646 w 529" name="T12"/>
                <a:gd fmla="*/ 2147483646 h 401" name="T13"/>
                <a:gd fmla="*/ 2147483646 w 529" name="T14"/>
                <a:gd fmla="*/ 2147483646 h 401" name="T15"/>
                <a:gd fmla="*/ 2147483646 w 529" name="T16"/>
                <a:gd fmla="*/ 2147483646 h 401" name="T17"/>
                <a:gd fmla="*/ 2147483646 w 529" name="T18"/>
                <a:gd fmla="*/ 2147483646 h 401" name="T19"/>
                <a:gd fmla="*/ 2147483646 w 529" name="T20"/>
                <a:gd fmla="*/ 2147483646 h 401" name="T21"/>
                <a:gd fmla="*/ 2147483646 w 529" name="T22"/>
                <a:gd fmla="*/ 2147483646 h 401" name="T23"/>
                <a:gd fmla="*/ 2147483646 w 529" name="T24"/>
                <a:gd fmla="*/ 2147483646 h 401" name="T25"/>
                <a:gd fmla="*/ 2147483646 w 529" name="T26"/>
                <a:gd fmla="*/ 2147483646 h 401" name="T27"/>
                <a:gd fmla="*/ 2147483646 w 529" name="T28"/>
                <a:gd fmla="*/ 2147483646 h 401" name="T29"/>
                <a:gd fmla="*/ 2147483646 w 529" name="T30"/>
                <a:gd fmla="*/ 2147483646 h 401" name="T31"/>
                <a:gd fmla="*/ 2147483646 w 529" name="T32"/>
                <a:gd fmla="*/ 2147483646 h 401" name="T33"/>
                <a:gd fmla="*/ 2147483646 w 529" name="T34"/>
                <a:gd fmla="*/ 2147483646 h 401" name="T35"/>
                <a:gd fmla="*/ 2147483646 w 529" name="T36"/>
                <a:gd fmla="*/ 0 h 401" name="T37"/>
                <a:gd fmla="*/ 2147483646 w 529" name="T38"/>
                <a:gd fmla="*/ 2147483646 h 401" name="T39"/>
                <a:gd fmla="*/ 2147483646 w 529" name="T40"/>
                <a:gd fmla="*/ 2147483646 h 401" name="T41"/>
                <a:gd fmla="*/ 2147483646 w 529" name="T42"/>
                <a:gd fmla="*/ 2147483646 h 401" name="T43"/>
                <a:gd fmla="*/ 2147483646 w 529" name="T44"/>
                <a:gd fmla="*/ 2147483646 h 401" name="T45"/>
                <a:gd fmla="*/ 2147483646 w 529" name="T46"/>
                <a:gd fmla="*/ 2147483646 h 401" name="T47"/>
                <a:gd fmla="*/ 0 w 529" name="T48"/>
                <a:gd fmla="*/ 2147483646 h 401" name="T49"/>
                <a:gd fmla="*/ 2147483646 w 529" name="T50"/>
                <a:gd fmla="*/ 2147483646 h 401" name="T51"/>
                <a:gd fmla="*/ 2147483646 w 529" name="T52"/>
                <a:gd fmla="*/ 2147483646 h 401" name="T53"/>
                <a:gd fmla="*/ 2147483646 w 529" name="T54"/>
                <a:gd fmla="*/ 2147483646 h 401" name="T55"/>
                <a:gd fmla="*/ 2147483646 w 529" name="T56"/>
                <a:gd fmla="*/ 2147483646 h 401" name="T57"/>
                <a:gd fmla="*/ 2147483646 w 529" name="T58"/>
                <a:gd fmla="*/ 2147483646 h 401" name="T59"/>
                <a:gd fmla="*/ 2147483646 w 529" name="T60"/>
                <a:gd fmla="*/ 2147483646 h 401" name="T61"/>
                <a:gd fmla="*/ 2147483646 w 529" name="T62"/>
                <a:gd fmla="*/ 2147483646 h 401" name="T63"/>
                <a:gd fmla="*/ 2147483646 w 529" name="T64"/>
                <a:gd fmla="*/ 2147483646 h 401" name="T65"/>
                <a:gd fmla="*/ 2147483646 w 529" name="T66"/>
                <a:gd fmla="*/ 2147483646 h 401" name="T67"/>
                <a:gd fmla="*/ 2147483646 w 529" name="T68"/>
                <a:gd fmla="*/ 2147483646 h 401" name="T69"/>
                <a:gd fmla="*/ 2147483646 w 529" name="T70"/>
                <a:gd fmla="*/ 2147483646 h 401" name="T71"/>
                <a:gd fmla="*/ 2147483646 w 529" name="T72"/>
                <a:gd fmla="*/ 2147483646 h 401" name="T73"/>
                <a:gd fmla="*/ 2147483646 w 529" name="T74"/>
                <a:gd fmla="*/ 2147483646 h 401" name="T75"/>
                <a:gd fmla="*/ 2147483646 w 529" name="T76"/>
                <a:gd fmla="*/ 2147483646 h 401" name="T77"/>
                <a:gd fmla="*/ 2147483646 w 529" name="T78"/>
                <a:gd fmla="*/ 2147483646 h 401" name="T79"/>
                <a:gd fmla="*/ 2147483646 w 529" name="T80"/>
                <a:gd fmla="*/ 2147483646 h 401" name="T81"/>
                <a:gd fmla="*/ 2147483646 w 529" name="T82"/>
                <a:gd fmla="*/ 2147483646 h 401" name="T83"/>
                <a:gd fmla="*/ 2147483646 w 529" name="T84"/>
                <a:gd fmla="*/ 2147483646 h 401" name="T85"/>
                <a:gd fmla="*/ 2147483646 w 529" name="T86"/>
                <a:gd fmla="*/ 2147483646 h 401" name="T87"/>
                <a:gd fmla="*/ 2147483646 w 529" name="T88"/>
                <a:gd fmla="*/ 2147483646 h 401" name="T89"/>
                <a:gd fmla="*/ 2147483646 w 529" name="T90"/>
                <a:gd fmla="*/ 2147483646 h 401" name="T91"/>
                <a:gd fmla="*/ 2147483646 w 529" name="T92"/>
                <a:gd fmla="*/ 2147483646 h 401" name="T93"/>
                <a:gd fmla="*/ 2147483646 w 529" name="T94"/>
                <a:gd fmla="*/ 2147483646 h 401" name="T95"/>
                <a:gd fmla="*/ 2147483646 w 529" name="T96"/>
                <a:gd fmla="*/ 2147483646 h 401" name="T97"/>
                <a:gd fmla="*/ 2147483646 w 529" name="T98"/>
                <a:gd fmla="*/ 2147483646 h 401" name="T99"/>
                <a:gd fmla="*/ 2147483646 w 529" name="T100"/>
                <a:gd fmla="*/ 2147483646 h 401" name="T101"/>
                <a:gd fmla="*/ 2147483646 w 529" name="T102"/>
                <a:gd fmla="*/ 2147483646 h 401" name="T103"/>
                <a:gd fmla="*/ 2147483646 w 529" name="T104"/>
                <a:gd fmla="*/ 2147483646 h 401" name="T105"/>
                <a:gd fmla="*/ 2147483646 w 529" name="T106"/>
                <a:gd fmla="*/ 2147483646 h 401" name="T107"/>
                <a:gd fmla="*/ 2147483646 w 529" name="T108"/>
                <a:gd fmla="*/ 2147483646 h 401" name="T109"/>
                <a:gd fmla="*/ 2147483646 w 529" name="T110"/>
                <a:gd fmla="*/ 2147483646 h 401" name="T111"/>
                <a:gd fmla="*/ 2147483646 w 529" name="T112"/>
                <a:gd fmla="*/ 2147483646 h 401" name="T113"/>
                <a:gd fmla="*/ 2147483646 w 529" name="T114"/>
                <a:gd fmla="*/ 2147483646 h 401" name="T115"/>
                <a:gd fmla="*/ 2147483646 w 529" name="T116"/>
                <a:gd fmla="*/ 2147483646 h 401" name="T117"/>
                <a:gd fmla="*/ 2147483646 w 529" name="T118"/>
                <a:gd fmla="*/ 2147483646 h 401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60000 65536" name="T177"/>
                <a:gd fmla="*/ 0 60000 65536" name="T178"/>
                <a:gd fmla="*/ 0 60000 65536" name="T179"/>
              </a:gdLst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b="b" l="0" r="r" t="0"/>
              <a:pathLst>
                <a:path h="401" w="529">
                  <a:moveTo>
                    <a:pt x="528" y="144"/>
                  </a:moveTo>
                  <a:lnTo>
                    <a:pt x="480" y="144"/>
                  </a:lnTo>
                  <a:lnTo>
                    <a:pt x="456" y="120"/>
                  </a:lnTo>
                  <a:lnTo>
                    <a:pt x="424" y="152"/>
                  </a:lnTo>
                  <a:lnTo>
                    <a:pt x="416" y="136"/>
                  </a:lnTo>
                  <a:lnTo>
                    <a:pt x="408" y="160"/>
                  </a:lnTo>
                  <a:lnTo>
                    <a:pt x="360" y="128"/>
                  </a:lnTo>
                  <a:lnTo>
                    <a:pt x="360" y="88"/>
                  </a:lnTo>
                  <a:lnTo>
                    <a:pt x="344" y="96"/>
                  </a:lnTo>
                  <a:lnTo>
                    <a:pt x="352" y="128"/>
                  </a:lnTo>
                  <a:lnTo>
                    <a:pt x="328" y="128"/>
                  </a:lnTo>
                  <a:lnTo>
                    <a:pt x="312" y="104"/>
                  </a:lnTo>
                  <a:lnTo>
                    <a:pt x="296" y="104"/>
                  </a:lnTo>
                  <a:lnTo>
                    <a:pt x="248" y="56"/>
                  </a:lnTo>
                  <a:lnTo>
                    <a:pt x="216" y="72"/>
                  </a:lnTo>
                  <a:lnTo>
                    <a:pt x="216" y="56"/>
                  </a:lnTo>
                  <a:lnTo>
                    <a:pt x="160" y="64"/>
                  </a:lnTo>
                  <a:lnTo>
                    <a:pt x="120" y="40"/>
                  </a:lnTo>
                  <a:lnTo>
                    <a:pt x="120" y="0"/>
                  </a:lnTo>
                  <a:lnTo>
                    <a:pt x="104" y="8"/>
                  </a:lnTo>
                  <a:lnTo>
                    <a:pt x="64" y="8"/>
                  </a:lnTo>
                  <a:lnTo>
                    <a:pt x="72" y="56"/>
                  </a:lnTo>
                  <a:lnTo>
                    <a:pt x="48" y="56"/>
                  </a:lnTo>
                  <a:lnTo>
                    <a:pt x="8" y="32"/>
                  </a:lnTo>
                  <a:lnTo>
                    <a:pt x="0" y="56"/>
                  </a:lnTo>
                  <a:lnTo>
                    <a:pt x="32" y="88"/>
                  </a:lnTo>
                  <a:lnTo>
                    <a:pt x="24" y="120"/>
                  </a:lnTo>
                  <a:lnTo>
                    <a:pt x="48" y="160"/>
                  </a:lnTo>
                  <a:lnTo>
                    <a:pt x="88" y="136"/>
                  </a:lnTo>
                  <a:lnTo>
                    <a:pt x="112" y="184"/>
                  </a:lnTo>
                  <a:lnTo>
                    <a:pt x="112" y="224"/>
                  </a:lnTo>
                  <a:lnTo>
                    <a:pt x="152" y="224"/>
                  </a:lnTo>
                  <a:lnTo>
                    <a:pt x="168" y="264"/>
                  </a:lnTo>
                  <a:lnTo>
                    <a:pt x="176" y="232"/>
                  </a:lnTo>
                  <a:lnTo>
                    <a:pt x="208" y="280"/>
                  </a:lnTo>
                  <a:lnTo>
                    <a:pt x="232" y="320"/>
                  </a:lnTo>
                  <a:lnTo>
                    <a:pt x="232" y="344"/>
                  </a:lnTo>
                  <a:lnTo>
                    <a:pt x="264" y="400"/>
                  </a:lnTo>
                  <a:lnTo>
                    <a:pt x="288" y="376"/>
                  </a:lnTo>
                  <a:lnTo>
                    <a:pt x="304" y="328"/>
                  </a:lnTo>
                  <a:lnTo>
                    <a:pt x="320" y="320"/>
                  </a:lnTo>
                  <a:lnTo>
                    <a:pt x="336" y="328"/>
                  </a:lnTo>
                  <a:lnTo>
                    <a:pt x="328" y="344"/>
                  </a:lnTo>
                  <a:lnTo>
                    <a:pt x="376" y="344"/>
                  </a:lnTo>
                  <a:lnTo>
                    <a:pt x="392" y="328"/>
                  </a:lnTo>
                  <a:lnTo>
                    <a:pt x="392" y="312"/>
                  </a:lnTo>
                  <a:lnTo>
                    <a:pt x="384" y="296"/>
                  </a:lnTo>
                  <a:lnTo>
                    <a:pt x="432" y="272"/>
                  </a:lnTo>
                  <a:lnTo>
                    <a:pt x="440" y="264"/>
                  </a:lnTo>
                  <a:lnTo>
                    <a:pt x="440" y="248"/>
                  </a:lnTo>
                  <a:lnTo>
                    <a:pt x="456" y="240"/>
                  </a:lnTo>
                  <a:lnTo>
                    <a:pt x="456" y="192"/>
                  </a:lnTo>
                  <a:lnTo>
                    <a:pt x="472" y="192"/>
                  </a:lnTo>
                  <a:lnTo>
                    <a:pt x="480" y="216"/>
                  </a:lnTo>
                  <a:lnTo>
                    <a:pt x="504" y="232"/>
                  </a:lnTo>
                  <a:lnTo>
                    <a:pt x="512" y="224"/>
                  </a:lnTo>
                  <a:lnTo>
                    <a:pt x="504" y="208"/>
                  </a:lnTo>
                  <a:lnTo>
                    <a:pt x="504" y="192"/>
                  </a:lnTo>
                  <a:lnTo>
                    <a:pt x="528" y="184"/>
                  </a:lnTo>
                  <a:lnTo>
                    <a:pt x="528" y="144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100">
                <a:solidFill>
                  <a:prstClr val="black"/>
                </a:solidFill>
              </a:endParaRPr>
            </a:p>
          </p:txBody>
        </p:sp>
        <p:sp>
          <p:nvSpPr>
            <p:cNvPr id="51" name="Freeform 9"/>
            <p:cNvSpPr/>
            <p:nvPr/>
          </p:nvSpPr>
          <p:spPr bwMode="gray">
            <a:xfrm>
              <a:off x="5970258" y="2743112"/>
              <a:ext cx="722254" cy="746291"/>
            </a:xfrm>
            <a:custGeom>
              <a:gdLst>
                <a:gd fmla="*/ 2147483646 w 377" name="T0"/>
                <a:gd fmla="*/ 2147483646 h 393" name="T1"/>
                <a:gd fmla="*/ 2147483646 w 377" name="T2"/>
                <a:gd fmla="*/ 2147483646 h 393" name="T3"/>
                <a:gd fmla="*/ 2147483646 w 377" name="T4"/>
                <a:gd fmla="*/ 2147483646 h 393" name="T5"/>
                <a:gd fmla="*/ 2147483646 w 377" name="T6"/>
                <a:gd fmla="*/ 2147483646 h 393" name="T7"/>
                <a:gd fmla="*/ 2147483646 w 377" name="T8"/>
                <a:gd fmla="*/ 2147483646 h 393" name="T9"/>
                <a:gd fmla="*/ 2147483646 w 377" name="T10"/>
                <a:gd fmla="*/ 2147483646 h 393" name="T11"/>
                <a:gd fmla="*/ 2147483646 w 377" name="T12"/>
                <a:gd fmla="*/ 0 h 393" name="T13"/>
                <a:gd fmla="*/ 2147483646 w 377" name="T14"/>
                <a:gd fmla="*/ 0 h 393" name="T15"/>
                <a:gd fmla="*/ 2147483646 w 377" name="T16"/>
                <a:gd fmla="*/ 2147483646 h 393" name="T17"/>
                <a:gd fmla="*/ 2147483646 w 377" name="T18"/>
                <a:gd fmla="*/ 2147483646 h 393" name="T19"/>
                <a:gd fmla="*/ 2147483646 w 377" name="T20"/>
                <a:gd fmla="*/ 2147483646 h 393" name="T21"/>
                <a:gd fmla="*/ 2147483646 w 377" name="T22"/>
                <a:gd fmla="*/ 2147483646 h 393" name="T23"/>
                <a:gd fmla="*/ 2147483646 w 377" name="T24"/>
                <a:gd fmla="*/ 2147483646 h 393" name="T25"/>
                <a:gd fmla="*/ 2147483646 w 377" name="T26"/>
                <a:gd fmla="*/ 2147483646 h 393" name="T27"/>
                <a:gd fmla="*/ 2147483646 w 377" name="T28"/>
                <a:gd fmla="*/ 2147483646 h 393" name="T29"/>
                <a:gd fmla="*/ 2147483646 w 377" name="T30"/>
                <a:gd fmla="*/ 2147483646 h 393" name="T31"/>
                <a:gd fmla="*/ 2147483646 w 377" name="T32"/>
                <a:gd fmla="*/ 2147483646 h 393" name="T33"/>
                <a:gd fmla="*/ 2147483646 w 377" name="T34"/>
                <a:gd fmla="*/ 2147483646 h 393" name="T35"/>
                <a:gd fmla="*/ 2147483646 w 377" name="T36"/>
                <a:gd fmla="*/ 2147483646 h 393" name="T37"/>
                <a:gd fmla="*/ 0 w 377" name="T38"/>
                <a:gd fmla="*/ 2147483646 h 393" name="T39"/>
                <a:gd fmla="*/ 2147483646 w 377" name="T40"/>
                <a:gd fmla="*/ 2147483646 h 393" name="T41"/>
                <a:gd fmla="*/ 2147483646 w 377" name="T42"/>
                <a:gd fmla="*/ 2147483646 h 393" name="T43"/>
                <a:gd fmla="*/ 2147483646 w 377" name="T44"/>
                <a:gd fmla="*/ 2147483646 h 393" name="T45"/>
                <a:gd fmla="*/ 2147483646 w 377" name="T46"/>
                <a:gd fmla="*/ 2147483646 h 393" name="T47"/>
                <a:gd fmla="*/ 2147483646 w 377" name="T48"/>
                <a:gd fmla="*/ 2147483646 h 393" name="T49"/>
                <a:gd fmla="*/ 2147483646 w 377" name="T50"/>
                <a:gd fmla="*/ 2147483646 h 393" name="T51"/>
                <a:gd fmla="*/ 2147483646 w 377" name="T52"/>
                <a:gd fmla="*/ 2147483646 h 393" name="T53"/>
                <a:gd fmla="*/ 2147483646 w 377" name="T54"/>
                <a:gd fmla="*/ 2147483646 h 393" name="T55"/>
                <a:gd fmla="*/ 2147483646 w 377" name="T56"/>
                <a:gd fmla="*/ 2147483646 h 393" name="T57"/>
                <a:gd fmla="*/ 2147483646 w 377" name="T58"/>
                <a:gd fmla="*/ 2147483646 h 393" name="T59"/>
                <a:gd fmla="*/ 2147483646 w 377" name="T60"/>
                <a:gd fmla="*/ 2147483646 h 393" name="T61"/>
                <a:gd fmla="*/ 2147483646 w 377" name="T62"/>
                <a:gd fmla="*/ 2147483646 h 393" name="T63"/>
                <a:gd fmla="*/ 2147483646 w 377" name="T64"/>
                <a:gd fmla="*/ 2147483646 h 393" name="T65"/>
                <a:gd fmla="*/ 2147483646 w 377" name="T66"/>
                <a:gd fmla="*/ 2147483646 h 393" name="T67"/>
                <a:gd fmla="*/ 2147483646 w 377" name="T68"/>
                <a:gd fmla="*/ 2147483646 h 393" name="T69"/>
                <a:gd fmla="*/ 2147483646 w 377" name="T70"/>
                <a:gd fmla="*/ 2147483646 h 393" name="T71"/>
                <a:gd fmla="*/ 2147483646 w 377" name="T72"/>
                <a:gd fmla="*/ 2147483646 h 393" name="T73"/>
                <a:gd fmla="*/ 2147483646 w 377" name="T74"/>
                <a:gd fmla="*/ 2147483646 h 393" name="T75"/>
                <a:gd fmla="*/ 2147483646 w 377" name="T76"/>
                <a:gd fmla="*/ 2147483646 h 393" name="T77"/>
                <a:gd fmla="*/ 2147483646 w 377" name="T78"/>
                <a:gd fmla="*/ 2147483646 h 393" name="T79"/>
                <a:gd fmla="*/ 2147483646 w 377" name="T80"/>
                <a:gd fmla="*/ 2147483646 h 393" name="T81"/>
                <a:gd fmla="*/ 2147483646 w 377" name="T82"/>
                <a:gd fmla="*/ 2147483646 h 393" name="T83"/>
                <a:gd fmla="*/ 2147483646 w 377" name="T84"/>
                <a:gd fmla="*/ 2147483646 h 393" name="T85"/>
                <a:gd fmla="*/ 2147483646 w 377" name="T86"/>
                <a:gd fmla="*/ 2147483646 h 393" name="T87"/>
                <a:gd fmla="*/ 2147483646 w 377" name="T88"/>
                <a:gd fmla="*/ 2147483646 h 393" name="T89"/>
                <a:gd fmla="*/ 2147483646 w 377" name="T90"/>
                <a:gd fmla="*/ 2147483646 h 393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</a:gdLst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b="b" l="0" r="r" t="0"/>
              <a:pathLst>
                <a:path h="393" w="377">
                  <a:moveTo>
                    <a:pt x="376" y="176"/>
                  </a:moveTo>
                  <a:lnTo>
                    <a:pt x="336" y="120"/>
                  </a:lnTo>
                  <a:lnTo>
                    <a:pt x="344" y="96"/>
                  </a:lnTo>
                  <a:lnTo>
                    <a:pt x="312" y="40"/>
                  </a:lnTo>
                  <a:lnTo>
                    <a:pt x="288" y="8"/>
                  </a:lnTo>
                  <a:lnTo>
                    <a:pt x="280" y="40"/>
                  </a:lnTo>
                  <a:lnTo>
                    <a:pt x="264" y="0"/>
                  </a:lnTo>
                  <a:lnTo>
                    <a:pt x="232" y="0"/>
                  </a:lnTo>
                  <a:lnTo>
                    <a:pt x="240" y="24"/>
                  </a:lnTo>
                  <a:lnTo>
                    <a:pt x="200" y="56"/>
                  </a:lnTo>
                  <a:lnTo>
                    <a:pt x="176" y="56"/>
                  </a:lnTo>
                  <a:lnTo>
                    <a:pt x="48" y="144"/>
                  </a:lnTo>
                  <a:lnTo>
                    <a:pt x="24" y="112"/>
                  </a:lnTo>
                  <a:lnTo>
                    <a:pt x="8" y="112"/>
                  </a:lnTo>
                  <a:lnTo>
                    <a:pt x="16" y="136"/>
                  </a:lnTo>
                  <a:lnTo>
                    <a:pt x="16" y="160"/>
                  </a:lnTo>
                  <a:lnTo>
                    <a:pt x="24" y="184"/>
                  </a:lnTo>
                  <a:lnTo>
                    <a:pt x="8" y="184"/>
                  </a:lnTo>
                  <a:lnTo>
                    <a:pt x="8" y="216"/>
                  </a:lnTo>
                  <a:lnTo>
                    <a:pt x="0" y="232"/>
                  </a:lnTo>
                  <a:lnTo>
                    <a:pt x="32" y="240"/>
                  </a:lnTo>
                  <a:lnTo>
                    <a:pt x="64" y="296"/>
                  </a:lnTo>
                  <a:lnTo>
                    <a:pt x="104" y="240"/>
                  </a:lnTo>
                  <a:lnTo>
                    <a:pt x="120" y="208"/>
                  </a:lnTo>
                  <a:lnTo>
                    <a:pt x="160" y="200"/>
                  </a:lnTo>
                  <a:lnTo>
                    <a:pt x="184" y="216"/>
                  </a:lnTo>
                  <a:lnTo>
                    <a:pt x="184" y="224"/>
                  </a:lnTo>
                  <a:lnTo>
                    <a:pt x="192" y="224"/>
                  </a:lnTo>
                  <a:lnTo>
                    <a:pt x="168" y="280"/>
                  </a:lnTo>
                  <a:lnTo>
                    <a:pt x="152" y="280"/>
                  </a:lnTo>
                  <a:lnTo>
                    <a:pt x="160" y="312"/>
                  </a:lnTo>
                  <a:lnTo>
                    <a:pt x="152" y="320"/>
                  </a:lnTo>
                  <a:lnTo>
                    <a:pt x="168" y="320"/>
                  </a:lnTo>
                  <a:lnTo>
                    <a:pt x="136" y="376"/>
                  </a:lnTo>
                  <a:lnTo>
                    <a:pt x="144" y="392"/>
                  </a:lnTo>
                  <a:lnTo>
                    <a:pt x="160" y="376"/>
                  </a:lnTo>
                  <a:lnTo>
                    <a:pt x="168" y="352"/>
                  </a:lnTo>
                  <a:lnTo>
                    <a:pt x="184" y="352"/>
                  </a:lnTo>
                  <a:lnTo>
                    <a:pt x="200" y="336"/>
                  </a:lnTo>
                  <a:lnTo>
                    <a:pt x="200" y="312"/>
                  </a:lnTo>
                  <a:lnTo>
                    <a:pt x="256" y="280"/>
                  </a:lnTo>
                  <a:lnTo>
                    <a:pt x="304" y="264"/>
                  </a:lnTo>
                  <a:lnTo>
                    <a:pt x="312" y="224"/>
                  </a:lnTo>
                  <a:lnTo>
                    <a:pt x="344" y="200"/>
                  </a:lnTo>
                  <a:lnTo>
                    <a:pt x="368" y="192"/>
                  </a:lnTo>
                  <a:lnTo>
                    <a:pt x="376" y="176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100">
                <a:solidFill>
                  <a:prstClr val="black"/>
                </a:solidFill>
              </a:endParaRPr>
            </a:p>
          </p:txBody>
        </p:sp>
        <p:sp>
          <p:nvSpPr>
            <p:cNvPr id="52" name="Freeform 10"/>
            <p:cNvSpPr/>
            <p:nvPr/>
          </p:nvSpPr>
          <p:spPr bwMode="gray">
            <a:xfrm>
              <a:off x="5420195" y="2912183"/>
              <a:ext cx="674426" cy="1016116"/>
            </a:xfrm>
            <a:custGeom>
              <a:gdLst>
                <a:gd fmla="*/ 2147483646 w 353" name="T0"/>
                <a:gd fmla="*/ 2147483646 h 537" name="T1"/>
                <a:gd fmla="*/ 2147483646 w 353" name="T2"/>
                <a:gd fmla="*/ 2147483646 h 537" name="T3"/>
                <a:gd fmla="*/ 2147483646 w 353" name="T4"/>
                <a:gd fmla="*/ 2147483646 h 537" name="T5"/>
                <a:gd fmla="*/ 2147483646 w 353" name="T6"/>
                <a:gd fmla="*/ 0 h 537" name="T7"/>
                <a:gd fmla="*/ 2147483646 w 353" name="T8"/>
                <a:gd fmla="*/ 2147483646 h 537" name="T9"/>
                <a:gd fmla="*/ 2147483646 w 353" name="T10"/>
                <a:gd fmla="*/ 2147483646 h 537" name="T11"/>
                <a:gd fmla="*/ 2147483646 w 353" name="T12"/>
                <a:gd fmla="*/ 2147483646 h 537" name="T13"/>
                <a:gd fmla="*/ 2147483646 w 353" name="T14"/>
                <a:gd fmla="*/ 2147483646 h 537" name="T15"/>
                <a:gd fmla="*/ 2147483646 w 353" name="T16"/>
                <a:gd fmla="*/ 2147483646 h 537" name="T17"/>
                <a:gd fmla="*/ 2147483646 w 353" name="T18"/>
                <a:gd fmla="*/ 2147483646 h 537" name="T19"/>
                <a:gd fmla="*/ 2147483646 w 353" name="T20"/>
                <a:gd fmla="*/ 2147483646 h 537" name="T21"/>
                <a:gd fmla="*/ 2147483646 w 353" name="T22"/>
                <a:gd fmla="*/ 2147483646 h 537" name="T23"/>
                <a:gd fmla="*/ 2147483646 w 353" name="T24"/>
                <a:gd fmla="*/ 2147483646 h 537" name="T25"/>
                <a:gd fmla="*/ 2147483646 w 353" name="T26"/>
                <a:gd fmla="*/ 2147483646 h 537" name="T27"/>
                <a:gd fmla="*/ 2147483646 w 353" name="T28"/>
                <a:gd fmla="*/ 2147483646 h 537" name="T29"/>
                <a:gd fmla="*/ 2147483646 w 353" name="T30"/>
                <a:gd fmla="*/ 2147483646 h 537" name="T31"/>
                <a:gd fmla="*/ 2147483646 w 353" name="T32"/>
                <a:gd fmla="*/ 2147483646 h 537" name="T33"/>
                <a:gd fmla="*/ 2147483646 w 353" name="T34"/>
                <a:gd fmla="*/ 2147483646 h 537" name="T35"/>
                <a:gd fmla="*/ 2147483646 w 353" name="T36"/>
                <a:gd fmla="*/ 2147483646 h 537" name="T37"/>
                <a:gd fmla="*/ 2147483646 w 353" name="T38"/>
                <a:gd fmla="*/ 2147483646 h 537" name="T39"/>
                <a:gd fmla="*/ 2147483646 w 353" name="T40"/>
                <a:gd fmla="*/ 2147483646 h 537" name="T41"/>
                <a:gd fmla="*/ 2147483646 w 353" name="T42"/>
                <a:gd fmla="*/ 2147483646 h 537" name="T43"/>
                <a:gd fmla="*/ 2147483646 w 353" name="T44"/>
                <a:gd fmla="*/ 2147483646 h 537" name="T45"/>
                <a:gd fmla="*/ 2147483646 w 353" name="T46"/>
                <a:gd fmla="*/ 2147483646 h 537" name="T47"/>
                <a:gd fmla="*/ 2147483646 w 353" name="T48"/>
                <a:gd fmla="*/ 2147483646 h 537" name="T49"/>
                <a:gd fmla="*/ 2147483646 w 353" name="T50"/>
                <a:gd fmla="*/ 2147483646 h 537" name="T51"/>
                <a:gd fmla="*/ 2147483646 w 353" name="T52"/>
                <a:gd fmla="*/ 2147483646 h 537" name="T53"/>
                <a:gd fmla="*/ 2147483646 w 353" name="T54"/>
                <a:gd fmla="*/ 2147483646 h 537" name="T55"/>
                <a:gd fmla="*/ 2147483646 w 353" name="T56"/>
                <a:gd fmla="*/ 2147483646 h 537" name="T57"/>
                <a:gd fmla="*/ 2147483646 w 353" name="T58"/>
                <a:gd fmla="*/ 2147483646 h 537" name="T59"/>
                <a:gd fmla="*/ 2147483646 w 353" name="T60"/>
                <a:gd fmla="*/ 2147483646 h 537" name="T61"/>
                <a:gd fmla="*/ 2147483646 w 353" name="T62"/>
                <a:gd fmla="*/ 2147483646 h 537" name="T63"/>
                <a:gd fmla="*/ 2147483646 w 353" name="T64"/>
                <a:gd fmla="*/ 2147483646 h 537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b" l="0" r="r" t="0"/>
              <a:pathLst>
                <a:path h="537" w="353">
                  <a:moveTo>
                    <a:pt x="352" y="208"/>
                  </a:moveTo>
                  <a:lnTo>
                    <a:pt x="320" y="160"/>
                  </a:lnTo>
                  <a:lnTo>
                    <a:pt x="288" y="152"/>
                  </a:lnTo>
                  <a:lnTo>
                    <a:pt x="296" y="96"/>
                  </a:lnTo>
                  <a:lnTo>
                    <a:pt x="264" y="104"/>
                  </a:lnTo>
                  <a:lnTo>
                    <a:pt x="248" y="88"/>
                  </a:lnTo>
                  <a:lnTo>
                    <a:pt x="248" y="48"/>
                  </a:lnTo>
                  <a:lnTo>
                    <a:pt x="224" y="0"/>
                  </a:lnTo>
                  <a:lnTo>
                    <a:pt x="176" y="24"/>
                  </a:lnTo>
                  <a:lnTo>
                    <a:pt x="176" y="64"/>
                  </a:lnTo>
                  <a:lnTo>
                    <a:pt x="144" y="56"/>
                  </a:lnTo>
                  <a:lnTo>
                    <a:pt x="136" y="80"/>
                  </a:lnTo>
                  <a:lnTo>
                    <a:pt x="112" y="72"/>
                  </a:lnTo>
                  <a:lnTo>
                    <a:pt x="80" y="104"/>
                  </a:lnTo>
                  <a:lnTo>
                    <a:pt x="56" y="56"/>
                  </a:lnTo>
                  <a:lnTo>
                    <a:pt x="32" y="72"/>
                  </a:lnTo>
                  <a:lnTo>
                    <a:pt x="24" y="112"/>
                  </a:lnTo>
                  <a:lnTo>
                    <a:pt x="8" y="120"/>
                  </a:lnTo>
                  <a:lnTo>
                    <a:pt x="32" y="184"/>
                  </a:lnTo>
                  <a:lnTo>
                    <a:pt x="56" y="200"/>
                  </a:lnTo>
                  <a:lnTo>
                    <a:pt x="32" y="216"/>
                  </a:lnTo>
                  <a:lnTo>
                    <a:pt x="24" y="232"/>
                  </a:lnTo>
                  <a:lnTo>
                    <a:pt x="56" y="232"/>
                  </a:lnTo>
                  <a:lnTo>
                    <a:pt x="64" y="272"/>
                  </a:lnTo>
                  <a:lnTo>
                    <a:pt x="48" y="304"/>
                  </a:lnTo>
                  <a:lnTo>
                    <a:pt x="32" y="288"/>
                  </a:lnTo>
                  <a:lnTo>
                    <a:pt x="16" y="304"/>
                  </a:lnTo>
                  <a:lnTo>
                    <a:pt x="16" y="328"/>
                  </a:lnTo>
                  <a:lnTo>
                    <a:pt x="0" y="344"/>
                  </a:lnTo>
                  <a:lnTo>
                    <a:pt x="32" y="400"/>
                  </a:lnTo>
                  <a:lnTo>
                    <a:pt x="8" y="488"/>
                  </a:lnTo>
                  <a:lnTo>
                    <a:pt x="24" y="512"/>
                  </a:lnTo>
                  <a:lnTo>
                    <a:pt x="72" y="512"/>
                  </a:lnTo>
                  <a:lnTo>
                    <a:pt x="88" y="528"/>
                  </a:lnTo>
                  <a:lnTo>
                    <a:pt x="128" y="536"/>
                  </a:lnTo>
                  <a:lnTo>
                    <a:pt x="112" y="512"/>
                  </a:lnTo>
                  <a:lnTo>
                    <a:pt x="120" y="480"/>
                  </a:lnTo>
                  <a:lnTo>
                    <a:pt x="152" y="424"/>
                  </a:lnTo>
                  <a:lnTo>
                    <a:pt x="192" y="384"/>
                  </a:lnTo>
                  <a:lnTo>
                    <a:pt x="232" y="376"/>
                  </a:lnTo>
                  <a:lnTo>
                    <a:pt x="248" y="360"/>
                  </a:lnTo>
                  <a:lnTo>
                    <a:pt x="240" y="344"/>
                  </a:lnTo>
                  <a:lnTo>
                    <a:pt x="224" y="312"/>
                  </a:lnTo>
                  <a:lnTo>
                    <a:pt x="192" y="320"/>
                  </a:lnTo>
                  <a:lnTo>
                    <a:pt x="176" y="312"/>
                  </a:lnTo>
                  <a:lnTo>
                    <a:pt x="184" y="288"/>
                  </a:lnTo>
                  <a:lnTo>
                    <a:pt x="184" y="248"/>
                  </a:lnTo>
                  <a:lnTo>
                    <a:pt x="160" y="264"/>
                  </a:lnTo>
                  <a:lnTo>
                    <a:pt x="128" y="256"/>
                  </a:lnTo>
                  <a:lnTo>
                    <a:pt x="104" y="256"/>
                  </a:lnTo>
                  <a:lnTo>
                    <a:pt x="104" y="224"/>
                  </a:lnTo>
                  <a:lnTo>
                    <a:pt x="136" y="168"/>
                  </a:lnTo>
                  <a:lnTo>
                    <a:pt x="152" y="168"/>
                  </a:lnTo>
                  <a:lnTo>
                    <a:pt x="160" y="136"/>
                  </a:lnTo>
                  <a:lnTo>
                    <a:pt x="176" y="136"/>
                  </a:lnTo>
                  <a:lnTo>
                    <a:pt x="192" y="152"/>
                  </a:lnTo>
                  <a:lnTo>
                    <a:pt x="216" y="152"/>
                  </a:lnTo>
                  <a:lnTo>
                    <a:pt x="208" y="184"/>
                  </a:lnTo>
                  <a:lnTo>
                    <a:pt x="208" y="200"/>
                  </a:lnTo>
                  <a:lnTo>
                    <a:pt x="224" y="200"/>
                  </a:lnTo>
                  <a:lnTo>
                    <a:pt x="224" y="232"/>
                  </a:lnTo>
                  <a:lnTo>
                    <a:pt x="256" y="256"/>
                  </a:lnTo>
                  <a:lnTo>
                    <a:pt x="264" y="280"/>
                  </a:lnTo>
                  <a:lnTo>
                    <a:pt x="272" y="288"/>
                  </a:lnTo>
                  <a:lnTo>
                    <a:pt x="312" y="256"/>
                  </a:lnTo>
                  <a:lnTo>
                    <a:pt x="328" y="216"/>
                  </a:lnTo>
                  <a:lnTo>
                    <a:pt x="352" y="208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100">
                <a:solidFill>
                  <a:prstClr val="black"/>
                </a:solidFill>
              </a:endParaRPr>
            </a:p>
          </p:txBody>
        </p:sp>
        <p:sp>
          <p:nvSpPr>
            <p:cNvPr id="53" name="Freeform 14"/>
            <p:cNvSpPr/>
            <p:nvPr/>
          </p:nvSpPr>
          <p:spPr bwMode="gray">
            <a:xfrm>
              <a:off x="5601956" y="3578210"/>
              <a:ext cx="830672" cy="548190"/>
            </a:xfrm>
            <a:custGeom>
              <a:gdLst>
                <a:gd fmla="*/ 2147483646 w 433" name="T0"/>
                <a:gd fmla="*/ 2147483646 h 289" name="T1"/>
                <a:gd fmla="*/ 2147483646 w 433" name="T2"/>
                <a:gd fmla="*/ 2147483646 h 289" name="T3"/>
                <a:gd fmla="*/ 2147483646 w 433" name="T4"/>
                <a:gd fmla="*/ 2147483646 h 289" name="T5"/>
                <a:gd fmla="*/ 2147483646 w 433" name="T6"/>
                <a:gd fmla="*/ 2147483646 h 289" name="T7"/>
                <a:gd fmla="*/ 2147483646 w 433" name="T8"/>
                <a:gd fmla="*/ 2147483646 h 289" name="T9"/>
                <a:gd fmla="*/ 2147483646 w 433" name="T10"/>
                <a:gd fmla="*/ 2147483646 h 289" name="T11"/>
                <a:gd fmla="*/ 2147483646 w 433" name="T12"/>
                <a:gd fmla="*/ 2147483646 h 289" name="T13"/>
                <a:gd fmla="*/ 2147483646 w 433" name="T14"/>
                <a:gd fmla="*/ 2147483646 h 289" name="T15"/>
                <a:gd fmla="*/ 2147483646 w 433" name="T16"/>
                <a:gd fmla="*/ 2147483646 h 289" name="T17"/>
                <a:gd fmla="*/ 2147483646 w 433" name="T18"/>
                <a:gd fmla="*/ 2147483646 h 289" name="T19"/>
                <a:gd fmla="*/ 0 w 433" name="T20"/>
                <a:gd fmla="*/ 2147483646 h 289" name="T21"/>
                <a:gd fmla="*/ 2147483646 w 433" name="T22"/>
                <a:gd fmla="*/ 2147483646 h 289" name="T23"/>
                <a:gd fmla="*/ 2147483646 w 433" name="T24"/>
                <a:gd fmla="*/ 2147483646 h 289" name="T25"/>
                <a:gd fmla="*/ 2147483646 w 433" name="T26"/>
                <a:gd fmla="*/ 2147483646 h 289" name="T27"/>
                <a:gd fmla="*/ 2147483646 w 433" name="T28"/>
                <a:gd fmla="*/ 2147483646 h 289" name="T29"/>
                <a:gd fmla="*/ 2147483646 w 433" name="T30"/>
                <a:gd fmla="*/ 2147483646 h 289" name="T31"/>
                <a:gd fmla="*/ 2147483646 w 433" name="T32"/>
                <a:gd fmla="*/ 2147483646 h 289" name="T33"/>
                <a:gd fmla="*/ 2147483646 w 433" name="T34"/>
                <a:gd fmla="*/ 2147483646 h 289" name="T35"/>
                <a:gd fmla="*/ 2147483646 w 433" name="T36"/>
                <a:gd fmla="*/ 2147483646 h 289" name="T37"/>
                <a:gd fmla="*/ 2147483646 w 433" name="T38"/>
                <a:gd fmla="*/ 2147483646 h 289" name="T39"/>
                <a:gd fmla="*/ 2147483646 w 433" name="T40"/>
                <a:gd fmla="*/ 2147483646 h 289" name="T41"/>
                <a:gd fmla="*/ 2147483646 w 433" name="T42"/>
                <a:gd fmla="*/ 2147483646 h 289" name="T43"/>
                <a:gd fmla="*/ 2147483646 w 433" name="T44"/>
                <a:gd fmla="*/ 2147483646 h 289" name="T45"/>
                <a:gd fmla="*/ 2147483646 w 433" name="T46"/>
                <a:gd fmla="*/ 2147483646 h 289" name="T47"/>
                <a:gd fmla="*/ 2147483646 w 433" name="T48"/>
                <a:gd fmla="*/ 2147483646 h 289" name="T49"/>
                <a:gd fmla="*/ 2147483646 w 433" name="T50"/>
                <a:gd fmla="*/ 2147483646 h 289" name="T51"/>
                <a:gd fmla="*/ 2147483646 w 433" name="T52"/>
                <a:gd fmla="*/ 2147483646 h 289" name="T53"/>
                <a:gd fmla="*/ 2147483646 w 433" name="T54"/>
                <a:gd fmla="*/ 2147483646 h 289" name="T55"/>
                <a:gd fmla="*/ 2147483646 w 433" name="T56"/>
                <a:gd fmla="*/ 2147483646 h 289" name="T57"/>
                <a:gd fmla="*/ 2147483646 w 433" name="T58"/>
                <a:gd fmla="*/ 2147483646 h 289" name="T59"/>
                <a:gd fmla="*/ 2147483646 w 433" name="T60"/>
                <a:gd fmla="*/ 2147483646 h 289" name="T61"/>
                <a:gd fmla="*/ 2147483646 w 433" name="T62"/>
                <a:gd fmla="*/ 2147483646 h 289" name="T63"/>
                <a:gd fmla="*/ 2147483646 w 433" name="T64"/>
                <a:gd fmla="*/ 2147483646 h 289" name="T65"/>
                <a:gd fmla="*/ 2147483646 w 433" name="T66"/>
                <a:gd fmla="*/ 2147483646 h 289" name="T67"/>
                <a:gd fmla="*/ 2147483646 w 433" name="T68"/>
                <a:gd fmla="*/ 2147483646 h 289" name="T69"/>
                <a:gd fmla="*/ 2147483646 w 433" name="T70"/>
                <a:gd fmla="*/ 2147483646 h 289" name="T71"/>
                <a:gd fmla="*/ 2147483646 w 433" name="T72"/>
                <a:gd fmla="*/ 2147483646 h 289" name="T73"/>
                <a:gd fmla="*/ 2147483646 w 433" name="T74"/>
                <a:gd fmla="*/ 2147483646 h 289" name="T75"/>
                <a:gd fmla="*/ 2147483646 w 433" name="T76"/>
                <a:gd fmla="*/ 2147483646 h 289" name="T77"/>
                <a:gd fmla="*/ 2147483646 w 433" name="T78"/>
                <a:gd fmla="*/ 0 h 289" name="T79"/>
                <a:gd fmla="*/ 2147483646 w 433" name="T80"/>
                <a:gd fmla="*/ 2147483646 h 289" name="T81"/>
                <a:gd fmla="*/ 2147483646 w 433" name="T82"/>
                <a:gd fmla="*/ 2147483646 h 289" name="T83"/>
                <a:gd fmla="*/ 2147483646 w 433" name="T84"/>
                <a:gd fmla="*/ 2147483646 h 289" name="T85"/>
                <a:gd fmla="*/ 2147483646 w 433" name="T86"/>
                <a:gd fmla="*/ 2147483646 h 289" name="T87"/>
                <a:gd fmla="*/ 2147483646 w 433" name="T88"/>
                <a:gd fmla="*/ 2147483646 h 289" name="T89"/>
                <a:gd fmla="*/ 2147483646 w 433" name="T90"/>
                <a:gd fmla="*/ 2147483646 h 289" name="T91"/>
                <a:gd fmla="*/ 2147483646 w 433" name="T92"/>
                <a:gd fmla="*/ 0 h 289" name="T93"/>
                <a:gd fmla="*/ 2147483646 w 433" name="T94"/>
                <a:gd fmla="*/ 0 h 289" name="T95"/>
                <a:gd fmla="*/ 2147483646 w 433" name="T96"/>
                <a:gd fmla="*/ 0 h 289" name="T97"/>
                <a:gd fmla="*/ 2147483646 w 433" name="T98"/>
                <a:gd fmla="*/ 2147483646 h 289" name="T99"/>
                <a:gd fmla="*/ 2147483646 w 433" name="T100"/>
                <a:gd fmla="*/ 2147483646 h 289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</a:gdLst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b="b" l="0" r="r" t="0"/>
              <a:pathLst>
                <a:path h="289" w="432">
                  <a:moveTo>
                    <a:pt x="152" y="8"/>
                  </a:moveTo>
                  <a:lnTo>
                    <a:pt x="136" y="24"/>
                  </a:lnTo>
                  <a:lnTo>
                    <a:pt x="96" y="32"/>
                  </a:lnTo>
                  <a:lnTo>
                    <a:pt x="56" y="72"/>
                  </a:lnTo>
                  <a:lnTo>
                    <a:pt x="16" y="128"/>
                  </a:lnTo>
                  <a:lnTo>
                    <a:pt x="16" y="160"/>
                  </a:lnTo>
                  <a:lnTo>
                    <a:pt x="32" y="184"/>
                  </a:lnTo>
                  <a:lnTo>
                    <a:pt x="48" y="176"/>
                  </a:lnTo>
                  <a:lnTo>
                    <a:pt x="64" y="176"/>
                  </a:lnTo>
                  <a:lnTo>
                    <a:pt x="8" y="224"/>
                  </a:lnTo>
                  <a:lnTo>
                    <a:pt x="0" y="248"/>
                  </a:lnTo>
                  <a:lnTo>
                    <a:pt x="16" y="256"/>
                  </a:lnTo>
                  <a:lnTo>
                    <a:pt x="48" y="288"/>
                  </a:lnTo>
                  <a:lnTo>
                    <a:pt x="80" y="288"/>
                  </a:lnTo>
                  <a:lnTo>
                    <a:pt x="96" y="272"/>
                  </a:lnTo>
                  <a:lnTo>
                    <a:pt x="96" y="256"/>
                  </a:lnTo>
                  <a:lnTo>
                    <a:pt x="112" y="264"/>
                  </a:lnTo>
                  <a:lnTo>
                    <a:pt x="120" y="272"/>
                  </a:lnTo>
                  <a:lnTo>
                    <a:pt x="152" y="288"/>
                  </a:lnTo>
                  <a:lnTo>
                    <a:pt x="168" y="272"/>
                  </a:lnTo>
                  <a:lnTo>
                    <a:pt x="192" y="272"/>
                  </a:lnTo>
                  <a:lnTo>
                    <a:pt x="192" y="288"/>
                  </a:lnTo>
                  <a:lnTo>
                    <a:pt x="208" y="280"/>
                  </a:lnTo>
                  <a:lnTo>
                    <a:pt x="240" y="232"/>
                  </a:lnTo>
                  <a:lnTo>
                    <a:pt x="256" y="232"/>
                  </a:lnTo>
                  <a:lnTo>
                    <a:pt x="296" y="168"/>
                  </a:lnTo>
                  <a:lnTo>
                    <a:pt x="296" y="144"/>
                  </a:lnTo>
                  <a:lnTo>
                    <a:pt x="304" y="136"/>
                  </a:lnTo>
                  <a:lnTo>
                    <a:pt x="312" y="152"/>
                  </a:lnTo>
                  <a:lnTo>
                    <a:pt x="344" y="96"/>
                  </a:lnTo>
                  <a:lnTo>
                    <a:pt x="376" y="80"/>
                  </a:lnTo>
                  <a:lnTo>
                    <a:pt x="376" y="88"/>
                  </a:lnTo>
                  <a:lnTo>
                    <a:pt x="400" y="64"/>
                  </a:lnTo>
                  <a:lnTo>
                    <a:pt x="416" y="72"/>
                  </a:lnTo>
                  <a:lnTo>
                    <a:pt x="432" y="24"/>
                  </a:lnTo>
                  <a:lnTo>
                    <a:pt x="424" y="16"/>
                  </a:lnTo>
                  <a:lnTo>
                    <a:pt x="400" y="16"/>
                  </a:lnTo>
                  <a:lnTo>
                    <a:pt x="384" y="24"/>
                  </a:lnTo>
                  <a:lnTo>
                    <a:pt x="344" y="24"/>
                  </a:lnTo>
                  <a:lnTo>
                    <a:pt x="328" y="0"/>
                  </a:lnTo>
                  <a:lnTo>
                    <a:pt x="272" y="40"/>
                  </a:lnTo>
                  <a:lnTo>
                    <a:pt x="264" y="64"/>
                  </a:lnTo>
                  <a:lnTo>
                    <a:pt x="248" y="64"/>
                  </a:lnTo>
                  <a:lnTo>
                    <a:pt x="200" y="64"/>
                  </a:lnTo>
                  <a:lnTo>
                    <a:pt x="200" y="48"/>
                  </a:lnTo>
                  <a:lnTo>
                    <a:pt x="216" y="32"/>
                  </a:lnTo>
                  <a:lnTo>
                    <a:pt x="200" y="0"/>
                  </a:lnTo>
                  <a:lnTo>
                    <a:pt x="176" y="0"/>
                  </a:lnTo>
                  <a:lnTo>
                    <a:pt x="168" y="0"/>
                  </a:lnTo>
                  <a:lnTo>
                    <a:pt x="160" y="16"/>
                  </a:lnTo>
                  <a:lnTo>
                    <a:pt x="152" y="8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100">
                <a:solidFill>
                  <a:prstClr val="black"/>
                </a:solidFill>
              </a:endParaRPr>
            </a:p>
          </p:txBody>
        </p:sp>
        <p:sp>
          <p:nvSpPr>
            <p:cNvPr id="54" name="Freeform 18"/>
            <p:cNvSpPr/>
            <p:nvPr/>
          </p:nvSpPr>
          <p:spPr bwMode="gray">
            <a:xfrm>
              <a:off x="5801255" y="5016146"/>
              <a:ext cx="522957" cy="698475"/>
            </a:xfrm>
            <a:custGeom>
              <a:gdLst>
                <a:gd fmla="*/ 2147483646 w 273" name="T0"/>
                <a:gd fmla="*/ 2147483646 h 369" name="T1"/>
                <a:gd fmla="*/ 2147483646 w 273" name="T2"/>
                <a:gd fmla="*/ 2147483646 h 369" name="T3"/>
                <a:gd fmla="*/ 2147483646 w 273" name="T4"/>
                <a:gd fmla="*/ 2147483646 h 369" name="T5"/>
                <a:gd fmla="*/ 2147483646 w 273" name="T6"/>
                <a:gd fmla="*/ 2147483646 h 369" name="T7"/>
                <a:gd fmla="*/ 2147483646 w 273" name="T8"/>
                <a:gd fmla="*/ 2147483646 h 369" name="T9"/>
                <a:gd fmla="*/ 2147483646 w 273" name="T10"/>
                <a:gd fmla="*/ 2147483646 h 369" name="T11"/>
                <a:gd fmla="*/ 2147483646 w 273" name="T12"/>
                <a:gd fmla="*/ 2147483646 h 369" name="T13"/>
                <a:gd fmla="*/ 2147483646 w 273" name="T14"/>
                <a:gd fmla="*/ 2147483646 h 369" name="T15"/>
                <a:gd fmla="*/ 2147483646 w 273" name="T16"/>
                <a:gd fmla="*/ 2147483646 h 369" name="T17"/>
                <a:gd fmla="*/ 2147483646 w 273" name="T18"/>
                <a:gd fmla="*/ 2147483646 h 369" name="T19"/>
                <a:gd fmla="*/ 2147483646 w 273" name="T20"/>
                <a:gd fmla="*/ 2147483646 h 369" name="T21"/>
                <a:gd fmla="*/ 2147483646 w 273" name="T22"/>
                <a:gd fmla="*/ 2147483646 h 369" name="T23"/>
                <a:gd fmla="*/ 2147483646 w 273" name="T24"/>
                <a:gd fmla="*/ 0 h 369" name="T25"/>
                <a:gd fmla="*/ 2147483646 w 273" name="T26"/>
                <a:gd fmla="*/ 0 h 369" name="T27"/>
                <a:gd fmla="*/ 2147483646 w 273" name="T28"/>
                <a:gd fmla="*/ 2147483646 h 369" name="T29"/>
                <a:gd fmla="*/ 2147483646 w 273" name="T30"/>
                <a:gd fmla="*/ 2147483646 h 369" name="T31"/>
                <a:gd fmla="*/ 2147483646 w 273" name="T32"/>
                <a:gd fmla="*/ 2147483646 h 369" name="T33"/>
                <a:gd fmla="*/ 2147483646 w 273" name="T34"/>
                <a:gd fmla="*/ 2147483646 h 369" name="T35"/>
                <a:gd fmla="*/ 2147483646 w 273" name="T36"/>
                <a:gd fmla="*/ 2147483646 h 369" name="T37"/>
                <a:gd fmla="*/ 2147483646 w 273" name="T38"/>
                <a:gd fmla="*/ 2147483646 h 369" name="T39"/>
                <a:gd fmla="*/ 2147483646 w 273" name="T40"/>
                <a:gd fmla="*/ 2147483646 h 369" name="T41"/>
                <a:gd fmla="*/ 2147483646 w 273" name="T42"/>
                <a:gd fmla="*/ 2147483646 h 369" name="T43"/>
                <a:gd fmla="*/ 2147483646 w 273" name="T44"/>
                <a:gd fmla="*/ 2147483646 h 369" name="T45"/>
                <a:gd fmla="*/ 2147483646 w 273" name="T46"/>
                <a:gd fmla="*/ 2147483646 h 369" name="T47"/>
                <a:gd fmla="*/ 2147483646 w 273" name="T48"/>
                <a:gd fmla="*/ 2147483646 h 369" name="T49"/>
                <a:gd fmla="*/ 2147483646 w 273" name="T50"/>
                <a:gd fmla="*/ 2147483646 h 369" name="T51"/>
                <a:gd fmla="*/ 2147483646 w 273" name="T52"/>
                <a:gd fmla="*/ 2147483646 h 369" name="T53"/>
                <a:gd fmla="*/ 2147483646 w 273" name="T54"/>
                <a:gd fmla="*/ 2147483646 h 369" name="T55"/>
                <a:gd fmla="*/ 0 w 273" name="T56"/>
                <a:gd fmla="*/ 2147483646 h 369" name="T57"/>
                <a:gd fmla="*/ 2147483646 w 273" name="T58"/>
                <a:gd fmla="*/ 2147483646 h 369" name="T59"/>
                <a:gd fmla="*/ 2147483646 w 273" name="T60"/>
                <a:gd fmla="*/ 2147483646 h 369" name="T61"/>
                <a:gd fmla="*/ 2147483646 w 273" name="T62"/>
                <a:gd fmla="*/ 2147483646 h 369" name="T63"/>
                <a:gd fmla="*/ 2147483646 w 273" name="T64"/>
                <a:gd fmla="*/ 2147483646 h 369" name="T65"/>
                <a:gd fmla="*/ 2147483646 w 273" name="T66"/>
                <a:gd fmla="*/ 2147483646 h 369" name="T67"/>
                <a:gd fmla="*/ 2147483646 w 273" name="T68"/>
                <a:gd fmla="*/ 2147483646 h 369" name="T69"/>
                <a:gd fmla="*/ 2147483646 w 273" name="T70"/>
                <a:gd fmla="*/ 2147483646 h 369" name="T71"/>
                <a:gd fmla="*/ 2147483646 w 273" name="T72"/>
                <a:gd fmla="*/ 2147483646 h 369" name="T73"/>
                <a:gd fmla="*/ 2147483646 w 273" name="T74"/>
                <a:gd fmla="*/ 2147483646 h 369" name="T75"/>
                <a:gd fmla="*/ 2147483646 w 273" name="T76"/>
                <a:gd fmla="*/ 2147483646 h 369" name="T77"/>
                <a:gd fmla="*/ 2147483646 w 273" name="T78"/>
                <a:gd fmla="*/ 2147483646 h 369" name="T79"/>
                <a:gd fmla="*/ 2147483646 w 273" name="T80"/>
                <a:gd fmla="*/ 2147483646 h 369" name="T81"/>
                <a:gd fmla="*/ 2147483646 w 273" name="T82"/>
                <a:gd fmla="*/ 2147483646 h 369" name="T83"/>
                <a:gd fmla="*/ 2147483646 w 273" name="T84"/>
                <a:gd fmla="*/ 2147483646 h 369" name="T85"/>
                <a:gd fmla="*/ 2147483646 w 273" name="T86"/>
                <a:gd fmla="*/ 2147483646 h 369" name="T87"/>
                <a:gd fmla="*/ 2147483646 w 273" name="T88"/>
                <a:gd fmla="*/ 2147483646 h 369" name="T89"/>
                <a:gd fmla="*/ 2147483646 w 273" name="T90"/>
                <a:gd fmla="*/ 2147483646 h 369" name="T91"/>
                <a:gd fmla="*/ 2147483646 w 273" name="T92"/>
                <a:gd fmla="*/ 2147483646 h 369" name="T93"/>
                <a:gd fmla="*/ 2147483646 w 273" name="T94"/>
                <a:gd fmla="*/ 2147483646 h 369" name="T95"/>
                <a:gd fmla="*/ 2147483646 w 273" name="T96"/>
                <a:gd fmla="*/ 2147483646 h 369" name="T97"/>
                <a:gd fmla="*/ 2147483646 w 273" name="T98"/>
                <a:gd fmla="*/ 2147483646 h 369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</a:gdLst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b="b" l="0" r="r" t="0"/>
              <a:pathLst>
                <a:path h="369" w="273">
                  <a:moveTo>
                    <a:pt x="272" y="56"/>
                  </a:moveTo>
                  <a:lnTo>
                    <a:pt x="272" y="48"/>
                  </a:lnTo>
                  <a:lnTo>
                    <a:pt x="256" y="48"/>
                  </a:lnTo>
                  <a:lnTo>
                    <a:pt x="256" y="56"/>
                  </a:lnTo>
                  <a:lnTo>
                    <a:pt x="240" y="56"/>
                  </a:lnTo>
                  <a:lnTo>
                    <a:pt x="232" y="56"/>
                  </a:lnTo>
                  <a:lnTo>
                    <a:pt x="232" y="32"/>
                  </a:lnTo>
                  <a:lnTo>
                    <a:pt x="224" y="32"/>
                  </a:lnTo>
                  <a:lnTo>
                    <a:pt x="208" y="56"/>
                  </a:lnTo>
                  <a:lnTo>
                    <a:pt x="184" y="56"/>
                  </a:lnTo>
                  <a:lnTo>
                    <a:pt x="176" y="32"/>
                  </a:lnTo>
                  <a:lnTo>
                    <a:pt x="168" y="16"/>
                  </a:lnTo>
                  <a:lnTo>
                    <a:pt x="160" y="0"/>
                  </a:lnTo>
                  <a:lnTo>
                    <a:pt x="144" y="0"/>
                  </a:lnTo>
                  <a:lnTo>
                    <a:pt x="144" y="8"/>
                  </a:lnTo>
                  <a:lnTo>
                    <a:pt x="112" y="16"/>
                  </a:lnTo>
                  <a:lnTo>
                    <a:pt x="112" y="32"/>
                  </a:lnTo>
                  <a:lnTo>
                    <a:pt x="80" y="32"/>
                  </a:lnTo>
                  <a:lnTo>
                    <a:pt x="64" y="48"/>
                  </a:lnTo>
                  <a:lnTo>
                    <a:pt x="64" y="72"/>
                  </a:lnTo>
                  <a:lnTo>
                    <a:pt x="72" y="88"/>
                  </a:lnTo>
                  <a:lnTo>
                    <a:pt x="48" y="112"/>
                  </a:lnTo>
                  <a:lnTo>
                    <a:pt x="40" y="112"/>
                  </a:lnTo>
                  <a:lnTo>
                    <a:pt x="32" y="144"/>
                  </a:lnTo>
                  <a:lnTo>
                    <a:pt x="32" y="160"/>
                  </a:lnTo>
                  <a:lnTo>
                    <a:pt x="32" y="176"/>
                  </a:lnTo>
                  <a:lnTo>
                    <a:pt x="16" y="200"/>
                  </a:lnTo>
                  <a:lnTo>
                    <a:pt x="8" y="216"/>
                  </a:lnTo>
                  <a:lnTo>
                    <a:pt x="0" y="256"/>
                  </a:lnTo>
                  <a:lnTo>
                    <a:pt x="8" y="272"/>
                  </a:lnTo>
                  <a:lnTo>
                    <a:pt x="56" y="272"/>
                  </a:lnTo>
                  <a:lnTo>
                    <a:pt x="80" y="328"/>
                  </a:lnTo>
                  <a:lnTo>
                    <a:pt x="88" y="368"/>
                  </a:lnTo>
                  <a:lnTo>
                    <a:pt x="112" y="328"/>
                  </a:lnTo>
                  <a:lnTo>
                    <a:pt x="120" y="336"/>
                  </a:lnTo>
                  <a:lnTo>
                    <a:pt x="152" y="304"/>
                  </a:lnTo>
                  <a:lnTo>
                    <a:pt x="152" y="280"/>
                  </a:lnTo>
                  <a:lnTo>
                    <a:pt x="184" y="272"/>
                  </a:lnTo>
                  <a:lnTo>
                    <a:pt x="200" y="232"/>
                  </a:lnTo>
                  <a:lnTo>
                    <a:pt x="216" y="224"/>
                  </a:lnTo>
                  <a:lnTo>
                    <a:pt x="216" y="200"/>
                  </a:lnTo>
                  <a:lnTo>
                    <a:pt x="240" y="200"/>
                  </a:lnTo>
                  <a:lnTo>
                    <a:pt x="248" y="160"/>
                  </a:lnTo>
                  <a:lnTo>
                    <a:pt x="240" y="128"/>
                  </a:lnTo>
                  <a:lnTo>
                    <a:pt x="248" y="120"/>
                  </a:lnTo>
                  <a:lnTo>
                    <a:pt x="232" y="104"/>
                  </a:lnTo>
                  <a:lnTo>
                    <a:pt x="248" y="96"/>
                  </a:lnTo>
                  <a:lnTo>
                    <a:pt x="256" y="104"/>
                  </a:lnTo>
                  <a:lnTo>
                    <a:pt x="272" y="80"/>
                  </a:lnTo>
                  <a:lnTo>
                    <a:pt x="272" y="56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100">
                <a:solidFill>
                  <a:prstClr val="black"/>
                </a:solidFill>
              </a:endParaRPr>
            </a:p>
          </p:txBody>
        </p:sp>
        <p:sp>
          <p:nvSpPr>
            <p:cNvPr id="55" name="Freeform 26"/>
            <p:cNvSpPr/>
            <p:nvPr/>
          </p:nvSpPr>
          <p:spPr bwMode="gray">
            <a:xfrm>
              <a:off x="5495133" y="4771935"/>
              <a:ext cx="585138" cy="807772"/>
            </a:xfrm>
            <a:custGeom>
              <a:gdLst>
                <a:gd fmla="*/ 2147483646 w 305" name="T0"/>
                <a:gd fmla="*/ 2147483646 h 425" name="T1"/>
                <a:gd fmla="*/ 2147483646 w 305" name="T2"/>
                <a:gd fmla="*/ 2147483646 h 425" name="T3"/>
                <a:gd fmla="*/ 2147483646 w 305" name="T4"/>
                <a:gd fmla="*/ 2147483646 h 425" name="T5"/>
                <a:gd fmla="*/ 2147483646 w 305" name="T6"/>
                <a:gd fmla="*/ 2147483646 h 425" name="T7"/>
                <a:gd fmla="*/ 2147483646 w 305" name="T8"/>
                <a:gd fmla="*/ 2147483646 h 425" name="T9"/>
                <a:gd fmla="*/ 2147483646 w 305" name="T10"/>
                <a:gd fmla="*/ 2147483646 h 425" name="T11"/>
                <a:gd fmla="*/ 2147483646 w 305" name="T12"/>
                <a:gd fmla="*/ 2147483646 h 425" name="T13"/>
                <a:gd fmla="*/ 2147483646 w 305" name="T14"/>
                <a:gd fmla="*/ 2147483646 h 425" name="T15"/>
                <a:gd fmla="*/ 2147483646 w 305" name="T16"/>
                <a:gd fmla="*/ 2147483646 h 425" name="T17"/>
                <a:gd fmla="*/ 2147483646 w 305" name="T18"/>
                <a:gd fmla="*/ 2147483646 h 425" name="T19"/>
                <a:gd fmla="*/ 2147483646 w 305" name="T20"/>
                <a:gd fmla="*/ 2147483646 h 425" name="T21"/>
                <a:gd fmla="*/ 2147483646 w 305" name="T22"/>
                <a:gd fmla="*/ 2147483646 h 425" name="T23"/>
                <a:gd fmla="*/ 2147483646 w 305" name="T24"/>
                <a:gd fmla="*/ 2147483646 h 425" name="T25"/>
                <a:gd fmla="*/ 2147483646 w 305" name="T26"/>
                <a:gd fmla="*/ 2147483646 h 425" name="T27"/>
                <a:gd fmla="*/ 2147483646 w 305" name="T28"/>
                <a:gd fmla="*/ 2147483646 h 425" name="T29"/>
                <a:gd fmla="*/ 2147483646 w 305" name="T30"/>
                <a:gd fmla="*/ 2147483646 h 425" name="T31"/>
                <a:gd fmla="*/ 2147483646 w 305" name="T32"/>
                <a:gd fmla="*/ 2147483646 h 425" name="T33"/>
                <a:gd fmla="*/ 2147483646 w 305" name="T34"/>
                <a:gd fmla="*/ 2147483646 h 425" name="T35"/>
                <a:gd fmla="*/ 2147483646 w 305" name="T36"/>
                <a:gd fmla="*/ 2147483646 h 425" name="T37"/>
                <a:gd fmla="*/ 2147483646 w 305" name="T38"/>
                <a:gd fmla="*/ 2147483646 h 425" name="T39"/>
                <a:gd fmla="*/ 2147483646 w 305" name="T40"/>
                <a:gd fmla="*/ 2147483646 h 425" name="T41"/>
                <a:gd fmla="*/ 2147483646 w 305" name="T42"/>
                <a:gd fmla="*/ 2147483646 h 425" name="T43"/>
                <a:gd fmla="*/ 2147483646 w 305" name="T44"/>
                <a:gd fmla="*/ 2147483646 h 425" name="T45"/>
                <a:gd fmla="*/ 2147483646 w 305" name="T46"/>
                <a:gd fmla="*/ 2147483646 h 425" name="T47"/>
                <a:gd fmla="*/ 2147483646 w 305" name="T48"/>
                <a:gd fmla="*/ 2147483646 h 425" name="T49"/>
                <a:gd fmla="*/ 2147483646 w 305" name="T50"/>
                <a:gd fmla="*/ 2147483646 h 425" name="T51"/>
                <a:gd fmla="*/ 2147483646 w 305" name="T52"/>
                <a:gd fmla="*/ 2147483646 h 425" name="T53"/>
                <a:gd fmla="*/ 2147483646 w 305" name="T54"/>
                <a:gd fmla="*/ 2147483646 h 425" name="T55"/>
                <a:gd fmla="*/ 2147483646 w 305" name="T56"/>
                <a:gd fmla="*/ 2147483646 h 425" name="T57"/>
                <a:gd fmla="*/ 2147483646 w 305" name="T58"/>
                <a:gd fmla="*/ 2147483646 h 425" name="T59"/>
                <a:gd fmla="*/ 2147483646 w 305" name="T60"/>
                <a:gd fmla="*/ 2147483646 h 425" name="T61"/>
                <a:gd fmla="*/ 2147483646 w 305" name="T62"/>
                <a:gd fmla="*/ 2147483646 h 425" name="T63"/>
                <a:gd fmla="*/ 2147483646 w 305" name="T64"/>
                <a:gd fmla="*/ 2147483646 h 425" name="T65"/>
                <a:gd fmla="*/ 2147483646 w 305" name="T66"/>
                <a:gd fmla="*/ 2147483646 h 425" name="T67"/>
                <a:gd fmla="*/ 2147483646 w 305" name="T68"/>
                <a:gd fmla="*/ 2147483646 h 425" name="T69"/>
                <a:gd fmla="*/ 2147483646 w 305" name="T70"/>
                <a:gd fmla="*/ 2147483646 h 425" name="T71"/>
                <a:gd fmla="*/ 0 w 305" name="T72"/>
                <a:gd fmla="*/ 2147483646 h 425" name="T73"/>
                <a:gd fmla="*/ 2147483646 w 305" name="T74"/>
                <a:gd fmla="*/ 2147483646 h 425" name="T75"/>
                <a:gd fmla="*/ 2147483646 w 305" name="T76"/>
                <a:gd fmla="*/ 2147483646 h 425" name="T77"/>
                <a:gd fmla="*/ 2147483646 w 305" name="T78"/>
                <a:gd fmla="*/ 2147483646 h 425" name="T79"/>
                <a:gd fmla="*/ 2147483646 w 305" name="T80"/>
                <a:gd fmla="*/ 2147483646 h 425" name="T81"/>
                <a:gd fmla="*/ 2147483646 w 305" name="T82"/>
                <a:gd fmla="*/ 2147483646 h 425" name="T83"/>
                <a:gd fmla="*/ 2147483646 w 305" name="T84"/>
                <a:gd fmla="*/ 2147483646 h 425" name="T85"/>
                <a:gd fmla="*/ 2147483646 w 305" name="T86"/>
                <a:gd fmla="*/ 2147483646 h 425" name="T87"/>
                <a:gd fmla="*/ 2147483646 w 305" name="T88"/>
                <a:gd fmla="*/ 2147483646 h 425" name="T89"/>
                <a:gd fmla="*/ 2147483646 w 305" name="T90"/>
                <a:gd fmla="*/ 2147483646 h 425" name="T91"/>
                <a:gd fmla="*/ 2147483646 w 305" name="T92"/>
                <a:gd fmla="*/ 2147483646 h 425" name="T93"/>
                <a:gd fmla="*/ 2147483646 w 305" name="T94"/>
                <a:gd fmla="*/ 2147483646 h 425" name="T95"/>
                <a:gd fmla="*/ 2147483646 w 305" name="T96"/>
                <a:gd fmla="*/ 0 h 425" name="T97"/>
                <a:gd fmla="*/ 2147483646 w 305" name="T98"/>
                <a:gd fmla="*/ 2147483646 h 425" name="T99"/>
                <a:gd fmla="*/ 2147483646 w 305" name="T100"/>
                <a:gd fmla="*/ 2147483646 h 425" name="T101"/>
                <a:gd fmla="*/ 2147483646 w 305" name="T102"/>
                <a:gd fmla="*/ 2147483646 h 425" name="T103"/>
                <a:gd fmla="*/ 2147483646 w 305" name="T104"/>
                <a:gd fmla="*/ 2147483646 h 425" name="T105"/>
                <a:gd fmla="*/ 2147483646 w 305" name="T106"/>
                <a:gd fmla="*/ 2147483646 h 425" name="T107"/>
                <a:gd fmla="*/ 2147483646 w 305" name="T108"/>
                <a:gd fmla="*/ 0 h 425" name="T109"/>
                <a:gd fmla="*/ 2147483646 w 305" name="T110"/>
                <a:gd fmla="*/ 2147483646 h 425" name="T111"/>
                <a:gd fmla="*/ 2147483646 w 305" name="T112"/>
                <a:gd fmla="*/ 2147483646 h 425" name="T113"/>
                <a:gd fmla="*/ 2147483646 w 305" name="T114"/>
                <a:gd fmla="*/ 2147483646 h 425" name="T115"/>
                <a:gd fmla="*/ 2147483646 w 305" name="T116"/>
                <a:gd fmla="*/ 2147483646 h 425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</a:gdLst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b="b" l="0" r="r" t="0"/>
              <a:pathLst>
                <a:path h="425" w="305">
                  <a:moveTo>
                    <a:pt x="272" y="40"/>
                  </a:moveTo>
                  <a:lnTo>
                    <a:pt x="280" y="72"/>
                  </a:lnTo>
                  <a:lnTo>
                    <a:pt x="304" y="88"/>
                  </a:lnTo>
                  <a:lnTo>
                    <a:pt x="304" y="136"/>
                  </a:lnTo>
                  <a:lnTo>
                    <a:pt x="272" y="152"/>
                  </a:lnTo>
                  <a:lnTo>
                    <a:pt x="272" y="160"/>
                  </a:lnTo>
                  <a:lnTo>
                    <a:pt x="240" y="160"/>
                  </a:lnTo>
                  <a:lnTo>
                    <a:pt x="224" y="176"/>
                  </a:lnTo>
                  <a:lnTo>
                    <a:pt x="224" y="200"/>
                  </a:lnTo>
                  <a:lnTo>
                    <a:pt x="232" y="208"/>
                  </a:lnTo>
                  <a:lnTo>
                    <a:pt x="208" y="240"/>
                  </a:lnTo>
                  <a:lnTo>
                    <a:pt x="192" y="240"/>
                  </a:lnTo>
                  <a:lnTo>
                    <a:pt x="192" y="272"/>
                  </a:lnTo>
                  <a:lnTo>
                    <a:pt x="192" y="280"/>
                  </a:lnTo>
                  <a:lnTo>
                    <a:pt x="192" y="304"/>
                  </a:lnTo>
                  <a:lnTo>
                    <a:pt x="176" y="320"/>
                  </a:lnTo>
                  <a:lnTo>
                    <a:pt x="168" y="360"/>
                  </a:lnTo>
                  <a:lnTo>
                    <a:pt x="160" y="384"/>
                  </a:lnTo>
                  <a:lnTo>
                    <a:pt x="160" y="392"/>
                  </a:lnTo>
                  <a:lnTo>
                    <a:pt x="152" y="416"/>
                  </a:lnTo>
                  <a:lnTo>
                    <a:pt x="136" y="416"/>
                  </a:lnTo>
                  <a:lnTo>
                    <a:pt x="128" y="408"/>
                  </a:lnTo>
                  <a:lnTo>
                    <a:pt x="64" y="424"/>
                  </a:lnTo>
                  <a:lnTo>
                    <a:pt x="56" y="416"/>
                  </a:lnTo>
                  <a:lnTo>
                    <a:pt x="80" y="368"/>
                  </a:lnTo>
                  <a:lnTo>
                    <a:pt x="56" y="360"/>
                  </a:lnTo>
                  <a:lnTo>
                    <a:pt x="40" y="368"/>
                  </a:lnTo>
                  <a:lnTo>
                    <a:pt x="24" y="360"/>
                  </a:lnTo>
                  <a:lnTo>
                    <a:pt x="24" y="320"/>
                  </a:lnTo>
                  <a:lnTo>
                    <a:pt x="40" y="312"/>
                  </a:lnTo>
                  <a:lnTo>
                    <a:pt x="48" y="312"/>
                  </a:lnTo>
                  <a:lnTo>
                    <a:pt x="48" y="288"/>
                  </a:lnTo>
                  <a:lnTo>
                    <a:pt x="32" y="288"/>
                  </a:lnTo>
                  <a:lnTo>
                    <a:pt x="32" y="272"/>
                  </a:lnTo>
                  <a:lnTo>
                    <a:pt x="16" y="264"/>
                  </a:lnTo>
                  <a:lnTo>
                    <a:pt x="16" y="216"/>
                  </a:lnTo>
                  <a:lnTo>
                    <a:pt x="0" y="200"/>
                  </a:lnTo>
                  <a:lnTo>
                    <a:pt x="8" y="176"/>
                  </a:lnTo>
                  <a:lnTo>
                    <a:pt x="32" y="152"/>
                  </a:lnTo>
                  <a:lnTo>
                    <a:pt x="32" y="128"/>
                  </a:lnTo>
                  <a:lnTo>
                    <a:pt x="24" y="120"/>
                  </a:lnTo>
                  <a:lnTo>
                    <a:pt x="32" y="104"/>
                  </a:lnTo>
                  <a:lnTo>
                    <a:pt x="16" y="80"/>
                  </a:lnTo>
                  <a:lnTo>
                    <a:pt x="32" y="64"/>
                  </a:lnTo>
                  <a:lnTo>
                    <a:pt x="56" y="56"/>
                  </a:lnTo>
                  <a:lnTo>
                    <a:pt x="112" y="24"/>
                  </a:lnTo>
                  <a:lnTo>
                    <a:pt x="144" y="8"/>
                  </a:lnTo>
                  <a:lnTo>
                    <a:pt x="168" y="8"/>
                  </a:lnTo>
                  <a:lnTo>
                    <a:pt x="184" y="0"/>
                  </a:lnTo>
                  <a:lnTo>
                    <a:pt x="192" y="8"/>
                  </a:lnTo>
                  <a:lnTo>
                    <a:pt x="184" y="16"/>
                  </a:lnTo>
                  <a:lnTo>
                    <a:pt x="184" y="32"/>
                  </a:lnTo>
                  <a:lnTo>
                    <a:pt x="208" y="32"/>
                  </a:lnTo>
                  <a:lnTo>
                    <a:pt x="208" y="16"/>
                  </a:lnTo>
                  <a:lnTo>
                    <a:pt x="216" y="0"/>
                  </a:lnTo>
                  <a:lnTo>
                    <a:pt x="232" y="16"/>
                  </a:lnTo>
                  <a:lnTo>
                    <a:pt x="240" y="32"/>
                  </a:lnTo>
                  <a:lnTo>
                    <a:pt x="272" y="32"/>
                  </a:lnTo>
                  <a:lnTo>
                    <a:pt x="272" y="40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100">
                <a:solidFill>
                  <a:prstClr val="black"/>
                </a:solidFill>
              </a:endParaRPr>
            </a:p>
          </p:txBody>
        </p:sp>
        <p:sp>
          <p:nvSpPr>
            <p:cNvPr id="56" name="Freeform 29"/>
            <p:cNvSpPr/>
            <p:nvPr/>
          </p:nvSpPr>
          <p:spPr bwMode="gray">
            <a:xfrm>
              <a:off x="5601956" y="4107616"/>
              <a:ext cx="583544" cy="729213"/>
            </a:xfrm>
            <a:custGeom>
              <a:gdLst>
                <a:gd fmla="*/ 2147483646 w 305" name="T0"/>
                <a:gd fmla="*/ 0 h 385" name="T1"/>
                <a:gd fmla="*/ 2147483646 w 305" name="T2"/>
                <a:gd fmla="*/ 2147483646 h 385" name="T3"/>
                <a:gd fmla="*/ 2147483646 w 305" name="T4"/>
                <a:gd fmla="*/ 2147483646 h 385" name="T5"/>
                <a:gd fmla="*/ 2147483646 w 305" name="T6"/>
                <a:gd fmla="*/ 2147483646 h 385" name="T7"/>
                <a:gd fmla="*/ 2147483646 w 305" name="T8"/>
                <a:gd fmla="*/ 2147483646 h 385" name="T9"/>
                <a:gd fmla="*/ 2147483646 w 305" name="T10"/>
                <a:gd fmla="*/ 2147483646 h 385" name="T11"/>
                <a:gd fmla="*/ 2147483646 w 305" name="T12"/>
                <a:gd fmla="*/ 2147483646 h 385" name="T13"/>
                <a:gd fmla="*/ 2147483646 w 305" name="T14"/>
                <a:gd fmla="*/ 2147483646 h 385" name="T15"/>
                <a:gd fmla="*/ 2147483646 w 305" name="T16"/>
                <a:gd fmla="*/ 2147483646 h 385" name="T17"/>
                <a:gd fmla="*/ 2147483646 w 305" name="T18"/>
                <a:gd fmla="*/ 2147483646 h 385" name="T19"/>
                <a:gd fmla="*/ 2147483646 w 305" name="T20"/>
                <a:gd fmla="*/ 2147483646 h 385" name="T21"/>
                <a:gd fmla="*/ 2147483646 w 305" name="T22"/>
                <a:gd fmla="*/ 2147483646 h 385" name="T23"/>
                <a:gd fmla="*/ 2147483646 w 305" name="T24"/>
                <a:gd fmla="*/ 2147483646 h 385" name="T25"/>
                <a:gd fmla="*/ 2147483646 w 305" name="T26"/>
                <a:gd fmla="*/ 2147483646 h 385" name="T27"/>
                <a:gd fmla="*/ 2147483646 w 305" name="T28"/>
                <a:gd fmla="*/ 2147483646 h 385" name="T29"/>
                <a:gd fmla="*/ 2147483646 w 305" name="T30"/>
                <a:gd fmla="*/ 2147483646 h 385" name="T31"/>
                <a:gd fmla="*/ 2147483646 w 305" name="T32"/>
                <a:gd fmla="*/ 2147483646 h 385" name="T33"/>
                <a:gd fmla="*/ 2147483646 w 305" name="T34"/>
                <a:gd fmla="*/ 2147483646 h 385" name="T35"/>
                <a:gd fmla="*/ 2147483646 w 305" name="T36"/>
                <a:gd fmla="*/ 2147483646 h 385" name="T37"/>
                <a:gd fmla="*/ 2147483646 w 305" name="T38"/>
                <a:gd fmla="*/ 2147483646 h 385" name="T39"/>
                <a:gd fmla="*/ 2147483646 w 305" name="T40"/>
                <a:gd fmla="*/ 2147483646 h 385" name="T41"/>
                <a:gd fmla="*/ 2147483646 w 305" name="T42"/>
                <a:gd fmla="*/ 2147483646 h 385" name="T43"/>
                <a:gd fmla="*/ 2147483646 w 305" name="T44"/>
                <a:gd fmla="*/ 2147483646 h 385" name="T45"/>
                <a:gd fmla="*/ 2147483646 w 305" name="T46"/>
                <a:gd fmla="*/ 2147483646 h 385" name="T47"/>
                <a:gd fmla="*/ 2147483646 w 305" name="T48"/>
                <a:gd fmla="*/ 2147483646 h 385" name="T49"/>
                <a:gd fmla="*/ 2147483646 w 305" name="T50"/>
                <a:gd fmla="*/ 2147483646 h 385" name="T51"/>
                <a:gd fmla="*/ 0 w 305" name="T52"/>
                <a:gd fmla="*/ 2147483646 h 385" name="T53"/>
                <a:gd fmla="*/ 2147483646 w 305" name="T54"/>
                <a:gd fmla="*/ 2147483646 h 385" name="T55"/>
                <a:gd fmla="*/ 2147483646 w 305" name="T56"/>
                <a:gd fmla="*/ 2147483646 h 385" name="T57"/>
                <a:gd fmla="*/ 2147483646 w 305" name="T58"/>
                <a:gd fmla="*/ 2147483646 h 385" name="T59"/>
                <a:gd fmla="*/ 2147483646 w 305" name="T60"/>
                <a:gd fmla="*/ 2147483646 h 385" name="T61"/>
                <a:gd fmla="*/ 2147483646 w 305" name="T62"/>
                <a:gd fmla="*/ 2147483646 h 385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</a:gdLst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b="b" l="0" r="r" t="0"/>
              <a:pathLst>
                <a:path h="385" w="305">
                  <a:moveTo>
                    <a:pt x="80" y="8"/>
                  </a:moveTo>
                  <a:lnTo>
                    <a:pt x="88" y="0"/>
                  </a:lnTo>
                  <a:lnTo>
                    <a:pt x="120" y="8"/>
                  </a:lnTo>
                  <a:lnTo>
                    <a:pt x="128" y="32"/>
                  </a:lnTo>
                  <a:lnTo>
                    <a:pt x="152" y="32"/>
                  </a:lnTo>
                  <a:lnTo>
                    <a:pt x="176" y="64"/>
                  </a:lnTo>
                  <a:lnTo>
                    <a:pt x="184" y="56"/>
                  </a:lnTo>
                  <a:lnTo>
                    <a:pt x="200" y="96"/>
                  </a:lnTo>
                  <a:lnTo>
                    <a:pt x="224" y="136"/>
                  </a:lnTo>
                  <a:lnTo>
                    <a:pt x="240" y="136"/>
                  </a:lnTo>
                  <a:lnTo>
                    <a:pt x="256" y="120"/>
                  </a:lnTo>
                  <a:lnTo>
                    <a:pt x="272" y="144"/>
                  </a:lnTo>
                  <a:lnTo>
                    <a:pt x="256" y="160"/>
                  </a:lnTo>
                  <a:lnTo>
                    <a:pt x="248" y="144"/>
                  </a:lnTo>
                  <a:lnTo>
                    <a:pt x="232" y="144"/>
                  </a:lnTo>
                  <a:lnTo>
                    <a:pt x="232" y="176"/>
                  </a:lnTo>
                  <a:lnTo>
                    <a:pt x="224" y="192"/>
                  </a:lnTo>
                  <a:lnTo>
                    <a:pt x="248" y="224"/>
                  </a:lnTo>
                  <a:lnTo>
                    <a:pt x="248" y="248"/>
                  </a:lnTo>
                  <a:lnTo>
                    <a:pt x="288" y="248"/>
                  </a:lnTo>
                  <a:lnTo>
                    <a:pt x="304" y="264"/>
                  </a:lnTo>
                  <a:lnTo>
                    <a:pt x="288" y="296"/>
                  </a:lnTo>
                  <a:lnTo>
                    <a:pt x="296" y="320"/>
                  </a:lnTo>
                  <a:lnTo>
                    <a:pt x="280" y="320"/>
                  </a:lnTo>
                  <a:lnTo>
                    <a:pt x="280" y="312"/>
                  </a:lnTo>
                  <a:lnTo>
                    <a:pt x="264" y="312"/>
                  </a:lnTo>
                  <a:lnTo>
                    <a:pt x="264" y="328"/>
                  </a:lnTo>
                  <a:lnTo>
                    <a:pt x="272" y="344"/>
                  </a:lnTo>
                  <a:lnTo>
                    <a:pt x="264" y="344"/>
                  </a:lnTo>
                  <a:lnTo>
                    <a:pt x="264" y="360"/>
                  </a:lnTo>
                  <a:lnTo>
                    <a:pt x="232" y="384"/>
                  </a:lnTo>
                  <a:lnTo>
                    <a:pt x="224" y="384"/>
                  </a:lnTo>
                  <a:lnTo>
                    <a:pt x="216" y="376"/>
                  </a:lnTo>
                  <a:lnTo>
                    <a:pt x="184" y="384"/>
                  </a:lnTo>
                  <a:lnTo>
                    <a:pt x="168" y="352"/>
                  </a:lnTo>
                  <a:lnTo>
                    <a:pt x="152" y="368"/>
                  </a:lnTo>
                  <a:lnTo>
                    <a:pt x="152" y="384"/>
                  </a:lnTo>
                  <a:lnTo>
                    <a:pt x="128" y="384"/>
                  </a:lnTo>
                  <a:lnTo>
                    <a:pt x="128" y="368"/>
                  </a:lnTo>
                  <a:lnTo>
                    <a:pt x="136" y="360"/>
                  </a:lnTo>
                  <a:lnTo>
                    <a:pt x="128" y="352"/>
                  </a:lnTo>
                  <a:lnTo>
                    <a:pt x="120" y="368"/>
                  </a:lnTo>
                  <a:lnTo>
                    <a:pt x="88" y="360"/>
                  </a:lnTo>
                  <a:lnTo>
                    <a:pt x="80" y="312"/>
                  </a:lnTo>
                  <a:lnTo>
                    <a:pt x="80" y="296"/>
                  </a:lnTo>
                  <a:lnTo>
                    <a:pt x="72" y="264"/>
                  </a:lnTo>
                  <a:lnTo>
                    <a:pt x="32" y="240"/>
                  </a:lnTo>
                  <a:lnTo>
                    <a:pt x="72" y="216"/>
                  </a:lnTo>
                  <a:lnTo>
                    <a:pt x="80" y="216"/>
                  </a:lnTo>
                  <a:lnTo>
                    <a:pt x="72" y="160"/>
                  </a:lnTo>
                  <a:lnTo>
                    <a:pt x="48" y="168"/>
                  </a:lnTo>
                  <a:lnTo>
                    <a:pt x="24" y="152"/>
                  </a:lnTo>
                  <a:lnTo>
                    <a:pt x="16" y="136"/>
                  </a:lnTo>
                  <a:lnTo>
                    <a:pt x="0" y="136"/>
                  </a:lnTo>
                  <a:lnTo>
                    <a:pt x="8" y="120"/>
                  </a:lnTo>
                  <a:lnTo>
                    <a:pt x="32" y="120"/>
                  </a:lnTo>
                  <a:lnTo>
                    <a:pt x="40" y="88"/>
                  </a:lnTo>
                  <a:lnTo>
                    <a:pt x="40" y="40"/>
                  </a:lnTo>
                  <a:lnTo>
                    <a:pt x="48" y="40"/>
                  </a:lnTo>
                  <a:lnTo>
                    <a:pt x="72" y="56"/>
                  </a:lnTo>
                  <a:lnTo>
                    <a:pt x="80" y="72"/>
                  </a:lnTo>
                  <a:lnTo>
                    <a:pt x="104" y="48"/>
                  </a:lnTo>
                  <a:lnTo>
                    <a:pt x="104" y="32"/>
                  </a:lnTo>
                  <a:lnTo>
                    <a:pt x="80" y="16"/>
                  </a:lnTo>
                  <a:lnTo>
                    <a:pt x="80" y="8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100">
                <a:solidFill>
                  <a:prstClr val="black"/>
                </a:solidFill>
              </a:endParaRPr>
            </a:p>
          </p:txBody>
        </p:sp>
        <p:sp>
          <p:nvSpPr>
            <p:cNvPr id="57" name="Freeform 28"/>
            <p:cNvSpPr/>
            <p:nvPr/>
          </p:nvSpPr>
          <p:spPr bwMode="gray">
            <a:xfrm>
              <a:off x="4852596" y="4321086"/>
              <a:ext cx="935901" cy="604547"/>
            </a:xfrm>
            <a:custGeom>
              <a:gdLst>
                <a:gd fmla="*/ 2147483646 w 489" name="T0"/>
                <a:gd fmla="*/ 2147483646 h 321" name="T1"/>
                <a:gd fmla="*/ 2147483646 w 489" name="T2"/>
                <a:gd fmla="*/ 2147483646 h 321" name="T3"/>
                <a:gd fmla="*/ 2147483646 w 489" name="T4"/>
                <a:gd fmla="*/ 2147483646 h 321" name="T5"/>
                <a:gd fmla="*/ 2147483646 w 489" name="T6"/>
                <a:gd fmla="*/ 2147483646 h 321" name="T7"/>
                <a:gd fmla="*/ 2147483646 w 489" name="T8"/>
                <a:gd fmla="*/ 2147483646 h 321" name="T9"/>
                <a:gd fmla="*/ 2147483646 w 489" name="T10"/>
                <a:gd fmla="*/ 2147483646 h 321" name="T11"/>
                <a:gd fmla="*/ 2147483646 w 489" name="T12"/>
                <a:gd fmla="*/ 2147483646 h 321" name="T13"/>
                <a:gd fmla="*/ 2147483646 w 489" name="T14"/>
                <a:gd fmla="*/ 2147483646 h 321" name="T15"/>
                <a:gd fmla="*/ 2147483646 w 489" name="T16"/>
                <a:gd fmla="*/ 2147483646 h 321" name="T17"/>
                <a:gd fmla="*/ 2147483646 w 489" name="T18"/>
                <a:gd fmla="*/ 2147483646 h 321" name="T19"/>
                <a:gd fmla="*/ 2147483646 w 489" name="T20"/>
                <a:gd fmla="*/ 2147483646 h 321" name="T21"/>
                <a:gd fmla="*/ 2147483646 w 489" name="T22"/>
                <a:gd fmla="*/ 2147483646 h 321" name="T23"/>
                <a:gd fmla="*/ 2147483646 w 489" name="T24"/>
                <a:gd fmla="*/ 2147483646 h 321" name="T25"/>
                <a:gd fmla="*/ 2147483646 w 489" name="T26"/>
                <a:gd fmla="*/ 2147483646 h 321" name="T27"/>
                <a:gd fmla="*/ 2147483646 w 489" name="T28"/>
                <a:gd fmla="*/ 2147483646 h 321" name="T29"/>
                <a:gd fmla="*/ 2147483646 w 489" name="T30"/>
                <a:gd fmla="*/ 2147483646 h 321" name="T31"/>
                <a:gd fmla="*/ 2147483646 w 489" name="T32"/>
                <a:gd fmla="*/ 2147483646 h 321" name="T33"/>
                <a:gd fmla="*/ 2147483646 w 489" name="T34"/>
                <a:gd fmla="*/ 2147483646 h 321" name="T35"/>
                <a:gd fmla="*/ 2147483646 w 489" name="T36"/>
                <a:gd fmla="*/ 2147483646 h 321" name="T37"/>
                <a:gd fmla="*/ 2147483646 w 489" name="T38"/>
                <a:gd fmla="*/ 2147483646 h 321" name="T39"/>
                <a:gd fmla="*/ 0 w 489" name="T40"/>
                <a:gd fmla="*/ 2147483646 h 321" name="T41"/>
                <a:gd fmla="*/ 2147483646 w 489" name="T42"/>
                <a:gd fmla="*/ 2147483646 h 321" name="T43"/>
                <a:gd fmla="*/ 2147483646 w 489" name="T44"/>
                <a:gd fmla="*/ 2147483646 h 321" name="T45"/>
                <a:gd fmla="*/ 0 w 489" name="T46"/>
                <a:gd fmla="*/ 2147483646 h 321" name="T47"/>
                <a:gd fmla="*/ 0 w 489" name="T48"/>
                <a:gd fmla="*/ 2147483646 h 321" name="T49"/>
                <a:gd fmla="*/ 2147483646 w 489" name="T50"/>
                <a:gd fmla="*/ 2147483646 h 321" name="T51"/>
                <a:gd fmla="*/ 2147483646 w 489" name="T52"/>
                <a:gd fmla="*/ 2147483646 h 321" name="T53"/>
                <a:gd fmla="*/ 2147483646 w 489" name="T54"/>
                <a:gd fmla="*/ 2147483646 h 321" name="T55"/>
                <a:gd fmla="*/ 2147483646 w 489" name="T56"/>
                <a:gd fmla="*/ 2147483646 h 321" name="T57"/>
                <a:gd fmla="*/ 2147483646 w 489" name="T58"/>
                <a:gd fmla="*/ 2147483646 h 321" name="T59"/>
                <a:gd fmla="*/ 2147483646 w 489" name="T60"/>
                <a:gd fmla="*/ 2147483646 h 321" name="T61"/>
                <a:gd fmla="*/ 2147483646 w 489" name="T62"/>
                <a:gd fmla="*/ 2147483646 h 321" name="T63"/>
                <a:gd fmla="*/ 2147483646 w 489" name="T64"/>
                <a:gd fmla="*/ 2147483646 h 321" name="T65"/>
                <a:gd fmla="*/ 2147483646 w 489" name="T66"/>
                <a:gd fmla="*/ 2147483646 h 321" name="T67"/>
                <a:gd fmla="*/ 2147483646 w 489" name="T68"/>
                <a:gd fmla="*/ 2147483646 h 321" name="T69"/>
                <a:gd fmla="*/ 2147483646 w 489" name="T70"/>
                <a:gd fmla="*/ 2147483646 h 321" name="T71"/>
                <a:gd fmla="*/ 2147483646 w 489" name="T72"/>
                <a:gd fmla="*/ 2147483646 h 321" name="T73"/>
                <a:gd fmla="*/ 2147483646 w 489" name="T74"/>
                <a:gd fmla="*/ 0 h 321" name="T75"/>
                <a:gd fmla="*/ 2147483646 w 489" name="T76"/>
                <a:gd fmla="*/ 2147483646 h 321" name="T77"/>
                <a:gd fmla="*/ 2147483646 w 489" name="T78"/>
                <a:gd fmla="*/ 2147483646 h 321" name="T79"/>
                <a:gd fmla="*/ 2147483646 w 489" name="T80"/>
                <a:gd fmla="*/ 2147483646 h 321" name="T81"/>
                <a:gd fmla="*/ 2147483646 w 489" name="T82"/>
                <a:gd fmla="*/ 2147483646 h 321" name="T83"/>
                <a:gd fmla="*/ 2147483646 w 489" name="T84"/>
                <a:gd fmla="*/ 2147483646 h 321" name="T85"/>
                <a:gd fmla="*/ 2147483646 w 489" name="T86"/>
                <a:gd fmla="*/ 2147483646 h 321" name="T87"/>
                <a:gd fmla="*/ 2147483646 w 489" name="T88"/>
                <a:gd fmla="*/ 2147483646 h 321" name="T89"/>
                <a:gd fmla="*/ 2147483646 w 489" name="T90"/>
                <a:gd fmla="*/ 2147483646 h 321" name="T91"/>
                <a:gd fmla="*/ 2147483646 w 489" name="T92"/>
                <a:gd fmla="*/ 2147483646 h 321" name="T93"/>
                <a:gd fmla="*/ 2147483646 w 489" name="T94"/>
                <a:gd fmla="*/ 2147483646 h 321" name="T95"/>
                <a:gd fmla="*/ 2147483646 w 489" name="T96"/>
                <a:gd fmla="*/ 2147483646 h 321" name="T97"/>
                <a:gd fmla="*/ 2147483646 w 489" name="T98"/>
                <a:gd fmla="*/ 2147483646 h 321" name="T99"/>
                <a:gd fmla="*/ 2147483646 w 489" name="T100"/>
                <a:gd fmla="*/ 2147483646 h 321" name="T101"/>
                <a:gd fmla="*/ 2147483646 w 489" name="T102"/>
                <a:gd fmla="*/ 2147483646 h 321" name="T103"/>
                <a:gd fmla="*/ 2147483646 w 489" name="T104"/>
                <a:gd fmla="*/ 2147483646 h 321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</a:gdLst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b="b" l="0" r="r" t="0"/>
              <a:pathLst>
                <a:path h="321" w="489">
                  <a:moveTo>
                    <a:pt x="488" y="248"/>
                  </a:moveTo>
                  <a:lnTo>
                    <a:pt x="448" y="264"/>
                  </a:lnTo>
                  <a:lnTo>
                    <a:pt x="392" y="296"/>
                  </a:lnTo>
                  <a:lnTo>
                    <a:pt x="368" y="304"/>
                  </a:lnTo>
                  <a:lnTo>
                    <a:pt x="352" y="320"/>
                  </a:lnTo>
                  <a:lnTo>
                    <a:pt x="328" y="320"/>
                  </a:lnTo>
                  <a:lnTo>
                    <a:pt x="336" y="272"/>
                  </a:lnTo>
                  <a:lnTo>
                    <a:pt x="320" y="272"/>
                  </a:lnTo>
                  <a:lnTo>
                    <a:pt x="288" y="288"/>
                  </a:lnTo>
                  <a:lnTo>
                    <a:pt x="280" y="280"/>
                  </a:lnTo>
                  <a:lnTo>
                    <a:pt x="240" y="280"/>
                  </a:lnTo>
                  <a:lnTo>
                    <a:pt x="224" y="256"/>
                  </a:lnTo>
                  <a:lnTo>
                    <a:pt x="184" y="256"/>
                  </a:lnTo>
                  <a:lnTo>
                    <a:pt x="144" y="240"/>
                  </a:lnTo>
                  <a:lnTo>
                    <a:pt x="128" y="248"/>
                  </a:lnTo>
                  <a:lnTo>
                    <a:pt x="136" y="280"/>
                  </a:lnTo>
                  <a:lnTo>
                    <a:pt x="112" y="272"/>
                  </a:lnTo>
                  <a:lnTo>
                    <a:pt x="80" y="272"/>
                  </a:lnTo>
                  <a:lnTo>
                    <a:pt x="48" y="320"/>
                  </a:lnTo>
                  <a:lnTo>
                    <a:pt x="8" y="272"/>
                  </a:lnTo>
                  <a:lnTo>
                    <a:pt x="0" y="272"/>
                  </a:lnTo>
                  <a:lnTo>
                    <a:pt x="8" y="256"/>
                  </a:lnTo>
                  <a:lnTo>
                    <a:pt x="16" y="248"/>
                  </a:lnTo>
                  <a:lnTo>
                    <a:pt x="0" y="232"/>
                  </a:lnTo>
                  <a:lnTo>
                    <a:pt x="0" y="224"/>
                  </a:lnTo>
                  <a:lnTo>
                    <a:pt x="16" y="208"/>
                  </a:lnTo>
                  <a:lnTo>
                    <a:pt x="72" y="208"/>
                  </a:lnTo>
                  <a:lnTo>
                    <a:pt x="96" y="192"/>
                  </a:lnTo>
                  <a:lnTo>
                    <a:pt x="112" y="184"/>
                  </a:lnTo>
                  <a:lnTo>
                    <a:pt x="112" y="160"/>
                  </a:lnTo>
                  <a:lnTo>
                    <a:pt x="80" y="120"/>
                  </a:lnTo>
                  <a:lnTo>
                    <a:pt x="72" y="80"/>
                  </a:lnTo>
                  <a:lnTo>
                    <a:pt x="88" y="56"/>
                  </a:lnTo>
                  <a:lnTo>
                    <a:pt x="88" y="40"/>
                  </a:lnTo>
                  <a:lnTo>
                    <a:pt x="72" y="8"/>
                  </a:lnTo>
                  <a:lnTo>
                    <a:pt x="128" y="8"/>
                  </a:lnTo>
                  <a:lnTo>
                    <a:pt x="144" y="16"/>
                  </a:lnTo>
                  <a:lnTo>
                    <a:pt x="168" y="0"/>
                  </a:lnTo>
                  <a:lnTo>
                    <a:pt x="208" y="72"/>
                  </a:lnTo>
                  <a:lnTo>
                    <a:pt x="280" y="72"/>
                  </a:lnTo>
                  <a:lnTo>
                    <a:pt x="296" y="80"/>
                  </a:lnTo>
                  <a:lnTo>
                    <a:pt x="312" y="72"/>
                  </a:lnTo>
                  <a:lnTo>
                    <a:pt x="336" y="88"/>
                  </a:lnTo>
                  <a:lnTo>
                    <a:pt x="336" y="112"/>
                  </a:lnTo>
                  <a:lnTo>
                    <a:pt x="352" y="128"/>
                  </a:lnTo>
                  <a:lnTo>
                    <a:pt x="360" y="112"/>
                  </a:lnTo>
                  <a:lnTo>
                    <a:pt x="376" y="128"/>
                  </a:lnTo>
                  <a:lnTo>
                    <a:pt x="408" y="128"/>
                  </a:lnTo>
                  <a:lnTo>
                    <a:pt x="416" y="120"/>
                  </a:lnTo>
                  <a:lnTo>
                    <a:pt x="464" y="152"/>
                  </a:lnTo>
                  <a:lnTo>
                    <a:pt x="472" y="192"/>
                  </a:lnTo>
                  <a:lnTo>
                    <a:pt x="472" y="216"/>
                  </a:lnTo>
                  <a:lnTo>
                    <a:pt x="488" y="248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100">
                <a:solidFill>
                  <a:prstClr val="black"/>
                </a:solidFill>
              </a:endParaRPr>
            </a:p>
          </p:txBody>
        </p:sp>
        <p:sp>
          <p:nvSpPr>
            <p:cNvPr id="58" name="Freeform 27"/>
            <p:cNvSpPr/>
            <p:nvPr/>
          </p:nvSpPr>
          <p:spPr bwMode="gray">
            <a:xfrm>
              <a:off x="4911588" y="4771935"/>
              <a:ext cx="676017" cy="792402"/>
            </a:xfrm>
            <a:custGeom>
              <a:gdLst>
                <a:gd fmla="*/ 2147483646 w 353" name="T0"/>
                <a:gd fmla="*/ 2147483646 h 417" name="T1"/>
                <a:gd fmla="*/ 2147483646 w 353" name="T2"/>
                <a:gd fmla="*/ 2147483646 h 417" name="T3"/>
                <a:gd fmla="*/ 2147483646 w 353" name="T4"/>
                <a:gd fmla="*/ 2147483646 h 417" name="T5"/>
                <a:gd fmla="*/ 2147483646 w 353" name="T6"/>
                <a:gd fmla="*/ 2147483646 h 417" name="T7"/>
                <a:gd fmla="*/ 2147483646 w 353" name="T8"/>
                <a:gd fmla="*/ 2147483646 h 417" name="T9"/>
                <a:gd fmla="*/ 2147483646 w 353" name="T10"/>
                <a:gd fmla="*/ 2147483646 h 417" name="T11"/>
                <a:gd fmla="*/ 2147483646 w 353" name="T12"/>
                <a:gd fmla="*/ 2147483646 h 417" name="T13"/>
                <a:gd fmla="*/ 2147483646 w 353" name="T14"/>
                <a:gd fmla="*/ 2147483646 h 417" name="T15"/>
                <a:gd fmla="*/ 2147483646 w 353" name="T16"/>
                <a:gd fmla="*/ 2147483646 h 417" name="T17"/>
                <a:gd fmla="*/ 2147483646 w 353" name="T18"/>
                <a:gd fmla="*/ 2147483646 h 417" name="T19"/>
                <a:gd fmla="*/ 2147483646 w 353" name="T20"/>
                <a:gd fmla="*/ 2147483646 h 417" name="T21"/>
                <a:gd fmla="*/ 2147483646 w 353" name="T22"/>
                <a:gd fmla="*/ 2147483646 h 417" name="T23"/>
                <a:gd fmla="*/ 2147483646 w 353" name="T24"/>
                <a:gd fmla="*/ 2147483646 h 417" name="T25"/>
                <a:gd fmla="*/ 2147483646 w 353" name="T26"/>
                <a:gd fmla="*/ 2147483646 h 417" name="T27"/>
                <a:gd fmla="*/ 2147483646 w 353" name="T28"/>
                <a:gd fmla="*/ 2147483646 h 417" name="T29"/>
                <a:gd fmla="*/ 2147483646 w 353" name="T30"/>
                <a:gd fmla="*/ 2147483646 h 417" name="T31"/>
                <a:gd fmla="*/ 2147483646 w 353" name="T32"/>
                <a:gd fmla="*/ 2147483646 h 417" name="T33"/>
                <a:gd fmla="*/ 2147483646 w 353" name="T34"/>
                <a:gd fmla="*/ 2147483646 h 417" name="T35"/>
                <a:gd fmla="*/ 2147483646 w 353" name="T36"/>
                <a:gd fmla="*/ 2147483646 h 417" name="T37"/>
                <a:gd fmla="*/ 2147483646 w 353" name="T38"/>
                <a:gd fmla="*/ 2147483646 h 417" name="T39"/>
                <a:gd fmla="*/ 2147483646 w 353" name="T40"/>
                <a:gd fmla="*/ 2147483646 h 417" name="T41"/>
                <a:gd fmla="*/ 2147483646 w 353" name="T42"/>
                <a:gd fmla="*/ 2147483646 h 417" name="T43"/>
                <a:gd fmla="*/ 2147483646 w 353" name="T44"/>
                <a:gd fmla="*/ 2147483646 h 417" name="T45"/>
                <a:gd fmla="*/ 2147483646 w 353" name="T46"/>
                <a:gd fmla="*/ 2147483646 h 417" name="T47"/>
                <a:gd fmla="*/ 0 w 353" name="T48"/>
                <a:gd fmla="*/ 2147483646 h 417" name="T49"/>
                <a:gd fmla="*/ 2147483646 w 353" name="T50"/>
                <a:gd fmla="*/ 2147483646 h 417" name="T51"/>
                <a:gd fmla="*/ 2147483646 w 353" name="T52"/>
                <a:gd fmla="*/ 2147483646 h 417" name="T53"/>
                <a:gd fmla="*/ 2147483646 w 353" name="T54"/>
                <a:gd fmla="*/ 2147483646 h 417" name="T55"/>
                <a:gd fmla="*/ 2147483646 w 353" name="T56"/>
                <a:gd fmla="*/ 2147483646 h 417" name="T57"/>
                <a:gd fmla="*/ 2147483646 w 353" name="T58"/>
                <a:gd fmla="*/ 2147483646 h 417" name="T59"/>
                <a:gd fmla="*/ 2147483646 w 353" name="T60"/>
                <a:gd fmla="*/ 0 h 417" name="T61"/>
                <a:gd fmla="*/ 2147483646 w 353" name="T62"/>
                <a:gd fmla="*/ 2147483646 h 417" name="T63"/>
                <a:gd fmla="*/ 2147483646 w 353" name="T64"/>
                <a:gd fmla="*/ 2147483646 h 417" name="T65"/>
                <a:gd fmla="*/ 2147483646 w 353" name="T66"/>
                <a:gd fmla="*/ 2147483646 h 417" name="T67"/>
                <a:gd fmla="*/ 2147483646 w 353" name="T68"/>
                <a:gd fmla="*/ 2147483646 h 417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</a:gdLst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b="b" l="0" r="r" t="0"/>
              <a:pathLst>
                <a:path h="417" w="353">
                  <a:moveTo>
                    <a:pt x="320" y="80"/>
                  </a:moveTo>
                  <a:lnTo>
                    <a:pt x="336" y="104"/>
                  </a:lnTo>
                  <a:lnTo>
                    <a:pt x="328" y="120"/>
                  </a:lnTo>
                  <a:lnTo>
                    <a:pt x="344" y="128"/>
                  </a:lnTo>
                  <a:lnTo>
                    <a:pt x="328" y="152"/>
                  </a:lnTo>
                  <a:lnTo>
                    <a:pt x="312" y="176"/>
                  </a:lnTo>
                  <a:lnTo>
                    <a:pt x="304" y="200"/>
                  </a:lnTo>
                  <a:lnTo>
                    <a:pt x="320" y="216"/>
                  </a:lnTo>
                  <a:lnTo>
                    <a:pt x="320" y="248"/>
                  </a:lnTo>
                  <a:lnTo>
                    <a:pt x="320" y="264"/>
                  </a:lnTo>
                  <a:lnTo>
                    <a:pt x="336" y="272"/>
                  </a:lnTo>
                  <a:lnTo>
                    <a:pt x="328" y="288"/>
                  </a:lnTo>
                  <a:lnTo>
                    <a:pt x="352" y="288"/>
                  </a:lnTo>
                  <a:lnTo>
                    <a:pt x="352" y="312"/>
                  </a:lnTo>
                  <a:lnTo>
                    <a:pt x="344" y="312"/>
                  </a:lnTo>
                  <a:lnTo>
                    <a:pt x="328" y="320"/>
                  </a:lnTo>
                  <a:lnTo>
                    <a:pt x="328" y="360"/>
                  </a:lnTo>
                  <a:lnTo>
                    <a:pt x="320" y="368"/>
                  </a:lnTo>
                  <a:lnTo>
                    <a:pt x="264" y="368"/>
                  </a:lnTo>
                  <a:lnTo>
                    <a:pt x="272" y="400"/>
                  </a:lnTo>
                  <a:lnTo>
                    <a:pt x="248" y="400"/>
                  </a:lnTo>
                  <a:lnTo>
                    <a:pt x="224" y="376"/>
                  </a:lnTo>
                  <a:lnTo>
                    <a:pt x="216" y="384"/>
                  </a:lnTo>
                  <a:lnTo>
                    <a:pt x="216" y="408"/>
                  </a:lnTo>
                  <a:lnTo>
                    <a:pt x="200" y="408"/>
                  </a:lnTo>
                  <a:lnTo>
                    <a:pt x="192" y="416"/>
                  </a:lnTo>
                  <a:lnTo>
                    <a:pt x="168" y="416"/>
                  </a:lnTo>
                  <a:lnTo>
                    <a:pt x="168" y="384"/>
                  </a:lnTo>
                  <a:lnTo>
                    <a:pt x="152" y="384"/>
                  </a:lnTo>
                  <a:lnTo>
                    <a:pt x="152" y="400"/>
                  </a:lnTo>
                  <a:lnTo>
                    <a:pt x="136" y="400"/>
                  </a:lnTo>
                  <a:lnTo>
                    <a:pt x="144" y="352"/>
                  </a:lnTo>
                  <a:lnTo>
                    <a:pt x="152" y="336"/>
                  </a:lnTo>
                  <a:lnTo>
                    <a:pt x="152" y="312"/>
                  </a:lnTo>
                  <a:lnTo>
                    <a:pt x="152" y="296"/>
                  </a:lnTo>
                  <a:lnTo>
                    <a:pt x="144" y="288"/>
                  </a:lnTo>
                  <a:lnTo>
                    <a:pt x="96" y="296"/>
                  </a:lnTo>
                  <a:lnTo>
                    <a:pt x="96" y="312"/>
                  </a:lnTo>
                  <a:lnTo>
                    <a:pt x="72" y="320"/>
                  </a:lnTo>
                  <a:lnTo>
                    <a:pt x="64" y="304"/>
                  </a:lnTo>
                  <a:lnTo>
                    <a:pt x="56" y="320"/>
                  </a:lnTo>
                  <a:lnTo>
                    <a:pt x="32" y="312"/>
                  </a:lnTo>
                  <a:lnTo>
                    <a:pt x="32" y="304"/>
                  </a:lnTo>
                  <a:lnTo>
                    <a:pt x="24" y="304"/>
                  </a:lnTo>
                  <a:lnTo>
                    <a:pt x="24" y="288"/>
                  </a:lnTo>
                  <a:lnTo>
                    <a:pt x="16" y="264"/>
                  </a:lnTo>
                  <a:lnTo>
                    <a:pt x="32" y="256"/>
                  </a:lnTo>
                  <a:lnTo>
                    <a:pt x="24" y="240"/>
                  </a:lnTo>
                  <a:lnTo>
                    <a:pt x="0" y="240"/>
                  </a:lnTo>
                  <a:lnTo>
                    <a:pt x="0" y="224"/>
                  </a:lnTo>
                  <a:lnTo>
                    <a:pt x="24" y="192"/>
                  </a:lnTo>
                  <a:lnTo>
                    <a:pt x="24" y="168"/>
                  </a:lnTo>
                  <a:lnTo>
                    <a:pt x="32" y="160"/>
                  </a:lnTo>
                  <a:lnTo>
                    <a:pt x="24" y="136"/>
                  </a:lnTo>
                  <a:lnTo>
                    <a:pt x="16" y="136"/>
                  </a:lnTo>
                  <a:lnTo>
                    <a:pt x="24" y="120"/>
                  </a:lnTo>
                  <a:lnTo>
                    <a:pt x="16" y="80"/>
                  </a:lnTo>
                  <a:lnTo>
                    <a:pt x="48" y="32"/>
                  </a:lnTo>
                  <a:lnTo>
                    <a:pt x="80" y="32"/>
                  </a:lnTo>
                  <a:lnTo>
                    <a:pt x="104" y="40"/>
                  </a:lnTo>
                  <a:lnTo>
                    <a:pt x="96" y="8"/>
                  </a:lnTo>
                  <a:lnTo>
                    <a:pt x="112" y="0"/>
                  </a:lnTo>
                  <a:lnTo>
                    <a:pt x="152" y="16"/>
                  </a:lnTo>
                  <a:lnTo>
                    <a:pt x="184" y="16"/>
                  </a:lnTo>
                  <a:lnTo>
                    <a:pt x="208" y="40"/>
                  </a:lnTo>
                  <a:lnTo>
                    <a:pt x="248" y="40"/>
                  </a:lnTo>
                  <a:lnTo>
                    <a:pt x="256" y="48"/>
                  </a:lnTo>
                  <a:lnTo>
                    <a:pt x="288" y="32"/>
                  </a:lnTo>
                  <a:lnTo>
                    <a:pt x="304" y="32"/>
                  </a:lnTo>
                  <a:lnTo>
                    <a:pt x="304" y="80"/>
                  </a:lnTo>
                  <a:lnTo>
                    <a:pt x="320" y="80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100">
                <a:solidFill>
                  <a:prstClr val="black"/>
                </a:solidFill>
              </a:endParaRPr>
            </a:p>
          </p:txBody>
        </p:sp>
        <p:sp>
          <p:nvSpPr>
            <p:cNvPr id="59" name="Freeform 19"/>
            <p:cNvSpPr/>
            <p:nvPr/>
          </p:nvSpPr>
          <p:spPr bwMode="gray">
            <a:xfrm>
              <a:off x="5004061" y="5455039"/>
              <a:ext cx="967790" cy="727508"/>
            </a:xfrm>
            <a:custGeom>
              <a:gdLst>
                <a:gd fmla="*/ 2147483646 w 505" name="T0"/>
                <a:gd fmla="*/ 2147483646 h 385" name="T1"/>
                <a:gd fmla="*/ 2147483646 w 505" name="T2"/>
                <a:gd fmla="*/ 2147483646 h 385" name="T3"/>
                <a:gd fmla="*/ 2147483646 w 505" name="T4"/>
                <a:gd fmla="*/ 2147483646 h 385" name="T5"/>
                <a:gd fmla="*/ 2147483646 w 505" name="T6"/>
                <a:gd fmla="*/ 2147483646 h 385" name="T7"/>
                <a:gd fmla="*/ 2147483646 w 505" name="T8"/>
                <a:gd fmla="*/ 2147483646 h 385" name="T9"/>
                <a:gd fmla="*/ 2147483646 w 505" name="T10"/>
                <a:gd fmla="*/ 0 h 385" name="T11"/>
                <a:gd fmla="*/ 2147483646 w 505" name="T12"/>
                <a:gd fmla="*/ 0 h 385" name="T13"/>
                <a:gd fmla="*/ 2147483646 w 505" name="T14"/>
                <a:gd fmla="*/ 2147483646 h 385" name="T15"/>
                <a:gd fmla="*/ 2147483646 w 505" name="T16"/>
                <a:gd fmla="*/ 2147483646 h 385" name="T17"/>
                <a:gd fmla="*/ 2147483646 w 505" name="T18"/>
                <a:gd fmla="*/ 2147483646 h 385" name="T19"/>
                <a:gd fmla="*/ 2147483646 w 505" name="T20"/>
                <a:gd fmla="*/ 2147483646 h 385" name="T21"/>
                <a:gd fmla="*/ 2147483646 w 505" name="T22"/>
                <a:gd fmla="*/ 2147483646 h 385" name="T23"/>
                <a:gd fmla="*/ 2147483646 w 505" name="T24"/>
                <a:gd fmla="*/ 2147483646 h 385" name="T25"/>
                <a:gd fmla="*/ 2147483646 w 505" name="T26"/>
                <a:gd fmla="*/ 2147483646 h 385" name="T27"/>
                <a:gd fmla="*/ 2147483646 w 505" name="T28"/>
                <a:gd fmla="*/ 2147483646 h 385" name="T29"/>
                <a:gd fmla="*/ 2147483646 w 505" name="T30"/>
                <a:gd fmla="*/ 2147483646 h 385" name="T31"/>
                <a:gd fmla="*/ 0 w 505" name="T32"/>
                <a:gd fmla="*/ 2147483646 h 385" name="T33"/>
                <a:gd fmla="*/ 2147483646 w 505" name="T34"/>
                <a:gd fmla="*/ 2147483646 h 385" name="T35"/>
                <a:gd fmla="*/ 2147483646 w 505" name="T36"/>
                <a:gd fmla="*/ 2147483646 h 385" name="T37"/>
                <a:gd fmla="*/ 2147483646 w 505" name="T38"/>
                <a:gd fmla="*/ 2147483646 h 385" name="T39"/>
                <a:gd fmla="*/ 2147483646 w 505" name="T40"/>
                <a:gd fmla="*/ 2147483646 h 385" name="T41"/>
                <a:gd fmla="*/ 2147483646 w 505" name="T42"/>
                <a:gd fmla="*/ 2147483646 h 385" name="T43"/>
                <a:gd fmla="*/ 2147483646 w 505" name="T44"/>
                <a:gd fmla="*/ 2147483646 h 385" name="T45"/>
                <a:gd fmla="*/ 2147483646 w 505" name="T46"/>
                <a:gd fmla="*/ 2147483646 h 385" name="T47"/>
                <a:gd fmla="*/ 2147483646 w 505" name="T48"/>
                <a:gd fmla="*/ 2147483646 h 385" name="T49"/>
                <a:gd fmla="*/ 2147483646 w 505" name="T50"/>
                <a:gd fmla="*/ 2147483646 h 385" name="T51"/>
                <a:gd fmla="*/ 2147483646 w 505" name="T52"/>
                <a:gd fmla="*/ 2147483646 h 385" name="T53"/>
                <a:gd fmla="*/ 2147483646 w 505" name="T54"/>
                <a:gd fmla="*/ 2147483646 h 385" name="T55"/>
                <a:gd fmla="*/ 2147483646 w 505" name="T56"/>
                <a:gd fmla="*/ 2147483646 h 385" name="T57"/>
                <a:gd fmla="*/ 2147483646 w 505" name="T58"/>
                <a:gd fmla="*/ 2147483646 h 385" name="T59"/>
                <a:gd fmla="*/ 2147483646 w 505" name="T60"/>
                <a:gd fmla="*/ 2147483646 h 385" name="T61"/>
                <a:gd fmla="*/ 2147483646 w 505" name="T62"/>
                <a:gd fmla="*/ 2147483646 h 385" name="T63"/>
                <a:gd fmla="*/ 2147483646 w 505" name="T64"/>
                <a:gd fmla="*/ 2147483646 h 385" name="T65"/>
                <a:gd fmla="*/ 2147483646 w 505" name="T66"/>
                <a:gd fmla="*/ 2147483646 h 385" name="T67"/>
                <a:gd fmla="*/ 2147483646 w 505" name="T68"/>
                <a:gd fmla="*/ 2147483646 h 385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</a:gdLst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b="b" l="0" r="r" t="0"/>
              <a:pathLst>
                <a:path h="385" w="505">
                  <a:moveTo>
                    <a:pt x="504" y="128"/>
                  </a:moveTo>
                  <a:lnTo>
                    <a:pt x="496" y="96"/>
                  </a:lnTo>
                  <a:lnTo>
                    <a:pt x="472" y="40"/>
                  </a:lnTo>
                  <a:lnTo>
                    <a:pt x="424" y="40"/>
                  </a:lnTo>
                  <a:lnTo>
                    <a:pt x="416" y="32"/>
                  </a:lnTo>
                  <a:lnTo>
                    <a:pt x="408" y="56"/>
                  </a:lnTo>
                  <a:lnTo>
                    <a:pt x="392" y="56"/>
                  </a:lnTo>
                  <a:lnTo>
                    <a:pt x="376" y="40"/>
                  </a:lnTo>
                  <a:lnTo>
                    <a:pt x="320" y="64"/>
                  </a:lnTo>
                  <a:lnTo>
                    <a:pt x="312" y="56"/>
                  </a:lnTo>
                  <a:lnTo>
                    <a:pt x="336" y="8"/>
                  </a:lnTo>
                  <a:lnTo>
                    <a:pt x="312" y="0"/>
                  </a:lnTo>
                  <a:lnTo>
                    <a:pt x="296" y="16"/>
                  </a:lnTo>
                  <a:lnTo>
                    <a:pt x="280" y="0"/>
                  </a:lnTo>
                  <a:lnTo>
                    <a:pt x="272" y="8"/>
                  </a:lnTo>
                  <a:lnTo>
                    <a:pt x="216" y="8"/>
                  </a:lnTo>
                  <a:lnTo>
                    <a:pt x="224" y="40"/>
                  </a:lnTo>
                  <a:lnTo>
                    <a:pt x="208" y="40"/>
                  </a:lnTo>
                  <a:lnTo>
                    <a:pt x="176" y="16"/>
                  </a:lnTo>
                  <a:lnTo>
                    <a:pt x="168" y="24"/>
                  </a:lnTo>
                  <a:lnTo>
                    <a:pt x="168" y="48"/>
                  </a:lnTo>
                  <a:lnTo>
                    <a:pt x="144" y="48"/>
                  </a:lnTo>
                  <a:lnTo>
                    <a:pt x="144" y="72"/>
                  </a:lnTo>
                  <a:lnTo>
                    <a:pt x="152" y="88"/>
                  </a:lnTo>
                  <a:lnTo>
                    <a:pt x="144" y="96"/>
                  </a:lnTo>
                  <a:lnTo>
                    <a:pt x="144" y="112"/>
                  </a:lnTo>
                  <a:lnTo>
                    <a:pt x="112" y="144"/>
                  </a:lnTo>
                  <a:lnTo>
                    <a:pt x="112" y="168"/>
                  </a:lnTo>
                  <a:lnTo>
                    <a:pt x="104" y="200"/>
                  </a:lnTo>
                  <a:lnTo>
                    <a:pt x="72" y="224"/>
                  </a:lnTo>
                  <a:lnTo>
                    <a:pt x="48" y="256"/>
                  </a:lnTo>
                  <a:lnTo>
                    <a:pt x="32" y="272"/>
                  </a:lnTo>
                  <a:lnTo>
                    <a:pt x="8" y="280"/>
                  </a:lnTo>
                  <a:lnTo>
                    <a:pt x="0" y="296"/>
                  </a:lnTo>
                  <a:lnTo>
                    <a:pt x="16" y="304"/>
                  </a:lnTo>
                  <a:lnTo>
                    <a:pt x="8" y="312"/>
                  </a:lnTo>
                  <a:lnTo>
                    <a:pt x="8" y="352"/>
                  </a:lnTo>
                  <a:lnTo>
                    <a:pt x="16" y="360"/>
                  </a:lnTo>
                  <a:lnTo>
                    <a:pt x="16" y="384"/>
                  </a:lnTo>
                  <a:lnTo>
                    <a:pt x="56" y="384"/>
                  </a:lnTo>
                  <a:lnTo>
                    <a:pt x="56" y="360"/>
                  </a:lnTo>
                  <a:lnTo>
                    <a:pt x="40" y="344"/>
                  </a:lnTo>
                  <a:lnTo>
                    <a:pt x="48" y="312"/>
                  </a:lnTo>
                  <a:lnTo>
                    <a:pt x="80" y="304"/>
                  </a:lnTo>
                  <a:lnTo>
                    <a:pt x="104" y="304"/>
                  </a:lnTo>
                  <a:lnTo>
                    <a:pt x="152" y="280"/>
                  </a:lnTo>
                  <a:lnTo>
                    <a:pt x="184" y="280"/>
                  </a:lnTo>
                  <a:lnTo>
                    <a:pt x="192" y="296"/>
                  </a:lnTo>
                  <a:lnTo>
                    <a:pt x="208" y="264"/>
                  </a:lnTo>
                  <a:lnTo>
                    <a:pt x="240" y="248"/>
                  </a:lnTo>
                  <a:lnTo>
                    <a:pt x="248" y="224"/>
                  </a:lnTo>
                  <a:lnTo>
                    <a:pt x="264" y="240"/>
                  </a:lnTo>
                  <a:lnTo>
                    <a:pt x="272" y="240"/>
                  </a:lnTo>
                  <a:lnTo>
                    <a:pt x="264" y="216"/>
                  </a:lnTo>
                  <a:lnTo>
                    <a:pt x="264" y="184"/>
                  </a:lnTo>
                  <a:lnTo>
                    <a:pt x="280" y="208"/>
                  </a:lnTo>
                  <a:lnTo>
                    <a:pt x="288" y="232"/>
                  </a:lnTo>
                  <a:lnTo>
                    <a:pt x="336" y="232"/>
                  </a:lnTo>
                  <a:lnTo>
                    <a:pt x="320" y="216"/>
                  </a:lnTo>
                  <a:lnTo>
                    <a:pt x="336" y="200"/>
                  </a:lnTo>
                  <a:lnTo>
                    <a:pt x="360" y="208"/>
                  </a:lnTo>
                  <a:lnTo>
                    <a:pt x="376" y="192"/>
                  </a:lnTo>
                  <a:lnTo>
                    <a:pt x="392" y="192"/>
                  </a:lnTo>
                  <a:lnTo>
                    <a:pt x="392" y="200"/>
                  </a:lnTo>
                  <a:lnTo>
                    <a:pt x="400" y="200"/>
                  </a:lnTo>
                  <a:lnTo>
                    <a:pt x="400" y="184"/>
                  </a:lnTo>
                  <a:lnTo>
                    <a:pt x="424" y="192"/>
                  </a:lnTo>
                  <a:lnTo>
                    <a:pt x="448" y="176"/>
                  </a:lnTo>
                  <a:lnTo>
                    <a:pt x="472" y="168"/>
                  </a:lnTo>
                  <a:lnTo>
                    <a:pt x="480" y="136"/>
                  </a:lnTo>
                  <a:lnTo>
                    <a:pt x="504" y="128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100">
                <a:solidFill>
                  <a:prstClr val="black"/>
                </a:solidFill>
              </a:endParaRPr>
            </a:p>
          </p:txBody>
        </p:sp>
        <p:sp>
          <p:nvSpPr>
            <p:cNvPr id="60" name="Freeform 20"/>
            <p:cNvSpPr/>
            <p:nvPr/>
          </p:nvSpPr>
          <p:spPr bwMode="gray">
            <a:xfrm>
              <a:off x="4359932" y="5318416"/>
              <a:ext cx="953441" cy="727508"/>
            </a:xfrm>
            <a:custGeom>
              <a:gdLst>
                <a:gd fmla="*/ 2147483646 w 497" name="T0"/>
                <a:gd fmla="*/ 2147483646 h 385" name="T1"/>
                <a:gd fmla="*/ 2147483646 w 497" name="T2"/>
                <a:gd fmla="*/ 2147483646 h 385" name="T3"/>
                <a:gd fmla="*/ 2147483646 w 497" name="T4"/>
                <a:gd fmla="*/ 2147483646 h 385" name="T5"/>
                <a:gd fmla="*/ 2147483646 w 497" name="T6"/>
                <a:gd fmla="*/ 2147483646 h 385" name="T7"/>
                <a:gd fmla="*/ 2147483646 w 497" name="T8"/>
                <a:gd fmla="*/ 2147483646 h 385" name="T9"/>
                <a:gd fmla="*/ 2147483646 w 497" name="T10"/>
                <a:gd fmla="*/ 2147483646 h 385" name="T11"/>
                <a:gd fmla="*/ 2147483646 w 497" name="T12"/>
                <a:gd fmla="*/ 2147483646 h 385" name="T13"/>
                <a:gd fmla="*/ 2147483646 w 497" name="T14"/>
                <a:gd fmla="*/ 2147483646 h 385" name="T15"/>
                <a:gd fmla="*/ 2147483646 w 497" name="T16"/>
                <a:gd fmla="*/ 2147483646 h 385" name="T17"/>
                <a:gd fmla="*/ 2147483646 w 497" name="T18"/>
                <a:gd fmla="*/ 2147483646 h 385" name="T19"/>
                <a:gd fmla="*/ 2147483646 w 497" name="T20"/>
                <a:gd fmla="*/ 2147483646 h 385" name="T21"/>
                <a:gd fmla="*/ 2147483646 w 497" name="T22"/>
                <a:gd fmla="*/ 2147483646 h 385" name="T23"/>
                <a:gd fmla="*/ 2147483646 w 497" name="T24"/>
                <a:gd fmla="*/ 2147483646 h 385" name="T25"/>
                <a:gd fmla="*/ 2147483646 w 497" name="T26"/>
                <a:gd fmla="*/ 2147483646 h 385" name="T27"/>
                <a:gd fmla="*/ 2147483646 w 497" name="T28"/>
                <a:gd fmla="*/ 2147483646 h 385" name="T29"/>
                <a:gd fmla="*/ 2147483646 w 497" name="T30"/>
                <a:gd fmla="*/ 2147483646 h 385" name="T31"/>
                <a:gd fmla="*/ 2147483646 w 497" name="T32"/>
                <a:gd fmla="*/ 2147483646 h 385" name="T33"/>
                <a:gd fmla="*/ 2147483646 w 497" name="T34"/>
                <a:gd fmla="*/ 2147483646 h 385" name="T35"/>
                <a:gd fmla="*/ 2147483646 w 497" name="T36"/>
                <a:gd fmla="*/ 2147483646 h 385" name="T37"/>
                <a:gd fmla="*/ 2147483646 w 497" name="T38"/>
                <a:gd fmla="*/ 2147483646 h 385" name="T39"/>
                <a:gd fmla="*/ 2147483646 w 497" name="T40"/>
                <a:gd fmla="*/ 2147483646 h 385" name="T41"/>
                <a:gd fmla="*/ 2147483646 w 497" name="T42"/>
                <a:gd fmla="*/ 2147483646 h 385" name="T43"/>
                <a:gd fmla="*/ 2147483646 w 497" name="T44"/>
                <a:gd fmla="*/ 2147483646 h 385" name="T45"/>
                <a:gd fmla="*/ 0 w 497" name="T46"/>
                <a:gd fmla="*/ 2147483646 h 385" name="T47"/>
                <a:gd fmla="*/ 2147483646 w 497" name="T48"/>
                <a:gd fmla="*/ 2147483646 h 385" name="T49"/>
                <a:gd fmla="*/ 2147483646 w 497" name="T50"/>
                <a:gd fmla="*/ 2147483646 h 385" name="T51"/>
                <a:gd fmla="*/ 2147483646 w 497" name="T52"/>
                <a:gd fmla="*/ 2147483646 h 385" name="T53"/>
                <a:gd fmla="*/ 2147483646 w 497" name="T54"/>
                <a:gd fmla="*/ 2147483646 h 385" name="T55"/>
                <a:gd fmla="*/ 2147483646 w 497" name="T56"/>
                <a:gd fmla="*/ 2147483646 h 385" name="T57"/>
                <a:gd fmla="*/ 2147483646 w 497" name="T58"/>
                <a:gd fmla="*/ 2147483646 h 385" name="T59"/>
                <a:gd fmla="*/ 2147483646 w 497" name="T60"/>
                <a:gd fmla="*/ 2147483646 h 385" name="T61"/>
                <a:gd fmla="*/ 2147483646 w 497" name="T62"/>
                <a:gd fmla="*/ 2147483646 h 385" name="T63"/>
                <a:gd fmla="*/ 2147483646 w 497" name="T64"/>
                <a:gd fmla="*/ 2147483646 h 385" name="T65"/>
                <a:gd fmla="*/ 2147483646 w 497" name="T66"/>
                <a:gd fmla="*/ 2147483646 h 385" name="T67"/>
                <a:gd fmla="*/ 2147483646 w 497" name="T68"/>
                <a:gd fmla="*/ 2147483646 h 385" name="T69"/>
                <a:gd fmla="*/ 2147483646 w 497" name="T70"/>
                <a:gd fmla="*/ 2147483646 h 385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</a:gdLst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b="b" l="0" r="r" t="0"/>
              <a:pathLst>
                <a:path h="385" w="497">
                  <a:moveTo>
                    <a:pt x="336" y="368"/>
                  </a:moveTo>
                  <a:lnTo>
                    <a:pt x="344" y="344"/>
                  </a:lnTo>
                  <a:lnTo>
                    <a:pt x="368" y="344"/>
                  </a:lnTo>
                  <a:lnTo>
                    <a:pt x="416" y="296"/>
                  </a:lnTo>
                  <a:lnTo>
                    <a:pt x="440" y="272"/>
                  </a:lnTo>
                  <a:lnTo>
                    <a:pt x="448" y="240"/>
                  </a:lnTo>
                  <a:lnTo>
                    <a:pt x="448" y="216"/>
                  </a:lnTo>
                  <a:lnTo>
                    <a:pt x="480" y="184"/>
                  </a:lnTo>
                  <a:lnTo>
                    <a:pt x="480" y="168"/>
                  </a:lnTo>
                  <a:lnTo>
                    <a:pt x="496" y="160"/>
                  </a:lnTo>
                  <a:lnTo>
                    <a:pt x="480" y="152"/>
                  </a:lnTo>
                  <a:lnTo>
                    <a:pt x="480" y="128"/>
                  </a:lnTo>
                  <a:lnTo>
                    <a:pt x="456" y="128"/>
                  </a:lnTo>
                  <a:lnTo>
                    <a:pt x="456" y="96"/>
                  </a:lnTo>
                  <a:lnTo>
                    <a:pt x="440" y="96"/>
                  </a:lnTo>
                  <a:lnTo>
                    <a:pt x="440" y="112"/>
                  </a:lnTo>
                  <a:lnTo>
                    <a:pt x="424" y="112"/>
                  </a:lnTo>
                  <a:lnTo>
                    <a:pt x="424" y="104"/>
                  </a:lnTo>
                  <a:lnTo>
                    <a:pt x="432" y="64"/>
                  </a:lnTo>
                  <a:lnTo>
                    <a:pt x="440" y="56"/>
                  </a:lnTo>
                  <a:lnTo>
                    <a:pt x="440" y="40"/>
                  </a:lnTo>
                  <a:lnTo>
                    <a:pt x="440" y="16"/>
                  </a:lnTo>
                  <a:lnTo>
                    <a:pt x="432" y="0"/>
                  </a:lnTo>
                  <a:lnTo>
                    <a:pt x="408" y="8"/>
                  </a:lnTo>
                  <a:lnTo>
                    <a:pt x="392" y="8"/>
                  </a:lnTo>
                  <a:lnTo>
                    <a:pt x="376" y="24"/>
                  </a:lnTo>
                  <a:lnTo>
                    <a:pt x="360" y="32"/>
                  </a:lnTo>
                  <a:lnTo>
                    <a:pt x="360" y="24"/>
                  </a:lnTo>
                  <a:lnTo>
                    <a:pt x="344" y="32"/>
                  </a:lnTo>
                  <a:lnTo>
                    <a:pt x="320" y="32"/>
                  </a:lnTo>
                  <a:lnTo>
                    <a:pt x="304" y="40"/>
                  </a:lnTo>
                  <a:lnTo>
                    <a:pt x="288" y="64"/>
                  </a:lnTo>
                  <a:lnTo>
                    <a:pt x="272" y="56"/>
                  </a:lnTo>
                  <a:lnTo>
                    <a:pt x="264" y="72"/>
                  </a:lnTo>
                  <a:lnTo>
                    <a:pt x="232" y="72"/>
                  </a:lnTo>
                  <a:lnTo>
                    <a:pt x="224" y="96"/>
                  </a:lnTo>
                  <a:lnTo>
                    <a:pt x="200" y="104"/>
                  </a:lnTo>
                  <a:lnTo>
                    <a:pt x="184" y="88"/>
                  </a:lnTo>
                  <a:lnTo>
                    <a:pt x="176" y="64"/>
                  </a:lnTo>
                  <a:lnTo>
                    <a:pt x="160" y="72"/>
                  </a:lnTo>
                  <a:lnTo>
                    <a:pt x="160" y="88"/>
                  </a:lnTo>
                  <a:lnTo>
                    <a:pt x="144" y="88"/>
                  </a:lnTo>
                  <a:lnTo>
                    <a:pt x="104" y="112"/>
                  </a:lnTo>
                  <a:lnTo>
                    <a:pt x="96" y="128"/>
                  </a:lnTo>
                  <a:lnTo>
                    <a:pt x="48" y="112"/>
                  </a:lnTo>
                  <a:lnTo>
                    <a:pt x="32" y="112"/>
                  </a:lnTo>
                  <a:lnTo>
                    <a:pt x="24" y="120"/>
                  </a:lnTo>
                  <a:lnTo>
                    <a:pt x="0" y="128"/>
                  </a:lnTo>
                  <a:lnTo>
                    <a:pt x="0" y="144"/>
                  </a:lnTo>
                  <a:lnTo>
                    <a:pt x="32" y="144"/>
                  </a:lnTo>
                  <a:lnTo>
                    <a:pt x="40" y="160"/>
                  </a:lnTo>
                  <a:lnTo>
                    <a:pt x="88" y="168"/>
                  </a:lnTo>
                  <a:lnTo>
                    <a:pt x="96" y="176"/>
                  </a:lnTo>
                  <a:lnTo>
                    <a:pt x="104" y="208"/>
                  </a:lnTo>
                  <a:lnTo>
                    <a:pt x="64" y="208"/>
                  </a:lnTo>
                  <a:lnTo>
                    <a:pt x="56" y="224"/>
                  </a:lnTo>
                  <a:lnTo>
                    <a:pt x="64" y="240"/>
                  </a:lnTo>
                  <a:lnTo>
                    <a:pt x="88" y="248"/>
                  </a:lnTo>
                  <a:lnTo>
                    <a:pt x="136" y="264"/>
                  </a:lnTo>
                  <a:lnTo>
                    <a:pt x="136" y="280"/>
                  </a:lnTo>
                  <a:lnTo>
                    <a:pt x="120" y="288"/>
                  </a:lnTo>
                  <a:lnTo>
                    <a:pt x="136" y="304"/>
                  </a:lnTo>
                  <a:lnTo>
                    <a:pt x="136" y="328"/>
                  </a:lnTo>
                  <a:lnTo>
                    <a:pt x="208" y="360"/>
                  </a:lnTo>
                  <a:lnTo>
                    <a:pt x="224" y="360"/>
                  </a:lnTo>
                  <a:lnTo>
                    <a:pt x="248" y="360"/>
                  </a:lnTo>
                  <a:lnTo>
                    <a:pt x="256" y="368"/>
                  </a:lnTo>
                  <a:lnTo>
                    <a:pt x="256" y="344"/>
                  </a:lnTo>
                  <a:lnTo>
                    <a:pt x="288" y="352"/>
                  </a:lnTo>
                  <a:lnTo>
                    <a:pt x="296" y="376"/>
                  </a:lnTo>
                  <a:lnTo>
                    <a:pt x="312" y="384"/>
                  </a:lnTo>
                  <a:lnTo>
                    <a:pt x="336" y="368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100">
                <a:solidFill>
                  <a:prstClr val="black"/>
                </a:solidFill>
              </a:endParaRPr>
            </a:p>
          </p:txBody>
        </p:sp>
        <p:sp>
          <p:nvSpPr>
            <p:cNvPr id="61" name="Freeform 30"/>
            <p:cNvSpPr/>
            <p:nvPr/>
          </p:nvSpPr>
          <p:spPr bwMode="gray">
            <a:xfrm>
              <a:off x="5082188" y="3880482"/>
              <a:ext cx="722255" cy="681397"/>
            </a:xfrm>
            <a:custGeom>
              <a:gdLst>
                <a:gd fmla="*/ 2147483646 w 377" name="T0"/>
                <a:gd fmla="*/ 2147483646 h 361" name="T1"/>
                <a:gd fmla="*/ 2147483646 w 377" name="T2"/>
                <a:gd fmla="*/ 0 h 361" name="T3"/>
                <a:gd fmla="*/ 2147483646 w 377" name="T4"/>
                <a:gd fmla="*/ 2147483646 h 361" name="T5"/>
                <a:gd fmla="*/ 2147483646 w 377" name="T6"/>
                <a:gd fmla="*/ 2147483646 h 361" name="T7"/>
                <a:gd fmla="*/ 2147483646 w 377" name="T8"/>
                <a:gd fmla="*/ 2147483646 h 361" name="T9"/>
                <a:gd fmla="*/ 2147483646 w 377" name="T10"/>
                <a:gd fmla="*/ 2147483646 h 361" name="T11"/>
                <a:gd fmla="*/ 2147483646 w 377" name="T12"/>
                <a:gd fmla="*/ 2147483646 h 361" name="T13"/>
                <a:gd fmla="*/ 2147483646 w 377" name="T14"/>
                <a:gd fmla="*/ 2147483646 h 361" name="T15"/>
                <a:gd fmla="*/ 2147483646 w 377" name="T16"/>
                <a:gd fmla="*/ 2147483646 h 361" name="T17"/>
                <a:gd fmla="*/ 2147483646 w 377" name="T18"/>
                <a:gd fmla="*/ 2147483646 h 361" name="T19"/>
                <a:gd fmla="*/ 2147483646 w 377" name="T20"/>
                <a:gd fmla="*/ 2147483646 h 361" name="T21"/>
                <a:gd fmla="*/ 2147483646 w 377" name="T22"/>
                <a:gd fmla="*/ 2147483646 h 361" name="T23"/>
                <a:gd fmla="*/ 2147483646 w 377" name="T24"/>
                <a:gd fmla="*/ 2147483646 h 361" name="T25"/>
                <a:gd fmla="*/ 2147483646 w 377" name="T26"/>
                <a:gd fmla="*/ 2147483646 h 361" name="T27"/>
                <a:gd fmla="*/ 2147483646 w 377" name="T28"/>
                <a:gd fmla="*/ 2147483646 h 361" name="T29"/>
                <a:gd fmla="*/ 2147483646 w 377" name="T30"/>
                <a:gd fmla="*/ 2147483646 h 361" name="T31"/>
                <a:gd fmla="*/ 2147483646 w 377" name="T32"/>
                <a:gd fmla="*/ 2147483646 h 361" name="T33"/>
                <a:gd fmla="*/ 2147483646 w 377" name="T34"/>
                <a:gd fmla="*/ 2147483646 h 361" name="T35"/>
                <a:gd fmla="*/ 2147483646 w 377" name="T36"/>
                <a:gd fmla="*/ 2147483646 h 361" name="T37"/>
                <a:gd fmla="*/ 2147483646 w 377" name="T38"/>
                <a:gd fmla="*/ 2147483646 h 361" name="T39"/>
                <a:gd fmla="*/ 2147483646 w 377" name="T40"/>
                <a:gd fmla="*/ 2147483646 h 361" name="T41"/>
                <a:gd fmla="*/ 2147483646 w 377" name="T42"/>
                <a:gd fmla="*/ 2147483646 h 361" name="T43"/>
                <a:gd fmla="*/ 2147483646 w 377" name="T44"/>
                <a:gd fmla="*/ 2147483646 h 361" name="T45"/>
                <a:gd fmla="*/ 2147483646 w 377" name="T46"/>
                <a:gd fmla="*/ 2147483646 h 361" name="T47"/>
                <a:gd fmla="*/ 2147483646 w 377" name="T48"/>
                <a:gd fmla="*/ 2147483646 h 361" name="T49"/>
                <a:gd fmla="*/ 2147483646 w 377" name="T50"/>
                <a:gd fmla="*/ 2147483646 h 361" name="T51"/>
                <a:gd fmla="*/ 2147483646 w 377" name="T52"/>
                <a:gd fmla="*/ 2147483646 h 361" name="T53"/>
                <a:gd fmla="*/ 2147483646 w 377" name="T54"/>
                <a:gd fmla="*/ 2147483646 h 361" name="T55"/>
                <a:gd fmla="*/ 2147483646 w 377" name="T56"/>
                <a:gd fmla="*/ 2147483646 h 361" name="T57"/>
                <a:gd fmla="*/ 2147483646 w 377" name="T58"/>
                <a:gd fmla="*/ 2147483646 h 361" name="T59"/>
                <a:gd fmla="*/ 2147483646 w 377" name="T60"/>
                <a:gd fmla="*/ 2147483646 h 361" name="T61"/>
                <a:gd fmla="*/ 2147483646 w 377" name="T62"/>
                <a:gd fmla="*/ 2147483646 h 361" name="T63"/>
                <a:gd fmla="*/ 2147483646 w 377" name="T64"/>
                <a:gd fmla="*/ 2147483646 h 361" name="T65"/>
                <a:gd fmla="*/ 2147483646 w 377" name="T66"/>
                <a:gd fmla="*/ 2147483646 h 361" name="T67"/>
                <a:gd fmla="*/ 2147483646 w 377" name="T68"/>
                <a:gd fmla="*/ 2147483646 h 361" name="T69"/>
                <a:gd fmla="*/ 2147483646 w 377" name="T70"/>
                <a:gd fmla="*/ 2147483646 h 361" name="T71"/>
                <a:gd fmla="*/ 2147483646 w 377" name="T72"/>
                <a:gd fmla="*/ 2147483646 h 361" name="T73"/>
                <a:gd fmla="*/ 2147483646 w 377" name="T74"/>
                <a:gd fmla="*/ 2147483646 h 361" name="T75"/>
                <a:gd fmla="*/ 2147483646 w 377" name="T76"/>
                <a:gd fmla="*/ 2147483646 h 361" name="T77"/>
                <a:gd fmla="*/ 2147483646 w 377" name="T78"/>
                <a:gd fmla="*/ 2147483646 h 361" name="T79"/>
                <a:gd fmla="*/ 2147483646 w 377" name="T80"/>
                <a:gd fmla="*/ 2147483646 h 361" name="T81"/>
                <a:gd fmla="*/ 2147483646 w 377" name="T82"/>
                <a:gd fmla="*/ 2147483646 h 361" name="T83"/>
                <a:gd fmla="*/ 0 w 377" name="T84"/>
                <a:gd fmla="*/ 2147483646 h 361" name="T85"/>
                <a:gd fmla="*/ 2147483646 w 377" name="T86"/>
                <a:gd fmla="*/ 2147483646 h 361" name="T87"/>
                <a:gd fmla="*/ 2147483646 w 377" name="T88"/>
                <a:gd fmla="*/ 2147483646 h 361" name="T89"/>
                <a:gd fmla="*/ 2147483646 w 377" name="T90"/>
                <a:gd fmla="*/ 2147483646 h 361" name="T91"/>
                <a:gd fmla="*/ 2147483646 w 377" name="T92"/>
                <a:gd fmla="*/ 2147483646 h 361" name="T93"/>
                <a:gd fmla="*/ 2147483646 w 377" name="T94"/>
                <a:gd fmla="*/ 2147483646 h 361" name="T95"/>
                <a:gd fmla="*/ 2147483646 w 377" name="T96"/>
                <a:gd fmla="*/ 2147483646 h 361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</a:gdLst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b="b" l="0" r="r" t="0"/>
              <a:pathLst>
                <a:path h="361" w="377">
                  <a:moveTo>
                    <a:pt x="200" y="8"/>
                  </a:moveTo>
                  <a:lnTo>
                    <a:pt x="248" y="0"/>
                  </a:lnTo>
                  <a:lnTo>
                    <a:pt x="264" y="16"/>
                  </a:lnTo>
                  <a:lnTo>
                    <a:pt x="304" y="24"/>
                  </a:lnTo>
                  <a:lnTo>
                    <a:pt x="320" y="16"/>
                  </a:lnTo>
                  <a:lnTo>
                    <a:pt x="336" y="16"/>
                  </a:lnTo>
                  <a:lnTo>
                    <a:pt x="280" y="64"/>
                  </a:lnTo>
                  <a:lnTo>
                    <a:pt x="272" y="88"/>
                  </a:lnTo>
                  <a:lnTo>
                    <a:pt x="280" y="96"/>
                  </a:lnTo>
                  <a:lnTo>
                    <a:pt x="288" y="96"/>
                  </a:lnTo>
                  <a:lnTo>
                    <a:pt x="320" y="128"/>
                  </a:lnTo>
                  <a:lnTo>
                    <a:pt x="352" y="128"/>
                  </a:lnTo>
                  <a:lnTo>
                    <a:pt x="352" y="144"/>
                  </a:lnTo>
                  <a:lnTo>
                    <a:pt x="376" y="152"/>
                  </a:lnTo>
                  <a:lnTo>
                    <a:pt x="376" y="168"/>
                  </a:lnTo>
                  <a:lnTo>
                    <a:pt x="352" y="192"/>
                  </a:lnTo>
                  <a:lnTo>
                    <a:pt x="352" y="176"/>
                  </a:lnTo>
                  <a:lnTo>
                    <a:pt x="328" y="160"/>
                  </a:lnTo>
                  <a:lnTo>
                    <a:pt x="312" y="160"/>
                  </a:lnTo>
                  <a:lnTo>
                    <a:pt x="312" y="208"/>
                  </a:lnTo>
                  <a:lnTo>
                    <a:pt x="304" y="240"/>
                  </a:lnTo>
                  <a:lnTo>
                    <a:pt x="280" y="240"/>
                  </a:lnTo>
                  <a:lnTo>
                    <a:pt x="272" y="248"/>
                  </a:lnTo>
                  <a:lnTo>
                    <a:pt x="288" y="256"/>
                  </a:lnTo>
                  <a:lnTo>
                    <a:pt x="296" y="272"/>
                  </a:lnTo>
                  <a:lnTo>
                    <a:pt x="320" y="288"/>
                  </a:lnTo>
                  <a:lnTo>
                    <a:pt x="344" y="280"/>
                  </a:lnTo>
                  <a:lnTo>
                    <a:pt x="352" y="336"/>
                  </a:lnTo>
                  <a:lnTo>
                    <a:pt x="304" y="360"/>
                  </a:lnTo>
                  <a:lnTo>
                    <a:pt x="296" y="352"/>
                  </a:lnTo>
                  <a:lnTo>
                    <a:pt x="288" y="360"/>
                  </a:lnTo>
                  <a:lnTo>
                    <a:pt x="256" y="360"/>
                  </a:lnTo>
                  <a:lnTo>
                    <a:pt x="240" y="344"/>
                  </a:lnTo>
                  <a:lnTo>
                    <a:pt x="232" y="360"/>
                  </a:lnTo>
                  <a:lnTo>
                    <a:pt x="216" y="344"/>
                  </a:lnTo>
                  <a:lnTo>
                    <a:pt x="216" y="320"/>
                  </a:lnTo>
                  <a:lnTo>
                    <a:pt x="192" y="304"/>
                  </a:lnTo>
                  <a:lnTo>
                    <a:pt x="176" y="312"/>
                  </a:lnTo>
                  <a:lnTo>
                    <a:pt x="160" y="304"/>
                  </a:lnTo>
                  <a:lnTo>
                    <a:pt x="88" y="296"/>
                  </a:lnTo>
                  <a:lnTo>
                    <a:pt x="48" y="232"/>
                  </a:lnTo>
                  <a:lnTo>
                    <a:pt x="16" y="184"/>
                  </a:lnTo>
                  <a:lnTo>
                    <a:pt x="0" y="128"/>
                  </a:lnTo>
                  <a:lnTo>
                    <a:pt x="32" y="128"/>
                  </a:lnTo>
                  <a:lnTo>
                    <a:pt x="112" y="80"/>
                  </a:lnTo>
                  <a:lnTo>
                    <a:pt x="136" y="80"/>
                  </a:lnTo>
                  <a:lnTo>
                    <a:pt x="168" y="80"/>
                  </a:lnTo>
                  <a:lnTo>
                    <a:pt x="192" y="48"/>
                  </a:lnTo>
                  <a:lnTo>
                    <a:pt x="200" y="8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100">
                <a:solidFill>
                  <a:prstClr val="black"/>
                </a:solidFill>
              </a:endParaRPr>
            </a:p>
          </p:txBody>
        </p:sp>
        <p:sp>
          <p:nvSpPr>
            <p:cNvPr id="62" name="Freeform 31"/>
            <p:cNvSpPr/>
            <p:nvPr/>
          </p:nvSpPr>
          <p:spPr bwMode="invGray">
            <a:xfrm>
              <a:off x="5070914" y="3261692"/>
              <a:ext cx="477043" cy="865912"/>
            </a:xfrm>
            <a:custGeom>
              <a:gdLst>
                <a:gd fmla="*/ 2147483646 w 249" name="T0"/>
                <a:gd fmla="*/ 2147483646 h 457" name="T1"/>
                <a:gd fmla="*/ 2147483646 w 249" name="T2"/>
                <a:gd fmla="*/ 2147483646 h 457" name="T3"/>
                <a:gd fmla="*/ 2147483646 w 249" name="T4"/>
                <a:gd fmla="*/ 2147483646 h 457" name="T5"/>
                <a:gd fmla="*/ 2147483646 w 249" name="T6"/>
                <a:gd fmla="*/ 2147483646 h 457" name="T7"/>
                <a:gd fmla="*/ 2147483646 w 249" name="T8"/>
                <a:gd fmla="*/ 2147483646 h 457" name="T9"/>
                <a:gd fmla="*/ 2147483646 w 249" name="T10"/>
                <a:gd fmla="*/ 2147483646 h 457" name="T11"/>
                <a:gd fmla="*/ 2147483646 w 249" name="T12"/>
                <a:gd fmla="*/ 2147483646 h 457" name="T13"/>
                <a:gd fmla="*/ 0 w 249" name="T14"/>
                <a:gd fmla="*/ 2147483646 h 457" name="T15"/>
                <a:gd fmla="*/ 2147483646 w 249" name="T16"/>
                <a:gd fmla="*/ 2147483646 h 457" name="T17"/>
                <a:gd fmla="*/ 2147483646 w 249" name="T18"/>
                <a:gd fmla="*/ 2147483646 h 457" name="T19"/>
                <a:gd fmla="*/ 2147483646 w 249" name="T20"/>
                <a:gd fmla="*/ 2147483646 h 457" name="T21"/>
                <a:gd fmla="*/ 2147483646 w 249" name="T22"/>
                <a:gd fmla="*/ 2147483646 h 457" name="T23"/>
                <a:gd fmla="*/ 2147483646 w 249" name="T24"/>
                <a:gd fmla="*/ 2147483646 h 457" name="T25"/>
                <a:gd fmla="*/ 2147483646 w 249" name="T26"/>
                <a:gd fmla="*/ 2147483646 h 457" name="T27"/>
                <a:gd fmla="*/ 2147483646 w 249" name="T28"/>
                <a:gd fmla="*/ 2147483646 h 457" name="T29"/>
                <a:gd fmla="*/ 2147483646 w 249" name="T30"/>
                <a:gd fmla="*/ 2147483646 h 457" name="T31"/>
                <a:gd fmla="*/ 2147483646 w 249" name="T32"/>
                <a:gd fmla="*/ 2147483646 h 457" name="T33"/>
                <a:gd fmla="*/ 2147483646 w 249" name="T34"/>
                <a:gd fmla="*/ 2147483646 h 457" name="T35"/>
                <a:gd fmla="*/ 2147483646 w 249" name="T36"/>
                <a:gd fmla="*/ 2147483646 h 457" name="T37"/>
                <a:gd fmla="*/ 2147483646 w 249" name="T38"/>
                <a:gd fmla="*/ 2147483646 h 457" name="T39"/>
                <a:gd fmla="*/ 2147483646 w 249" name="T40"/>
                <a:gd fmla="*/ 2147483646 h 457" name="T41"/>
                <a:gd fmla="*/ 2147483646 w 249" name="T42"/>
                <a:gd fmla="*/ 0 h 457" name="T43"/>
                <a:gd fmla="*/ 2147483646 w 249" name="T44"/>
                <a:gd fmla="*/ 2147483646 h 457" name="T45"/>
                <a:gd fmla="*/ 2147483646 w 249" name="T46"/>
                <a:gd fmla="*/ 0 h 457" name="T47"/>
                <a:gd fmla="*/ 2147483646 w 249" name="T48"/>
                <a:gd fmla="*/ 2147483646 h 457" name="T49"/>
                <a:gd fmla="*/ 2147483646 w 249" name="T50"/>
                <a:gd fmla="*/ 2147483646 h 457" name="T51"/>
                <a:gd fmla="*/ 2147483646 w 249" name="T52"/>
                <a:gd fmla="*/ 2147483646 h 457" name="T53"/>
                <a:gd fmla="*/ 2147483646 w 249" name="T54"/>
                <a:gd fmla="*/ 2147483646 h 457" name="T55"/>
                <a:gd fmla="*/ 2147483646 w 249" name="T56"/>
                <a:gd fmla="*/ 2147483646 h 457" name="T57"/>
                <a:gd fmla="*/ 2147483646 w 249" name="T58"/>
                <a:gd fmla="*/ 2147483646 h 457" name="T59"/>
                <a:gd fmla="*/ 2147483646 w 249" name="T60"/>
                <a:gd fmla="*/ 2147483646 h 457" name="T61"/>
                <a:gd fmla="*/ 2147483646 w 249" name="T62"/>
                <a:gd fmla="*/ 2147483646 h 457" name="T63"/>
                <a:gd fmla="*/ 2147483646 w 249" name="T64"/>
                <a:gd fmla="*/ 2147483646 h 457" name="T65"/>
                <a:gd fmla="*/ 2147483646 w 249" name="T66"/>
                <a:gd fmla="*/ 2147483646 h 457" name="T67"/>
                <a:gd fmla="*/ 2147483646 w 249" name="T68"/>
                <a:gd fmla="*/ 2147483646 h 457" name="T69"/>
                <a:gd fmla="*/ 2147483646 w 249" name="T70"/>
                <a:gd fmla="*/ 2147483646 h 457" name="T71"/>
                <a:gd fmla="*/ 2147483646 w 249" name="T72"/>
                <a:gd fmla="*/ 2147483646 h 457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</a:gdLst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b="b" l="0" r="r" t="0"/>
              <a:pathLst>
                <a:path h="457" w="249">
                  <a:moveTo>
                    <a:pt x="208" y="336"/>
                  </a:moveTo>
                  <a:lnTo>
                    <a:pt x="200" y="376"/>
                  </a:lnTo>
                  <a:lnTo>
                    <a:pt x="176" y="408"/>
                  </a:lnTo>
                  <a:lnTo>
                    <a:pt x="136" y="400"/>
                  </a:lnTo>
                  <a:lnTo>
                    <a:pt x="80" y="432"/>
                  </a:lnTo>
                  <a:lnTo>
                    <a:pt x="40" y="456"/>
                  </a:lnTo>
                  <a:lnTo>
                    <a:pt x="8" y="456"/>
                  </a:lnTo>
                  <a:lnTo>
                    <a:pt x="0" y="448"/>
                  </a:lnTo>
                  <a:lnTo>
                    <a:pt x="16" y="384"/>
                  </a:lnTo>
                  <a:lnTo>
                    <a:pt x="24" y="368"/>
                  </a:lnTo>
                  <a:lnTo>
                    <a:pt x="8" y="328"/>
                  </a:lnTo>
                  <a:lnTo>
                    <a:pt x="16" y="264"/>
                  </a:lnTo>
                  <a:lnTo>
                    <a:pt x="24" y="224"/>
                  </a:lnTo>
                  <a:lnTo>
                    <a:pt x="32" y="208"/>
                  </a:lnTo>
                  <a:lnTo>
                    <a:pt x="16" y="192"/>
                  </a:lnTo>
                  <a:lnTo>
                    <a:pt x="32" y="160"/>
                  </a:lnTo>
                  <a:lnTo>
                    <a:pt x="56" y="112"/>
                  </a:lnTo>
                  <a:lnTo>
                    <a:pt x="56" y="80"/>
                  </a:lnTo>
                  <a:lnTo>
                    <a:pt x="72" y="80"/>
                  </a:lnTo>
                  <a:lnTo>
                    <a:pt x="120" y="24"/>
                  </a:lnTo>
                  <a:lnTo>
                    <a:pt x="144" y="16"/>
                  </a:lnTo>
                  <a:lnTo>
                    <a:pt x="168" y="0"/>
                  </a:lnTo>
                  <a:lnTo>
                    <a:pt x="176" y="8"/>
                  </a:lnTo>
                  <a:lnTo>
                    <a:pt x="216" y="0"/>
                  </a:lnTo>
                  <a:lnTo>
                    <a:pt x="240" y="24"/>
                  </a:lnTo>
                  <a:lnTo>
                    <a:pt x="216" y="32"/>
                  </a:lnTo>
                  <a:lnTo>
                    <a:pt x="208" y="48"/>
                  </a:lnTo>
                  <a:lnTo>
                    <a:pt x="240" y="48"/>
                  </a:lnTo>
                  <a:lnTo>
                    <a:pt x="248" y="88"/>
                  </a:lnTo>
                  <a:lnTo>
                    <a:pt x="232" y="120"/>
                  </a:lnTo>
                  <a:lnTo>
                    <a:pt x="216" y="104"/>
                  </a:lnTo>
                  <a:lnTo>
                    <a:pt x="192" y="120"/>
                  </a:lnTo>
                  <a:lnTo>
                    <a:pt x="200" y="136"/>
                  </a:lnTo>
                  <a:lnTo>
                    <a:pt x="184" y="160"/>
                  </a:lnTo>
                  <a:lnTo>
                    <a:pt x="224" y="216"/>
                  </a:lnTo>
                  <a:lnTo>
                    <a:pt x="192" y="304"/>
                  </a:lnTo>
                  <a:lnTo>
                    <a:pt x="208" y="336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100">
                <a:solidFill>
                  <a:prstClr val="black"/>
                </a:solidFill>
              </a:endParaRPr>
            </a:p>
          </p:txBody>
        </p:sp>
        <p:sp>
          <p:nvSpPr>
            <p:cNvPr id="63" name="Freeform 35"/>
            <p:cNvSpPr/>
            <p:nvPr/>
          </p:nvSpPr>
          <p:spPr bwMode="invGray">
            <a:xfrm>
              <a:off x="3763633" y="1368366"/>
              <a:ext cx="2727987" cy="2348171"/>
            </a:xfrm>
            <a:custGeom>
              <a:gdLst>
                <a:gd fmla="*/ 2147483646 w 1425" name="T0"/>
                <a:gd fmla="*/ 2147483646 h 1241" name="T1"/>
                <a:gd fmla="*/ 2147483646 w 1425" name="T2"/>
                <a:gd fmla="*/ 2147483646 h 1241" name="T3"/>
                <a:gd fmla="*/ 2147483646 w 1425" name="T4"/>
                <a:gd fmla="*/ 2147483646 h 1241" name="T5"/>
                <a:gd fmla="*/ 2147483646 w 1425" name="T6"/>
                <a:gd fmla="*/ 2147483646 h 1241" name="T7"/>
                <a:gd fmla="*/ 2147483646 w 1425" name="T8"/>
                <a:gd fmla="*/ 2147483646 h 1241" name="T9"/>
                <a:gd fmla="*/ 2147483646 w 1425" name="T10"/>
                <a:gd fmla="*/ 2147483646 h 1241" name="T11"/>
                <a:gd fmla="*/ 2147483646 w 1425" name="T12"/>
                <a:gd fmla="*/ 2147483646 h 1241" name="T13"/>
                <a:gd fmla="*/ 2147483646 w 1425" name="T14"/>
                <a:gd fmla="*/ 2147483646 h 1241" name="T15"/>
                <a:gd fmla="*/ 2147483646 w 1425" name="T16"/>
                <a:gd fmla="*/ 2147483646 h 1241" name="T17"/>
                <a:gd fmla="*/ 2147483646 w 1425" name="T18"/>
                <a:gd fmla="*/ 2147483646 h 1241" name="T19"/>
                <a:gd fmla="*/ 2147483646 w 1425" name="T20"/>
                <a:gd fmla="*/ 2147483646 h 1241" name="T21"/>
                <a:gd fmla="*/ 2147483646 w 1425" name="T22"/>
                <a:gd fmla="*/ 2147483646 h 1241" name="T23"/>
                <a:gd fmla="*/ 2147483646 w 1425" name="T24"/>
                <a:gd fmla="*/ 2147483646 h 1241" name="T25"/>
                <a:gd fmla="*/ 2147483646 w 1425" name="T26"/>
                <a:gd fmla="*/ 2147483646 h 1241" name="T27"/>
                <a:gd fmla="*/ 2147483646 w 1425" name="T28"/>
                <a:gd fmla="*/ 2147483646 h 1241" name="T29"/>
                <a:gd fmla="*/ 2147483646 w 1425" name="T30"/>
                <a:gd fmla="*/ 2147483646 h 1241" name="T31"/>
                <a:gd fmla="*/ 2147483646 w 1425" name="T32"/>
                <a:gd fmla="*/ 2147483646 h 1241" name="T33"/>
                <a:gd fmla="*/ 2147483646 w 1425" name="T34"/>
                <a:gd fmla="*/ 2147483646 h 1241" name="T35"/>
                <a:gd fmla="*/ 2147483646 w 1425" name="T36"/>
                <a:gd fmla="*/ 2147483646 h 1241" name="T37"/>
                <a:gd fmla="*/ 2147483646 w 1425" name="T38"/>
                <a:gd fmla="*/ 2147483646 h 1241" name="T39"/>
                <a:gd fmla="*/ 2147483646 w 1425" name="T40"/>
                <a:gd fmla="*/ 2147483646 h 1241" name="T41"/>
                <a:gd fmla="*/ 2147483646 w 1425" name="T42"/>
                <a:gd fmla="*/ 2147483646 h 1241" name="T43"/>
                <a:gd fmla="*/ 2147483646 w 1425" name="T44"/>
                <a:gd fmla="*/ 2147483646 h 1241" name="T45"/>
                <a:gd fmla="*/ 2147483646 w 1425" name="T46"/>
                <a:gd fmla="*/ 2147483646 h 1241" name="T47"/>
                <a:gd fmla="*/ 2147483646 w 1425" name="T48"/>
                <a:gd fmla="*/ 2147483646 h 1241" name="T49"/>
                <a:gd fmla="*/ 2147483646 w 1425" name="T50"/>
                <a:gd fmla="*/ 2147483646 h 1241" name="T51"/>
                <a:gd fmla="*/ 2147483646 w 1425" name="T52"/>
                <a:gd fmla="*/ 2147483646 h 1241" name="T53"/>
                <a:gd fmla="*/ 2147483646 w 1425" name="T54"/>
                <a:gd fmla="*/ 2147483646 h 1241" name="T55"/>
                <a:gd fmla="*/ 2147483646 w 1425" name="T56"/>
                <a:gd fmla="*/ 2147483646 h 1241" name="T57"/>
                <a:gd fmla="*/ 2147483646 w 1425" name="T58"/>
                <a:gd fmla="*/ 2147483646 h 1241" name="T59"/>
                <a:gd fmla="*/ 2147483646 w 1425" name="T60"/>
                <a:gd fmla="*/ 2147483646 h 1241" name="T61"/>
                <a:gd fmla="*/ 2147483646 w 1425" name="T62"/>
                <a:gd fmla="*/ 2147483646 h 1241" name="T63"/>
                <a:gd fmla="*/ 2147483646 w 1425" name="T64"/>
                <a:gd fmla="*/ 2147483646 h 1241" name="T65"/>
                <a:gd fmla="*/ 2147483646 w 1425" name="T66"/>
                <a:gd fmla="*/ 2147483646 h 1241" name="T67"/>
                <a:gd fmla="*/ 2147483646 w 1425" name="T68"/>
                <a:gd fmla="*/ 2147483646 h 1241" name="T69"/>
                <a:gd fmla="*/ 2147483646 w 1425" name="T70"/>
                <a:gd fmla="*/ 2147483646 h 1241" name="T71"/>
                <a:gd fmla="*/ 2147483646 w 1425" name="T72"/>
                <a:gd fmla="*/ 0 h 1241" name="T73"/>
                <a:gd fmla="*/ 2147483646 w 1425" name="T74"/>
                <a:gd fmla="*/ 2147483646 h 1241" name="T75"/>
                <a:gd fmla="*/ 2147483646 w 1425" name="T76"/>
                <a:gd fmla="*/ 2147483646 h 1241" name="T77"/>
                <a:gd fmla="*/ 2147483646 w 1425" name="T78"/>
                <a:gd fmla="*/ 2147483646 h 1241" name="T79"/>
                <a:gd fmla="*/ 2147483646 w 1425" name="T80"/>
                <a:gd fmla="*/ 2147483646 h 1241" name="T81"/>
                <a:gd fmla="*/ 2147483646 w 1425" name="T82"/>
                <a:gd fmla="*/ 2147483646 h 1241" name="T83"/>
                <a:gd fmla="*/ 2147483646 w 1425" name="T84"/>
                <a:gd fmla="*/ 2147483646 h 1241" name="T85"/>
                <a:gd fmla="*/ 2147483646 w 1425" name="T86"/>
                <a:gd fmla="*/ 2147483646 h 1241" name="T87"/>
                <a:gd fmla="*/ 2147483646 w 1425" name="T88"/>
                <a:gd fmla="*/ 2147483646 h 1241" name="T89"/>
                <a:gd fmla="*/ 2147483646 w 1425" name="T90"/>
                <a:gd fmla="*/ 2147483646 h 1241" name="T91"/>
                <a:gd fmla="*/ 2147483646 w 1425" name="T92"/>
                <a:gd fmla="*/ 2147483646 h 1241" name="T93"/>
                <a:gd fmla="*/ 2147483646 w 1425" name="T94"/>
                <a:gd fmla="*/ 2147483646 h 1241" name="T95"/>
                <a:gd fmla="*/ 2147483646 w 1425" name="T96"/>
                <a:gd fmla="*/ 2147483646 h 1241" name="T97"/>
                <a:gd fmla="*/ 2147483646 w 1425" name="T98"/>
                <a:gd fmla="*/ 2147483646 h 1241" name="T99"/>
                <a:gd fmla="*/ 2147483646 w 1425" name="T100"/>
                <a:gd fmla="*/ 2147483646 h 1241" name="T101"/>
                <a:gd fmla="*/ 2147483646 w 1425" name="T102"/>
                <a:gd fmla="*/ 2147483646 h 1241" name="T103"/>
                <a:gd fmla="*/ 2147483646 w 1425" name="T104"/>
                <a:gd fmla="*/ 2147483646 h 1241" name="T105"/>
                <a:gd fmla="*/ 2147483646 w 1425" name="T106"/>
                <a:gd fmla="*/ 2147483646 h 1241" name="T107"/>
                <a:gd fmla="*/ 2147483646 w 1425" name="T108"/>
                <a:gd fmla="*/ 2147483646 h 1241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</a:gdLst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b="b" l="0" r="r" t="0"/>
              <a:pathLst>
                <a:path h="1241" w="1425">
                  <a:moveTo>
                    <a:pt x="0" y="784"/>
                  </a:moveTo>
                  <a:lnTo>
                    <a:pt x="16" y="848"/>
                  </a:lnTo>
                  <a:lnTo>
                    <a:pt x="16" y="896"/>
                  </a:lnTo>
                  <a:lnTo>
                    <a:pt x="40" y="928"/>
                  </a:lnTo>
                  <a:lnTo>
                    <a:pt x="48" y="968"/>
                  </a:lnTo>
                  <a:lnTo>
                    <a:pt x="64" y="968"/>
                  </a:lnTo>
                  <a:lnTo>
                    <a:pt x="64" y="944"/>
                  </a:lnTo>
                  <a:lnTo>
                    <a:pt x="136" y="952"/>
                  </a:lnTo>
                  <a:lnTo>
                    <a:pt x="136" y="976"/>
                  </a:lnTo>
                  <a:lnTo>
                    <a:pt x="136" y="992"/>
                  </a:lnTo>
                  <a:lnTo>
                    <a:pt x="112" y="1016"/>
                  </a:lnTo>
                  <a:lnTo>
                    <a:pt x="112" y="1032"/>
                  </a:lnTo>
                  <a:lnTo>
                    <a:pt x="160" y="1080"/>
                  </a:lnTo>
                  <a:lnTo>
                    <a:pt x="160" y="1104"/>
                  </a:lnTo>
                  <a:lnTo>
                    <a:pt x="216" y="1128"/>
                  </a:lnTo>
                  <a:lnTo>
                    <a:pt x="224" y="1120"/>
                  </a:lnTo>
                  <a:lnTo>
                    <a:pt x="216" y="1088"/>
                  </a:lnTo>
                  <a:lnTo>
                    <a:pt x="256" y="1096"/>
                  </a:lnTo>
                  <a:lnTo>
                    <a:pt x="264" y="1096"/>
                  </a:lnTo>
                  <a:lnTo>
                    <a:pt x="336" y="1088"/>
                  </a:lnTo>
                  <a:lnTo>
                    <a:pt x="352" y="1104"/>
                  </a:lnTo>
                  <a:lnTo>
                    <a:pt x="312" y="1144"/>
                  </a:lnTo>
                  <a:lnTo>
                    <a:pt x="296" y="1192"/>
                  </a:lnTo>
                  <a:lnTo>
                    <a:pt x="328" y="1240"/>
                  </a:lnTo>
                  <a:lnTo>
                    <a:pt x="376" y="1232"/>
                  </a:lnTo>
                  <a:lnTo>
                    <a:pt x="400" y="1208"/>
                  </a:lnTo>
                  <a:lnTo>
                    <a:pt x="424" y="1200"/>
                  </a:lnTo>
                  <a:lnTo>
                    <a:pt x="432" y="1136"/>
                  </a:lnTo>
                  <a:lnTo>
                    <a:pt x="488" y="1088"/>
                  </a:lnTo>
                  <a:lnTo>
                    <a:pt x="496" y="1112"/>
                  </a:lnTo>
                  <a:lnTo>
                    <a:pt x="480" y="1176"/>
                  </a:lnTo>
                  <a:lnTo>
                    <a:pt x="520" y="1192"/>
                  </a:lnTo>
                  <a:lnTo>
                    <a:pt x="560" y="1224"/>
                  </a:lnTo>
                  <a:lnTo>
                    <a:pt x="576" y="1224"/>
                  </a:lnTo>
                  <a:lnTo>
                    <a:pt x="592" y="1224"/>
                  </a:lnTo>
                  <a:lnTo>
                    <a:pt x="600" y="1200"/>
                  </a:lnTo>
                  <a:lnTo>
                    <a:pt x="616" y="1200"/>
                  </a:lnTo>
                  <a:lnTo>
                    <a:pt x="608" y="1168"/>
                  </a:lnTo>
                  <a:lnTo>
                    <a:pt x="664" y="1112"/>
                  </a:lnTo>
                  <a:lnTo>
                    <a:pt x="664" y="1096"/>
                  </a:lnTo>
                  <a:lnTo>
                    <a:pt x="696" y="1096"/>
                  </a:lnTo>
                  <a:lnTo>
                    <a:pt x="704" y="1096"/>
                  </a:lnTo>
                  <a:lnTo>
                    <a:pt x="712" y="1080"/>
                  </a:lnTo>
                  <a:lnTo>
                    <a:pt x="720" y="1080"/>
                  </a:lnTo>
                  <a:lnTo>
                    <a:pt x="736" y="1096"/>
                  </a:lnTo>
                  <a:lnTo>
                    <a:pt x="736" y="1072"/>
                  </a:lnTo>
                  <a:lnTo>
                    <a:pt x="760" y="1080"/>
                  </a:lnTo>
                  <a:lnTo>
                    <a:pt x="800" y="1024"/>
                  </a:lnTo>
                  <a:lnTo>
                    <a:pt x="832" y="1016"/>
                  </a:lnTo>
                  <a:lnTo>
                    <a:pt x="848" y="1000"/>
                  </a:lnTo>
                  <a:lnTo>
                    <a:pt x="864" y="1008"/>
                  </a:lnTo>
                  <a:lnTo>
                    <a:pt x="896" y="1000"/>
                  </a:lnTo>
                  <a:lnTo>
                    <a:pt x="872" y="928"/>
                  </a:lnTo>
                  <a:lnTo>
                    <a:pt x="896" y="920"/>
                  </a:lnTo>
                  <a:lnTo>
                    <a:pt x="896" y="888"/>
                  </a:lnTo>
                  <a:lnTo>
                    <a:pt x="928" y="872"/>
                  </a:lnTo>
                  <a:lnTo>
                    <a:pt x="944" y="912"/>
                  </a:lnTo>
                  <a:lnTo>
                    <a:pt x="984" y="888"/>
                  </a:lnTo>
                  <a:lnTo>
                    <a:pt x="1000" y="896"/>
                  </a:lnTo>
                  <a:lnTo>
                    <a:pt x="1008" y="872"/>
                  </a:lnTo>
                  <a:lnTo>
                    <a:pt x="1040" y="880"/>
                  </a:lnTo>
                  <a:lnTo>
                    <a:pt x="1040" y="840"/>
                  </a:lnTo>
                  <a:lnTo>
                    <a:pt x="1088" y="824"/>
                  </a:lnTo>
                  <a:lnTo>
                    <a:pt x="1112" y="864"/>
                  </a:lnTo>
                  <a:lnTo>
                    <a:pt x="1112" y="904"/>
                  </a:lnTo>
                  <a:lnTo>
                    <a:pt x="1128" y="920"/>
                  </a:lnTo>
                  <a:lnTo>
                    <a:pt x="1160" y="912"/>
                  </a:lnTo>
                  <a:lnTo>
                    <a:pt x="1176" y="912"/>
                  </a:lnTo>
                  <a:lnTo>
                    <a:pt x="1176" y="888"/>
                  </a:lnTo>
                  <a:lnTo>
                    <a:pt x="1176" y="864"/>
                  </a:lnTo>
                  <a:lnTo>
                    <a:pt x="1160" y="832"/>
                  </a:lnTo>
                  <a:lnTo>
                    <a:pt x="1176" y="840"/>
                  </a:lnTo>
                  <a:lnTo>
                    <a:pt x="1200" y="872"/>
                  </a:lnTo>
                  <a:lnTo>
                    <a:pt x="1328" y="776"/>
                  </a:lnTo>
                  <a:lnTo>
                    <a:pt x="1352" y="784"/>
                  </a:lnTo>
                  <a:lnTo>
                    <a:pt x="1392" y="752"/>
                  </a:lnTo>
                  <a:lnTo>
                    <a:pt x="1392" y="728"/>
                  </a:lnTo>
                  <a:lnTo>
                    <a:pt x="1376" y="728"/>
                  </a:lnTo>
                  <a:lnTo>
                    <a:pt x="1376" y="688"/>
                  </a:lnTo>
                  <a:lnTo>
                    <a:pt x="1352" y="640"/>
                  </a:lnTo>
                  <a:lnTo>
                    <a:pt x="1312" y="672"/>
                  </a:lnTo>
                  <a:lnTo>
                    <a:pt x="1288" y="616"/>
                  </a:lnTo>
                  <a:lnTo>
                    <a:pt x="1296" y="592"/>
                  </a:lnTo>
                  <a:lnTo>
                    <a:pt x="1264" y="560"/>
                  </a:lnTo>
                  <a:lnTo>
                    <a:pt x="1272" y="536"/>
                  </a:lnTo>
                  <a:lnTo>
                    <a:pt x="1312" y="560"/>
                  </a:lnTo>
                  <a:lnTo>
                    <a:pt x="1336" y="560"/>
                  </a:lnTo>
                  <a:lnTo>
                    <a:pt x="1328" y="512"/>
                  </a:lnTo>
                  <a:lnTo>
                    <a:pt x="1328" y="488"/>
                  </a:lnTo>
                  <a:lnTo>
                    <a:pt x="1352" y="472"/>
                  </a:lnTo>
                  <a:lnTo>
                    <a:pt x="1352" y="456"/>
                  </a:lnTo>
                  <a:lnTo>
                    <a:pt x="1320" y="472"/>
                  </a:lnTo>
                  <a:lnTo>
                    <a:pt x="1296" y="432"/>
                  </a:lnTo>
                  <a:lnTo>
                    <a:pt x="1368" y="336"/>
                  </a:lnTo>
                  <a:lnTo>
                    <a:pt x="1384" y="360"/>
                  </a:lnTo>
                  <a:lnTo>
                    <a:pt x="1392" y="296"/>
                  </a:lnTo>
                  <a:lnTo>
                    <a:pt x="1408" y="272"/>
                  </a:lnTo>
                  <a:lnTo>
                    <a:pt x="1400" y="216"/>
                  </a:lnTo>
                  <a:lnTo>
                    <a:pt x="1424" y="128"/>
                  </a:lnTo>
                  <a:lnTo>
                    <a:pt x="1384" y="88"/>
                  </a:lnTo>
                  <a:lnTo>
                    <a:pt x="1360" y="120"/>
                  </a:lnTo>
                  <a:lnTo>
                    <a:pt x="1344" y="128"/>
                  </a:lnTo>
                  <a:lnTo>
                    <a:pt x="1296" y="144"/>
                  </a:lnTo>
                  <a:lnTo>
                    <a:pt x="1280" y="120"/>
                  </a:lnTo>
                  <a:lnTo>
                    <a:pt x="1264" y="72"/>
                  </a:lnTo>
                  <a:lnTo>
                    <a:pt x="1240" y="56"/>
                  </a:lnTo>
                  <a:lnTo>
                    <a:pt x="1224" y="72"/>
                  </a:lnTo>
                  <a:lnTo>
                    <a:pt x="1192" y="64"/>
                  </a:lnTo>
                  <a:lnTo>
                    <a:pt x="1208" y="32"/>
                  </a:lnTo>
                  <a:lnTo>
                    <a:pt x="1200" y="0"/>
                  </a:lnTo>
                  <a:lnTo>
                    <a:pt x="1168" y="0"/>
                  </a:lnTo>
                  <a:lnTo>
                    <a:pt x="1128" y="40"/>
                  </a:lnTo>
                  <a:lnTo>
                    <a:pt x="1128" y="56"/>
                  </a:lnTo>
                  <a:lnTo>
                    <a:pt x="1160" y="64"/>
                  </a:lnTo>
                  <a:lnTo>
                    <a:pt x="1168" y="88"/>
                  </a:lnTo>
                  <a:lnTo>
                    <a:pt x="1136" y="136"/>
                  </a:lnTo>
                  <a:lnTo>
                    <a:pt x="1128" y="168"/>
                  </a:lnTo>
                  <a:lnTo>
                    <a:pt x="1112" y="200"/>
                  </a:lnTo>
                  <a:lnTo>
                    <a:pt x="1112" y="232"/>
                  </a:lnTo>
                  <a:lnTo>
                    <a:pt x="1120" y="240"/>
                  </a:lnTo>
                  <a:lnTo>
                    <a:pt x="1056" y="288"/>
                  </a:lnTo>
                  <a:lnTo>
                    <a:pt x="1016" y="280"/>
                  </a:lnTo>
                  <a:lnTo>
                    <a:pt x="992" y="280"/>
                  </a:lnTo>
                  <a:lnTo>
                    <a:pt x="944" y="416"/>
                  </a:lnTo>
                  <a:lnTo>
                    <a:pt x="960" y="432"/>
                  </a:lnTo>
                  <a:lnTo>
                    <a:pt x="992" y="432"/>
                  </a:lnTo>
                  <a:lnTo>
                    <a:pt x="1032" y="432"/>
                  </a:lnTo>
                  <a:lnTo>
                    <a:pt x="1040" y="440"/>
                  </a:lnTo>
                  <a:lnTo>
                    <a:pt x="1056" y="416"/>
                  </a:lnTo>
                  <a:lnTo>
                    <a:pt x="1080" y="408"/>
                  </a:lnTo>
                  <a:lnTo>
                    <a:pt x="1104" y="416"/>
                  </a:lnTo>
                  <a:lnTo>
                    <a:pt x="1136" y="448"/>
                  </a:lnTo>
                  <a:lnTo>
                    <a:pt x="1160" y="480"/>
                  </a:lnTo>
                  <a:lnTo>
                    <a:pt x="1160" y="512"/>
                  </a:lnTo>
                  <a:lnTo>
                    <a:pt x="1136" y="504"/>
                  </a:lnTo>
                  <a:lnTo>
                    <a:pt x="1088" y="520"/>
                  </a:lnTo>
                  <a:lnTo>
                    <a:pt x="1048" y="520"/>
                  </a:lnTo>
                  <a:lnTo>
                    <a:pt x="1040" y="536"/>
                  </a:lnTo>
                  <a:lnTo>
                    <a:pt x="1016" y="536"/>
                  </a:lnTo>
                  <a:lnTo>
                    <a:pt x="992" y="560"/>
                  </a:lnTo>
                  <a:lnTo>
                    <a:pt x="992" y="592"/>
                  </a:lnTo>
                  <a:lnTo>
                    <a:pt x="968" y="608"/>
                  </a:lnTo>
                  <a:lnTo>
                    <a:pt x="912" y="616"/>
                  </a:lnTo>
                  <a:lnTo>
                    <a:pt x="864" y="664"/>
                  </a:lnTo>
                  <a:lnTo>
                    <a:pt x="800" y="664"/>
                  </a:lnTo>
                  <a:lnTo>
                    <a:pt x="784" y="648"/>
                  </a:lnTo>
                  <a:lnTo>
                    <a:pt x="760" y="648"/>
                  </a:lnTo>
                  <a:lnTo>
                    <a:pt x="752" y="680"/>
                  </a:lnTo>
                  <a:lnTo>
                    <a:pt x="728" y="704"/>
                  </a:lnTo>
                  <a:lnTo>
                    <a:pt x="768" y="752"/>
                  </a:lnTo>
                  <a:lnTo>
                    <a:pt x="720" y="784"/>
                  </a:lnTo>
                  <a:lnTo>
                    <a:pt x="696" y="824"/>
                  </a:lnTo>
                  <a:lnTo>
                    <a:pt x="640" y="848"/>
                  </a:lnTo>
                  <a:lnTo>
                    <a:pt x="560" y="856"/>
                  </a:lnTo>
                  <a:lnTo>
                    <a:pt x="496" y="864"/>
                  </a:lnTo>
                  <a:lnTo>
                    <a:pt x="456" y="880"/>
                  </a:lnTo>
                  <a:lnTo>
                    <a:pt x="408" y="912"/>
                  </a:lnTo>
                  <a:lnTo>
                    <a:pt x="384" y="912"/>
                  </a:lnTo>
                  <a:lnTo>
                    <a:pt x="352" y="888"/>
                  </a:lnTo>
                  <a:lnTo>
                    <a:pt x="312" y="888"/>
                  </a:lnTo>
                  <a:lnTo>
                    <a:pt x="280" y="864"/>
                  </a:lnTo>
                  <a:lnTo>
                    <a:pt x="248" y="864"/>
                  </a:lnTo>
                  <a:lnTo>
                    <a:pt x="224" y="824"/>
                  </a:lnTo>
                  <a:lnTo>
                    <a:pt x="160" y="816"/>
                  </a:lnTo>
                  <a:lnTo>
                    <a:pt x="96" y="816"/>
                  </a:lnTo>
                  <a:lnTo>
                    <a:pt x="64" y="792"/>
                  </a:lnTo>
                  <a:lnTo>
                    <a:pt x="0" y="784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100">
                <a:solidFill>
                  <a:prstClr val="black"/>
                </a:solidFill>
              </a:endParaRPr>
            </a:p>
          </p:txBody>
        </p:sp>
        <p:sp>
          <p:nvSpPr>
            <p:cNvPr id="64" name="Freeform 32"/>
            <p:cNvSpPr/>
            <p:nvPr/>
          </p:nvSpPr>
          <p:spPr bwMode="gray">
            <a:xfrm>
              <a:off x="4560824" y="3410851"/>
              <a:ext cx="615432" cy="1151031"/>
            </a:xfrm>
            <a:custGeom>
              <a:gdLst>
                <a:gd fmla="*/ 2147483646 w 321" name="T0"/>
                <a:gd fmla="*/ 2147483646 h 609" name="T1"/>
                <a:gd fmla="*/ 2147483646 w 321" name="T2"/>
                <a:gd fmla="*/ 2147483646 h 609" name="T3"/>
                <a:gd fmla="*/ 2147483646 w 321" name="T4"/>
                <a:gd fmla="*/ 2147483646 h 609" name="T5"/>
                <a:gd fmla="*/ 2147483646 w 321" name="T6"/>
                <a:gd fmla="*/ 2147483646 h 609" name="T7"/>
                <a:gd fmla="*/ 2147483646 w 321" name="T8"/>
                <a:gd fmla="*/ 2147483646 h 609" name="T9"/>
                <a:gd fmla="*/ 2147483646 w 321" name="T10"/>
                <a:gd fmla="*/ 2147483646 h 609" name="T11"/>
                <a:gd fmla="*/ 2147483646 w 321" name="T12"/>
                <a:gd fmla="*/ 2147483646 h 609" name="T13"/>
                <a:gd fmla="*/ 2147483646 w 321" name="T14"/>
                <a:gd fmla="*/ 2147483646 h 609" name="T15"/>
                <a:gd fmla="*/ 2147483646 w 321" name="T16"/>
                <a:gd fmla="*/ 2147483646 h 609" name="T17"/>
                <a:gd fmla="*/ 2147483646 w 321" name="T18"/>
                <a:gd fmla="*/ 2147483646 h 609" name="T19"/>
                <a:gd fmla="*/ 2147483646 w 321" name="T20"/>
                <a:gd fmla="*/ 2147483646 h 609" name="T21"/>
                <a:gd fmla="*/ 2147483646 w 321" name="T22"/>
                <a:gd fmla="*/ 2147483646 h 609" name="T23"/>
                <a:gd fmla="*/ 2147483646 w 321" name="T24"/>
                <a:gd fmla="*/ 2147483646 h 609" name="T25"/>
                <a:gd fmla="*/ 0 w 321" name="T26"/>
                <a:gd fmla="*/ 2147483646 h 609" name="T27"/>
                <a:gd fmla="*/ 2147483646 w 321" name="T28"/>
                <a:gd fmla="*/ 2147483646 h 609" name="T29"/>
                <a:gd fmla="*/ 2147483646 w 321" name="T30"/>
                <a:gd fmla="*/ 2147483646 h 609" name="T31"/>
                <a:gd fmla="*/ 0 w 321" name="T32"/>
                <a:gd fmla="*/ 2147483646 h 609" name="T33"/>
                <a:gd fmla="*/ 2147483646 w 321" name="T34"/>
                <a:gd fmla="*/ 2147483646 h 609" name="T35"/>
                <a:gd fmla="*/ 2147483646 w 321" name="T36"/>
                <a:gd fmla="*/ 2147483646 h 609" name="T37"/>
                <a:gd fmla="*/ 2147483646 w 321" name="T38"/>
                <a:gd fmla="*/ 2147483646 h 609" name="T39"/>
                <a:gd fmla="*/ 2147483646 w 321" name="T40"/>
                <a:gd fmla="*/ 2147483646 h 609" name="T41"/>
                <a:gd fmla="*/ 2147483646 w 321" name="T42"/>
                <a:gd fmla="*/ 2147483646 h 609" name="T43"/>
                <a:gd fmla="*/ 2147483646 w 321" name="T44"/>
                <a:gd fmla="*/ 2147483646 h 609" name="T45"/>
                <a:gd fmla="*/ 2147483646 w 321" name="T46"/>
                <a:gd fmla="*/ 2147483646 h 609" name="T47"/>
                <a:gd fmla="*/ 2147483646 w 321" name="T48"/>
                <a:gd fmla="*/ 2147483646 h 609" name="T49"/>
                <a:gd fmla="*/ 2147483646 w 321" name="T50"/>
                <a:gd fmla="*/ 2147483646 h 609" name="T51"/>
                <a:gd fmla="*/ 2147483646 w 321" name="T52"/>
                <a:gd fmla="*/ 2147483646 h 609" name="T53"/>
                <a:gd fmla="*/ 2147483646 w 321" name="T54"/>
                <a:gd fmla="*/ 2147483646 h 609" name="T55"/>
                <a:gd fmla="*/ 2147483646 w 321" name="T56"/>
                <a:gd fmla="*/ 2147483646 h 609" name="T57"/>
                <a:gd fmla="*/ 2147483646 w 321" name="T58"/>
                <a:gd fmla="*/ 2147483646 h 609" name="T59"/>
                <a:gd fmla="*/ 2147483646 w 321" name="T60"/>
                <a:gd fmla="*/ 2147483646 h 609" name="T61"/>
                <a:gd fmla="*/ 2147483646 w 321" name="T62"/>
                <a:gd fmla="*/ 2147483646 h 609" name="T63"/>
                <a:gd fmla="*/ 2147483646 w 321" name="T64"/>
                <a:gd fmla="*/ 2147483646 h 609" name="T65"/>
                <a:gd fmla="*/ 2147483646 w 321" name="T66"/>
                <a:gd fmla="*/ 2147483646 h 609" name="T67"/>
                <a:gd fmla="*/ 2147483646 w 321" name="T68"/>
                <a:gd fmla="*/ 2147483646 h 609" name="T69"/>
                <a:gd fmla="*/ 2147483646 w 321" name="T70"/>
                <a:gd fmla="*/ 2147483646 h 609" name="T71"/>
                <a:gd fmla="*/ 2147483646 w 321" name="T72"/>
                <a:gd fmla="*/ 2147483646 h 609" name="T73"/>
                <a:gd fmla="*/ 2147483646 w 321" name="T74"/>
                <a:gd fmla="*/ 2147483646 h 609" name="T75"/>
                <a:gd fmla="*/ 2147483646 w 321" name="T76"/>
                <a:gd fmla="*/ 2147483646 h 609" name="T77"/>
                <a:gd fmla="*/ 2147483646 w 321" name="T78"/>
                <a:gd fmla="*/ 2147483646 h 609" name="T79"/>
                <a:gd fmla="*/ 2147483646 w 321" name="T80"/>
                <a:gd fmla="*/ 2147483646 h 609" name="T81"/>
                <a:gd fmla="*/ 2147483646 w 321" name="T82"/>
                <a:gd fmla="*/ 2147483646 h 609" name="T83"/>
                <a:gd fmla="*/ 2147483646 w 321" name="T84"/>
                <a:gd fmla="*/ 0 h 609" name="T85"/>
                <a:gd fmla="*/ 2147483646 w 321" name="T86"/>
                <a:gd fmla="*/ 2147483646 h 609" name="T87"/>
                <a:gd fmla="*/ 2147483646 w 321" name="T88"/>
                <a:gd fmla="*/ 2147483646 h 609" name="T89"/>
                <a:gd fmla="*/ 2147483646 w 321" name="T90"/>
                <a:gd fmla="*/ 2147483646 h 609" name="T91"/>
                <a:gd fmla="*/ 2147483646 w 321" name="T92"/>
                <a:gd fmla="*/ 2147483646 h 609" name="T93"/>
                <a:gd fmla="*/ 2147483646 w 321" name="T94"/>
                <a:gd fmla="*/ 2147483646 h 609" name="T95"/>
                <a:gd fmla="*/ 2147483646 w 321" name="T96"/>
                <a:gd fmla="*/ 2147483646 h 609" name="T97"/>
                <a:gd fmla="*/ 2147483646 w 321" name="T98"/>
                <a:gd fmla="*/ 2147483646 h 609" name="T99"/>
                <a:gd fmla="*/ 2147483646 w 321" name="T100"/>
                <a:gd fmla="*/ 2147483646 h 609" name="T101"/>
                <a:gd fmla="*/ 2147483646 w 321" name="T102"/>
                <a:gd fmla="*/ 2147483646 h 609" name="T103"/>
                <a:gd fmla="*/ 2147483646 w 321" name="T104"/>
                <a:gd fmla="*/ 2147483646 h 609" name="T105"/>
                <a:gd fmla="*/ 2147483646 w 321" name="T106"/>
                <a:gd fmla="*/ 2147483646 h 609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</a:gdLst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b="b" l="0" r="r" t="0"/>
              <a:pathLst>
                <a:path h="609" w="321">
                  <a:moveTo>
                    <a:pt x="320" y="480"/>
                  </a:moveTo>
                  <a:lnTo>
                    <a:pt x="296" y="496"/>
                  </a:lnTo>
                  <a:lnTo>
                    <a:pt x="280" y="488"/>
                  </a:lnTo>
                  <a:lnTo>
                    <a:pt x="224" y="488"/>
                  </a:lnTo>
                  <a:lnTo>
                    <a:pt x="240" y="520"/>
                  </a:lnTo>
                  <a:lnTo>
                    <a:pt x="224" y="560"/>
                  </a:lnTo>
                  <a:lnTo>
                    <a:pt x="232" y="608"/>
                  </a:lnTo>
                  <a:lnTo>
                    <a:pt x="200" y="600"/>
                  </a:lnTo>
                  <a:lnTo>
                    <a:pt x="152" y="568"/>
                  </a:lnTo>
                  <a:lnTo>
                    <a:pt x="96" y="552"/>
                  </a:lnTo>
                  <a:lnTo>
                    <a:pt x="56" y="520"/>
                  </a:lnTo>
                  <a:lnTo>
                    <a:pt x="16" y="520"/>
                  </a:lnTo>
                  <a:lnTo>
                    <a:pt x="16" y="512"/>
                  </a:lnTo>
                  <a:lnTo>
                    <a:pt x="0" y="504"/>
                  </a:lnTo>
                  <a:lnTo>
                    <a:pt x="8" y="496"/>
                  </a:lnTo>
                  <a:lnTo>
                    <a:pt x="8" y="472"/>
                  </a:lnTo>
                  <a:lnTo>
                    <a:pt x="0" y="464"/>
                  </a:lnTo>
                  <a:lnTo>
                    <a:pt x="16" y="456"/>
                  </a:lnTo>
                  <a:lnTo>
                    <a:pt x="48" y="456"/>
                  </a:lnTo>
                  <a:lnTo>
                    <a:pt x="48" y="344"/>
                  </a:lnTo>
                  <a:lnTo>
                    <a:pt x="88" y="344"/>
                  </a:lnTo>
                  <a:lnTo>
                    <a:pt x="88" y="360"/>
                  </a:lnTo>
                  <a:lnTo>
                    <a:pt x="112" y="360"/>
                  </a:lnTo>
                  <a:lnTo>
                    <a:pt x="112" y="328"/>
                  </a:lnTo>
                  <a:lnTo>
                    <a:pt x="160" y="328"/>
                  </a:lnTo>
                  <a:lnTo>
                    <a:pt x="168" y="280"/>
                  </a:lnTo>
                  <a:lnTo>
                    <a:pt x="168" y="248"/>
                  </a:lnTo>
                  <a:lnTo>
                    <a:pt x="144" y="232"/>
                  </a:lnTo>
                  <a:lnTo>
                    <a:pt x="112" y="208"/>
                  </a:lnTo>
                  <a:lnTo>
                    <a:pt x="96" y="184"/>
                  </a:lnTo>
                  <a:lnTo>
                    <a:pt x="104" y="144"/>
                  </a:lnTo>
                  <a:lnTo>
                    <a:pt x="120" y="128"/>
                  </a:lnTo>
                  <a:lnTo>
                    <a:pt x="144" y="144"/>
                  </a:lnTo>
                  <a:lnTo>
                    <a:pt x="176" y="144"/>
                  </a:lnTo>
                  <a:lnTo>
                    <a:pt x="184" y="120"/>
                  </a:lnTo>
                  <a:lnTo>
                    <a:pt x="200" y="120"/>
                  </a:lnTo>
                  <a:lnTo>
                    <a:pt x="192" y="88"/>
                  </a:lnTo>
                  <a:lnTo>
                    <a:pt x="248" y="32"/>
                  </a:lnTo>
                  <a:lnTo>
                    <a:pt x="248" y="16"/>
                  </a:lnTo>
                  <a:lnTo>
                    <a:pt x="280" y="16"/>
                  </a:lnTo>
                  <a:lnTo>
                    <a:pt x="288" y="24"/>
                  </a:lnTo>
                  <a:lnTo>
                    <a:pt x="296" y="8"/>
                  </a:lnTo>
                  <a:lnTo>
                    <a:pt x="304" y="0"/>
                  </a:lnTo>
                  <a:lnTo>
                    <a:pt x="320" y="24"/>
                  </a:lnTo>
                  <a:lnTo>
                    <a:pt x="320" y="32"/>
                  </a:lnTo>
                  <a:lnTo>
                    <a:pt x="280" y="112"/>
                  </a:lnTo>
                  <a:lnTo>
                    <a:pt x="296" y="128"/>
                  </a:lnTo>
                  <a:lnTo>
                    <a:pt x="280" y="184"/>
                  </a:lnTo>
                  <a:lnTo>
                    <a:pt x="272" y="248"/>
                  </a:lnTo>
                  <a:lnTo>
                    <a:pt x="288" y="288"/>
                  </a:lnTo>
                  <a:lnTo>
                    <a:pt x="264" y="360"/>
                  </a:lnTo>
                  <a:lnTo>
                    <a:pt x="272" y="376"/>
                  </a:lnTo>
                  <a:lnTo>
                    <a:pt x="288" y="432"/>
                  </a:lnTo>
                  <a:lnTo>
                    <a:pt x="320" y="480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100">
                <a:solidFill>
                  <a:prstClr val="black"/>
                </a:solidFill>
              </a:endParaRPr>
            </a:p>
          </p:txBody>
        </p:sp>
        <p:sp>
          <p:nvSpPr>
            <p:cNvPr id="65" name="Freeform 33"/>
            <p:cNvSpPr/>
            <p:nvPr/>
          </p:nvSpPr>
          <p:spPr bwMode="invGray">
            <a:xfrm>
              <a:off x="4451051" y="3426220"/>
              <a:ext cx="336414" cy="592594"/>
            </a:xfrm>
            <a:custGeom>
              <a:gdLst>
                <a:gd fmla="*/ 2147483646 w 177" name="T0"/>
                <a:gd fmla="*/ 2147483646 h 313" name="T1"/>
                <a:gd fmla="*/ 2147483646 w 177" name="T2"/>
                <a:gd fmla="*/ 2147483646 h 313" name="T3"/>
                <a:gd fmla="*/ 2147483646 w 177" name="T4"/>
                <a:gd fmla="*/ 2147483646 h 313" name="T5"/>
                <a:gd fmla="*/ 2147483646 w 177" name="T6"/>
                <a:gd fmla="*/ 2147483646 h 313" name="T7"/>
                <a:gd fmla="*/ 2147483646 w 177" name="T8"/>
                <a:gd fmla="*/ 0 h 313" name="T9"/>
                <a:gd fmla="*/ 2147483646 w 177" name="T10"/>
                <a:gd fmla="*/ 2147483646 h 313" name="T11"/>
                <a:gd fmla="*/ 2147483646 w 177" name="T12"/>
                <a:gd fmla="*/ 2147483646 h 313" name="T13"/>
                <a:gd fmla="*/ 2147483646 w 177" name="T14"/>
                <a:gd fmla="*/ 2147483646 h 313" name="T15"/>
                <a:gd fmla="*/ 2147483646 w 177" name="T16"/>
                <a:gd fmla="*/ 2147483646 h 313" name="T17"/>
                <a:gd fmla="*/ 0 w 177" name="T18"/>
                <a:gd fmla="*/ 2147483646 h 313" name="T19"/>
                <a:gd fmla="*/ 2147483646 w 177" name="T20"/>
                <a:gd fmla="*/ 2147483646 h 313" name="T21"/>
                <a:gd fmla="*/ 2147483646 w 177" name="T22"/>
                <a:gd fmla="*/ 2147483646 h 313" name="T23"/>
                <a:gd fmla="*/ 2147483646 w 177" name="T24"/>
                <a:gd fmla="*/ 2147483646 h 313" name="T25"/>
                <a:gd fmla="*/ 2147483646 w 177" name="T26"/>
                <a:gd fmla="*/ 2147483646 h 313" name="T27"/>
                <a:gd fmla="*/ 2147483646 w 177" name="T28"/>
                <a:gd fmla="*/ 2147483646 h 313" name="T29"/>
                <a:gd fmla="*/ 2147483646 w 177" name="T30"/>
                <a:gd fmla="*/ 2147483646 h 313" name="T31"/>
                <a:gd fmla="*/ 2147483646 w 177" name="T32"/>
                <a:gd fmla="*/ 2147483646 h 313" name="T33"/>
                <a:gd fmla="*/ 2147483646 w 177" name="T34"/>
                <a:gd fmla="*/ 2147483646 h 313" name="T35"/>
                <a:gd fmla="*/ 2147483646 w 177" name="T36"/>
                <a:gd fmla="*/ 2147483646 h 313" name="T37"/>
                <a:gd fmla="*/ 2147483646 w 177" name="T38"/>
                <a:gd fmla="*/ 2147483646 h 313" name="T39"/>
                <a:gd fmla="*/ 2147483646 w 177" name="T40"/>
                <a:gd fmla="*/ 2147483646 h 313" name="T41"/>
                <a:gd fmla="*/ 2147483646 w 177" name="T42"/>
                <a:gd fmla="*/ 2147483646 h 313" name="T43"/>
                <a:gd fmla="*/ 2147483646 w 177" name="T44"/>
                <a:gd fmla="*/ 2147483646 h 313" name="T45"/>
                <a:gd fmla="*/ 2147483646 w 177" name="T46"/>
                <a:gd fmla="*/ 2147483646 h 313" name="T47"/>
                <a:gd fmla="*/ 2147483646 w 177" name="T48"/>
                <a:gd fmla="*/ 2147483646 h 313" name="T49"/>
                <a:gd fmla="*/ 2147483646 w 177" name="T50"/>
                <a:gd fmla="*/ 2147483646 h 313" name="T51"/>
                <a:gd fmla="*/ 2147483646 w 177" name="T52"/>
                <a:gd fmla="*/ 2147483646 h 313" name="T53"/>
                <a:gd fmla="*/ 2147483646 w 177" name="T54"/>
                <a:gd fmla="*/ 2147483646 h 313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</a:gdLst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b="b" l="0" r="r" t="0"/>
              <a:pathLst>
                <a:path h="313" w="177">
                  <a:moveTo>
                    <a:pt x="176" y="120"/>
                  </a:moveTo>
                  <a:lnTo>
                    <a:pt x="160" y="104"/>
                  </a:lnTo>
                  <a:lnTo>
                    <a:pt x="120" y="88"/>
                  </a:lnTo>
                  <a:lnTo>
                    <a:pt x="136" y="32"/>
                  </a:lnTo>
                  <a:lnTo>
                    <a:pt x="128" y="0"/>
                  </a:lnTo>
                  <a:lnTo>
                    <a:pt x="72" y="56"/>
                  </a:lnTo>
                  <a:lnTo>
                    <a:pt x="64" y="112"/>
                  </a:lnTo>
                  <a:lnTo>
                    <a:pt x="40" y="120"/>
                  </a:lnTo>
                  <a:lnTo>
                    <a:pt x="8" y="144"/>
                  </a:lnTo>
                  <a:lnTo>
                    <a:pt x="0" y="168"/>
                  </a:lnTo>
                  <a:lnTo>
                    <a:pt x="40" y="192"/>
                  </a:lnTo>
                  <a:lnTo>
                    <a:pt x="40" y="224"/>
                  </a:lnTo>
                  <a:lnTo>
                    <a:pt x="48" y="240"/>
                  </a:lnTo>
                  <a:lnTo>
                    <a:pt x="40" y="264"/>
                  </a:lnTo>
                  <a:lnTo>
                    <a:pt x="48" y="280"/>
                  </a:lnTo>
                  <a:lnTo>
                    <a:pt x="96" y="312"/>
                  </a:lnTo>
                  <a:lnTo>
                    <a:pt x="112" y="312"/>
                  </a:lnTo>
                  <a:lnTo>
                    <a:pt x="112" y="296"/>
                  </a:lnTo>
                  <a:lnTo>
                    <a:pt x="128" y="272"/>
                  </a:lnTo>
                  <a:lnTo>
                    <a:pt x="120" y="240"/>
                  </a:lnTo>
                  <a:lnTo>
                    <a:pt x="112" y="240"/>
                  </a:lnTo>
                  <a:lnTo>
                    <a:pt x="104" y="208"/>
                  </a:lnTo>
                  <a:lnTo>
                    <a:pt x="120" y="208"/>
                  </a:lnTo>
                  <a:lnTo>
                    <a:pt x="120" y="176"/>
                  </a:lnTo>
                  <a:lnTo>
                    <a:pt x="136" y="176"/>
                  </a:lnTo>
                  <a:lnTo>
                    <a:pt x="152" y="184"/>
                  </a:lnTo>
                  <a:lnTo>
                    <a:pt x="160" y="136"/>
                  </a:lnTo>
                  <a:lnTo>
                    <a:pt x="176" y="120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100">
                <a:solidFill>
                  <a:prstClr val="black"/>
                </a:solidFill>
              </a:endParaRPr>
            </a:p>
          </p:txBody>
        </p:sp>
        <p:sp>
          <p:nvSpPr>
            <p:cNvPr id="66" name="Freeform 34"/>
            <p:cNvSpPr/>
            <p:nvPr/>
          </p:nvSpPr>
          <p:spPr bwMode="invGray">
            <a:xfrm>
              <a:off x="3242270" y="2837041"/>
              <a:ext cx="1642212" cy="1589924"/>
            </a:xfrm>
            <a:custGeom>
              <a:gdLst>
                <a:gd fmla="*/ 2147483646 w 857" name="T0"/>
                <a:gd fmla="*/ 2147483646 h 841" name="T1"/>
                <a:gd fmla="*/ 2147483646 w 857" name="T2"/>
                <a:gd fmla="*/ 2147483646 h 841" name="T3"/>
                <a:gd fmla="*/ 2147483646 w 857" name="T4"/>
                <a:gd fmla="*/ 2147483646 h 841" name="T5"/>
                <a:gd fmla="*/ 2147483646 w 857" name="T6"/>
                <a:gd fmla="*/ 2147483646 h 841" name="T7"/>
                <a:gd fmla="*/ 2147483646 w 857" name="T8"/>
                <a:gd fmla="*/ 2147483646 h 841" name="T9"/>
                <a:gd fmla="*/ 2147483646 w 857" name="T10"/>
                <a:gd fmla="*/ 2147483646 h 841" name="T11"/>
                <a:gd fmla="*/ 2147483646 w 857" name="T12"/>
                <a:gd fmla="*/ 2147483646 h 841" name="T13"/>
                <a:gd fmla="*/ 2147483646 w 857" name="T14"/>
                <a:gd fmla="*/ 2147483646 h 841" name="T15"/>
                <a:gd fmla="*/ 2147483646 w 857" name="T16"/>
                <a:gd fmla="*/ 2147483646 h 841" name="T17"/>
                <a:gd fmla="*/ 2147483646 w 857" name="T18"/>
                <a:gd fmla="*/ 2147483646 h 841" name="T19"/>
                <a:gd fmla="*/ 2147483646 w 857" name="T20"/>
                <a:gd fmla="*/ 2147483646 h 841" name="T21"/>
                <a:gd fmla="*/ 2147483646 w 857" name="T22"/>
                <a:gd fmla="*/ 2147483646 h 841" name="T23"/>
                <a:gd fmla="*/ 2147483646 w 857" name="T24"/>
                <a:gd fmla="*/ 2147483646 h 841" name="T25"/>
                <a:gd fmla="*/ 2147483646 w 857" name="T26"/>
                <a:gd fmla="*/ 2147483646 h 841" name="T27"/>
                <a:gd fmla="*/ 2147483646 w 857" name="T28"/>
                <a:gd fmla="*/ 2147483646 h 841" name="T29"/>
                <a:gd fmla="*/ 2147483646 w 857" name="T30"/>
                <a:gd fmla="*/ 2147483646 h 841" name="T31"/>
                <a:gd fmla="*/ 2147483646 w 857" name="T32"/>
                <a:gd fmla="*/ 2147483646 h 841" name="T33"/>
                <a:gd fmla="*/ 2147483646 w 857" name="T34"/>
                <a:gd fmla="*/ 2147483646 h 841" name="T35"/>
                <a:gd fmla="*/ 2147483646 w 857" name="T36"/>
                <a:gd fmla="*/ 2147483646 h 841" name="T37"/>
                <a:gd fmla="*/ 2147483646 w 857" name="T38"/>
                <a:gd fmla="*/ 2147483646 h 841" name="T39"/>
                <a:gd fmla="*/ 2147483646 w 857" name="T40"/>
                <a:gd fmla="*/ 2147483646 h 841" name="T41"/>
                <a:gd fmla="*/ 2147483646 w 857" name="T42"/>
                <a:gd fmla="*/ 2147483646 h 841" name="T43"/>
                <a:gd fmla="*/ 2147483646 w 857" name="T44"/>
                <a:gd fmla="*/ 2147483646 h 841" name="T45"/>
                <a:gd fmla="*/ 2147483646 w 857" name="T46"/>
                <a:gd fmla="*/ 2147483646 h 841" name="T47"/>
                <a:gd fmla="*/ 2147483646 w 857" name="T48"/>
                <a:gd fmla="*/ 2147483646 h 841" name="T49"/>
                <a:gd fmla="*/ 2147483646 w 857" name="T50"/>
                <a:gd fmla="*/ 2147483646 h 841" name="T51"/>
                <a:gd fmla="*/ 2147483646 w 857" name="T52"/>
                <a:gd fmla="*/ 2147483646 h 841" name="T53"/>
                <a:gd fmla="*/ 2147483646 w 857" name="T54"/>
                <a:gd fmla="*/ 2147483646 h 841" name="T55"/>
                <a:gd fmla="*/ 2147483646 w 857" name="T56"/>
                <a:gd fmla="*/ 2147483646 h 841" name="T57"/>
                <a:gd fmla="*/ 2147483646 w 857" name="T58"/>
                <a:gd fmla="*/ 2147483646 h 841" name="T59"/>
                <a:gd fmla="*/ 2147483646 w 857" name="T60"/>
                <a:gd fmla="*/ 2147483646 h 841" name="T61"/>
                <a:gd fmla="*/ 2147483646 w 857" name="T62"/>
                <a:gd fmla="*/ 2147483646 h 841" name="T63"/>
                <a:gd fmla="*/ 2147483646 w 857" name="T64"/>
                <a:gd fmla="*/ 2147483646 h 841" name="T65"/>
                <a:gd fmla="*/ 2147483646 w 857" name="T66"/>
                <a:gd fmla="*/ 2147483646 h 841" name="T67"/>
                <a:gd fmla="*/ 2147483646 w 857" name="T68"/>
                <a:gd fmla="*/ 2147483646 h 841" name="T69"/>
                <a:gd fmla="*/ 2147483646 w 857" name="T70"/>
                <a:gd fmla="*/ 2147483646 h 841" name="T71"/>
                <a:gd fmla="*/ 2147483646 w 857" name="T72"/>
                <a:gd fmla="*/ 2147483646 h 841" name="T73"/>
                <a:gd fmla="*/ 2147483646 w 857" name="T74"/>
                <a:gd fmla="*/ 2147483646 h 841" name="T75"/>
                <a:gd fmla="*/ 2147483646 w 857" name="T76"/>
                <a:gd fmla="*/ 2147483646 h 841" name="T77"/>
                <a:gd fmla="*/ 2147483646 w 857" name="T78"/>
                <a:gd fmla="*/ 2147483646 h 841" name="T79"/>
                <a:gd fmla="*/ 2147483646 w 857" name="T80"/>
                <a:gd fmla="*/ 2147483646 h 841" name="T81"/>
                <a:gd fmla="*/ 2147483646 w 857" name="T82"/>
                <a:gd fmla="*/ 2147483646 h 841" name="T83"/>
                <a:gd fmla="*/ 2147483646 w 857" name="T84"/>
                <a:gd fmla="*/ 0 h 841" name="T85"/>
                <a:gd fmla="*/ 2147483646 w 857" name="T86"/>
                <a:gd fmla="*/ 2147483646 h 841" name="T87"/>
                <a:gd fmla="*/ 2147483646 w 857" name="T88"/>
                <a:gd fmla="*/ 2147483646 h 841" name="T89"/>
                <a:gd fmla="*/ 2147483646 w 857" name="T90"/>
                <a:gd fmla="*/ 2147483646 h 841" name="T91"/>
                <a:gd fmla="*/ 2147483646 w 857" name="T92"/>
                <a:gd fmla="*/ 2147483646 h 841" name="T93"/>
                <a:gd fmla="*/ 2147483646 w 857" name="T94"/>
                <a:gd fmla="*/ 2147483646 h 841" name="T95"/>
                <a:gd fmla="*/ 2147483646 w 857" name="T96"/>
                <a:gd fmla="*/ 2147483646 h 841" name="T97"/>
                <a:gd fmla="*/ 2147483646 w 857" name="T98"/>
                <a:gd fmla="*/ 2147483646 h 841" name="T99"/>
                <a:gd fmla="*/ 2147483646 w 857" name="T100"/>
                <a:gd fmla="*/ 2147483646 h 841" name="T101"/>
                <a:gd fmla="*/ 2147483646 w 857" name="T102"/>
                <a:gd fmla="*/ 2147483646 h 841" name="T103"/>
                <a:gd fmla="*/ 2147483646 w 857" name="T104"/>
                <a:gd fmla="*/ 2147483646 h 841" name="T105"/>
                <a:gd fmla="*/ 2147483646 w 857" name="T106"/>
                <a:gd fmla="*/ 2147483646 h 841" name="T107"/>
                <a:gd fmla="*/ 2147483646 w 857" name="T108"/>
                <a:gd fmla="*/ 2147483646 h 841" name="T109"/>
                <a:gd fmla="*/ 2147483646 w 857" name="T110"/>
                <a:gd fmla="*/ 2147483646 h 841" name="T111"/>
                <a:gd fmla="*/ 2147483646 w 857" name="T112"/>
                <a:gd fmla="*/ 2147483646 h 841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</a:gdLst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b="b" l="0" r="r" t="0"/>
              <a:pathLst>
                <a:path h="841" w="857">
                  <a:moveTo>
                    <a:pt x="640" y="456"/>
                  </a:moveTo>
                  <a:lnTo>
                    <a:pt x="632" y="480"/>
                  </a:lnTo>
                  <a:lnTo>
                    <a:pt x="680" y="504"/>
                  </a:lnTo>
                  <a:lnTo>
                    <a:pt x="672" y="536"/>
                  </a:lnTo>
                  <a:lnTo>
                    <a:pt x="680" y="544"/>
                  </a:lnTo>
                  <a:lnTo>
                    <a:pt x="672" y="568"/>
                  </a:lnTo>
                  <a:lnTo>
                    <a:pt x="680" y="592"/>
                  </a:lnTo>
                  <a:lnTo>
                    <a:pt x="736" y="624"/>
                  </a:lnTo>
                  <a:lnTo>
                    <a:pt x="744" y="624"/>
                  </a:lnTo>
                  <a:lnTo>
                    <a:pt x="744" y="600"/>
                  </a:lnTo>
                  <a:lnTo>
                    <a:pt x="760" y="584"/>
                  </a:lnTo>
                  <a:lnTo>
                    <a:pt x="752" y="552"/>
                  </a:lnTo>
                  <a:lnTo>
                    <a:pt x="736" y="544"/>
                  </a:lnTo>
                  <a:lnTo>
                    <a:pt x="736" y="520"/>
                  </a:lnTo>
                  <a:lnTo>
                    <a:pt x="752" y="520"/>
                  </a:lnTo>
                  <a:lnTo>
                    <a:pt x="752" y="488"/>
                  </a:lnTo>
                  <a:lnTo>
                    <a:pt x="784" y="496"/>
                  </a:lnTo>
                  <a:lnTo>
                    <a:pt x="800" y="512"/>
                  </a:lnTo>
                  <a:lnTo>
                    <a:pt x="840" y="536"/>
                  </a:lnTo>
                  <a:lnTo>
                    <a:pt x="856" y="552"/>
                  </a:lnTo>
                  <a:lnTo>
                    <a:pt x="848" y="632"/>
                  </a:lnTo>
                  <a:lnTo>
                    <a:pt x="800" y="632"/>
                  </a:lnTo>
                  <a:lnTo>
                    <a:pt x="800" y="664"/>
                  </a:lnTo>
                  <a:lnTo>
                    <a:pt x="776" y="664"/>
                  </a:lnTo>
                  <a:lnTo>
                    <a:pt x="776" y="648"/>
                  </a:lnTo>
                  <a:lnTo>
                    <a:pt x="736" y="648"/>
                  </a:lnTo>
                  <a:lnTo>
                    <a:pt x="736" y="760"/>
                  </a:lnTo>
                  <a:lnTo>
                    <a:pt x="704" y="752"/>
                  </a:lnTo>
                  <a:lnTo>
                    <a:pt x="688" y="768"/>
                  </a:lnTo>
                  <a:lnTo>
                    <a:pt x="696" y="776"/>
                  </a:lnTo>
                  <a:lnTo>
                    <a:pt x="704" y="800"/>
                  </a:lnTo>
                  <a:lnTo>
                    <a:pt x="688" y="808"/>
                  </a:lnTo>
                  <a:lnTo>
                    <a:pt x="664" y="840"/>
                  </a:lnTo>
                  <a:lnTo>
                    <a:pt x="632" y="840"/>
                  </a:lnTo>
                  <a:lnTo>
                    <a:pt x="608" y="816"/>
                  </a:lnTo>
                  <a:lnTo>
                    <a:pt x="592" y="760"/>
                  </a:lnTo>
                  <a:lnTo>
                    <a:pt x="592" y="752"/>
                  </a:lnTo>
                  <a:lnTo>
                    <a:pt x="576" y="752"/>
                  </a:lnTo>
                  <a:lnTo>
                    <a:pt x="544" y="736"/>
                  </a:lnTo>
                  <a:lnTo>
                    <a:pt x="528" y="696"/>
                  </a:lnTo>
                  <a:lnTo>
                    <a:pt x="512" y="704"/>
                  </a:lnTo>
                  <a:lnTo>
                    <a:pt x="496" y="712"/>
                  </a:lnTo>
                  <a:lnTo>
                    <a:pt x="488" y="712"/>
                  </a:lnTo>
                  <a:lnTo>
                    <a:pt x="488" y="728"/>
                  </a:lnTo>
                  <a:lnTo>
                    <a:pt x="496" y="752"/>
                  </a:lnTo>
                  <a:lnTo>
                    <a:pt x="480" y="776"/>
                  </a:lnTo>
                  <a:lnTo>
                    <a:pt x="448" y="768"/>
                  </a:lnTo>
                  <a:lnTo>
                    <a:pt x="464" y="744"/>
                  </a:lnTo>
                  <a:lnTo>
                    <a:pt x="448" y="736"/>
                  </a:lnTo>
                  <a:lnTo>
                    <a:pt x="416" y="728"/>
                  </a:lnTo>
                  <a:lnTo>
                    <a:pt x="400" y="704"/>
                  </a:lnTo>
                  <a:lnTo>
                    <a:pt x="408" y="688"/>
                  </a:lnTo>
                  <a:lnTo>
                    <a:pt x="424" y="688"/>
                  </a:lnTo>
                  <a:lnTo>
                    <a:pt x="456" y="696"/>
                  </a:lnTo>
                  <a:lnTo>
                    <a:pt x="480" y="680"/>
                  </a:lnTo>
                  <a:lnTo>
                    <a:pt x="488" y="672"/>
                  </a:lnTo>
                  <a:lnTo>
                    <a:pt x="464" y="664"/>
                  </a:lnTo>
                  <a:lnTo>
                    <a:pt x="464" y="640"/>
                  </a:lnTo>
                  <a:lnTo>
                    <a:pt x="496" y="632"/>
                  </a:lnTo>
                  <a:lnTo>
                    <a:pt x="504" y="600"/>
                  </a:lnTo>
                  <a:lnTo>
                    <a:pt x="528" y="600"/>
                  </a:lnTo>
                  <a:lnTo>
                    <a:pt x="536" y="568"/>
                  </a:lnTo>
                  <a:lnTo>
                    <a:pt x="520" y="480"/>
                  </a:lnTo>
                  <a:lnTo>
                    <a:pt x="480" y="408"/>
                  </a:lnTo>
                  <a:lnTo>
                    <a:pt x="480" y="432"/>
                  </a:lnTo>
                  <a:lnTo>
                    <a:pt x="408" y="360"/>
                  </a:lnTo>
                  <a:lnTo>
                    <a:pt x="392" y="368"/>
                  </a:lnTo>
                  <a:lnTo>
                    <a:pt x="344" y="336"/>
                  </a:lnTo>
                  <a:lnTo>
                    <a:pt x="336" y="304"/>
                  </a:lnTo>
                  <a:lnTo>
                    <a:pt x="280" y="312"/>
                  </a:lnTo>
                  <a:lnTo>
                    <a:pt x="224" y="288"/>
                  </a:lnTo>
                  <a:lnTo>
                    <a:pt x="208" y="336"/>
                  </a:lnTo>
                  <a:lnTo>
                    <a:pt x="136" y="280"/>
                  </a:lnTo>
                  <a:lnTo>
                    <a:pt x="48" y="240"/>
                  </a:lnTo>
                  <a:lnTo>
                    <a:pt x="0" y="248"/>
                  </a:lnTo>
                  <a:lnTo>
                    <a:pt x="8" y="160"/>
                  </a:lnTo>
                  <a:lnTo>
                    <a:pt x="24" y="144"/>
                  </a:lnTo>
                  <a:lnTo>
                    <a:pt x="48" y="152"/>
                  </a:lnTo>
                  <a:lnTo>
                    <a:pt x="72" y="112"/>
                  </a:lnTo>
                  <a:lnTo>
                    <a:pt x="112" y="96"/>
                  </a:lnTo>
                  <a:lnTo>
                    <a:pt x="136" y="80"/>
                  </a:lnTo>
                  <a:lnTo>
                    <a:pt x="136" y="64"/>
                  </a:lnTo>
                  <a:lnTo>
                    <a:pt x="200" y="64"/>
                  </a:lnTo>
                  <a:lnTo>
                    <a:pt x="216" y="32"/>
                  </a:lnTo>
                  <a:lnTo>
                    <a:pt x="216" y="8"/>
                  </a:lnTo>
                  <a:lnTo>
                    <a:pt x="232" y="0"/>
                  </a:lnTo>
                  <a:lnTo>
                    <a:pt x="272" y="8"/>
                  </a:lnTo>
                  <a:lnTo>
                    <a:pt x="288" y="72"/>
                  </a:lnTo>
                  <a:lnTo>
                    <a:pt x="288" y="104"/>
                  </a:lnTo>
                  <a:lnTo>
                    <a:pt x="296" y="128"/>
                  </a:lnTo>
                  <a:lnTo>
                    <a:pt x="312" y="152"/>
                  </a:lnTo>
                  <a:lnTo>
                    <a:pt x="312" y="176"/>
                  </a:lnTo>
                  <a:lnTo>
                    <a:pt x="320" y="192"/>
                  </a:lnTo>
                  <a:lnTo>
                    <a:pt x="336" y="192"/>
                  </a:lnTo>
                  <a:lnTo>
                    <a:pt x="336" y="168"/>
                  </a:lnTo>
                  <a:lnTo>
                    <a:pt x="408" y="176"/>
                  </a:lnTo>
                  <a:lnTo>
                    <a:pt x="408" y="200"/>
                  </a:lnTo>
                  <a:lnTo>
                    <a:pt x="408" y="216"/>
                  </a:lnTo>
                  <a:lnTo>
                    <a:pt x="384" y="240"/>
                  </a:lnTo>
                  <a:lnTo>
                    <a:pt x="384" y="256"/>
                  </a:lnTo>
                  <a:lnTo>
                    <a:pt x="432" y="304"/>
                  </a:lnTo>
                  <a:lnTo>
                    <a:pt x="432" y="328"/>
                  </a:lnTo>
                  <a:lnTo>
                    <a:pt x="488" y="352"/>
                  </a:lnTo>
                  <a:lnTo>
                    <a:pt x="496" y="344"/>
                  </a:lnTo>
                  <a:lnTo>
                    <a:pt x="488" y="312"/>
                  </a:lnTo>
                  <a:lnTo>
                    <a:pt x="528" y="320"/>
                  </a:lnTo>
                  <a:lnTo>
                    <a:pt x="536" y="320"/>
                  </a:lnTo>
                  <a:lnTo>
                    <a:pt x="584" y="320"/>
                  </a:lnTo>
                  <a:lnTo>
                    <a:pt x="608" y="312"/>
                  </a:lnTo>
                  <a:lnTo>
                    <a:pt x="624" y="336"/>
                  </a:lnTo>
                  <a:lnTo>
                    <a:pt x="584" y="368"/>
                  </a:lnTo>
                  <a:lnTo>
                    <a:pt x="576" y="392"/>
                  </a:lnTo>
                  <a:lnTo>
                    <a:pt x="568" y="416"/>
                  </a:lnTo>
                  <a:lnTo>
                    <a:pt x="600" y="456"/>
                  </a:lnTo>
                  <a:lnTo>
                    <a:pt x="640" y="456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100">
                <a:solidFill>
                  <a:prstClr val="black"/>
                </a:solidFill>
              </a:endParaRPr>
            </a:p>
          </p:txBody>
        </p:sp>
        <p:sp>
          <p:nvSpPr>
            <p:cNvPr id="67" name="Freeform 25"/>
            <p:cNvSpPr/>
            <p:nvPr/>
          </p:nvSpPr>
          <p:spPr bwMode="invGray">
            <a:xfrm>
              <a:off x="2768740" y="3289598"/>
              <a:ext cx="1503502" cy="1168109"/>
            </a:xfrm>
            <a:custGeom>
              <a:gdLst>
                <a:gd fmla="*/ 2147483646 w 785" name="T0"/>
                <a:gd fmla="*/ 2147483646 h 617" name="T1"/>
                <a:gd fmla="*/ 2147483646 w 785" name="T2"/>
                <a:gd fmla="*/ 2147483646 h 617" name="T3"/>
                <a:gd fmla="*/ 2147483646 w 785" name="T4"/>
                <a:gd fmla="*/ 2147483646 h 617" name="T5"/>
                <a:gd fmla="*/ 2147483646 w 785" name="T6"/>
                <a:gd fmla="*/ 2147483646 h 617" name="T7"/>
                <a:gd fmla="*/ 2147483646 w 785" name="T8"/>
                <a:gd fmla="*/ 2147483646 h 617" name="T9"/>
                <a:gd fmla="*/ 2147483646 w 785" name="T10"/>
                <a:gd fmla="*/ 2147483646 h 617" name="T11"/>
                <a:gd fmla="*/ 2147483646 w 785" name="T12"/>
                <a:gd fmla="*/ 2147483646 h 617" name="T13"/>
                <a:gd fmla="*/ 2147483646 w 785" name="T14"/>
                <a:gd fmla="*/ 2147483646 h 617" name="T15"/>
                <a:gd fmla="*/ 2147483646 w 785" name="T16"/>
                <a:gd fmla="*/ 2147483646 h 617" name="T17"/>
                <a:gd fmla="*/ 2147483646 w 785" name="T18"/>
                <a:gd fmla="*/ 2147483646 h 617" name="T19"/>
                <a:gd fmla="*/ 2147483646 w 785" name="T20"/>
                <a:gd fmla="*/ 2147483646 h 617" name="T21"/>
                <a:gd fmla="*/ 2147483646 w 785" name="T22"/>
                <a:gd fmla="*/ 2147483646 h 617" name="T23"/>
                <a:gd fmla="*/ 2147483646 w 785" name="T24"/>
                <a:gd fmla="*/ 2147483646 h 617" name="T25"/>
                <a:gd fmla="*/ 2147483646 w 785" name="T26"/>
                <a:gd fmla="*/ 2147483646 h 617" name="T27"/>
                <a:gd fmla="*/ 2147483646 w 785" name="T28"/>
                <a:gd fmla="*/ 2147483646 h 617" name="T29"/>
                <a:gd fmla="*/ 2147483646 w 785" name="T30"/>
                <a:gd fmla="*/ 2147483646 h 617" name="T31"/>
                <a:gd fmla="*/ 2147483646 w 785" name="T32"/>
                <a:gd fmla="*/ 2147483646 h 617" name="T33"/>
                <a:gd fmla="*/ 2147483646 w 785" name="T34"/>
                <a:gd fmla="*/ 2147483646 h 617" name="T35"/>
                <a:gd fmla="*/ 2147483646 w 785" name="T36"/>
                <a:gd fmla="*/ 2147483646 h 617" name="T37"/>
                <a:gd fmla="*/ 2147483646 w 785" name="T38"/>
                <a:gd fmla="*/ 2147483646 h 617" name="T39"/>
                <a:gd fmla="*/ 0 w 785" name="T40"/>
                <a:gd fmla="*/ 2147483646 h 617" name="T41"/>
                <a:gd fmla="*/ 2147483646 w 785" name="T42"/>
                <a:gd fmla="*/ 2147483646 h 617" name="T43"/>
                <a:gd fmla="*/ 2147483646 w 785" name="T44"/>
                <a:gd fmla="*/ 2147483646 h 617" name="T45"/>
                <a:gd fmla="*/ 2147483646 w 785" name="T46"/>
                <a:gd fmla="*/ 2147483646 h 617" name="T47"/>
                <a:gd fmla="*/ 2147483646 w 785" name="T48"/>
                <a:gd fmla="*/ 2147483646 h 617" name="T49"/>
                <a:gd fmla="*/ 2147483646 w 785" name="T50"/>
                <a:gd fmla="*/ 2147483646 h 617" name="T51"/>
                <a:gd fmla="*/ 2147483646 w 785" name="T52"/>
                <a:gd fmla="*/ 2147483646 h 617" name="T53"/>
                <a:gd fmla="*/ 2147483646 w 785" name="T54"/>
                <a:gd fmla="*/ 2147483646 h 617" name="T55"/>
                <a:gd fmla="*/ 2147483646 w 785" name="T56"/>
                <a:gd fmla="*/ 2147483646 h 617" name="T57"/>
                <a:gd fmla="*/ 2147483646 w 785" name="T58"/>
                <a:gd fmla="*/ 2147483646 h 617" name="T59"/>
                <a:gd fmla="*/ 2147483646 w 785" name="T60"/>
                <a:gd fmla="*/ 0 h 617" name="T61"/>
                <a:gd fmla="*/ 2147483646 w 785" name="T62"/>
                <a:gd fmla="*/ 2147483646 h 617" name="T63"/>
                <a:gd fmla="*/ 2147483646 w 785" name="T64"/>
                <a:gd fmla="*/ 2147483646 h 617" name="T65"/>
                <a:gd fmla="*/ 2147483646 w 785" name="T66"/>
                <a:gd fmla="*/ 2147483646 h 617" name="T67"/>
                <a:gd fmla="*/ 2147483646 w 785" name="T68"/>
                <a:gd fmla="*/ 2147483646 h 617" name="T69"/>
                <a:gd fmla="*/ 2147483646 w 785" name="T70"/>
                <a:gd fmla="*/ 2147483646 h 617" name="T71"/>
                <a:gd fmla="*/ 2147483646 w 785" name="T72"/>
                <a:gd fmla="*/ 2147483646 h 617" name="T73"/>
                <a:gd fmla="*/ 2147483646 w 785" name="T74"/>
                <a:gd fmla="*/ 2147483646 h 617" name="T75"/>
                <a:gd fmla="*/ 2147483646 w 785" name="T76"/>
                <a:gd fmla="*/ 2147483646 h 617" name="T77"/>
                <a:gd fmla="*/ 2147483646 w 785" name="T78"/>
                <a:gd fmla="*/ 2147483646 h 617" name="T79"/>
                <a:gd fmla="*/ 2147483646 w 785" name="T80"/>
                <a:gd fmla="*/ 2147483646 h 617" name="T81"/>
                <a:gd fmla="*/ 2147483646 w 785" name="T82"/>
                <a:gd fmla="*/ 2147483646 h 617" name="T83"/>
                <a:gd fmla="*/ 2147483646 w 785" name="T84"/>
                <a:gd fmla="*/ 2147483646 h 617" name="T85"/>
                <a:gd fmla="*/ 2147483646 w 785" name="T86"/>
                <a:gd fmla="*/ 2147483646 h 617" name="T87"/>
                <a:gd fmla="*/ 2147483646 w 785" name="T88"/>
                <a:gd fmla="*/ 2147483646 h 617" name="T89"/>
                <a:gd fmla="*/ 2147483646 w 785" name="T90"/>
                <a:gd fmla="*/ 2147483646 h 617" name="T91"/>
                <a:gd fmla="*/ 2147483646 w 785" name="T92"/>
                <a:gd fmla="*/ 2147483646 h 617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</a:gdLst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b="b" l="0" r="r" t="0"/>
              <a:pathLst>
                <a:path h="617" w="785">
                  <a:moveTo>
                    <a:pt x="704" y="528"/>
                  </a:moveTo>
                  <a:lnTo>
                    <a:pt x="672" y="536"/>
                  </a:lnTo>
                  <a:lnTo>
                    <a:pt x="656" y="568"/>
                  </a:lnTo>
                  <a:lnTo>
                    <a:pt x="616" y="568"/>
                  </a:lnTo>
                  <a:lnTo>
                    <a:pt x="608" y="552"/>
                  </a:lnTo>
                  <a:lnTo>
                    <a:pt x="592" y="544"/>
                  </a:lnTo>
                  <a:lnTo>
                    <a:pt x="592" y="552"/>
                  </a:lnTo>
                  <a:lnTo>
                    <a:pt x="568" y="560"/>
                  </a:lnTo>
                  <a:lnTo>
                    <a:pt x="544" y="520"/>
                  </a:lnTo>
                  <a:lnTo>
                    <a:pt x="528" y="520"/>
                  </a:lnTo>
                  <a:lnTo>
                    <a:pt x="528" y="480"/>
                  </a:lnTo>
                  <a:lnTo>
                    <a:pt x="504" y="456"/>
                  </a:lnTo>
                  <a:lnTo>
                    <a:pt x="488" y="456"/>
                  </a:lnTo>
                  <a:lnTo>
                    <a:pt x="472" y="440"/>
                  </a:lnTo>
                  <a:lnTo>
                    <a:pt x="456" y="440"/>
                  </a:lnTo>
                  <a:lnTo>
                    <a:pt x="456" y="456"/>
                  </a:lnTo>
                  <a:lnTo>
                    <a:pt x="456" y="472"/>
                  </a:lnTo>
                  <a:lnTo>
                    <a:pt x="464" y="480"/>
                  </a:lnTo>
                  <a:lnTo>
                    <a:pt x="448" y="496"/>
                  </a:lnTo>
                  <a:lnTo>
                    <a:pt x="440" y="536"/>
                  </a:lnTo>
                  <a:lnTo>
                    <a:pt x="448" y="552"/>
                  </a:lnTo>
                  <a:lnTo>
                    <a:pt x="456" y="552"/>
                  </a:lnTo>
                  <a:lnTo>
                    <a:pt x="440" y="560"/>
                  </a:lnTo>
                  <a:lnTo>
                    <a:pt x="424" y="584"/>
                  </a:lnTo>
                  <a:lnTo>
                    <a:pt x="400" y="584"/>
                  </a:lnTo>
                  <a:lnTo>
                    <a:pt x="400" y="600"/>
                  </a:lnTo>
                  <a:lnTo>
                    <a:pt x="384" y="608"/>
                  </a:lnTo>
                  <a:lnTo>
                    <a:pt x="376" y="592"/>
                  </a:lnTo>
                  <a:lnTo>
                    <a:pt x="360" y="592"/>
                  </a:lnTo>
                  <a:lnTo>
                    <a:pt x="368" y="608"/>
                  </a:lnTo>
                  <a:lnTo>
                    <a:pt x="352" y="616"/>
                  </a:lnTo>
                  <a:lnTo>
                    <a:pt x="336" y="600"/>
                  </a:lnTo>
                  <a:lnTo>
                    <a:pt x="312" y="600"/>
                  </a:lnTo>
                  <a:lnTo>
                    <a:pt x="320" y="568"/>
                  </a:lnTo>
                  <a:lnTo>
                    <a:pt x="264" y="520"/>
                  </a:lnTo>
                  <a:lnTo>
                    <a:pt x="232" y="536"/>
                  </a:lnTo>
                  <a:lnTo>
                    <a:pt x="168" y="496"/>
                  </a:lnTo>
                  <a:lnTo>
                    <a:pt x="136" y="496"/>
                  </a:lnTo>
                  <a:lnTo>
                    <a:pt x="88" y="440"/>
                  </a:lnTo>
                  <a:lnTo>
                    <a:pt x="40" y="440"/>
                  </a:lnTo>
                  <a:lnTo>
                    <a:pt x="16" y="416"/>
                  </a:lnTo>
                  <a:lnTo>
                    <a:pt x="0" y="368"/>
                  </a:lnTo>
                  <a:lnTo>
                    <a:pt x="8" y="352"/>
                  </a:lnTo>
                  <a:lnTo>
                    <a:pt x="16" y="304"/>
                  </a:lnTo>
                  <a:lnTo>
                    <a:pt x="8" y="280"/>
                  </a:lnTo>
                  <a:lnTo>
                    <a:pt x="32" y="248"/>
                  </a:lnTo>
                  <a:lnTo>
                    <a:pt x="32" y="224"/>
                  </a:lnTo>
                  <a:lnTo>
                    <a:pt x="8" y="216"/>
                  </a:lnTo>
                  <a:lnTo>
                    <a:pt x="16" y="208"/>
                  </a:lnTo>
                  <a:lnTo>
                    <a:pt x="48" y="208"/>
                  </a:lnTo>
                  <a:lnTo>
                    <a:pt x="56" y="200"/>
                  </a:lnTo>
                  <a:lnTo>
                    <a:pt x="104" y="224"/>
                  </a:lnTo>
                  <a:lnTo>
                    <a:pt x="104" y="192"/>
                  </a:lnTo>
                  <a:lnTo>
                    <a:pt x="96" y="184"/>
                  </a:lnTo>
                  <a:lnTo>
                    <a:pt x="96" y="160"/>
                  </a:lnTo>
                  <a:lnTo>
                    <a:pt x="128" y="136"/>
                  </a:lnTo>
                  <a:lnTo>
                    <a:pt x="120" y="112"/>
                  </a:lnTo>
                  <a:lnTo>
                    <a:pt x="88" y="72"/>
                  </a:lnTo>
                  <a:lnTo>
                    <a:pt x="96" y="32"/>
                  </a:lnTo>
                  <a:lnTo>
                    <a:pt x="152" y="16"/>
                  </a:lnTo>
                  <a:lnTo>
                    <a:pt x="256" y="8"/>
                  </a:lnTo>
                  <a:lnTo>
                    <a:pt x="288" y="0"/>
                  </a:lnTo>
                  <a:lnTo>
                    <a:pt x="344" y="24"/>
                  </a:lnTo>
                  <a:lnTo>
                    <a:pt x="384" y="40"/>
                  </a:lnTo>
                  <a:lnTo>
                    <a:pt x="424" y="64"/>
                  </a:lnTo>
                  <a:lnTo>
                    <a:pt x="456" y="104"/>
                  </a:lnTo>
                  <a:lnTo>
                    <a:pt x="472" y="56"/>
                  </a:lnTo>
                  <a:lnTo>
                    <a:pt x="472" y="48"/>
                  </a:lnTo>
                  <a:lnTo>
                    <a:pt x="504" y="64"/>
                  </a:lnTo>
                  <a:lnTo>
                    <a:pt x="528" y="72"/>
                  </a:lnTo>
                  <a:lnTo>
                    <a:pt x="584" y="64"/>
                  </a:lnTo>
                  <a:lnTo>
                    <a:pt x="592" y="96"/>
                  </a:lnTo>
                  <a:lnTo>
                    <a:pt x="640" y="128"/>
                  </a:lnTo>
                  <a:lnTo>
                    <a:pt x="656" y="120"/>
                  </a:lnTo>
                  <a:lnTo>
                    <a:pt x="728" y="192"/>
                  </a:lnTo>
                  <a:lnTo>
                    <a:pt x="728" y="176"/>
                  </a:lnTo>
                  <a:lnTo>
                    <a:pt x="760" y="208"/>
                  </a:lnTo>
                  <a:lnTo>
                    <a:pt x="768" y="232"/>
                  </a:lnTo>
                  <a:lnTo>
                    <a:pt x="776" y="288"/>
                  </a:lnTo>
                  <a:lnTo>
                    <a:pt x="784" y="336"/>
                  </a:lnTo>
                  <a:lnTo>
                    <a:pt x="776" y="360"/>
                  </a:lnTo>
                  <a:lnTo>
                    <a:pt x="752" y="360"/>
                  </a:lnTo>
                  <a:lnTo>
                    <a:pt x="744" y="392"/>
                  </a:lnTo>
                  <a:lnTo>
                    <a:pt x="712" y="408"/>
                  </a:lnTo>
                  <a:lnTo>
                    <a:pt x="712" y="424"/>
                  </a:lnTo>
                  <a:lnTo>
                    <a:pt x="736" y="432"/>
                  </a:lnTo>
                  <a:lnTo>
                    <a:pt x="728" y="440"/>
                  </a:lnTo>
                  <a:lnTo>
                    <a:pt x="704" y="456"/>
                  </a:lnTo>
                  <a:lnTo>
                    <a:pt x="672" y="448"/>
                  </a:lnTo>
                  <a:lnTo>
                    <a:pt x="656" y="448"/>
                  </a:lnTo>
                  <a:lnTo>
                    <a:pt x="648" y="464"/>
                  </a:lnTo>
                  <a:lnTo>
                    <a:pt x="664" y="488"/>
                  </a:lnTo>
                  <a:lnTo>
                    <a:pt x="696" y="496"/>
                  </a:lnTo>
                  <a:lnTo>
                    <a:pt x="712" y="504"/>
                  </a:lnTo>
                  <a:lnTo>
                    <a:pt x="704" y="528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100">
                <a:solidFill>
                  <a:prstClr val="black"/>
                </a:solidFill>
              </a:endParaRPr>
            </a:p>
          </p:txBody>
        </p:sp>
        <p:sp>
          <p:nvSpPr>
            <p:cNvPr id="68" name="Freeform 21"/>
            <p:cNvSpPr/>
            <p:nvPr/>
          </p:nvSpPr>
          <p:spPr bwMode="invGray">
            <a:xfrm>
              <a:off x="4269050" y="4910264"/>
              <a:ext cx="707906" cy="669441"/>
            </a:xfrm>
            <a:custGeom>
              <a:gdLst>
                <a:gd fmla="*/ 2147483646 w 369" name="T0"/>
                <a:gd fmla="*/ 2147483646 h 353" name="T1"/>
                <a:gd fmla="*/ 2147483646 w 369" name="T2"/>
                <a:gd fmla="*/ 2147483646 h 353" name="T3"/>
                <a:gd fmla="*/ 2147483646 w 369" name="T4"/>
                <a:gd fmla="*/ 2147483646 h 353" name="T5"/>
                <a:gd fmla="*/ 2147483646 w 369" name="T6"/>
                <a:gd fmla="*/ 2147483646 h 353" name="T7"/>
                <a:gd fmla="*/ 2147483646 w 369" name="T8"/>
                <a:gd fmla="*/ 2147483646 h 353" name="T9"/>
                <a:gd fmla="*/ 2147483646 w 369" name="T10"/>
                <a:gd fmla="*/ 2147483646 h 353" name="T11"/>
                <a:gd fmla="*/ 2147483646 w 369" name="T12"/>
                <a:gd fmla="*/ 2147483646 h 353" name="T13"/>
                <a:gd fmla="*/ 2147483646 w 369" name="T14"/>
                <a:gd fmla="*/ 2147483646 h 353" name="T15"/>
                <a:gd fmla="*/ 2147483646 w 369" name="T16"/>
                <a:gd fmla="*/ 2147483646 h 353" name="T17"/>
                <a:gd fmla="*/ 2147483646 w 369" name="T18"/>
                <a:gd fmla="*/ 2147483646 h 353" name="T19"/>
                <a:gd fmla="*/ 2147483646 w 369" name="T20"/>
                <a:gd fmla="*/ 2147483646 h 353" name="T21"/>
                <a:gd fmla="*/ 2147483646 w 369" name="T22"/>
                <a:gd fmla="*/ 2147483646 h 353" name="T23"/>
                <a:gd fmla="*/ 2147483646 w 369" name="T24"/>
                <a:gd fmla="*/ 2147483646 h 353" name="T25"/>
                <a:gd fmla="*/ 2147483646 w 369" name="T26"/>
                <a:gd fmla="*/ 0 h 353" name="T27"/>
                <a:gd fmla="*/ 2147483646 w 369" name="T28"/>
                <a:gd fmla="*/ 2147483646 h 353" name="T29"/>
                <a:gd fmla="*/ 2147483646 w 369" name="T30"/>
                <a:gd fmla="*/ 2147483646 h 353" name="T31"/>
                <a:gd fmla="*/ 2147483646 w 369" name="T32"/>
                <a:gd fmla="*/ 2147483646 h 353" name="T33"/>
                <a:gd fmla="*/ 2147483646 w 369" name="T34"/>
                <a:gd fmla="*/ 2147483646 h 353" name="T35"/>
                <a:gd fmla="*/ 2147483646 w 369" name="T36"/>
                <a:gd fmla="*/ 2147483646 h 353" name="T37"/>
                <a:gd fmla="*/ 2147483646 w 369" name="T38"/>
                <a:gd fmla="*/ 2147483646 h 353" name="T39"/>
                <a:gd fmla="*/ 2147483646 w 369" name="T40"/>
                <a:gd fmla="*/ 2147483646 h 353" name="T41"/>
                <a:gd fmla="*/ 2147483646 w 369" name="T42"/>
                <a:gd fmla="*/ 2147483646 h 353" name="T43"/>
                <a:gd fmla="*/ 2147483646 w 369" name="T44"/>
                <a:gd fmla="*/ 2147483646 h 353" name="T45"/>
                <a:gd fmla="*/ 2147483646 w 369" name="T46"/>
                <a:gd fmla="*/ 2147483646 h 353" name="T47"/>
                <a:gd fmla="*/ 2147483646 w 369" name="T48"/>
                <a:gd fmla="*/ 2147483646 h 353" name="T49"/>
                <a:gd fmla="*/ 2147483646 w 369" name="T50"/>
                <a:gd fmla="*/ 2147483646 h 353" name="T51"/>
                <a:gd fmla="*/ 2147483646 w 369" name="T52"/>
                <a:gd fmla="*/ 2147483646 h 353" name="T53"/>
                <a:gd fmla="*/ 2147483646 w 369" name="T54"/>
                <a:gd fmla="*/ 2147483646 h 353" name="T55"/>
                <a:gd fmla="*/ 2147483646 w 369" name="T56"/>
                <a:gd fmla="*/ 2147483646 h 353" name="T57"/>
                <a:gd fmla="*/ 2147483646 w 369" name="T58"/>
                <a:gd fmla="*/ 2147483646 h 353" name="T59"/>
                <a:gd fmla="*/ 2147483646 w 369" name="T60"/>
                <a:gd fmla="*/ 2147483646 h 353" name="T61"/>
                <a:gd fmla="*/ 2147483646 w 369" name="T62"/>
                <a:gd fmla="*/ 2147483646 h 353" name="T63"/>
                <a:gd fmla="*/ 2147483646 w 369" name="T64"/>
                <a:gd fmla="*/ 2147483646 h 353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b" l="0" r="r" t="0"/>
              <a:pathLst>
                <a:path h="353" w="369">
                  <a:moveTo>
                    <a:pt x="48" y="344"/>
                  </a:moveTo>
                  <a:lnTo>
                    <a:pt x="48" y="320"/>
                  </a:lnTo>
                  <a:lnTo>
                    <a:pt x="64" y="296"/>
                  </a:lnTo>
                  <a:lnTo>
                    <a:pt x="32" y="264"/>
                  </a:lnTo>
                  <a:lnTo>
                    <a:pt x="56" y="224"/>
                  </a:lnTo>
                  <a:lnTo>
                    <a:pt x="56" y="192"/>
                  </a:lnTo>
                  <a:lnTo>
                    <a:pt x="8" y="200"/>
                  </a:lnTo>
                  <a:lnTo>
                    <a:pt x="8" y="160"/>
                  </a:lnTo>
                  <a:lnTo>
                    <a:pt x="0" y="152"/>
                  </a:lnTo>
                  <a:lnTo>
                    <a:pt x="16" y="136"/>
                  </a:lnTo>
                  <a:lnTo>
                    <a:pt x="32" y="144"/>
                  </a:lnTo>
                  <a:lnTo>
                    <a:pt x="48" y="136"/>
                  </a:lnTo>
                  <a:lnTo>
                    <a:pt x="96" y="136"/>
                  </a:lnTo>
                  <a:lnTo>
                    <a:pt x="104" y="120"/>
                  </a:lnTo>
                  <a:lnTo>
                    <a:pt x="112" y="112"/>
                  </a:lnTo>
                  <a:lnTo>
                    <a:pt x="168" y="112"/>
                  </a:lnTo>
                  <a:lnTo>
                    <a:pt x="160" y="80"/>
                  </a:lnTo>
                  <a:lnTo>
                    <a:pt x="136" y="80"/>
                  </a:lnTo>
                  <a:lnTo>
                    <a:pt x="128" y="56"/>
                  </a:lnTo>
                  <a:lnTo>
                    <a:pt x="144" y="40"/>
                  </a:lnTo>
                  <a:lnTo>
                    <a:pt x="168" y="48"/>
                  </a:lnTo>
                  <a:lnTo>
                    <a:pt x="184" y="40"/>
                  </a:lnTo>
                  <a:lnTo>
                    <a:pt x="192" y="56"/>
                  </a:lnTo>
                  <a:lnTo>
                    <a:pt x="208" y="48"/>
                  </a:lnTo>
                  <a:lnTo>
                    <a:pt x="208" y="24"/>
                  </a:lnTo>
                  <a:lnTo>
                    <a:pt x="232" y="40"/>
                  </a:lnTo>
                  <a:lnTo>
                    <a:pt x="240" y="8"/>
                  </a:lnTo>
                  <a:lnTo>
                    <a:pt x="248" y="0"/>
                  </a:lnTo>
                  <a:lnTo>
                    <a:pt x="264" y="16"/>
                  </a:lnTo>
                  <a:lnTo>
                    <a:pt x="288" y="16"/>
                  </a:lnTo>
                  <a:lnTo>
                    <a:pt x="312" y="72"/>
                  </a:lnTo>
                  <a:lnTo>
                    <a:pt x="320" y="72"/>
                  </a:lnTo>
                  <a:lnTo>
                    <a:pt x="328" y="88"/>
                  </a:lnTo>
                  <a:lnTo>
                    <a:pt x="344" y="88"/>
                  </a:lnTo>
                  <a:lnTo>
                    <a:pt x="352" y="72"/>
                  </a:lnTo>
                  <a:lnTo>
                    <a:pt x="360" y="64"/>
                  </a:lnTo>
                  <a:lnTo>
                    <a:pt x="368" y="88"/>
                  </a:lnTo>
                  <a:lnTo>
                    <a:pt x="360" y="96"/>
                  </a:lnTo>
                  <a:lnTo>
                    <a:pt x="360" y="112"/>
                  </a:lnTo>
                  <a:lnTo>
                    <a:pt x="360" y="128"/>
                  </a:lnTo>
                  <a:lnTo>
                    <a:pt x="336" y="152"/>
                  </a:lnTo>
                  <a:lnTo>
                    <a:pt x="336" y="168"/>
                  </a:lnTo>
                  <a:lnTo>
                    <a:pt x="360" y="168"/>
                  </a:lnTo>
                  <a:lnTo>
                    <a:pt x="368" y="184"/>
                  </a:lnTo>
                  <a:lnTo>
                    <a:pt x="360" y="192"/>
                  </a:lnTo>
                  <a:lnTo>
                    <a:pt x="360" y="208"/>
                  </a:lnTo>
                  <a:lnTo>
                    <a:pt x="360" y="232"/>
                  </a:lnTo>
                  <a:lnTo>
                    <a:pt x="368" y="232"/>
                  </a:lnTo>
                  <a:lnTo>
                    <a:pt x="368" y="248"/>
                  </a:lnTo>
                  <a:lnTo>
                    <a:pt x="344" y="256"/>
                  </a:lnTo>
                  <a:lnTo>
                    <a:pt x="344" y="272"/>
                  </a:lnTo>
                  <a:lnTo>
                    <a:pt x="344" y="280"/>
                  </a:lnTo>
                  <a:lnTo>
                    <a:pt x="320" y="272"/>
                  </a:lnTo>
                  <a:lnTo>
                    <a:pt x="312" y="288"/>
                  </a:lnTo>
                  <a:lnTo>
                    <a:pt x="280" y="288"/>
                  </a:lnTo>
                  <a:lnTo>
                    <a:pt x="272" y="312"/>
                  </a:lnTo>
                  <a:lnTo>
                    <a:pt x="248" y="320"/>
                  </a:lnTo>
                  <a:lnTo>
                    <a:pt x="232" y="304"/>
                  </a:lnTo>
                  <a:lnTo>
                    <a:pt x="224" y="280"/>
                  </a:lnTo>
                  <a:lnTo>
                    <a:pt x="208" y="288"/>
                  </a:lnTo>
                  <a:lnTo>
                    <a:pt x="208" y="304"/>
                  </a:lnTo>
                  <a:lnTo>
                    <a:pt x="192" y="304"/>
                  </a:lnTo>
                  <a:lnTo>
                    <a:pt x="152" y="328"/>
                  </a:lnTo>
                  <a:lnTo>
                    <a:pt x="144" y="352"/>
                  </a:lnTo>
                  <a:lnTo>
                    <a:pt x="96" y="328"/>
                  </a:lnTo>
                  <a:lnTo>
                    <a:pt x="80" y="328"/>
                  </a:lnTo>
                  <a:lnTo>
                    <a:pt x="48" y="344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100">
                <a:solidFill>
                  <a:prstClr val="black"/>
                </a:solidFill>
              </a:endParaRPr>
            </a:p>
          </p:txBody>
        </p:sp>
        <p:sp>
          <p:nvSpPr>
            <p:cNvPr id="69" name="Freeform 22"/>
            <p:cNvSpPr/>
            <p:nvPr/>
          </p:nvSpPr>
          <p:spPr bwMode="invGray">
            <a:xfrm>
              <a:off x="3470267" y="4864152"/>
              <a:ext cx="1090557" cy="1166402"/>
            </a:xfrm>
            <a:custGeom>
              <a:gdLst>
                <a:gd fmla="*/ 2147483646 w 569" name="T0"/>
                <a:gd fmla="*/ 2147483646 h 617" name="T1"/>
                <a:gd fmla="*/ 2147483646 w 569" name="T2"/>
                <a:gd fmla="*/ 2147483646 h 617" name="T3"/>
                <a:gd fmla="*/ 2147483646 w 569" name="T4"/>
                <a:gd fmla="*/ 2147483646 h 617" name="T5"/>
                <a:gd fmla="*/ 2147483646 w 569" name="T6"/>
                <a:gd fmla="*/ 2147483646 h 617" name="T7"/>
                <a:gd fmla="*/ 2147483646 w 569" name="T8"/>
                <a:gd fmla="*/ 2147483646 h 617" name="T9"/>
                <a:gd fmla="*/ 2147483646 w 569" name="T10"/>
                <a:gd fmla="*/ 2147483646 h 617" name="T11"/>
                <a:gd fmla="*/ 2147483646 w 569" name="T12"/>
                <a:gd fmla="*/ 2147483646 h 617" name="T13"/>
                <a:gd fmla="*/ 2147483646 w 569" name="T14"/>
                <a:gd fmla="*/ 2147483646 h 617" name="T15"/>
                <a:gd fmla="*/ 2147483646 w 569" name="T16"/>
                <a:gd fmla="*/ 2147483646 h 617" name="T17"/>
                <a:gd fmla="*/ 2147483646 w 569" name="T18"/>
                <a:gd fmla="*/ 2147483646 h 617" name="T19"/>
                <a:gd fmla="*/ 2147483646 w 569" name="T20"/>
                <a:gd fmla="*/ 2147483646 h 617" name="T21"/>
                <a:gd fmla="*/ 2147483646 w 569" name="T22"/>
                <a:gd fmla="*/ 2147483646 h 617" name="T23"/>
                <a:gd fmla="*/ 2147483646 w 569" name="T24"/>
                <a:gd fmla="*/ 2147483646 h 617" name="T25"/>
                <a:gd fmla="*/ 2147483646 w 569" name="T26"/>
                <a:gd fmla="*/ 2147483646 h 617" name="T27"/>
                <a:gd fmla="*/ 2147483646 w 569" name="T28"/>
                <a:gd fmla="*/ 2147483646 h 617" name="T29"/>
                <a:gd fmla="*/ 2147483646 w 569" name="T30"/>
                <a:gd fmla="*/ 2147483646 h 617" name="T31"/>
                <a:gd fmla="*/ 2147483646 w 569" name="T32"/>
                <a:gd fmla="*/ 2147483646 h 617" name="T33"/>
                <a:gd fmla="*/ 2147483646 w 569" name="T34"/>
                <a:gd fmla="*/ 2147483646 h 617" name="T35"/>
                <a:gd fmla="*/ 2147483646 w 569" name="T36"/>
                <a:gd fmla="*/ 2147483646 h 617" name="T37"/>
                <a:gd fmla="*/ 2147483646 w 569" name="T38"/>
                <a:gd fmla="*/ 2147483646 h 617" name="T39"/>
                <a:gd fmla="*/ 2147483646 w 569" name="T40"/>
                <a:gd fmla="*/ 2147483646 h 617" name="T41"/>
                <a:gd fmla="*/ 2147483646 w 569" name="T42"/>
                <a:gd fmla="*/ 2147483646 h 617" name="T43"/>
                <a:gd fmla="*/ 2147483646 w 569" name="T44"/>
                <a:gd fmla="*/ 2147483646 h 617" name="T45"/>
                <a:gd fmla="*/ 2147483646 w 569" name="T46"/>
                <a:gd fmla="*/ 2147483646 h 617" name="T47"/>
                <a:gd fmla="*/ 2147483646 w 569" name="T48"/>
                <a:gd fmla="*/ 2147483646 h 617" name="T49"/>
                <a:gd fmla="*/ 2147483646 w 569" name="T50"/>
                <a:gd fmla="*/ 0 h 617" name="T51"/>
                <a:gd fmla="*/ 2147483646 w 569" name="T52"/>
                <a:gd fmla="*/ 0 h 617" name="T53"/>
                <a:gd fmla="*/ 2147483646 w 569" name="T54"/>
                <a:gd fmla="*/ 2147483646 h 617" name="T55"/>
                <a:gd fmla="*/ 2147483646 w 569" name="T56"/>
                <a:gd fmla="*/ 2147483646 h 617" name="T57"/>
                <a:gd fmla="*/ 2147483646 w 569" name="T58"/>
                <a:gd fmla="*/ 2147483646 h 617" name="T59"/>
                <a:gd fmla="*/ 2147483646 w 569" name="T60"/>
                <a:gd fmla="*/ 2147483646 h 617" name="T61"/>
                <a:gd fmla="*/ 2147483646 w 569" name="T62"/>
                <a:gd fmla="*/ 2147483646 h 617" name="T63"/>
                <a:gd fmla="*/ 2147483646 w 569" name="T64"/>
                <a:gd fmla="*/ 2147483646 h 617" name="T65"/>
                <a:gd fmla="*/ 2147483646 w 569" name="T66"/>
                <a:gd fmla="*/ 2147483646 h 617" name="T67"/>
                <a:gd fmla="*/ 0 w 569" name="T68"/>
                <a:gd fmla="*/ 2147483646 h 617" name="T69"/>
                <a:gd fmla="*/ 2147483646 w 569" name="T70"/>
                <a:gd fmla="*/ 2147483646 h 617" name="T71"/>
                <a:gd fmla="*/ 2147483646 w 569" name="T72"/>
                <a:gd fmla="*/ 2147483646 h 617" name="T73"/>
                <a:gd fmla="*/ 2147483646 w 569" name="T74"/>
                <a:gd fmla="*/ 2147483646 h 617" name="T75"/>
                <a:gd fmla="*/ 2147483646 w 569" name="T76"/>
                <a:gd fmla="*/ 2147483646 h 617" name="T77"/>
                <a:gd fmla="*/ 2147483646 w 569" name="T78"/>
                <a:gd fmla="*/ 2147483646 h 617" name="T79"/>
                <a:gd fmla="*/ 2147483646 w 569" name="T80"/>
                <a:gd fmla="*/ 2147483646 h 617" name="T81"/>
                <a:gd fmla="*/ 2147483646 w 569" name="T82"/>
                <a:gd fmla="*/ 2147483646 h 617" name="T83"/>
                <a:gd fmla="*/ 2147483646 w 569" name="T84"/>
                <a:gd fmla="*/ 2147483646 h 617" name="T85"/>
                <a:gd fmla="*/ 2147483646 w 569" name="T86"/>
                <a:gd fmla="*/ 2147483646 h 617" name="T87"/>
                <a:gd fmla="*/ 2147483646 w 569" name="T88"/>
                <a:gd fmla="*/ 2147483646 h 617" name="T89"/>
                <a:gd fmla="*/ 2147483646 w 569" name="T90"/>
                <a:gd fmla="*/ 2147483646 h 617" name="T91"/>
                <a:gd fmla="*/ 2147483646 w 569" name="T92"/>
                <a:gd fmla="*/ 2147483646 h 617" name="T93"/>
                <a:gd fmla="*/ 2147483646 w 569" name="T94"/>
                <a:gd fmla="*/ 2147483646 h 617" name="T95"/>
                <a:gd fmla="*/ 2147483646 w 569" name="T96"/>
                <a:gd fmla="*/ 2147483646 h 617" name="T97"/>
                <a:gd fmla="*/ 2147483646 w 569" name="T98"/>
                <a:gd fmla="*/ 2147483646 h 617" name="T99"/>
                <a:gd fmla="*/ 2147483646 w 569" name="T100"/>
                <a:gd fmla="*/ 2147483646 h 617" name="T101"/>
                <a:gd fmla="*/ 2147483646 w 569" name="T102"/>
                <a:gd fmla="*/ 2147483646 h 617" name="T103"/>
                <a:gd fmla="*/ 2147483646 w 569" name="T104"/>
                <a:gd fmla="*/ 2147483646 h 617" name="T105"/>
                <a:gd fmla="*/ 2147483646 w 569" name="T106"/>
                <a:gd fmla="*/ 2147483646 h 617" name="T107"/>
                <a:gd fmla="*/ 2147483646 w 569" name="T108"/>
                <a:gd fmla="*/ 2147483646 h 617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</a:gdLst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b="b" l="0" r="r" t="0"/>
              <a:pathLst>
                <a:path h="617" w="569">
                  <a:moveTo>
                    <a:pt x="520" y="464"/>
                  </a:moveTo>
                  <a:lnTo>
                    <a:pt x="528" y="448"/>
                  </a:lnTo>
                  <a:lnTo>
                    <a:pt x="568" y="448"/>
                  </a:lnTo>
                  <a:lnTo>
                    <a:pt x="560" y="416"/>
                  </a:lnTo>
                  <a:lnTo>
                    <a:pt x="552" y="400"/>
                  </a:lnTo>
                  <a:lnTo>
                    <a:pt x="528" y="408"/>
                  </a:lnTo>
                  <a:lnTo>
                    <a:pt x="504" y="400"/>
                  </a:lnTo>
                  <a:lnTo>
                    <a:pt x="496" y="384"/>
                  </a:lnTo>
                  <a:lnTo>
                    <a:pt x="464" y="384"/>
                  </a:lnTo>
                  <a:lnTo>
                    <a:pt x="464" y="360"/>
                  </a:lnTo>
                  <a:lnTo>
                    <a:pt x="464" y="344"/>
                  </a:lnTo>
                  <a:lnTo>
                    <a:pt x="480" y="320"/>
                  </a:lnTo>
                  <a:lnTo>
                    <a:pt x="448" y="288"/>
                  </a:lnTo>
                  <a:lnTo>
                    <a:pt x="472" y="248"/>
                  </a:lnTo>
                  <a:lnTo>
                    <a:pt x="472" y="216"/>
                  </a:lnTo>
                  <a:lnTo>
                    <a:pt x="424" y="224"/>
                  </a:lnTo>
                  <a:lnTo>
                    <a:pt x="424" y="184"/>
                  </a:lnTo>
                  <a:lnTo>
                    <a:pt x="416" y="176"/>
                  </a:lnTo>
                  <a:lnTo>
                    <a:pt x="432" y="160"/>
                  </a:lnTo>
                  <a:lnTo>
                    <a:pt x="448" y="168"/>
                  </a:lnTo>
                  <a:lnTo>
                    <a:pt x="464" y="152"/>
                  </a:lnTo>
                  <a:lnTo>
                    <a:pt x="512" y="160"/>
                  </a:lnTo>
                  <a:lnTo>
                    <a:pt x="528" y="136"/>
                  </a:lnTo>
                  <a:lnTo>
                    <a:pt x="512" y="112"/>
                  </a:lnTo>
                  <a:lnTo>
                    <a:pt x="488" y="128"/>
                  </a:lnTo>
                  <a:lnTo>
                    <a:pt x="464" y="112"/>
                  </a:lnTo>
                  <a:lnTo>
                    <a:pt x="464" y="64"/>
                  </a:lnTo>
                  <a:lnTo>
                    <a:pt x="432" y="64"/>
                  </a:lnTo>
                  <a:lnTo>
                    <a:pt x="424" y="96"/>
                  </a:lnTo>
                  <a:lnTo>
                    <a:pt x="408" y="96"/>
                  </a:lnTo>
                  <a:lnTo>
                    <a:pt x="408" y="120"/>
                  </a:lnTo>
                  <a:lnTo>
                    <a:pt x="384" y="144"/>
                  </a:lnTo>
                  <a:lnTo>
                    <a:pt x="368" y="144"/>
                  </a:lnTo>
                  <a:lnTo>
                    <a:pt x="368" y="240"/>
                  </a:lnTo>
                  <a:lnTo>
                    <a:pt x="344" y="240"/>
                  </a:lnTo>
                  <a:lnTo>
                    <a:pt x="336" y="224"/>
                  </a:lnTo>
                  <a:lnTo>
                    <a:pt x="320" y="240"/>
                  </a:lnTo>
                  <a:lnTo>
                    <a:pt x="288" y="240"/>
                  </a:lnTo>
                  <a:lnTo>
                    <a:pt x="288" y="232"/>
                  </a:lnTo>
                  <a:lnTo>
                    <a:pt x="272" y="224"/>
                  </a:lnTo>
                  <a:lnTo>
                    <a:pt x="272" y="192"/>
                  </a:lnTo>
                  <a:lnTo>
                    <a:pt x="232" y="104"/>
                  </a:lnTo>
                  <a:lnTo>
                    <a:pt x="216" y="104"/>
                  </a:lnTo>
                  <a:lnTo>
                    <a:pt x="216" y="112"/>
                  </a:lnTo>
                  <a:lnTo>
                    <a:pt x="200" y="88"/>
                  </a:lnTo>
                  <a:lnTo>
                    <a:pt x="208" y="72"/>
                  </a:lnTo>
                  <a:lnTo>
                    <a:pt x="176" y="32"/>
                  </a:lnTo>
                  <a:lnTo>
                    <a:pt x="160" y="40"/>
                  </a:lnTo>
                  <a:lnTo>
                    <a:pt x="152" y="80"/>
                  </a:lnTo>
                  <a:lnTo>
                    <a:pt x="136" y="80"/>
                  </a:lnTo>
                  <a:lnTo>
                    <a:pt x="136" y="64"/>
                  </a:lnTo>
                  <a:lnTo>
                    <a:pt x="136" y="0"/>
                  </a:lnTo>
                  <a:lnTo>
                    <a:pt x="120" y="16"/>
                  </a:lnTo>
                  <a:lnTo>
                    <a:pt x="112" y="0"/>
                  </a:lnTo>
                  <a:lnTo>
                    <a:pt x="96" y="16"/>
                  </a:lnTo>
                  <a:lnTo>
                    <a:pt x="96" y="32"/>
                  </a:lnTo>
                  <a:lnTo>
                    <a:pt x="104" y="64"/>
                  </a:lnTo>
                  <a:lnTo>
                    <a:pt x="88" y="64"/>
                  </a:lnTo>
                  <a:lnTo>
                    <a:pt x="72" y="64"/>
                  </a:lnTo>
                  <a:lnTo>
                    <a:pt x="80" y="96"/>
                  </a:lnTo>
                  <a:lnTo>
                    <a:pt x="80" y="112"/>
                  </a:lnTo>
                  <a:lnTo>
                    <a:pt x="104" y="112"/>
                  </a:lnTo>
                  <a:lnTo>
                    <a:pt x="104" y="168"/>
                  </a:lnTo>
                  <a:lnTo>
                    <a:pt x="88" y="240"/>
                  </a:lnTo>
                  <a:lnTo>
                    <a:pt x="40" y="272"/>
                  </a:lnTo>
                  <a:lnTo>
                    <a:pt x="24" y="280"/>
                  </a:lnTo>
                  <a:lnTo>
                    <a:pt x="16" y="288"/>
                  </a:lnTo>
                  <a:lnTo>
                    <a:pt x="8" y="312"/>
                  </a:lnTo>
                  <a:lnTo>
                    <a:pt x="8" y="360"/>
                  </a:lnTo>
                  <a:lnTo>
                    <a:pt x="0" y="376"/>
                  </a:lnTo>
                  <a:lnTo>
                    <a:pt x="32" y="376"/>
                  </a:lnTo>
                  <a:lnTo>
                    <a:pt x="48" y="368"/>
                  </a:lnTo>
                  <a:lnTo>
                    <a:pt x="88" y="376"/>
                  </a:lnTo>
                  <a:lnTo>
                    <a:pt x="80" y="392"/>
                  </a:lnTo>
                  <a:lnTo>
                    <a:pt x="72" y="392"/>
                  </a:lnTo>
                  <a:lnTo>
                    <a:pt x="88" y="408"/>
                  </a:lnTo>
                  <a:lnTo>
                    <a:pt x="80" y="432"/>
                  </a:lnTo>
                  <a:lnTo>
                    <a:pt x="96" y="448"/>
                  </a:lnTo>
                  <a:lnTo>
                    <a:pt x="120" y="448"/>
                  </a:lnTo>
                  <a:lnTo>
                    <a:pt x="120" y="464"/>
                  </a:lnTo>
                  <a:lnTo>
                    <a:pt x="112" y="472"/>
                  </a:lnTo>
                  <a:lnTo>
                    <a:pt x="112" y="504"/>
                  </a:lnTo>
                  <a:lnTo>
                    <a:pt x="96" y="504"/>
                  </a:lnTo>
                  <a:lnTo>
                    <a:pt x="104" y="528"/>
                  </a:lnTo>
                  <a:lnTo>
                    <a:pt x="144" y="528"/>
                  </a:lnTo>
                  <a:lnTo>
                    <a:pt x="144" y="560"/>
                  </a:lnTo>
                  <a:lnTo>
                    <a:pt x="160" y="568"/>
                  </a:lnTo>
                  <a:lnTo>
                    <a:pt x="200" y="576"/>
                  </a:lnTo>
                  <a:lnTo>
                    <a:pt x="216" y="560"/>
                  </a:lnTo>
                  <a:lnTo>
                    <a:pt x="224" y="568"/>
                  </a:lnTo>
                  <a:lnTo>
                    <a:pt x="216" y="592"/>
                  </a:lnTo>
                  <a:lnTo>
                    <a:pt x="232" y="600"/>
                  </a:lnTo>
                  <a:lnTo>
                    <a:pt x="264" y="616"/>
                  </a:lnTo>
                  <a:lnTo>
                    <a:pt x="264" y="592"/>
                  </a:lnTo>
                  <a:lnTo>
                    <a:pt x="264" y="520"/>
                  </a:lnTo>
                  <a:lnTo>
                    <a:pt x="272" y="512"/>
                  </a:lnTo>
                  <a:lnTo>
                    <a:pt x="320" y="512"/>
                  </a:lnTo>
                  <a:lnTo>
                    <a:pt x="328" y="504"/>
                  </a:lnTo>
                  <a:lnTo>
                    <a:pt x="344" y="504"/>
                  </a:lnTo>
                  <a:lnTo>
                    <a:pt x="352" y="512"/>
                  </a:lnTo>
                  <a:lnTo>
                    <a:pt x="376" y="504"/>
                  </a:lnTo>
                  <a:lnTo>
                    <a:pt x="384" y="512"/>
                  </a:lnTo>
                  <a:lnTo>
                    <a:pt x="392" y="504"/>
                  </a:lnTo>
                  <a:lnTo>
                    <a:pt x="416" y="520"/>
                  </a:lnTo>
                  <a:lnTo>
                    <a:pt x="416" y="504"/>
                  </a:lnTo>
                  <a:lnTo>
                    <a:pt x="440" y="504"/>
                  </a:lnTo>
                  <a:lnTo>
                    <a:pt x="480" y="496"/>
                  </a:lnTo>
                  <a:lnTo>
                    <a:pt x="488" y="472"/>
                  </a:lnTo>
                  <a:lnTo>
                    <a:pt x="504" y="464"/>
                  </a:lnTo>
                  <a:lnTo>
                    <a:pt x="520" y="464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100">
                <a:solidFill>
                  <a:prstClr val="black"/>
                </a:solidFill>
              </a:endParaRPr>
            </a:p>
          </p:txBody>
        </p:sp>
        <p:sp>
          <p:nvSpPr>
            <p:cNvPr id="70" name="Freeform 23"/>
            <p:cNvSpPr/>
            <p:nvPr/>
          </p:nvSpPr>
          <p:spPr bwMode="invGray">
            <a:xfrm>
              <a:off x="1434242" y="3515021"/>
              <a:ext cx="2318231" cy="1485753"/>
            </a:xfrm>
            <a:custGeom>
              <a:gdLst>
                <a:gd fmla="*/ 2147483646 w 1209" name="T0"/>
                <a:gd fmla="*/ 2147483646 h 785" name="T1"/>
                <a:gd fmla="*/ 2147483646 w 1209" name="T2"/>
                <a:gd fmla="*/ 2147483646 h 785" name="T3"/>
                <a:gd fmla="*/ 2147483646 w 1209" name="T4"/>
                <a:gd fmla="*/ 2147483646 h 785" name="T5"/>
                <a:gd fmla="*/ 2147483646 w 1209" name="T6"/>
                <a:gd fmla="*/ 2147483646 h 785" name="T7"/>
                <a:gd fmla="*/ 2147483646 w 1209" name="T8"/>
                <a:gd fmla="*/ 2147483646 h 785" name="T9"/>
                <a:gd fmla="*/ 2147483646 w 1209" name="T10"/>
                <a:gd fmla="*/ 2147483646 h 785" name="T11"/>
                <a:gd fmla="*/ 2147483646 w 1209" name="T12"/>
                <a:gd fmla="*/ 2147483646 h 785" name="T13"/>
                <a:gd fmla="*/ 2147483646 w 1209" name="T14"/>
                <a:gd fmla="*/ 2147483646 h 785" name="T15"/>
                <a:gd fmla="*/ 2147483646 w 1209" name="T16"/>
                <a:gd fmla="*/ 2147483646 h 785" name="T17"/>
                <a:gd fmla="*/ 2147483646 w 1209" name="T18"/>
                <a:gd fmla="*/ 2147483646 h 785" name="T19"/>
                <a:gd fmla="*/ 2147483646 w 1209" name="T20"/>
                <a:gd fmla="*/ 2147483646 h 785" name="T21"/>
                <a:gd fmla="*/ 2147483646 w 1209" name="T22"/>
                <a:gd fmla="*/ 2147483646 h 785" name="T23"/>
                <a:gd fmla="*/ 2147483646 w 1209" name="T24"/>
                <a:gd fmla="*/ 2147483646 h 785" name="T25"/>
                <a:gd fmla="*/ 2147483646 w 1209" name="T26"/>
                <a:gd fmla="*/ 2147483646 h 785" name="T27"/>
                <a:gd fmla="*/ 2147483646 w 1209" name="T28"/>
                <a:gd fmla="*/ 2147483646 h 785" name="T29"/>
                <a:gd fmla="*/ 2147483646 w 1209" name="T30"/>
                <a:gd fmla="*/ 2147483646 h 785" name="T31"/>
                <a:gd fmla="*/ 2147483646 w 1209" name="T32"/>
                <a:gd fmla="*/ 2147483646 h 785" name="T33"/>
                <a:gd fmla="*/ 2147483646 w 1209" name="T34"/>
                <a:gd fmla="*/ 2147483646 h 785" name="T35"/>
                <a:gd fmla="*/ 2147483646 w 1209" name="T36"/>
                <a:gd fmla="*/ 2147483646 h 785" name="T37"/>
                <a:gd fmla="*/ 2147483646 w 1209" name="T38"/>
                <a:gd fmla="*/ 2147483646 h 785" name="T39"/>
                <a:gd fmla="*/ 2147483646 w 1209" name="T40"/>
                <a:gd fmla="*/ 2147483646 h 785" name="T41"/>
                <a:gd fmla="*/ 2147483646 w 1209" name="T42"/>
                <a:gd fmla="*/ 2147483646 h 785" name="T43"/>
                <a:gd fmla="*/ 2147483646 w 1209" name="T44"/>
                <a:gd fmla="*/ 2147483646 h 785" name="T45"/>
                <a:gd fmla="*/ 2147483646 w 1209" name="T46"/>
                <a:gd fmla="*/ 2147483646 h 785" name="T47"/>
                <a:gd fmla="*/ 2147483646 w 1209" name="T48"/>
                <a:gd fmla="*/ 2147483646 h 785" name="T49"/>
                <a:gd fmla="*/ 2147483646 w 1209" name="T50"/>
                <a:gd fmla="*/ 2147483646 h 785" name="T51"/>
                <a:gd fmla="*/ 2147483646 w 1209" name="T52"/>
                <a:gd fmla="*/ 2147483646 h 785" name="T53"/>
                <a:gd fmla="*/ 2147483646 w 1209" name="T54"/>
                <a:gd fmla="*/ 2147483646 h 785" name="T55"/>
                <a:gd fmla="*/ 2147483646 w 1209" name="T56"/>
                <a:gd fmla="*/ 2147483646 h 785" name="T57"/>
                <a:gd fmla="*/ 0 w 1209" name="T58"/>
                <a:gd fmla="*/ 2147483646 h 785" name="T59"/>
                <a:gd fmla="*/ 2147483646 w 1209" name="T60"/>
                <a:gd fmla="*/ 2147483646 h 785" name="T61"/>
                <a:gd fmla="*/ 2147483646 w 1209" name="T62"/>
                <a:gd fmla="*/ 2147483646 h 785" name="T63"/>
                <a:gd fmla="*/ 2147483646 w 1209" name="T64"/>
                <a:gd fmla="*/ 2147483646 h 785" name="T65"/>
                <a:gd fmla="*/ 2147483646 w 1209" name="T66"/>
                <a:gd fmla="*/ 2147483646 h 785" name="T67"/>
                <a:gd fmla="*/ 2147483646 w 1209" name="T68"/>
                <a:gd fmla="*/ 2147483646 h 785" name="T69"/>
                <a:gd fmla="*/ 2147483646 w 1209" name="T70"/>
                <a:gd fmla="*/ 2147483646 h 785" name="T71"/>
                <a:gd fmla="*/ 2147483646 w 1209" name="T72"/>
                <a:gd fmla="*/ 2147483646 h 785" name="T73"/>
                <a:gd fmla="*/ 2147483646 w 1209" name="T74"/>
                <a:gd fmla="*/ 2147483646 h 785" name="T75"/>
                <a:gd fmla="*/ 2147483646 w 1209" name="T76"/>
                <a:gd fmla="*/ 2147483646 h 785" name="T77"/>
                <a:gd fmla="*/ 2147483646 w 1209" name="T78"/>
                <a:gd fmla="*/ 2147483646 h 785" name="T79"/>
                <a:gd fmla="*/ 2147483646 w 1209" name="T80"/>
                <a:gd fmla="*/ 2147483646 h 785" name="T81"/>
                <a:gd fmla="*/ 2147483646 w 1209" name="T82"/>
                <a:gd fmla="*/ 2147483646 h 785" name="T83"/>
                <a:gd fmla="*/ 2147483646 w 1209" name="T84"/>
                <a:gd fmla="*/ 2147483646 h 785" name="T85"/>
                <a:gd fmla="*/ 2147483646 w 1209" name="T86"/>
                <a:gd fmla="*/ 2147483646 h 785" name="T87"/>
                <a:gd fmla="*/ 2147483646 w 1209" name="T88"/>
                <a:gd fmla="*/ 2147483646 h 785" name="T89"/>
                <a:gd fmla="*/ 2147483646 w 1209" name="T90"/>
                <a:gd fmla="*/ 2147483646 h 785" name="T91"/>
                <a:gd fmla="*/ 2147483646 w 1209" name="T92"/>
                <a:gd fmla="*/ 2147483646 h 785" name="T93"/>
                <a:gd fmla="*/ 2147483646 w 1209" name="T94"/>
                <a:gd fmla="*/ 2147483646 h 785" name="T95"/>
                <a:gd fmla="*/ 2147483646 w 1209" name="T96"/>
                <a:gd fmla="*/ 2147483646 h 785" name="T97"/>
                <a:gd fmla="*/ 2147483646 w 1209" name="T98"/>
                <a:gd fmla="*/ 2147483646 h 785" name="T99"/>
                <a:gd fmla="*/ 2147483646 w 1209" name="T100"/>
                <a:gd fmla="*/ 2147483646 h 785" name="T101"/>
                <a:gd fmla="*/ 2147483646 w 1209" name="T102"/>
                <a:gd fmla="*/ 2147483646 h 785" name="T103"/>
                <a:gd fmla="*/ 2147483646 w 1209" name="T104"/>
                <a:gd fmla="*/ 2147483646 h 785" name="T105"/>
                <a:gd fmla="*/ 2147483646 w 1209" name="T106"/>
                <a:gd fmla="*/ 2147483646 h 785" name="T107"/>
                <a:gd fmla="*/ 2147483646 w 1209" name="T108"/>
                <a:gd fmla="*/ 2147483646 h 785" name="T109"/>
                <a:gd fmla="*/ 2147483646 w 1209" name="T110"/>
                <a:gd fmla="*/ 2147483646 h 785" name="T111"/>
                <a:gd fmla="*/ 2147483646 w 1209" name="T112"/>
                <a:gd fmla="*/ 2147483646 h 785" name="T113"/>
                <a:gd fmla="*/ 2147483646 w 1209" name="T114"/>
                <a:gd fmla="*/ 2147483646 h 785" name="T115"/>
                <a:gd fmla="*/ 2147483646 w 1209" name="T116"/>
                <a:gd fmla="*/ 2147483646 h 785" name="T117"/>
                <a:gd fmla="*/ 2147483646 w 1209" name="T118"/>
                <a:gd fmla="*/ 2147483646 h 785" name="T119"/>
                <a:gd fmla="*/ 2147483646 w 1209" name="T120"/>
                <a:gd fmla="*/ 2147483646 h 785" name="T121"/>
                <a:gd fmla="*/ 2147483646 w 1209" name="T122"/>
                <a:gd fmla="*/ 2147483646 h 785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60000 65536" name="T177"/>
                <a:gd fmla="*/ 0 60000 65536" name="T178"/>
                <a:gd fmla="*/ 0 60000 65536" name="T179"/>
                <a:gd fmla="*/ 0 60000 65536" name="T180"/>
                <a:gd fmla="*/ 0 60000 65536" name="T181"/>
                <a:gd fmla="*/ 0 60000 65536" name="T182"/>
                <a:gd fmla="*/ 0 60000 65536" name="T183"/>
                <a:gd fmla="*/ 0 60000 65536" name="T184"/>
                <a:gd fmla="*/ 0 60000 65536" name="T185"/>
              </a:gdLst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b="b" l="0" r="r" t="0"/>
              <a:pathLst>
                <a:path h="785" w="1209">
                  <a:moveTo>
                    <a:pt x="1200" y="712"/>
                  </a:moveTo>
                  <a:lnTo>
                    <a:pt x="1184" y="728"/>
                  </a:lnTo>
                  <a:lnTo>
                    <a:pt x="1176" y="712"/>
                  </a:lnTo>
                  <a:lnTo>
                    <a:pt x="1160" y="728"/>
                  </a:lnTo>
                  <a:lnTo>
                    <a:pt x="1168" y="776"/>
                  </a:lnTo>
                  <a:lnTo>
                    <a:pt x="1160" y="784"/>
                  </a:lnTo>
                  <a:lnTo>
                    <a:pt x="1136" y="776"/>
                  </a:lnTo>
                  <a:lnTo>
                    <a:pt x="1112" y="760"/>
                  </a:lnTo>
                  <a:lnTo>
                    <a:pt x="1112" y="744"/>
                  </a:lnTo>
                  <a:lnTo>
                    <a:pt x="1088" y="752"/>
                  </a:lnTo>
                  <a:lnTo>
                    <a:pt x="1024" y="728"/>
                  </a:lnTo>
                  <a:lnTo>
                    <a:pt x="1024" y="720"/>
                  </a:lnTo>
                  <a:lnTo>
                    <a:pt x="1040" y="712"/>
                  </a:lnTo>
                  <a:lnTo>
                    <a:pt x="1040" y="696"/>
                  </a:lnTo>
                  <a:lnTo>
                    <a:pt x="1024" y="688"/>
                  </a:lnTo>
                  <a:lnTo>
                    <a:pt x="1032" y="680"/>
                  </a:lnTo>
                  <a:lnTo>
                    <a:pt x="1016" y="656"/>
                  </a:lnTo>
                  <a:lnTo>
                    <a:pt x="1000" y="664"/>
                  </a:lnTo>
                  <a:lnTo>
                    <a:pt x="984" y="672"/>
                  </a:lnTo>
                  <a:lnTo>
                    <a:pt x="976" y="680"/>
                  </a:lnTo>
                  <a:lnTo>
                    <a:pt x="960" y="680"/>
                  </a:lnTo>
                  <a:lnTo>
                    <a:pt x="928" y="648"/>
                  </a:lnTo>
                  <a:lnTo>
                    <a:pt x="864" y="696"/>
                  </a:lnTo>
                  <a:lnTo>
                    <a:pt x="832" y="696"/>
                  </a:lnTo>
                  <a:lnTo>
                    <a:pt x="824" y="720"/>
                  </a:lnTo>
                  <a:lnTo>
                    <a:pt x="808" y="720"/>
                  </a:lnTo>
                  <a:lnTo>
                    <a:pt x="760" y="744"/>
                  </a:lnTo>
                  <a:lnTo>
                    <a:pt x="728" y="736"/>
                  </a:lnTo>
                  <a:lnTo>
                    <a:pt x="712" y="712"/>
                  </a:lnTo>
                  <a:lnTo>
                    <a:pt x="656" y="712"/>
                  </a:lnTo>
                  <a:lnTo>
                    <a:pt x="664" y="688"/>
                  </a:lnTo>
                  <a:lnTo>
                    <a:pt x="632" y="680"/>
                  </a:lnTo>
                  <a:lnTo>
                    <a:pt x="600" y="680"/>
                  </a:lnTo>
                  <a:lnTo>
                    <a:pt x="584" y="704"/>
                  </a:lnTo>
                  <a:lnTo>
                    <a:pt x="552" y="728"/>
                  </a:lnTo>
                  <a:lnTo>
                    <a:pt x="536" y="728"/>
                  </a:lnTo>
                  <a:lnTo>
                    <a:pt x="544" y="680"/>
                  </a:lnTo>
                  <a:lnTo>
                    <a:pt x="456" y="672"/>
                  </a:lnTo>
                  <a:lnTo>
                    <a:pt x="424" y="640"/>
                  </a:lnTo>
                  <a:lnTo>
                    <a:pt x="408" y="640"/>
                  </a:lnTo>
                  <a:lnTo>
                    <a:pt x="392" y="648"/>
                  </a:lnTo>
                  <a:lnTo>
                    <a:pt x="360" y="624"/>
                  </a:lnTo>
                  <a:lnTo>
                    <a:pt x="336" y="600"/>
                  </a:lnTo>
                  <a:lnTo>
                    <a:pt x="320" y="592"/>
                  </a:lnTo>
                  <a:lnTo>
                    <a:pt x="280" y="544"/>
                  </a:lnTo>
                  <a:lnTo>
                    <a:pt x="272" y="520"/>
                  </a:lnTo>
                  <a:lnTo>
                    <a:pt x="264" y="512"/>
                  </a:lnTo>
                  <a:lnTo>
                    <a:pt x="248" y="512"/>
                  </a:lnTo>
                  <a:lnTo>
                    <a:pt x="224" y="464"/>
                  </a:lnTo>
                  <a:lnTo>
                    <a:pt x="208" y="456"/>
                  </a:lnTo>
                  <a:lnTo>
                    <a:pt x="192" y="424"/>
                  </a:lnTo>
                  <a:lnTo>
                    <a:pt x="160" y="384"/>
                  </a:lnTo>
                  <a:lnTo>
                    <a:pt x="144" y="384"/>
                  </a:lnTo>
                  <a:lnTo>
                    <a:pt x="120" y="408"/>
                  </a:lnTo>
                  <a:lnTo>
                    <a:pt x="96" y="376"/>
                  </a:lnTo>
                  <a:lnTo>
                    <a:pt x="64" y="328"/>
                  </a:lnTo>
                  <a:lnTo>
                    <a:pt x="40" y="304"/>
                  </a:lnTo>
                  <a:lnTo>
                    <a:pt x="32" y="272"/>
                  </a:lnTo>
                  <a:lnTo>
                    <a:pt x="8" y="280"/>
                  </a:lnTo>
                  <a:lnTo>
                    <a:pt x="0" y="256"/>
                  </a:lnTo>
                  <a:lnTo>
                    <a:pt x="8" y="248"/>
                  </a:lnTo>
                  <a:lnTo>
                    <a:pt x="16" y="176"/>
                  </a:lnTo>
                  <a:lnTo>
                    <a:pt x="32" y="168"/>
                  </a:lnTo>
                  <a:lnTo>
                    <a:pt x="48" y="192"/>
                  </a:lnTo>
                  <a:lnTo>
                    <a:pt x="64" y="184"/>
                  </a:lnTo>
                  <a:lnTo>
                    <a:pt x="80" y="184"/>
                  </a:lnTo>
                  <a:lnTo>
                    <a:pt x="72" y="144"/>
                  </a:lnTo>
                  <a:lnTo>
                    <a:pt x="80" y="128"/>
                  </a:lnTo>
                  <a:lnTo>
                    <a:pt x="56" y="120"/>
                  </a:lnTo>
                  <a:lnTo>
                    <a:pt x="56" y="96"/>
                  </a:lnTo>
                  <a:lnTo>
                    <a:pt x="64" y="56"/>
                  </a:lnTo>
                  <a:lnTo>
                    <a:pt x="80" y="48"/>
                  </a:lnTo>
                  <a:lnTo>
                    <a:pt x="120" y="56"/>
                  </a:lnTo>
                  <a:lnTo>
                    <a:pt x="152" y="40"/>
                  </a:lnTo>
                  <a:lnTo>
                    <a:pt x="176" y="0"/>
                  </a:lnTo>
                  <a:lnTo>
                    <a:pt x="208" y="8"/>
                  </a:lnTo>
                  <a:lnTo>
                    <a:pt x="272" y="32"/>
                  </a:lnTo>
                  <a:lnTo>
                    <a:pt x="288" y="16"/>
                  </a:lnTo>
                  <a:lnTo>
                    <a:pt x="336" y="24"/>
                  </a:lnTo>
                  <a:lnTo>
                    <a:pt x="344" y="56"/>
                  </a:lnTo>
                  <a:lnTo>
                    <a:pt x="408" y="72"/>
                  </a:lnTo>
                  <a:lnTo>
                    <a:pt x="432" y="56"/>
                  </a:lnTo>
                  <a:lnTo>
                    <a:pt x="504" y="56"/>
                  </a:lnTo>
                  <a:lnTo>
                    <a:pt x="528" y="40"/>
                  </a:lnTo>
                  <a:lnTo>
                    <a:pt x="640" y="32"/>
                  </a:lnTo>
                  <a:lnTo>
                    <a:pt x="664" y="56"/>
                  </a:lnTo>
                  <a:lnTo>
                    <a:pt x="696" y="64"/>
                  </a:lnTo>
                  <a:lnTo>
                    <a:pt x="712" y="72"/>
                  </a:lnTo>
                  <a:lnTo>
                    <a:pt x="720" y="88"/>
                  </a:lnTo>
                  <a:lnTo>
                    <a:pt x="704" y="96"/>
                  </a:lnTo>
                  <a:lnTo>
                    <a:pt x="728" y="104"/>
                  </a:lnTo>
                  <a:lnTo>
                    <a:pt x="728" y="136"/>
                  </a:lnTo>
                  <a:lnTo>
                    <a:pt x="704" y="168"/>
                  </a:lnTo>
                  <a:lnTo>
                    <a:pt x="712" y="184"/>
                  </a:lnTo>
                  <a:lnTo>
                    <a:pt x="704" y="232"/>
                  </a:lnTo>
                  <a:lnTo>
                    <a:pt x="696" y="248"/>
                  </a:lnTo>
                  <a:lnTo>
                    <a:pt x="712" y="296"/>
                  </a:lnTo>
                  <a:lnTo>
                    <a:pt x="736" y="320"/>
                  </a:lnTo>
                  <a:lnTo>
                    <a:pt x="784" y="320"/>
                  </a:lnTo>
                  <a:lnTo>
                    <a:pt x="832" y="368"/>
                  </a:lnTo>
                  <a:lnTo>
                    <a:pt x="864" y="376"/>
                  </a:lnTo>
                  <a:lnTo>
                    <a:pt x="936" y="416"/>
                  </a:lnTo>
                  <a:lnTo>
                    <a:pt x="968" y="400"/>
                  </a:lnTo>
                  <a:lnTo>
                    <a:pt x="992" y="424"/>
                  </a:lnTo>
                  <a:lnTo>
                    <a:pt x="1016" y="448"/>
                  </a:lnTo>
                  <a:lnTo>
                    <a:pt x="1008" y="480"/>
                  </a:lnTo>
                  <a:lnTo>
                    <a:pt x="1040" y="480"/>
                  </a:lnTo>
                  <a:lnTo>
                    <a:pt x="1040" y="496"/>
                  </a:lnTo>
                  <a:lnTo>
                    <a:pt x="1064" y="496"/>
                  </a:lnTo>
                  <a:lnTo>
                    <a:pt x="1056" y="472"/>
                  </a:lnTo>
                  <a:lnTo>
                    <a:pt x="1072" y="472"/>
                  </a:lnTo>
                  <a:lnTo>
                    <a:pt x="1080" y="480"/>
                  </a:lnTo>
                  <a:lnTo>
                    <a:pt x="1096" y="480"/>
                  </a:lnTo>
                  <a:lnTo>
                    <a:pt x="1096" y="464"/>
                  </a:lnTo>
                  <a:lnTo>
                    <a:pt x="1120" y="464"/>
                  </a:lnTo>
                  <a:lnTo>
                    <a:pt x="1136" y="440"/>
                  </a:lnTo>
                  <a:lnTo>
                    <a:pt x="1152" y="432"/>
                  </a:lnTo>
                  <a:lnTo>
                    <a:pt x="1176" y="456"/>
                  </a:lnTo>
                  <a:lnTo>
                    <a:pt x="1176" y="480"/>
                  </a:lnTo>
                  <a:lnTo>
                    <a:pt x="1208" y="536"/>
                  </a:lnTo>
                  <a:lnTo>
                    <a:pt x="1192" y="544"/>
                  </a:lnTo>
                  <a:lnTo>
                    <a:pt x="1208" y="576"/>
                  </a:lnTo>
                  <a:lnTo>
                    <a:pt x="1208" y="608"/>
                  </a:lnTo>
                  <a:lnTo>
                    <a:pt x="1200" y="712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100">
                <a:solidFill>
                  <a:prstClr val="black"/>
                </a:solidFill>
              </a:endParaRPr>
            </a:p>
          </p:txBody>
        </p:sp>
        <p:sp>
          <p:nvSpPr>
            <p:cNvPr id="71" name="Freeform 36"/>
            <p:cNvSpPr/>
            <p:nvPr/>
          </p:nvSpPr>
          <p:spPr bwMode="invGray">
            <a:xfrm>
              <a:off x="1243649" y="1752611"/>
              <a:ext cx="2437809" cy="1953679"/>
            </a:xfrm>
            <a:custGeom>
              <a:gdLst>
                <a:gd fmla="*/ 2147483646 w 1273" name="T0"/>
                <a:gd fmla="*/ 2147483646 h 1033" name="T1"/>
                <a:gd fmla="*/ 2147483646 w 1273" name="T2"/>
                <a:gd fmla="*/ 2147483646 h 1033" name="T3"/>
                <a:gd fmla="*/ 2147483646 w 1273" name="T4"/>
                <a:gd fmla="*/ 2147483646 h 1033" name="T5"/>
                <a:gd fmla="*/ 2147483646 w 1273" name="T6"/>
                <a:gd fmla="*/ 2147483646 h 1033" name="T7"/>
                <a:gd fmla="*/ 2147483646 w 1273" name="T8"/>
                <a:gd fmla="*/ 2147483646 h 1033" name="T9"/>
                <a:gd fmla="*/ 2147483646 w 1273" name="T10"/>
                <a:gd fmla="*/ 2147483646 h 1033" name="T11"/>
                <a:gd fmla="*/ 2147483646 w 1273" name="T12"/>
                <a:gd fmla="*/ 2147483646 h 1033" name="T13"/>
                <a:gd fmla="*/ 2147483646 w 1273" name="T14"/>
                <a:gd fmla="*/ 2147483646 h 1033" name="T15"/>
                <a:gd fmla="*/ 2147483646 w 1273" name="T16"/>
                <a:gd fmla="*/ 2147483646 h 1033" name="T17"/>
                <a:gd fmla="*/ 2147483646 w 1273" name="T18"/>
                <a:gd fmla="*/ 2147483646 h 1033" name="T19"/>
                <a:gd fmla="*/ 2147483646 w 1273" name="T20"/>
                <a:gd fmla="*/ 2147483646 h 1033" name="T21"/>
                <a:gd fmla="*/ 2147483646 w 1273" name="T22"/>
                <a:gd fmla="*/ 2147483646 h 1033" name="T23"/>
                <a:gd fmla="*/ 2147483646 w 1273" name="T24"/>
                <a:gd fmla="*/ 2147483646 h 1033" name="T25"/>
                <a:gd fmla="*/ 2147483646 w 1273" name="T26"/>
                <a:gd fmla="*/ 2147483646 h 1033" name="T27"/>
                <a:gd fmla="*/ 2147483646 w 1273" name="T28"/>
                <a:gd fmla="*/ 2147483646 h 1033" name="T29"/>
                <a:gd fmla="*/ 2147483646 w 1273" name="T30"/>
                <a:gd fmla="*/ 2147483646 h 1033" name="T31"/>
                <a:gd fmla="*/ 2147483646 w 1273" name="T32"/>
                <a:gd fmla="*/ 2147483646 h 1033" name="T33"/>
                <a:gd fmla="*/ 2147483646 w 1273" name="T34"/>
                <a:gd fmla="*/ 2147483646 h 1033" name="T35"/>
                <a:gd fmla="*/ 2147483646 w 1273" name="T36"/>
                <a:gd fmla="*/ 2147483646 h 1033" name="T37"/>
                <a:gd fmla="*/ 2147483646 w 1273" name="T38"/>
                <a:gd fmla="*/ 2147483646 h 1033" name="T39"/>
                <a:gd fmla="*/ 2147483646 w 1273" name="T40"/>
                <a:gd fmla="*/ 2147483646 h 1033" name="T41"/>
                <a:gd fmla="*/ 2147483646 w 1273" name="T42"/>
                <a:gd fmla="*/ 2147483646 h 1033" name="T43"/>
                <a:gd fmla="*/ 2147483646 w 1273" name="T44"/>
                <a:gd fmla="*/ 2147483646 h 1033" name="T45"/>
                <a:gd fmla="*/ 2147483646 w 1273" name="T46"/>
                <a:gd fmla="*/ 2147483646 h 1033" name="T47"/>
                <a:gd fmla="*/ 2147483646 w 1273" name="T48"/>
                <a:gd fmla="*/ 2147483646 h 1033" name="T49"/>
                <a:gd fmla="*/ 0 w 1273" name="T50"/>
                <a:gd fmla="*/ 2147483646 h 1033" name="T51"/>
                <a:gd fmla="*/ 2147483646 w 1273" name="T52"/>
                <a:gd fmla="*/ 2147483646 h 1033" name="T53"/>
                <a:gd fmla="*/ 2147483646 w 1273" name="T54"/>
                <a:gd fmla="*/ 2147483646 h 1033" name="T55"/>
                <a:gd fmla="*/ 2147483646 w 1273" name="T56"/>
                <a:gd fmla="*/ 2147483646 h 1033" name="T57"/>
                <a:gd fmla="*/ 0 w 1273" name="T58"/>
                <a:gd fmla="*/ 2147483646 h 1033" name="T59"/>
                <a:gd fmla="*/ 2147483646 w 1273" name="T60"/>
                <a:gd fmla="*/ 2147483646 h 1033" name="T61"/>
                <a:gd fmla="*/ 2147483646 w 1273" name="T62"/>
                <a:gd fmla="*/ 2147483646 h 1033" name="T63"/>
                <a:gd fmla="*/ 2147483646 w 1273" name="T64"/>
                <a:gd fmla="*/ 2147483646 h 1033" name="T65"/>
                <a:gd fmla="*/ 2147483646 w 1273" name="T66"/>
                <a:gd fmla="*/ 2147483646 h 1033" name="T67"/>
                <a:gd fmla="*/ 2147483646 w 1273" name="T68"/>
                <a:gd fmla="*/ 2147483646 h 1033" name="T69"/>
                <a:gd fmla="*/ 2147483646 w 1273" name="T70"/>
                <a:gd fmla="*/ 2147483646 h 1033" name="T71"/>
                <a:gd fmla="*/ 2147483646 w 1273" name="T72"/>
                <a:gd fmla="*/ 2147483646 h 1033" name="T73"/>
                <a:gd fmla="*/ 2147483646 w 1273" name="T74"/>
                <a:gd fmla="*/ 2147483646 h 1033" name="T75"/>
                <a:gd fmla="*/ 2147483646 w 1273" name="T76"/>
                <a:gd fmla="*/ 2147483646 h 1033" name="T77"/>
                <a:gd fmla="*/ 2147483646 w 1273" name="T78"/>
                <a:gd fmla="*/ 2147483646 h 1033" name="T79"/>
                <a:gd fmla="*/ 2147483646 w 1273" name="T80"/>
                <a:gd fmla="*/ 2147483646 h 1033" name="T81"/>
                <a:gd fmla="*/ 2147483646 w 1273" name="T82"/>
                <a:gd fmla="*/ 2147483646 h 1033" name="T83"/>
                <a:gd fmla="*/ 2147483646 w 1273" name="T84"/>
                <a:gd fmla="*/ 2147483646 h 1033" name="T85"/>
                <a:gd fmla="*/ 2147483646 w 1273" name="T86"/>
                <a:gd fmla="*/ 2147483646 h 1033" name="T87"/>
                <a:gd fmla="*/ 2147483646 w 1273" name="T88"/>
                <a:gd fmla="*/ 0 h 1033" name="T89"/>
                <a:gd fmla="*/ 2147483646 w 1273" name="T90"/>
                <a:gd fmla="*/ 2147483646 h 1033" name="T91"/>
                <a:gd fmla="*/ 2147483646 w 1273" name="T92"/>
                <a:gd fmla="*/ 2147483646 h 1033" name="T93"/>
                <a:gd fmla="*/ 2147483646 w 1273" name="T94"/>
                <a:gd fmla="*/ 2147483646 h 1033" name="T95"/>
                <a:gd fmla="*/ 2147483646 w 1273" name="T96"/>
                <a:gd fmla="*/ 2147483646 h 1033" name="T97"/>
                <a:gd fmla="*/ 2147483646 w 1273" name="T98"/>
                <a:gd fmla="*/ 2147483646 h 1033" name="T99"/>
                <a:gd fmla="*/ 2147483646 w 1273" name="T100"/>
                <a:gd fmla="*/ 2147483646 h 1033" name="T101"/>
                <a:gd fmla="*/ 2147483646 w 1273" name="T102"/>
                <a:gd fmla="*/ 2147483646 h 1033" name="T103"/>
                <a:gd fmla="*/ 2147483646 w 1273" name="T104"/>
                <a:gd fmla="*/ 2147483646 h 1033" name="T105"/>
                <a:gd fmla="*/ 2147483646 w 1273" name="T106"/>
                <a:gd fmla="*/ 2147483646 h 1033" name="T107"/>
                <a:gd fmla="*/ 2147483646 w 1273" name="T108"/>
                <a:gd fmla="*/ 2147483646 h 1033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</a:gdLst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b="b" l="0" r="r" t="0"/>
              <a:pathLst>
                <a:path h="1033" w="1273">
                  <a:moveTo>
                    <a:pt x="1272" y="568"/>
                  </a:moveTo>
                  <a:lnTo>
                    <a:pt x="1256" y="576"/>
                  </a:lnTo>
                  <a:lnTo>
                    <a:pt x="1256" y="600"/>
                  </a:lnTo>
                  <a:lnTo>
                    <a:pt x="1240" y="632"/>
                  </a:lnTo>
                  <a:lnTo>
                    <a:pt x="1208" y="632"/>
                  </a:lnTo>
                  <a:lnTo>
                    <a:pt x="1176" y="632"/>
                  </a:lnTo>
                  <a:lnTo>
                    <a:pt x="1176" y="648"/>
                  </a:lnTo>
                  <a:lnTo>
                    <a:pt x="1152" y="664"/>
                  </a:lnTo>
                  <a:lnTo>
                    <a:pt x="1112" y="680"/>
                  </a:lnTo>
                  <a:lnTo>
                    <a:pt x="1080" y="720"/>
                  </a:lnTo>
                  <a:lnTo>
                    <a:pt x="1064" y="712"/>
                  </a:lnTo>
                  <a:lnTo>
                    <a:pt x="1048" y="728"/>
                  </a:lnTo>
                  <a:lnTo>
                    <a:pt x="1040" y="816"/>
                  </a:lnTo>
                  <a:lnTo>
                    <a:pt x="936" y="824"/>
                  </a:lnTo>
                  <a:lnTo>
                    <a:pt x="888" y="840"/>
                  </a:lnTo>
                  <a:lnTo>
                    <a:pt x="880" y="880"/>
                  </a:lnTo>
                  <a:lnTo>
                    <a:pt x="920" y="928"/>
                  </a:lnTo>
                  <a:lnTo>
                    <a:pt x="920" y="944"/>
                  </a:lnTo>
                  <a:lnTo>
                    <a:pt x="888" y="968"/>
                  </a:lnTo>
                  <a:lnTo>
                    <a:pt x="888" y="992"/>
                  </a:lnTo>
                  <a:lnTo>
                    <a:pt x="896" y="1000"/>
                  </a:lnTo>
                  <a:lnTo>
                    <a:pt x="896" y="1032"/>
                  </a:lnTo>
                  <a:lnTo>
                    <a:pt x="840" y="1008"/>
                  </a:lnTo>
                  <a:lnTo>
                    <a:pt x="840" y="1016"/>
                  </a:lnTo>
                  <a:lnTo>
                    <a:pt x="816" y="1016"/>
                  </a:lnTo>
                  <a:lnTo>
                    <a:pt x="808" y="1000"/>
                  </a:lnTo>
                  <a:lnTo>
                    <a:pt x="760" y="976"/>
                  </a:lnTo>
                  <a:lnTo>
                    <a:pt x="736" y="960"/>
                  </a:lnTo>
                  <a:lnTo>
                    <a:pt x="624" y="968"/>
                  </a:lnTo>
                  <a:lnTo>
                    <a:pt x="600" y="984"/>
                  </a:lnTo>
                  <a:lnTo>
                    <a:pt x="528" y="984"/>
                  </a:lnTo>
                  <a:lnTo>
                    <a:pt x="512" y="992"/>
                  </a:lnTo>
                  <a:lnTo>
                    <a:pt x="440" y="984"/>
                  </a:lnTo>
                  <a:lnTo>
                    <a:pt x="432" y="952"/>
                  </a:lnTo>
                  <a:lnTo>
                    <a:pt x="384" y="944"/>
                  </a:lnTo>
                  <a:lnTo>
                    <a:pt x="368" y="960"/>
                  </a:lnTo>
                  <a:lnTo>
                    <a:pt x="296" y="928"/>
                  </a:lnTo>
                  <a:lnTo>
                    <a:pt x="272" y="928"/>
                  </a:lnTo>
                  <a:lnTo>
                    <a:pt x="248" y="968"/>
                  </a:lnTo>
                  <a:lnTo>
                    <a:pt x="216" y="984"/>
                  </a:lnTo>
                  <a:lnTo>
                    <a:pt x="176" y="976"/>
                  </a:lnTo>
                  <a:lnTo>
                    <a:pt x="152" y="944"/>
                  </a:lnTo>
                  <a:lnTo>
                    <a:pt x="152" y="872"/>
                  </a:lnTo>
                  <a:lnTo>
                    <a:pt x="104" y="864"/>
                  </a:lnTo>
                  <a:lnTo>
                    <a:pt x="72" y="816"/>
                  </a:lnTo>
                  <a:lnTo>
                    <a:pt x="56" y="800"/>
                  </a:lnTo>
                  <a:lnTo>
                    <a:pt x="48" y="784"/>
                  </a:lnTo>
                  <a:lnTo>
                    <a:pt x="64" y="776"/>
                  </a:lnTo>
                  <a:lnTo>
                    <a:pt x="64" y="752"/>
                  </a:lnTo>
                  <a:lnTo>
                    <a:pt x="40" y="712"/>
                  </a:lnTo>
                  <a:lnTo>
                    <a:pt x="16" y="704"/>
                  </a:lnTo>
                  <a:lnTo>
                    <a:pt x="0" y="688"/>
                  </a:lnTo>
                  <a:lnTo>
                    <a:pt x="16" y="680"/>
                  </a:lnTo>
                  <a:lnTo>
                    <a:pt x="32" y="688"/>
                  </a:lnTo>
                  <a:lnTo>
                    <a:pt x="40" y="672"/>
                  </a:lnTo>
                  <a:lnTo>
                    <a:pt x="32" y="616"/>
                  </a:lnTo>
                  <a:lnTo>
                    <a:pt x="48" y="592"/>
                  </a:lnTo>
                  <a:lnTo>
                    <a:pt x="24" y="568"/>
                  </a:lnTo>
                  <a:lnTo>
                    <a:pt x="0" y="568"/>
                  </a:lnTo>
                  <a:lnTo>
                    <a:pt x="0" y="520"/>
                  </a:lnTo>
                  <a:lnTo>
                    <a:pt x="48" y="464"/>
                  </a:lnTo>
                  <a:lnTo>
                    <a:pt x="88" y="464"/>
                  </a:lnTo>
                  <a:lnTo>
                    <a:pt x="112" y="448"/>
                  </a:lnTo>
                  <a:lnTo>
                    <a:pt x="136" y="456"/>
                  </a:lnTo>
                  <a:lnTo>
                    <a:pt x="144" y="448"/>
                  </a:lnTo>
                  <a:lnTo>
                    <a:pt x="152" y="480"/>
                  </a:lnTo>
                  <a:lnTo>
                    <a:pt x="168" y="472"/>
                  </a:lnTo>
                  <a:lnTo>
                    <a:pt x="200" y="480"/>
                  </a:lnTo>
                  <a:lnTo>
                    <a:pt x="208" y="456"/>
                  </a:lnTo>
                  <a:lnTo>
                    <a:pt x="304" y="456"/>
                  </a:lnTo>
                  <a:lnTo>
                    <a:pt x="320" y="432"/>
                  </a:lnTo>
                  <a:lnTo>
                    <a:pt x="416" y="424"/>
                  </a:lnTo>
                  <a:lnTo>
                    <a:pt x="424" y="408"/>
                  </a:lnTo>
                  <a:lnTo>
                    <a:pt x="424" y="376"/>
                  </a:lnTo>
                  <a:lnTo>
                    <a:pt x="464" y="352"/>
                  </a:lnTo>
                  <a:lnTo>
                    <a:pt x="472" y="232"/>
                  </a:lnTo>
                  <a:lnTo>
                    <a:pt x="456" y="224"/>
                  </a:lnTo>
                  <a:lnTo>
                    <a:pt x="456" y="200"/>
                  </a:lnTo>
                  <a:lnTo>
                    <a:pt x="576" y="208"/>
                  </a:lnTo>
                  <a:lnTo>
                    <a:pt x="592" y="224"/>
                  </a:lnTo>
                  <a:lnTo>
                    <a:pt x="608" y="176"/>
                  </a:lnTo>
                  <a:lnTo>
                    <a:pt x="664" y="96"/>
                  </a:lnTo>
                  <a:lnTo>
                    <a:pt x="744" y="136"/>
                  </a:lnTo>
                  <a:lnTo>
                    <a:pt x="784" y="128"/>
                  </a:lnTo>
                  <a:lnTo>
                    <a:pt x="792" y="104"/>
                  </a:lnTo>
                  <a:lnTo>
                    <a:pt x="784" y="80"/>
                  </a:lnTo>
                  <a:lnTo>
                    <a:pt x="816" y="48"/>
                  </a:lnTo>
                  <a:lnTo>
                    <a:pt x="840" y="40"/>
                  </a:lnTo>
                  <a:lnTo>
                    <a:pt x="872" y="24"/>
                  </a:lnTo>
                  <a:lnTo>
                    <a:pt x="880" y="0"/>
                  </a:lnTo>
                  <a:lnTo>
                    <a:pt x="928" y="8"/>
                  </a:lnTo>
                  <a:lnTo>
                    <a:pt x="928" y="16"/>
                  </a:lnTo>
                  <a:lnTo>
                    <a:pt x="912" y="32"/>
                  </a:lnTo>
                  <a:lnTo>
                    <a:pt x="928" y="48"/>
                  </a:lnTo>
                  <a:lnTo>
                    <a:pt x="936" y="72"/>
                  </a:lnTo>
                  <a:lnTo>
                    <a:pt x="960" y="112"/>
                  </a:lnTo>
                  <a:lnTo>
                    <a:pt x="984" y="120"/>
                  </a:lnTo>
                  <a:lnTo>
                    <a:pt x="1024" y="144"/>
                  </a:lnTo>
                  <a:lnTo>
                    <a:pt x="1024" y="200"/>
                  </a:lnTo>
                  <a:lnTo>
                    <a:pt x="1040" y="248"/>
                  </a:lnTo>
                  <a:lnTo>
                    <a:pt x="1008" y="304"/>
                  </a:lnTo>
                  <a:lnTo>
                    <a:pt x="1016" y="336"/>
                  </a:lnTo>
                  <a:lnTo>
                    <a:pt x="1048" y="360"/>
                  </a:lnTo>
                  <a:lnTo>
                    <a:pt x="1112" y="368"/>
                  </a:lnTo>
                  <a:lnTo>
                    <a:pt x="1160" y="392"/>
                  </a:lnTo>
                  <a:lnTo>
                    <a:pt x="1208" y="440"/>
                  </a:lnTo>
                  <a:lnTo>
                    <a:pt x="1232" y="440"/>
                  </a:lnTo>
                  <a:lnTo>
                    <a:pt x="1232" y="480"/>
                  </a:lnTo>
                  <a:lnTo>
                    <a:pt x="1248" y="520"/>
                  </a:lnTo>
                  <a:lnTo>
                    <a:pt x="1272" y="568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100">
                <a:solidFill>
                  <a:prstClr val="black"/>
                </a:solidFill>
              </a:endParaRPr>
            </a:p>
          </p:txBody>
        </p:sp>
        <p:sp>
          <p:nvSpPr>
            <p:cNvPr id="72" name="Freeform 15"/>
            <p:cNvSpPr/>
            <p:nvPr/>
          </p:nvSpPr>
          <p:spPr bwMode="gray">
            <a:xfrm>
              <a:off x="5775183" y="4018695"/>
              <a:ext cx="689204" cy="606406"/>
            </a:xfrm>
            <a:custGeom>
              <a:gdLst>
                <a:gd fmla="*/ 2147483646 w 361" name="T0"/>
                <a:gd fmla="*/ 0 h 321" name="T1"/>
                <a:gd fmla="*/ 2147483646 w 361" name="T2"/>
                <a:gd fmla="*/ 0 h 321" name="T3"/>
                <a:gd fmla="*/ 2147483646 w 361" name="T4"/>
                <a:gd fmla="*/ 2147483646 h 321" name="T5"/>
                <a:gd fmla="*/ 2147483646 w 361" name="T6"/>
                <a:gd fmla="*/ 2147483646 h 321" name="T7"/>
                <a:gd fmla="*/ 2147483646 w 361" name="T8"/>
                <a:gd fmla="*/ 2147483646 h 321" name="T9"/>
                <a:gd fmla="*/ 2147483646 w 361" name="T10"/>
                <a:gd fmla="*/ 2147483646 h 321" name="T11"/>
                <a:gd fmla="*/ 2147483646 w 361" name="T12"/>
                <a:gd fmla="*/ 2147483646 h 321" name="T13"/>
                <a:gd fmla="*/ 2147483646 w 361" name="T14"/>
                <a:gd fmla="*/ 2147483646 h 321" name="T15"/>
                <a:gd fmla="*/ 2147483646 w 361" name="T16"/>
                <a:gd fmla="*/ 2147483646 h 321" name="T17"/>
                <a:gd fmla="*/ 2147483646 w 361" name="T18"/>
                <a:gd fmla="*/ 2147483646 h 321" name="T19"/>
                <a:gd fmla="*/ 2147483646 w 361" name="T20"/>
                <a:gd fmla="*/ 2147483646 h 321" name="T21"/>
                <a:gd fmla="*/ 0 w 361" name="T22"/>
                <a:gd fmla="*/ 2147483646 h 321" name="T23"/>
                <a:gd fmla="*/ 2147483646 w 361" name="T24"/>
                <a:gd fmla="*/ 2147483646 h 321" name="T25"/>
                <a:gd fmla="*/ 2147483646 w 361" name="T26"/>
                <a:gd fmla="*/ 2147483646 h 321" name="T27"/>
                <a:gd fmla="*/ 2147483646 w 361" name="T28"/>
                <a:gd fmla="*/ 2147483646 h 321" name="T29"/>
                <a:gd fmla="*/ 2147483646 w 361" name="T30"/>
                <a:gd fmla="*/ 2147483646 h 321" name="T31"/>
                <a:gd fmla="*/ 2147483646 w 361" name="T32"/>
                <a:gd fmla="*/ 2147483646 h 321" name="T33"/>
                <a:gd fmla="*/ 2147483646 w 361" name="T34"/>
                <a:gd fmla="*/ 2147483646 h 321" name="T35"/>
                <a:gd fmla="*/ 2147483646 w 361" name="T36"/>
                <a:gd fmla="*/ 2147483646 h 321" name="T37"/>
                <a:gd fmla="*/ 2147483646 w 361" name="T38"/>
                <a:gd fmla="*/ 2147483646 h 321" name="T39"/>
                <a:gd fmla="*/ 2147483646 w 361" name="T40"/>
                <a:gd fmla="*/ 2147483646 h 321" name="T41"/>
                <a:gd fmla="*/ 2147483646 w 361" name="T42"/>
                <a:gd fmla="*/ 2147483646 h 321" name="T43"/>
                <a:gd fmla="*/ 2147483646 w 361" name="T44"/>
                <a:gd fmla="*/ 2147483646 h 321" name="T45"/>
                <a:gd fmla="*/ 2147483646 w 361" name="T46"/>
                <a:gd fmla="*/ 2147483646 h 321" name="T47"/>
                <a:gd fmla="*/ 2147483646 w 361" name="T48"/>
                <a:gd fmla="*/ 2147483646 h 321" name="T49"/>
                <a:gd fmla="*/ 2147483646 w 361" name="T50"/>
                <a:gd fmla="*/ 2147483646 h 321" name="T51"/>
                <a:gd fmla="*/ 2147483646 w 361" name="T52"/>
                <a:gd fmla="*/ 2147483646 h 321" name="T53"/>
                <a:gd fmla="*/ 2147483646 w 361" name="T54"/>
                <a:gd fmla="*/ 2147483646 h 321" name="T55"/>
                <a:gd fmla="*/ 2147483646 w 361" name="T56"/>
                <a:gd fmla="*/ 2147483646 h 321" name="T57"/>
                <a:gd fmla="*/ 2147483646 w 361" name="T58"/>
                <a:gd fmla="*/ 2147483646 h 321" name="T59"/>
                <a:gd fmla="*/ 2147483646 w 361" name="T60"/>
                <a:gd fmla="*/ 2147483646 h 321" name="T61"/>
                <a:gd fmla="*/ 2147483646 w 361" name="T62"/>
                <a:gd fmla="*/ 2147483646 h 321" name="T63"/>
                <a:gd fmla="*/ 2147483646 w 361" name="T64"/>
                <a:gd fmla="*/ 2147483646 h 321" name="T65"/>
                <a:gd fmla="*/ 2147483646 w 361" name="T66"/>
                <a:gd fmla="*/ 2147483646 h 321" name="T67"/>
                <a:gd fmla="*/ 2147483646 w 361" name="T68"/>
                <a:gd fmla="*/ 2147483646 h 321" name="T69"/>
                <a:gd fmla="*/ 2147483646 w 361" name="T70"/>
                <a:gd fmla="*/ 2147483646 h 321" name="T71"/>
                <a:gd fmla="*/ 2147483646 w 361" name="T72"/>
                <a:gd fmla="*/ 2147483646 h 321" name="T73"/>
                <a:gd fmla="*/ 2147483646 w 361" name="T74"/>
                <a:gd fmla="*/ 2147483646 h 321" name="T75"/>
                <a:gd fmla="*/ 2147483646 w 361" name="T76"/>
                <a:gd fmla="*/ 2147483646 h 321" name="T77"/>
                <a:gd fmla="*/ 2147483646 w 361" name="T78"/>
                <a:gd fmla="*/ 2147483646 h 321" name="T79"/>
                <a:gd fmla="*/ 2147483646 w 361" name="T80"/>
                <a:gd fmla="*/ 2147483646 h 321" name="T81"/>
                <a:gd fmla="*/ 2147483646 w 361" name="T82"/>
                <a:gd fmla="*/ 2147483646 h 321" name="T83"/>
                <a:gd fmla="*/ 2147483646 w 361" name="T84"/>
                <a:gd fmla="*/ 2147483646 h 321" name="T85"/>
                <a:gd fmla="*/ 2147483646 w 361" name="T86"/>
                <a:gd fmla="*/ 2147483646 h 321" name="T87"/>
                <a:gd fmla="*/ 2147483646 w 361" name="T88"/>
                <a:gd fmla="*/ 2147483646 h 321" name="T89"/>
                <a:gd fmla="*/ 2147483646 w 361" name="T90"/>
                <a:gd fmla="*/ 2147483646 h 321" name="T91"/>
                <a:gd fmla="*/ 2147483646 w 361" name="T92"/>
                <a:gd fmla="*/ 2147483646 h 321" name="T93"/>
                <a:gd fmla="*/ 2147483646 w 361" name="T94"/>
                <a:gd fmla="*/ 2147483646 h 321" name="T95"/>
                <a:gd fmla="*/ 2147483646 w 361" name="T96"/>
                <a:gd fmla="*/ 2147483646 h 321" name="T97"/>
                <a:gd fmla="*/ 2147483646 w 361" name="T98"/>
                <a:gd fmla="*/ 0 h 321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</a:gdLst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b="b" l="0" r="r" t="0"/>
              <a:pathLst>
                <a:path h="321" w="361">
                  <a:moveTo>
                    <a:pt x="168" y="0"/>
                  </a:moveTo>
                  <a:lnTo>
                    <a:pt x="152" y="0"/>
                  </a:lnTo>
                  <a:lnTo>
                    <a:pt x="120" y="48"/>
                  </a:lnTo>
                  <a:lnTo>
                    <a:pt x="96" y="56"/>
                  </a:lnTo>
                  <a:lnTo>
                    <a:pt x="96" y="40"/>
                  </a:lnTo>
                  <a:lnTo>
                    <a:pt x="80" y="40"/>
                  </a:lnTo>
                  <a:lnTo>
                    <a:pt x="64" y="56"/>
                  </a:lnTo>
                  <a:lnTo>
                    <a:pt x="32" y="40"/>
                  </a:lnTo>
                  <a:lnTo>
                    <a:pt x="24" y="32"/>
                  </a:lnTo>
                  <a:lnTo>
                    <a:pt x="8" y="24"/>
                  </a:lnTo>
                  <a:lnTo>
                    <a:pt x="8" y="40"/>
                  </a:lnTo>
                  <a:lnTo>
                    <a:pt x="0" y="48"/>
                  </a:lnTo>
                  <a:lnTo>
                    <a:pt x="32" y="56"/>
                  </a:lnTo>
                  <a:lnTo>
                    <a:pt x="40" y="80"/>
                  </a:lnTo>
                  <a:lnTo>
                    <a:pt x="56" y="80"/>
                  </a:lnTo>
                  <a:lnTo>
                    <a:pt x="80" y="112"/>
                  </a:lnTo>
                  <a:lnTo>
                    <a:pt x="104" y="104"/>
                  </a:lnTo>
                  <a:lnTo>
                    <a:pt x="104" y="144"/>
                  </a:lnTo>
                  <a:lnTo>
                    <a:pt x="136" y="184"/>
                  </a:lnTo>
                  <a:lnTo>
                    <a:pt x="152" y="184"/>
                  </a:lnTo>
                  <a:lnTo>
                    <a:pt x="160" y="168"/>
                  </a:lnTo>
                  <a:lnTo>
                    <a:pt x="184" y="192"/>
                  </a:lnTo>
                  <a:lnTo>
                    <a:pt x="168" y="208"/>
                  </a:lnTo>
                  <a:lnTo>
                    <a:pt x="160" y="200"/>
                  </a:lnTo>
                  <a:lnTo>
                    <a:pt x="144" y="192"/>
                  </a:lnTo>
                  <a:lnTo>
                    <a:pt x="144" y="224"/>
                  </a:lnTo>
                  <a:lnTo>
                    <a:pt x="136" y="240"/>
                  </a:lnTo>
                  <a:lnTo>
                    <a:pt x="160" y="272"/>
                  </a:lnTo>
                  <a:lnTo>
                    <a:pt x="160" y="296"/>
                  </a:lnTo>
                  <a:lnTo>
                    <a:pt x="200" y="296"/>
                  </a:lnTo>
                  <a:lnTo>
                    <a:pt x="216" y="312"/>
                  </a:lnTo>
                  <a:lnTo>
                    <a:pt x="240" y="304"/>
                  </a:lnTo>
                  <a:lnTo>
                    <a:pt x="272" y="320"/>
                  </a:lnTo>
                  <a:lnTo>
                    <a:pt x="296" y="296"/>
                  </a:lnTo>
                  <a:lnTo>
                    <a:pt x="320" y="256"/>
                  </a:lnTo>
                  <a:lnTo>
                    <a:pt x="288" y="240"/>
                  </a:lnTo>
                  <a:lnTo>
                    <a:pt x="320" y="232"/>
                  </a:lnTo>
                  <a:lnTo>
                    <a:pt x="328" y="240"/>
                  </a:lnTo>
                  <a:lnTo>
                    <a:pt x="360" y="232"/>
                  </a:lnTo>
                  <a:lnTo>
                    <a:pt x="360" y="224"/>
                  </a:lnTo>
                  <a:lnTo>
                    <a:pt x="320" y="200"/>
                  </a:lnTo>
                  <a:lnTo>
                    <a:pt x="320" y="184"/>
                  </a:lnTo>
                  <a:lnTo>
                    <a:pt x="304" y="176"/>
                  </a:lnTo>
                  <a:lnTo>
                    <a:pt x="288" y="168"/>
                  </a:lnTo>
                  <a:lnTo>
                    <a:pt x="272" y="128"/>
                  </a:lnTo>
                  <a:lnTo>
                    <a:pt x="232" y="64"/>
                  </a:lnTo>
                  <a:lnTo>
                    <a:pt x="232" y="40"/>
                  </a:lnTo>
                  <a:lnTo>
                    <a:pt x="192" y="32"/>
                  </a:lnTo>
                  <a:lnTo>
                    <a:pt x="176" y="24"/>
                  </a:lnTo>
                  <a:lnTo>
                    <a:pt x="168" y="0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100">
                <a:solidFill>
                  <a:prstClr val="black"/>
                </a:solidFill>
              </a:endParaRPr>
            </a:p>
          </p:txBody>
        </p:sp>
        <p:sp>
          <p:nvSpPr>
            <p:cNvPr id="73" name="Freeform 17"/>
            <p:cNvSpPr/>
            <p:nvPr/>
          </p:nvSpPr>
          <p:spPr bwMode="gray">
            <a:xfrm>
              <a:off x="6032438" y="4575543"/>
              <a:ext cx="459183" cy="561854"/>
            </a:xfrm>
            <a:custGeom>
              <a:gdLst>
                <a:gd fmla="*/ 2147483646 w 241" name="T0"/>
                <a:gd fmla="*/ 2147483646 h 297" name="T1"/>
                <a:gd fmla="*/ 2147483646 w 241" name="T2"/>
                <a:gd fmla="*/ 0 h 297" name="T3"/>
                <a:gd fmla="*/ 2147483646 w 241" name="T4"/>
                <a:gd fmla="*/ 2147483646 h 297" name="T5"/>
                <a:gd fmla="*/ 2147483646 w 241" name="T6"/>
                <a:gd fmla="*/ 2147483646 h 297" name="T7"/>
                <a:gd fmla="*/ 2147483646 w 241" name="T8"/>
                <a:gd fmla="*/ 2147483646 h 297" name="T9"/>
                <a:gd fmla="*/ 2147483646 w 241" name="T10"/>
                <a:gd fmla="*/ 2147483646 h 297" name="T11"/>
                <a:gd fmla="*/ 2147483646 w 241" name="T12"/>
                <a:gd fmla="*/ 2147483646 h 297" name="T13"/>
                <a:gd fmla="*/ 2147483646 w 241" name="T14"/>
                <a:gd fmla="*/ 2147483646 h 297" name="T15"/>
                <a:gd fmla="*/ 2147483646 w 241" name="T16"/>
                <a:gd fmla="*/ 2147483646 h 297" name="T17"/>
                <a:gd fmla="*/ 2147483646 w 241" name="T18"/>
                <a:gd fmla="*/ 2147483646 h 297" name="T19"/>
                <a:gd fmla="*/ 2147483646 w 241" name="T20"/>
                <a:gd fmla="*/ 2147483646 h 297" name="T21"/>
                <a:gd fmla="*/ 2147483646 w 241" name="T22"/>
                <a:gd fmla="*/ 2147483646 h 297" name="T23"/>
                <a:gd fmla="*/ 2147483646 w 241" name="T24"/>
                <a:gd fmla="*/ 2147483646 h 297" name="T25"/>
                <a:gd fmla="*/ 2147483646 w 241" name="T26"/>
                <a:gd fmla="*/ 2147483646 h 297" name="T27"/>
                <a:gd fmla="*/ 2147483646 w 241" name="T28"/>
                <a:gd fmla="*/ 2147483646 h 297" name="T29"/>
                <a:gd fmla="*/ 2147483646 w 241" name="T30"/>
                <a:gd fmla="*/ 2147483646 h 297" name="T31"/>
                <a:gd fmla="*/ 0 w 241" name="T32"/>
                <a:gd fmla="*/ 2147483646 h 297" name="T33"/>
                <a:gd fmla="*/ 0 w 241" name="T34"/>
                <a:gd fmla="*/ 2147483646 h 297" name="T35"/>
                <a:gd fmla="*/ 2147483646 w 241" name="T36"/>
                <a:gd fmla="*/ 2147483646 h 297" name="T37"/>
                <a:gd fmla="*/ 2147483646 w 241" name="T38"/>
                <a:gd fmla="*/ 2147483646 h 297" name="T39"/>
                <a:gd fmla="*/ 2147483646 w 241" name="T40"/>
                <a:gd fmla="*/ 2147483646 h 297" name="T41"/>
                <a:gd fmla="*/ 2147483646 w 241" name="T42"/>
                <a:gd fmla="*/ 2147483646 h 297" name="T43"/>
                <a:gd fmla="*/ 2147483646 w 241" name="T44"/>
                <a:gd fmla="*/ 2147483646 h 297" name="T45"/>
                <a:gd fmla="*/ 2147483646 w 241" name="T46"/>
                <a:gd fmla="*/ 2147483646 h 297" name="T47"/>
                <a:gd fmla="*/ 2147483646 w 241" name="T48"/>
                <a:gd fmla="*/ 2147483646 h 297" name="T49"/>
                <a:gd fmla="*/ 2147483646 w 241" name="T50"/>
                <a:gd fmla="*/ 2147483646 h 297" name="T51"/>
                <a:gd fmla="*/ 2147483646 w 241" name="T52"/>
                <a:gd fmla="*/ 2147483646 h 297" name="T53"/>
                <a:gd fmla="*/ 2147483646 w 241" name="T54"/>
                <a:gd fmla="*/ 2147483646 h 297" name="T55"/>
                <a:gd fmla="*/ 2147483646 w 241" name="T56"/>
                <a:gd fmla="*/ 2147483646 h 297" name="T57"/>
                <a:gd fmla="*/ 2147483646 w 241" name="T58"/>
                <a:gd fmla="*/ 2147483646 h 297" name="T59"/>
                <a:gd fmla="*/ 2147483646 w 241" name="T60"/>
                <a:gd fmla="*/ 2147483646 h 297" name="T61"/>
                <a:gd fmla="*/ 2147483646 w 241" name="T62"/>
                <a:gd fmla="*/ 2147483646 h 297" name="T63"/>
                <a:gd fmla="*/ 2147483646 w 241" name="T64"/>
                <a:gd fmla="*/ 2147483646 h 297" name="T65"/>
                <a:gd fmla="*/ 2147483646 w 241" name="T66"/>
                <a:gd fmla="*/ 2147483646 h 297" name="T67"/>
                <a:gd fmla="*/ 2147483646 w 241" name="T68"/>
                <a:gd fmla="*/ 2147483646 h 297" name="T69"/>
                <a:gd fmla="*/ 2147483646 w 241" name="T70"/>
                <a:gd fmla="*/ 2147483646 h 297" name="T71"/>
                <a:gd fmla="*/ 2147483646 w 241" name="T72"/>
                <a:gd fmla="*/ 2147483646 h 297" name="T73"/>
                <a:gd fmla="*/ 2147483646 w 241" name="T74"/>
                <a:gd fmla="*/ 2147483646 h 297" name="T75"/>
                <a:gd fmla="*/ 2147483646 w 241" name="T76"/>
                <a:gd fmla="*/ 2147483646 h 297" name="T77"/>
                <a:gd fmla="*/ 2147483646 w 241" name="T78"/>
                <a:gd fmla="*/ 2147483646 h 297" name="T79"/>
                <a:gd fmla="*/ 2147483646 w 241" name="T80"/>
                <a:gd fmla="*/ 2147483646 h 297" name="T81"/>
                <a:gd fmla="*/ 2147483646 w 241" name="T82"/>
                <a:gd fmla="*/ 2147483646 h 297" name="T83"/>
                <a:gd fmla="*/ 2147483646 w 241" name="T84"/>
                <a:gd fmla="*/ 2147483646 h 297" name="T85"/>
                <a:gd fmla="*/ 2147483646 w 241" name="T86"/>
                <a:gd fmla="*/ 2147483646 h 297" name="T87"/>
                <a:gd fmla="*/ 2147483646 w 241" name="T88"/>
                <a:gd fmla="*/ 2147483646 h 297" name="T89"/>
                <a:gd fmla="*/ 2147483646 w 241" name="T90"/>
                <a:gd fmla="*/ 2147483646 h 297" name="T91"/>
                <a:gd fmla="*/ 2147483646 w 241" name="T92"/>
                <a:gd fmla="*/ 2147483646 h 297" name="T93"/>
                <a:gd fmla="*/ 2147483646 w 241" name="T94"/>
                <a:gd fmla="*/ 2147483646 h 297" name="T95"/>
                <a:gd fmla="*/ 2147483646 w 241" name="T96"/>
                <a:gd fmla="*/ 2147483646 h 297" name="T97"/>
                <a:gd fmla="*/ 2147483646 w 241" name="T98"/>
                <a:gd fmla="*/ 2147483646 h 297" name="T99"/>
                <a:gd fmla="*/ 2147483646 w 241" name="T100"/>
                <a:gd fmla="*/ 2147483646 h 297" name="T101"/>
                <a:gd fmla="*/ 2147483646 w 241" name="T102"/>
                <a:gd fmla="*/ 2147483646 h 297" name="T103"/>
                <a:gd fmla="*/ 2147483646 w 241" name="T104"/>
                <a:gd fmla="*/ 2147483646 h 297" name="T105"/>
                <a:gd fmla="*/ 2147483646 w 241" name="T106"/>
                <a:gd fmla="*/ 2147483646 h 297" name="T107"/>
                <a:gd fmla="*/ 2147483646 w 241" name="T108"/>
                <a:gd fmla="*/ 2147483646 h 297" name="T109"/>
                <a:gd fmla="*/ 2147483646 w 241" name="T110"/>
                <a:gd fmla="*/ 2147483646 h 297" name="T111"/>
                <a:gd fmla="*/ 2147483646 w 241" name="T112"/>
                <a:gd fmla="*/ 2147483646 h 297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</a:gdLst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b="b" l="0" r="r" t="0"/>
              <a:pathLst>
                <a:path h="297" w="241">
                  <a:moveTo>
                    <a:pt x="184" y="16"/>
                  </a:moveTo>
                  <a:lnTo>
                    <a:pt x="160" y="0"/>
                  </a:lnTo>
                  <a:lnTo>
                    <a:pt x="136" y="24"/>
                  </a:lnTo>
                  <a:lnTo>
                    <a:pt x="104" y="8"/>
                  </a:lnTo>
                  <a:lnTo>
                    <a:pt x="80" y="16"/>
                  </a:lnTo>
                  <a:lnTo>
                    <a:pt x="72" y="32"/>
                  </a:lnTo>
                  <a:lnTo>
                    <a:pt x="64" y="48"/>
                  </a:lnTo>
                  <a:lnTo>
                    <a:pt x="72" y="72"/>
                  </a:lnTo>
                  <a:lnTo>
                    <a:pt x="56" y="72"/>
                  </a:lnTo>
                  <a:lnTo>
                    <a:pt x="48" y="64"/>
                  </a:lnTo>
                  <a:lnTo>
                    <a:pt x="40" y="64"/>
                  </a:lnTo>
                  <a:lnTo>
                    <a:pt x="40" y="80"/>
                  </a:lnTo>
                  <a:lnTo>
                    <a:pt x="40" y="96"/>
                  </a:lnTo>
                  <a:lnTo>
                    <a:pt x="40" y="112"/>
                  </a:lnTo>
                  <a:lnTo>
                    <a:pt x="8" y="136"/>
                  </a:lnTo>
                  <a:lnTo>
                    <a:pt x="0" y="144"/>
                  </a:lnTo>
                  <a:lnTo>
                    <a:pt x="0" y="176"/>
                  </a:lnTo>
                  <a:lnTo>
                    <a:pt x="24" y="192"/>
                  </a:lnTo>
                  <a:lnTo>
                    <a:pt x="24" y="232"/>
                  </a:lnTo>
                  <a:lnTo>
                    <a:pt x="48" y="232"/>
                  </a:lnTo>
                  <a:lnTo>
                    <a:pt x="48" y="248"/>
                  </a:lnTo>
                  <a:lnTo>
                    <a:pt x="56" y="264"/>
                  </a:lnTo>
                  <a:lnTo>
                    <a:pt x="64" y="288"/>
                  </a:lnTo>
                  <a:lnTo>
                    <a:pt x="88" y="288"/>
                  </a:lnTo>
                  <a:lnTo>
                    <a:pt x="104" y="264"/>
                  </a:lnTo>
                  <a:lnTo>
                    <a:pt x="112" y="264"/>
                  </a:lnTo>
                  <a:lnTo>
                    <a:pt x="112" y="280"/>
                  </a:lnTo>
                  <a:lnTo>
                    <a:pt x="120" y="288"/>
                  </a:lnTo>
                  <a:lnTo>
                    <a:pt x="136" y="288"/>
                  </a:lnTo>
                  <a:lnTo>
                    <a:pt x="136" y="280"/>
                  </a:lnTo>
                  <a:lnTo>
                    <a:pt x="152" y="280"/>
                  </a:lnTo>
                  <a:lnTo>
                    <a:pt x="152" y="288"/>
                  </a:lnTo>
                  <a:lnTo>
                    <a:pt x="160" y="296"/>
                  </a:lnTo>
                  <a:lnTo>
                    <a:pt x="176" y="288"/>
                  </a:lnTo>
                  <a:lnTo>
                    <a:pt x="184" y="256"/>
                  </a:lnTo>
                  <a:lnTo>
                    <a:pt x="184" y="224"/>
                  </a:lnTo>
                  <a:lnTo>
                    <a:pt x="200" y="224"/>
                  </a:lnTo>
                  <a:lnTo>
                    <a:pt x="200" y="216"/>
                  </a:lnTo>
                  <a:lnTo>
                    <a:pt x="200" y="200"/>
                  </a:lnTo>
                  <a:lnTo>
                    <a:pt x="216" y="216"/>
                  </a:lnTo>
                  <a:lnTo>
                    <a:pt x="232" y="192"/>
                  </a:lnTo>
                  <a:lnTo>
                    <a:pt x="216" y="176"/>
                  </a:lnTo>
                  <a:lnTo>
                    <a:pt x="216" y="168"/>
                  </a:lnTo>
                  <a:lnTo>
                    <a:pt x="232" y="160"/>
                  </a:lnTo>
                  <a:lnTo>
                    <a:pt x="224" y="136"/>
                  </a:lnTo>
                  <a:lnTo>
                    <a:pt x="216" y="128"/>
                  </a:lnTo>
                  <a:lnTo>
                    <a:pt x="240" y="136"/>
                  </a:lnTo>
                  <a:lnTo>
                    <a:pt x="240" y="104"/>
                  </a:lnTo>
                  <a:lnTo>
                    <a:pt x="216" y="120"/>
                  </a:lnTo>
                  <a:lnTo>
                    <a:pt x="240" y="80"/>
                  </a:lnTo>
                  <a:lnTo>
                    <a:pt x="200" y="56"/>
                  </a:lnTo>
                  <a:lnTo>
                    <a:pt x="176" y="56"/>
                  </a:lnTo>
                  <a:lnTo>
                    <a:pt x="160" y="72"/>
                  </a:lnTo>
                  <a:lnTo>
                    <a:pt x="152" y="48"/>
                  </a:lnTo>
                  <a:lnTo>
                    <a:pt x="160" y="40"/>
                  </a:lnTo>
                  <a:lnTo>
                    <a:pt x="184" y="16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100">
                <a:solidFill>
                  <a:prstClr val="black"/>
                </a:solidFill>
              </a:endParaRPr>
            </a:p>
          </p:txBody>
        </p:sp>
        <p:sp>
          <p:nvSpPr>
            <p:cNvPr id="74" name="Freeform 37"/>
            <p:cNvSpPr/>
            <p:nvPr/>
          </p:nvSpPr>
          <p:spPr bwMode="invGray">
            <a:xfrm>
              <a:off x="6324213" y="5349159"/>
              <a:ext cx="243939" cy="488419"/>
            </a:xfrm>
            <a:custGeom>
              <a:gdLst>
                <a:gd fmla="*/ 2147483646 w 129" name="T0"/>
                <a:gd fmla="*/ 2147483646 h 257" name="T1"/>
                <a:gd fmla="*/ 2147483646 w 129" name="T2"/>
                <a:gd fmla="*/ 2147483646 h 257" name="T3"/>
                <a:gd fmla="*/ 2147483646 w 129" name="T4"/>
                <a:gd fmla="*/ 2147483646 h 257" name="T5"/>
                <a:gd fmla="*/ 2147483646 w 129" name="T6"/>
                <a:gd fmla="*/ 2147483646 h 257" name="T7"/>
                <a:gd fmla="*/ 2147483646 w 129" name="T8"/>
                <a:gd fmla="*/ 2147483646 h 257" name="T9"/>
                <a:gd fmla="*/ 2147483646 w 129" name="T10"/>
                <a:gd fmla="*/ 2147483646 h 257" name="T11"/>
                <a:gd fmla="*/ 2147483646 w 129" name="T12"/>
                <a:gd fmla="*/ 2147483646 h 257" name="T13"/>
                <a:gd fmla="*/ 2147483646 w 129" name="T14"/>
                <a:gd fmla="*/ 2147483646 h 257" name="T15"/>
                <a:gd fmla="*/ 2147483646 w 129" name="T16"/>
                <a:gd fmla="*/ 2147483646 h 257" name="T17"/>
                <a:gd fmla="*/ 2147483646 w 129" name="T18"/>
                <a:gd fmla="*/ 0 h 257" name="T19"/>
                <a:gd fmla="*/ 2147483646 w 129" name="T20"/>
                <a:gd fmla="*/ 2147483646 h 257" name="T21"/>
                <a:gd fmla="*/ 2147483646 w 129" name="T22"/>
                <a:gd fmla="*/ 2147483646 h 257" name="T23"/>
                <a:gd fmla="*/ 2147483646 w 129" name="T24"/>
                <a:gd fmla="*/ 2147483646 h 257" name="T25"/>
                <a:gd fmla="*/ 2147483646 w 129" name="T26"/>
                <a:gd fmla="*/ 2147483646 h 257" name="T27"/>
                <a:gd fmla="*/ 2147483646 w 129" name="T28"/>
                <a:gd fmla="*/ 2147483646 h 257" name="T29"/>
                <a:gd fmla="*/ 0 w 129" name="T30"/>
                <a:gd fmla="*/ 2147483646 h 257" name="T31"/>
                <a:gd fmla="*/ 2147483646 w 129" name="T32"/>
                <a:gd fmla="*/ 2147483646 h 257" name="T33"/>
                <a:gd fmla="*/ 2147483646 w 129" name="T34"/>
                <a:gd fmla="*/ 2147483646 h 257" name="T35"/>
                <a:gd fmla="*/ 2147483646 w 129" name="T36"/>
                <a:gd fmla="*/ 2147483646 h 257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</a:gdLst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b="b" l="0" r="r" t="0"/>
              <a:pathLst>
                <a:path h="257" w="129">
                  <a:moveTo>
                    <a:pt x="24" y="232"/>
                  </a:moveTo>
                  <a:lnTo>
                    <a:pt x="32" y="248"/>
                  </a:lnTo>
                  <a:lnTo>
                    <a:pt x="56" y="256"/>
                  </a:lnTo>
                  <a:lnTo>
                    <a:pt x="64" y="224"/>
                  </a:lnTo>
                  <a:lnTo>
                    <a:pt x="104" y="184"/>
                  </a:lnTo>
                  <a:lnTo>
                    <a:pt x="104" y="128"/>
                  </a:lnTo>
                  <a:lnTo>
                    <a:pt x="120" y="96"/>
                  </a:lnTo>
                  <a:lnTo>
                    <a:pt x="128" y="72"/>
                  </a:lnTo>
                  <a:lnTo>
                    <a:pt x="112" y="56"/>
                  </a:lnTo>
                  <a:lnTo>
                    <a:pt x="104" y="0"/>
                  </a:lnTo>
                  <a:lnTo>
                    <a:pt x="64" y="24"/>
                  </a:lnTo>
                  <a:lnTo>
                    <a:pt x="48" y="24"/>
                  </a:lnTo>
                  <a:lnTo>
                    <a:pt x="56" y="40"/>
                  </a:lnTo>
                  <a:lnTo>
                    <a:pt x="24" y="72"/>
                  </a:lnTo>
                  <a:lnTo>
                    <a:pt x="24" y="112"/>
                  </a:lnTo>
                  <a:lnTo>
                    <a:pt x="0" y="136"/>
                  </a:lnTo>
                  <a:lnTo>
                    <a:pt x="8" y="168"/>
                  </a:lnTo>
                  <a:lnTo>
                    <a:pt x="16" y="224"/>
                  </a:lnTo>
                  <a:lnTo>
                    <a:pt x="24" y="232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100">
                <a:solidFill>
                  <a:prstClr val="black"/>
                </a:solidFill>
              </a:endParaRPr>
            </a:p>
          </p:txBody>
        </p:sp>
        <p:sp>
          <p:nvSpPr>
            <p:cNvPr id="75" name="Freeform 13"/>
            <p:cNvSpPr/>
            <p:nvPr/>
          </p:nvSpPr>
          <p:spPr bwMode="gray">
            <a:xfrm>
              <a:off x="5755018" y="3304970"/>
              <a:ext cx="65370" cy="76850"/>
            </a:xfrm>
            <a:custGeom>
              <a:gdLst>
                <a:gd fmla="*/ 2147483646 w 33" name="T0"/>
                <a:gd fmla="*/ 2147483646 h 41" name="T1"/>
                <a:gd fmla="*/ 2147483646 w 33" name="T2"/>
                <a:gd fmla="*/ 2147483646 h 41" name="T3"/>
                <a:gd fmla="*/ 2147483646 w 33" name="T4"/>
                <a:gd fmla="*/ 2147483646 h 41" name="T5"/>
                <a:gd fmla="*/ 0 w 33" name="T6"/>
                <a:gd fmla="*/ 0 h 41" name="T7"/>
                <a:gd fmla="*/ 2147483646 w 33" name="T8"/>
                <a:gd fmla="*/ 2147483646 h 41" name="T9"/>
                <a:gd fmla="*/ 2147483646 w 33" name="T10"/>
                <a:gd fmla="*/ 2147483646 h 41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b" l="0" r="r" t="0"/>
              <a:pathLst>
                <a:path h="41" w="33">
                  <a:moveTo>
                    <a:pt x="32" y="40"/>
                  </a:moveTo>
                  <a:lnTo>
                    <a:pt x="8" y="40"/>
                  </a:lnTo>
                  <a:lnTo>
                    <a:pt x="8" y="24"/>
                  </a:lnTo>
                  <a:lnTo>
                    <a:pt x="0" y="0"/>
                  </a:lnTo>
                  <a:lnTo>
                    <a:pt x="24" y="8"/>
                  </a:lnTo>
                  <a:lnTo>
                    <a:pt x="32" y="40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100">
                <a:solidFill>
                  <a:prstClr val="black"/>
                </a:solidFill>
              </a:endParaRPr>
            </a:p>
          </p:txBody>
        </p:sp>
        <p:sp>
          <p:nvSpPr>
            <p:cNvPr id="76" name="Freeform 11"/>
            <p:cNvSpPr/>
            <p:nvPr/>
          </p:nvSpPr>
          <p:spPr bwMode="gray">
            <a:xfrm>
              <a:off x="5616311" y="3170055"/>
              <a:ext cx="216836" cy="242502"/>
            </a:xfrm>
            <a:custGeom>
              <a:gdLst>
                <a:gd fmla="*/ 2147483646 w 113" name="T0"/>
                <a:gd fmla="*/ 2147483646 h 129" name="T1"/>
                <a:gd fmla="*/ 2147483646 w 113" name="T2"/>
                <a:gd fmla="*/ 2147483646 h 129" name="T3"/>
                <a:gd fmla="*/ 2147483646 w 113" name="T4"/>
                <a:gd fmla="*/ 2147483646 h 129" name="T5"/>
                <a:gd fmla="*/ 2147483646 w 113" name="T6"/>
                <a:gd fmla="*/ 2147483646 h 129" name="T7"/>
                <a:gd fmla="*/ 2147483646 w 113" name="T8"/>
                <a:gd fmla="*/ 0 h 129" name="T9"/>
                <a:gd fmla="*/ 2147483646 w 113" name="T10"/>
                <a:gd fmla="*/ 0 h 129" name="T11"/>
                <a:gd fmla="*/ 2147483646 w 113" name="T12"/>
                <a:gd fmla="*/ 2147483646 h 129" name="T13"/>
                <a:gd fmla="*/ 2147483646 w 113" name="T14"/>
                <a:gd fmla="*/ 2147483646 h 129" name="T15"/>
                <a:gd fmla="*/ 0 w 113" name="T16"/>
                <a:gd fmla="*/ 2147483646 h 129" name="T17"/>
                <a:gd fmla="*/ 0 w 113" name="T18"/>
                <a:gd fmla="*/ 2147483646 h 129" name="T19"/>
                <a:gd fmla="*/ 2147483646 w 113" name="T20"/>
                <a:gd fmla="*/ 2147483646 h 129" name="T21"/>
                <a:gd fmla="*/ 2147483646 w 113" name="T22"/>
                <a:gd fmla="*/ 2147483646 h 129" name="T23"/>
                <a:gd fmla="*/ 2147483646 w 113" name="T24"/>
                <a:gd fmla="*/ 2147483646 h 129" name="T25"/>
                <a:gd fmla="*/ 2147483646 w 113" name="T26"/>
                <a:gd fmla="*/ 2147483646 h 129" name="T27"/>
                <a:gd fmla="*/ 2147483646 w 113" name="T28"/>
                <a:gd fmla="*/ 2147483646 h 129" name="T29"/>
                <a:gd fmla="*/ 2147483646 w 113" name="T30"/>
                <a:gd fmla="*/ 2147483646 h 129" name="T31"/>
                <a:gd fmla="*/ 2147483646 w 113" name="T32"/>
                <a:gd fmla="*/ 2147483646 h 129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</a:gdLst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b="b" l="0" r="r" t="0"/>
              <a:pathLst>
                <a:path h="129" w="113">
                  <a:moveTo>
                    <a:pt x="112" y="64"/>
                  </a:moveTo>
                  <a:lnTo>
                    <a:pt x="96" y="40"/>
                  </a:lnTo>
                  <a:lnTo>
                    <a:pt x="112" y="16"/>
                  </a:lnTo>
                  <a:lnTo>
                    <a:pt x="80" y="16"/>
                  </a:lnTo>
                  <a:lnTo>
                    <a:pt x="72" y="0"/>
                  </a:lnTo>
                  <a:lnTo>
                    <a:pt x="56" y="0"/>
                  </a:lnTo>
                  <a:lnTo>
                    <a:pt x="48" y="32"/>
                  </a:lnTo>
                  <a:lnTo>
                    <a:pt x="32" y="32"/>
                  </a:lnTo>
                  <a:lnTo>
                    <a:pt x="0" y="88"/>
                  </a:lnTo>
                  <a:lnTo>
                    <a:pt x="0" y="120"/>
                  </a:lnTo>
                  <a:lnTo>
                    <a:pt x="32" y="120"/>
                  </a:lnTo>
                  <a:lnTo>
                    <a:pt x="48" y="128"/>
                  </a:lnTo>
                  <a:lnTo>
                    <a:pt x="80" y="112"/>
                  </a:lnTo>
                  <a:lnTo>
                    <a:pt x="80" y="96"/>
                  </a:lnTo>
                  <a:lnTo>
                    <a:pt x="72" y="80"/>
                  </a:lnTo>
                  <a:lnTo>
                    <a:pt x="96" y="80"/>
                  </a:lnTo>
                  <a:lnTo>
                    <a:pt x="112" y="64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100">
                <a:solidFill>
                  <a:prstClr val="black"/>
                </a:solidFill>
              </a:endParaRPr>
            </a:p>
          </p:txBody>
        </p:sp>
        <p:sp>
          <p:nvSpPr>
            <p:cNvPr id="77" name="Freeform 12"/>
            <p:cNvSpPr/>
            <p:nvPr/>
          </p:nvSpPr>
          <p:spPr bwMode="gray">
            <a:xfrm>
              <a:off x="5755019" y="3289597"/>
              <a:ext cx="170600" cy="228839"/>
            </a:xfrm>
            <a:custGeom>
              <a:gdLst>
                <a:gd fmla="*/ 2147483646 w 89" name="T0"/>
                <a:gd fmla="*/ 2147483646 h 121" name="T1"/>
                <a:gd fmla="*/ 2147483646 w 89" name="T2"/>
                <a:gd fmla="*/ 2147483646 h 121" name="T3"/>
                <a:gd fmla="*/ 2147483646 w 89" name="T4"/>
                <a:gd fmla="*/ 2147483646 h 121" name="T5"/>
                <a:gd fmla="*/ 2147483646 w 89" name="T6"/>
                <a:gd fmla="*/ 2147483646 h 121" name="T7"/>
                <a:gd fmla="*/ 2147483646 w 89" name="T8"/>
                <a:gd fmla="*/ 0 h 121" name="T9"/>
                <a:gd fmla="*/ 2147483646 w 89" name="T10"/>
                <a:gd fmla="*/ 2147483646 h 121" name="T11"/>
                <a:gd fmla="*/ 2147483646 w 89" name="T12"/>
                <a:gd fmla="*/ 2147483646 h 121" name="T13"/>
                <a:gd fmla="*/ 2147483646 w 89" name="T14"/>
                <a:gd fmla="*/ 2147483646 h 121" name="T15"/>
                <a:gd fmla="*/ 0 w 89" name="T16"/>
                <a:gd fmla="*/ 2147483646 h 121" name="T17"/>
                <a:gd fmla="*/ 2147483646 w 89" name="T18"/>
                <a:gd fmla="*/ 2147483646 h 121" name="T19"/>
                <a:gd fmla="*/ 2147483646 w 89" name="T20"/>
                <a:gd fmla="*/ 2147483646 h 121" name="T21"/>
                <a:gd fmla="*/ 2147483646 w 89" name="T22"/>
                <a:gd fmla="*/ 2147483646 h 121" name="T23"/>
                <a:gd fmla="*/ 2147483646 w 89" name="T24"/>
                <a:gd fmla="*/ 2147483646 h 121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</a:gdLst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b="b" l="0" r="r" t="0"/>
              <a:pathLst>
                <a:path h="120" w="89">
                  <a:moveTo>
                    <a:pt x="88" y="80"/>
                  </a:moveTo>
                  <a:lnTo>
                    <a:pt x="80" y="56"/>
                  </a:lnTo>
                  <a:lnTo>
                    <a:pt x="56" y="40"/>
                  </a:lnTo>
                  <a:lnTo>
                    <a:pt x="48" y="8"/>
                  </a:lnTo>
                  <a:lnTo>
                    <a:pt x="32" y="0"/>
                  </a:lnTo>
                  <a:lnTo>
                    <a:pt x="24" y="8"/>
                  </a:lnTo>
                  <a:lnTo>
                    <a:pt x="32" y="48"/>
                  </a:lnTo>
                  <a:lnTo>
                    <a:pt x="8" y="48"/>
                  </a:lnTo>
                  <a:lnTo>
                    <a:pt x="0" y="112"/>
                  </a:lnTo>
                  <a:lnTo>
                    <a:pt x="16" y="120"/>
                  </a:lnTo>
                  <a:lnTo>
                    <a:pt x="56" y="112"/>
                  </a:lnTo>
                  <a:lnTo>
                    <a:pt x="56" y="80"/>
                  </a:lnTo>
                  <a:lnTo>
                    <a:pt x="88" y="80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100">
                <a:solidFill>
                  <a:prstClr val="black"/>
                </a:solidFill>
              </a:endParaRPr>
            </a:p>
          </p:txBody>
        </p:sp>
        <p:sp>
          <p:nvSpPr>
            <p:cNvPr id="78" name="Freeform 16"/>
            <p:cNvSpPr/>
            <p:nvPr/>
          </p:nvSpPr>
          <p:spPr bwMode="invGray">
            <a:xfrm>
              <a:off x="6338552" y="4502101"/>
              <a:ext cx="122767" cy="104175"/>
            </a:xfrm>
            <a:custGeom>
              <a:gdLst>
                <a:gd fmla="*/ 2147483646 w 65" name="T0"/>
                <a:gd fmla="*/ 0 h 57" name="T1"/>
                <a:gd fmla="*/ 0 w 65" name="T2"/>
                <a:gd fmla="*/ 2147483646 h 57" name="T3"/>
                <a:gd fmla="*/ 2147483646 w 65" name="T4"/>
                <a:gd fmla="*/ 2147483646 h 57" name="T5"/>
                <a:gd fmla="*/ 2147483646 w 65" name="T6"/>
                <a:gd fmla="*/ 2147483646 h 57" name="T7"/>
                <a:gd fmla="*/ 2147483646 w 65" name="T8"/>
                <a:gd fmla="*/ 2147483646 h 57" name="T9"/>
                <a:gd fmla="*/ 2147483646 w 65" name="T10"/>
                <a:gd fmla="*/ 0 h 57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b" l="0" r="r" t="0"/>
              <a:pathLst>
                <a:path h="57" w="65">
                  <a:moveTo>
                    <a:pt x="24" y="0"/>
                  </a:moveTo>
                  <a:lnTo>
                    <a:pt x="0" y="40"/>
                  </a:lnTo>
                  <a:lnTo>
                    <a:pt x="24" y="56"/>
                  </a:lnTo>
                  <a:lnTo>
                    <a:pt x="64" y="40"/>
                  </a:lnTo>
                  <a:lnTo>
                    <a:pt x="64" y="24"/>
                  </a:lnTo>
                  <a:lnTo>
                    <a:pt x="24" y="0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100">
                <a:solidFill>
                  <a:prstClr val="black"/>
                </a:solidFill>
              </a:endParaRPr>
            </a:p>
          </p:txBody>
        </p:sp>
      </p:grpSp>
      <p:grpSp>
        <p:nvGrpSpPr>
          <p:cNvPr id="79" name="组合 78"/>
          <p:cNvGrpSpPr/>
          <p:nvPr/>
        </p:nvGrpSpPr>
        <p:grpSpPr>
          <a:xfrm>
            <a:off x="5058896" y="1179983"/>
            <a:ext cx="2396278" cy="975127"/>
            <a:chOff x="1792403" y="1328896"/>
            <a:chExt cx="2844129" cy="1157293"/>
          </a:xfrm>
        </p:grpSpPr>
        <p:sp>
          <p:nvSpPr>
            <p:cNvPr id="80" name="矩形标注 79"/>
            <p:cNvSpPr/>
            <p:nvPr/>
          </p:nvSpPr>
          <p:spPr>
            <a:xfrm>
              <a:off x="1792403" y="1331480"/>
              <a:ext cx="2834910" cy="1154709"/>
            </a:xfrm>
            <a:prstGeom prst="wedgeRectCallout">
              <a:avLst>
                <a:gd fmla="val -38378" name="adj1"/>
                <a:gd fmla="val 63821" name="adj2"/>
              </a:avLst>
            </a:prstGeom>
            <a:solidFill>
              <a:schemeClr val="bg1"/>
            </a:solidFill>
            <a:ln>
              <a:solidFill>
                <a:srgbClr val="568D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rgbClr val="568D11"/>
                </a:solidFill>
              </a:endParaRPr>
            </a:p>
          </p:txBody>
        </p:sp>
        <p:sp>
          <p:nvSpPr>
            <p:cNvPr id="81" name="文本框 479"/>
            <p:cNvSpPr txBox="1"/>
            <p:nvPr/>
          </p:nvSpPr>
          <p:spPr>
            <a:xfrm>
              <a:off x="1798591" y="1328896"/>
              <a:ext cx="2401934" cy="397915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mtClean="0" sz="1600">
                  <a:solidFill>
                    <a:srgbClr val="568D11"/>
                  </a:solidFill>
                  <a:latin charset="0" pitchFamily="34" typeface="Arial"/>
                  <a:ea charset="-122" pitchFamily="34" typeface="微软雅黑"/>
                  <a:sym charset="0" pitchFamily="34" typeface="Arial"/>
                </a:rPr>
                <a:t>清华大学</a:t>
              </a:r>
            </a:p>
          </p:txBody>
        </p:sp>
        <p:sp>
          <p:nvSpPr>
            <p:cNvPr id="82" name="文本框 480"/>
            <p:cNvSpPr txBox="1"/>
            <p:nvPr/>
          </p:nvSpPr>
          <p:spPr>
            <a:xfrm>
              <a:off x="1798591" y="1651678"/>
              <a:ext cx="2837941" cy="813916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1300">
                  <a:solidFill>
                    <a:srgbClr val="568D11"/>
                  </a:solidFill>
                  <a:latin charset="0" pitchFamily="34" typeface="Arial"/>
                  <a:ea charset="-122" pitchFamily="34" typeface="微软雅黑"/>
                  <a:sym charset="0" pitchFamily="34" typeface="Arial"/>
                </a:rPr>
                <a:t>2003年XXX出版《多孔固体结构与性能》、2013年出版《多孔固体材料》</a:t>
              </a:r>
            </a:p>
          </p:txBody>
        </p:sp>
      </p:grpSp>
      <p:grpSp>
        <p:nvGrpSpPr>
          <p:cNvPr id="83" name="组合 82"/>
          <p:cNvGrpSpPr/>
          <p:nvPr/>
        </p:nvGrpSpPr>
        <p:grpSpPr>
          <a:xfrm>
            <a:off x="2407407" y="3880105"/>
            <a:ext cx="2396278" cy="995901"/>
            <a:chOff x="1792403" y="1328896"/>
            <a:chExt cx="2844129" cy="1181948"/>
          </a:xfrm>
        </p:grpSpPr>
        <p:sp>
          <p:nvSpPr>
            <p:cNvPr id="84" name="矩形标注 83"/>
            <p:cNvSpPr/>
            <p:nvPr/>
          </p:nvSpPr>
          <p:spPr>
            <a:xfrm flipV="1">
              <a:off x="1792403" y="1331479"/>
              <a:ext cx="2834910" cy="1179365"/>
            </a:xfrm>
            <a:prstGeom prst="wedgeRectCallout">
              <a:avLst>
                <a:gd fmla="val 43682" name="adj1"/>
                <a:gd fmla="val 60813" name="adj2"/>
              </a:avLst>
            </a:prstGeom>
            <a:solidFill>
              <a:schemeClr val="bg1"/>
            </a:solidFill>
            <a:ln>
              <a:solidFill>
                <a:srgbClr val="568D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rgbClr val="568D11"/>
                </a:solidFill>
              </a:endParaRPr>
            </a:p>
          </p:txBody>
        </p:sp>
        <p:sp>
          <p:nvSpPr>
            <p:cNvPr id="85" name="文本框 483"/>
            <p:cNvSpPr txBox="1"/>
            <p:nvPr/>
          </p:nvSpPr>
          <p:spPr>
            <a:xfrm>
              <a:off x="1798591" y="1328896"/>
              <a:ext cx="2401934" cy="397915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mtClean="0" sz="1600">
                  <a:solidFill>
                    <a:srgbClr val="568D11"/>
                  </a:solidFill>
                  <a:latin charset="0" pitchFamily="34" typeface="Arial"/>
                  <a:ea charset="-122" pitchFamily="34" typeface="微软雅黑"/>
                  <a:sym charset="0" pitchFamily="34" typeface="Arial"/>
                </a:rPr>
                <a:t>中国科学技术大学</a:t>
              </a:r>
            </a:p>
          </p:txBody>
        </p:sp>
        <p:sp>
          <p:nvSpPr>
            <p:cNvPr id="86" name="文本框 484"/>
            <p:cNvSpPr txBox="1"/>
            <p:nvPr/>
          </p:nvSpPr>
          <p:spPr>
            <a:xfrm>
              <a:off x="1798590" y="1651678"/>
              <a:ext cx="2837941" cy="813916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z="1300">
                  <a:solidFill>
                    <a:srgbClr val="568D11"/>
                  </a:solidFill>
                  <a:latin charset="0" pitchFamily="34" typeface="Arial"/>
                  <a:ea charset="-122" pitchFamily="34" typeface="微软雅黑"/>
                  <a:sym charset="0" pitchFamily="34" typeface="Arial"/>
                </a:rPr>
                <a:t>1998年-2014年XXX发表若干篇关于多孔材料论文，该团队研究成果偏实验数据</a:t>
              </a:r>
            </a:p>
          </p:txBody>
        </p:sp>
      </p:grpSp>
      <p:grpSp>
        <p:nvGrpSpPr>
          <p:cNvPr id="87" name="组合 86"/>
          <p:cNvGrpSpPr/>
          <p:nvPr/>
        </p:nvGrpSpPr>
        <p:grpSpPr>
          <a:xfrm>
            <a:off x="5358914" y="2824913"/>
            <a:ext cx="2125526" cy="1188540"/>
            <a:chOff x="1792403" y="1328896"/>
            <a:chExt cx="2844129" cy="1410575"/>
          </a:xfrm>
        </p:grpSpPr>
        <p:sp>
          <p:nvSpPr>
            <p:cNvPr id="88" name="矩形标注 87"/>
            <p:cNvSpPr/>
            <p:nvPr/>
          </p:nvSpPr>
          <p:spPr>
            <a:xfrm flipV="1">
              <a:off x="1792403" y="1331479"/>
              <a:ext cx="2834910" cy="1407992"/>
            </a:xfrm>
            <a:prstGeom prst="wedgeRectCallout">
              <a:avLst>
                <a:gd fmla="val -40669" name="adj1"/>
                <a:gd fmla="val 57153" name="adj2"/>
              </a:avLst>
            </a:prstGeom>
            <a:solidFill>
              <a:schemeClr val="bg1"/>
            </a:solidFill>
            <a:ln>
              <a:solidFill>
                <a:srgbClr val="568D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rgbClr val="568D11"/>
                </a:solidFill>
              </a:endParaRPr>
            </a:p>
          </p:txBody>
        </p:sp>
        <p:sp>
          <p:nvSpPr>
            <p:cNvPr id="89" name="文本框 487"/>
            <p:cNvSpPr txBox="1"/>
            <p:nvPr/>
          </p:nvSpPr>
          <p:spPr>
            <a:xfrm>
              <a:off x="1798592" y="1328896"/>
              <a:ext cx="2837940" cy="397915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mtClean="0" sz="1600">
                  <a:solidFill>
                    <a:srgbClr val="568D11"/>
                  </a:solidFill>
                  <a:latin charset="0" pitchFamily="34" typeface="Arial"/>
                  <a:ea charset="-122" pitchFamily="34" typeface="微软雅黑"/>
                  <a:sym charset="0" pitchFamily="34" typeface="Arial"/>
                </a:rPr>
                <a:t>北京航空航天大学</a:t>
              </a:r>
            </a:p>
          </p:txBody>
        </p:sp>
        <p:sp>
          <p:nvSpPr>
            <p:cNvPr id="90" name="文本框 488"/>
            <p:cNvSpPr txBox="1"/>
            <p:nvPr/>
          </p:nvSpPr>
          <p:spPr>
            <a:xfrm>
              <a:off x="1798591" y="1651678"/>
              <a:ext cx="2837941" cy="1049048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z="1300">
                  <a:solidFill>
                    <a:srgbClr val="568D11"/>
                  </a:solidFill>
                  <a:latin charset="0" pitchFamily="34" typeface="Arial"/>
                  <a:ea charset="-122" pitchFamily="34" typeface="微软雅黑"/>
                  <a:sym charset="0" pitchFamily="34" typeface="Arial"/>
                </a:rPr>
                <a:t>2003年-2014年XXX发表若干篇关于多孔材料论文，该团队研究成果偏数值计算与模型建立</a:t>
              </a:r>
            </a:p>
          </p:txBody>
        </p:sp>
      </p:grpSp>
      <p:grpSp>
        <p:nvGrpSpPr>
          <p:cNvPr id="91" name="组合 90"/>
          <p:cNvGrpSpPr/>
          <p:nvPr/>
        </p:nvGrpSpPr>
        <p:grpSpPr>
          <a:xfrm>
            <a:off x="923008" y="2579002"/>
            <a:ext cx="2258351" cy="993772"/>
            <a:chOff x="1798591" y="1303255"/>
            <a:chExt cx="2837943" cy="1179422"/>
          </a:xfrm>
        </p:grpSpPr>
        <p:sp>
          <p:nvSpPr>
            <p:cNvPr id="92" name="矩形标注 91"/>
            <p:cNvSpPr/>
            <p:nvPr/>
          </p:nvSpPr>
          <p:spPr>
            <a:xfrm flipV="1" rot="5400000">
              <a:off x="2627853" y="473995"/>
              <a:ext cx="1179422" cy="2837941"/>
            </a:xfrm>
            <a:prstGeom prst="wedgeRectCallout">
              <a:avLst>
                <a:gd fmla="val 6161" name="adj1"/>
                <a:gd fmla="val 60892" name="adj2"/>
              </a:avLst>
            </a:prstGeom>
            <a:solidFill>
              <a:schemeClr val="bg1"/>
            </a:solidFill>
            <a:ln>
              <a:solidFill>
                <a:srgbClr val="568D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rgbClr val="568D11"/>
                </a:solidFill>
              </a:endParaRPr>
            </a:p>
          </p:txBody>
        </p:sp>
        <p:sp>
          <p:nvSpPr>
            <p:cNvPr id="93" name="文本框 491"/>
            <p:cNvSpPr txBox="1"/>
            <p:nvPr/>
          </p:nvSpPr>
          <p:spPr>
            <a:xfrm>
              <a:off x="1798592" y="1328896"/>
              <a:ext cx="2401934" cy="397915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mtClean="0" sz="1600">
                  <a:solidFill>
                    <a:srgbClr val="568D11"/>
                  </a:solidFill>
                  <a:latin charset="0" pitchFamily="34" typeface="Arial"/>
                  <a:ea charset="-122" pitchFamily="34" typeface="微软雅黑"/>
                  <a:sym charset="0" pitchFamily="34" typeface="Arial"/>
                </a:rPr>
                <a:t>西安交通大学</a:t>
              </a:r>
            </a:p>
          </p:txBody>
        </p:sp>
        <p:sp>
          <p:nvSpPr>
            <p:cNvPr id="94" name="文本框 492"/>
            <p:cNvSpPr txBox="1"/>
            <p:nvPr/>
          </p:nvSpPr>
          <p:spPr>
            <a:xfrm>
              <a:off x="1798591" y="1735731"/>
              <a:ext cx="2837940" cy="578785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z="1300">
                  <a:solidFill>
                    <a:srgbClr val="568D11"/>
                  </a:solidFill>
                  <a:latin charset="0" pitchFamily="34" typeface="Arial"/>
                  <a:ea charset="-122" pitchFamily="34" typeface="微软雅黑"/>
                  <a:sym charset="0" pitchFamily="34" typeface="Arial"/>
                </a:rPr>
                <a:t>2000年-2014年XXX发表若干篇关于多孔材料论文，</a:t>
              </a:r>
            </a:p>
          </p:txBody>
        </p:sp>
      </p:grpSp>
      <p:grpSp>
        <p:nvGrpSpPr>
          <p:cNvPr id="95" name="组合 94"/>
          <p:cNvGrpSpPr/>
          <p:nvPr/>
        </p:nvGrpSpPr>
        <p:grpSpPr>
          <a:xfrm>
            <a:off x="1593568" y="1001935"/>
            <a:ext cx="2258352" cy="1255829"/>
            <a:chOff x="1798591" y="1303254"/>
            <a:chExt cx="2837944" cy="1198471"/>
          </a:xfrm>
        </p:grpSpPr>
        <p:sp>
          <p:nvSpPr>
            <p:cNvPr id="96" name="矩形标注 95"/>
            <p:cNvSpPr/>
            <p:nvPr/>
          </p:nvSpPr>
          <p:spPr>
            <a:xfrm flipV="1" rot="5400000">
              <a:off x="2618329" y="483519"/>
              <a:ext cx="1198471" cy="2837941"/>
            </a:xfrm>
            <a:prstGeom prst="wedgeRectCallout">
              <a:avLst>
                <a:gd fmla="val 64376" name="adj1"/>
                <a:gd fmla="val 47347" name="adj2"/>
              </a:avLst>
            </a:prstGeom>
            <a:solidFill>
              <a:schemeClr val="bg1"/>
            </a:solidFill>
            <a:ln>
              <a:solidFill>
                <a:srgbClr val="568D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rgbClr val="568D11"/>
                </a:solidFill>
              </a:endParaRPr>
            </a:p>
          </p:txBody>
        </p:sp>
        <p:sp>
          <p:nvSpPr>
            <p:cNvPr id="97" name="文本框 495"/>
            <p:cNvSpPr txBox="1"/>
            <p:nvPr/>
          </p:nvSpPr>
          <p:spPr>
            <a:xfrm>
              <a:off x="1798592" y="1328896"/>
              <a:ext cx="2401934" cy="319967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z="1600">
                  <a:solidFill>
                    <a:srgbClr val="568D11"/>
                  </a:solidFill>
                  <a:latin charset="0" pitchFamily="34" typeface="Arial"/>
                  <a:ea charset="-122" pitchFamily="34" typeface="微软雅黑"/>
                  <a:sym charset="0" pitchFamily="34" typeface="Arial"/>
                </a:rPr>
                <a:t>西北工业大学</a:t>
              </a:r>
            </a:p>
          </p:txBody>
        </p:sp>
        <p:sp>
          <p:nvSpPr>
            <p:cNvPr id="98" name="文本框 496"/>
            <p:cNvSpPr txBox="1"/>
            <p:nvPr/>
          </p:nvSpPr>
          <p:spPr>
            <a:xfrm>
              <a:off x="1798591" y="1609820"/>
              <a:ext cx="2837941" cy="843548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1300">
                  <a:solidFill>
                    <a:srgbClr val="568D11"/>
                  </a:solidFill>
                  <a:latin charset="0" pitchFamily="34" typeface="Arial"/>
                  <a:ea charset="-122" pitchFamily="34" typeface="微软雅黑"/>
                  <a:sym charset="0" pitchFamily="34" typeface="Arial"/>
                </a:rPr>
                <a:t>2008年XXX、XXX发表《不同应变率下泡沫铝的形变和力学性能》，探究泡沫材料应变率效应</a:t>
              </a:r>
            </a:p>
          </p:txBody>
        </p:sp>
      </p:grpSp>
      <p:sp>
        <p:nvSpPr>
          <p:cNvPr id="99" name="Freeform 29"/>
          <p:cNvSpPr/>
          <p:nvPr/>
        </p:nvSpPr>
        <p:spPr bwMode="gray">
          <a:xfrm>
            <a:off x="4937795" y="2960208"/>
            <a:ext cx="444796" cy="555868"/>
          </a:xfrm>
          <a:custGeom>
            <a:gdLst>
              <a:gd fmla="*/ 2147483646 w 305" name="T0"/>
              <a:gd fmla="*/ 0 h 385" name="T1"/>
              <a:gd fmla="*/ 2147483646 w 305" name="T2"/>
              <a:gd fmla="*/ 2147483646 h 385" name="T3"/>
              <a:gd fmla="*/ 2147483646 w 305" name="T4"/>
              <a:gd fmla="*/ 2147483646 h 385" name="T5"/>
              <a:gd fmla="*/ 2147483646 w 305" name="T6"/>
              <a:gd fmla="*/ 2147483646 h 385" name="T7"/>
              <a:gd fmla="*/ 2147483646 w 305" name="T8"/>
              <a:gd fmla="*/ 2147483646 h 385" name="T9"/>
              <a:gd fmla="*/ 2147483646 w 305" name="T10"/>
              <a:gd fmla="*/ 2147483646 h 385" name="T11"/>
              <a:gd fmla="*/ 2147483646 w 305" name="T12"/>
              <a:gd fmla="*/ 2147483646 h 385" name="T13"/>
              <a:gd fmla="*/ 2147483646 w 305" name="T14"/>
              <a:gd fmla="*/ 2147483646 h 385" name="T15"/>
              <a:gd fmla="*/ 2147483646 w 305" name="T16"/>
              <a:gd fmla="*/ 2147483646 h 385" name="T17"/>
              <a:gd fmla="*/ 2147483646 w 305" name="T18"/>
              <a:gd fmla="*/ 2147483646 h 385" name="T19"/>
              <a:gd fmla="*/ 2147483646 w 305" name="T20"/>
              <a:gd fmla="*/ 2147483646 h 385" name="T21"/>
              <a:gd fmla="*/ 2147483646 w 305" name="T22"/>
              <a:gd fmla="*/ 2147483646 h 385" name="T23"/>
              <a:gd fmla="*/ 2147483646 w 305" name="T24"/>
              <a:gd fmla="*/ 2147483646 h 385" name="T25"/>
              <a:gd fmla="*/ 2147483646 w 305" name="T26"/>
              <a:gd fmla="*/ 2147483646 h 385" name="T27"/>
              <a:gd fmla="*/ 2147483646 w 305" name="T28"/>
              <a:gd fmla="*/ 2147483646 h 385" name="T29"/>
              <a:gd fmla="*/ 2147483646 w 305" name="T30"/>
              <a:gd fmla="*/ 2147483646 h 385" name="T31"/>
              <a:gd fmla="*/ 2147483646 w 305" name="T32"/>
              <a:gd fmla="*/ 2147483646 h 385" name="T33"/>
              <a:gd fmla="*/ 2147483646 w 305" name="T34"/>
              <a:gd fmla="*/ 2147483646 h 385" name="T35"/>
              <a:gd fmla="*/ 2147483646 w 305" name="T36"/>
              <a:gd fmla="*/ 2147483646 h 385" name="T37"/>
              <a:gd fmla="*/ 2147483646 w 305" name="T38"/>
              <a:gd fmla="*/ 2147483646 h 385" name="T39"/>
              <a:gd fmla="*/ 2147483646 w 305" name="T40"/>
              <a:gd fmla="*/ 2147483646 h 385" name="T41"/>
              <a:gd fmla="*/ 2147483646 w 305" name="T42"/>
              <a:gd fmla="*/ 2147483646 h 385" name="T43"/>
              <a:gd fmla="*/ 2147483646 w 305" name="T44"/>
              <a:gd fmla="*/ 2147483646 h 385" name="T45"/>
              <a:gd fmla="*/ 2147483646 w 305" name="T46"/>
              <a:gd fmla="*/ 2147483646 h 385" name="T47"/>
              <a:gd fmla="*/ 2147483646 w 305" name="T48"/>
              <a:gd fmla="*/ 2147483646 h 385" name="T49"/>
              <a:gd fmla="*/ 2147483646 w 305" name="T50"/>
              <a:gd fmla="*/ 2147483646 h 385" name="T51"/>
              <a:gd fmla="*/ 0 w 305" name="T52"/>
              <a:gd fmla="*/ 2147483646 h 385" name="T53"/>
              <a:gd fmla="*/ 2147483646 w 305" name="T54"/>
              <a:gd fmla="*/ 2147483646 h 385" name="T55"/>
              <a:gd fmla="*/ 2147483646 w 305" name="T56"/>
              <a:gd fmla="*/ 2147483646 h 385" name="T57"/>
              <a:gd fmla="*/ 2147483646 w 305" name="T58"/>
              <a:gd fmla="*/ 2147483646 h 385" name="T59"/>
              <a:gd fmla="*/ 2147483646 w 305" name="T60"/>
              <a:gd fmla="*/ 2147483646 h 385" name="T61"/>
              <a:gd fmla="*/ 2147483646 w 305" name="T62"/>
              <a:gd fmla="*/ 2147483646 h 385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</a:gdLst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b="b" l="0" r="r" t="0"/>
            <a:pathLst>
              <a:path h="385" w="305">
                <a:moveTo>
                  <a:pt x="80" y="8"/>
                </a:moveTo>
                <a:lnTo>
                  <a:pt x="88" y="0"/>
                </a:lnTo>
                <a:lnTo>
                  <a:pt x="120" y="8"/>
                </a:lnTo>
                <a:lnTo>
                  <a:pt x="128" y="32"/>
                </a:lnTo>
                <a:lnTo>
                  <a:pt x="152" y="32"/>
                </a:lnTo>
                <a:lnTo>
                  <a:pt x="176" y="64"/>
                </a:lnTo>
                <a:lnTo>
                  <a:pt x="184" y="56"/>
                </a:lnTo>
                <a:lnTo>
                  <a:pt x="200" y="96"/>
                </a:lnTo>
                <a:lnTo>
                  <a:pt x="224" y="136"/>
                </a:lnTo>
                <a:lnTo>
                  <a:pt x="240" y="136"/>
                </a:lnTo>
                <a:lnTo>
                  <a:pt x="256" y="120"/>
                </a:lnTo>
                <a:lnTo>
                  <a:pt x="272" y="144"/>
                </a:lnTo>
                <a:lnTo>
                  <a:pt x="256" y="160"/>
                </a:lnTo>
                <a:lnTo>
                  <a:pt x="248" y="144"/>
                </a:lnTo>
                <a:lnTo>
                  <a:pt x="232" y="144"/>
                </a:lnTo>
                <a:lnTo>
                  <a:pt x="232" y="176"/>
                </a:lnTo>
                <a:lnTo>
                  <a:pt x="224" y="192"/>
                </a:lnTo>
                <a:lnTo>
                  <a:pt x="248" y="224"/>
                </a:lnTo>
                <a:lnTo>
                  <a:pt x="248" y="248"/>
                </a:lnTo>
                <a:lnTo>
                  <a:pt x="288" y="248"/>
                </a:lnTo>
                <a:lnTo>
                  <a:pt x="304" y="264"/>
                </a:lnTo>
                <a:lnTo>
                  <a:pt x="288" y="296"/>
                </a:lnTo>
                <a:lnTo>
                  <a:pt x="296" y="320"/>
                </a:lnTo>
                <a:lnTo>
                  <a:pt x="280" y="320"/>
                </a:lnTo>
                <a:lnTo>
                  <a:pt x="280" y="312"/>
                </a:lnTo>
                <a:lnTo>
                  <a:pt x="264" y="312"/>
                </a:lnTo>
                <a:lnTo>
                  <a:pt x="264" y="328"/>
                </a:lnTo>
                <a:lnTo>
                  <a:pt x="272" y="344"/>
                </a:lnTo>
                <a:lnTo>
                  <a:pt x="264" y="344"/>
                </a:lnTo>
                <a:lnTo>
                  <a:pt x="264" y="360"/>
                </a:lnTo>
                <a:lnTo>
                  <a:pt x="232" y="384"/>
                </a:lnTo>
                <a:lnTo>
                  <a:pt x="224" y="384"/>
                </a:lnTo>
                <a:lnTo>
                  <a:pt x="216" y="376"/>
                </a:lnTo>
                <a:lnTo>
                  <a:pt x="184" y="384"/>
                </a:lnTo>
                <a:lnTo>
                  <a:pt x="168" y="352"/>
                </a:lnTo>
                <a:lnTo>
                  <a:pt x="152" y="368"/>
                </a:lnTo>
                <a:lnTo>
                  <a:pt x="152" y="384"/>
                </a:lnTo>
                <a:lnTo>
                  <a:pt x="128" y="384"/>
                </a:lnTo>
                <a:lnTo>
                  <a:pt x="128" y="368"/>
                </a:lnTo>
                <a:lnTo>
                  <a:pt x="136" y="360"/>
                </a:lnTo>
                <a:lnTo>
                  <a:pt x="128" y="352"/>
                </a:lnTo>
                <a:lnTo>
                  <a:pt x="120" y="368"/>
                </a:lnTo>
                <a:lnTo>
                  <a:pt x="88" y="360"/>
                </a:lnTo>
                <a:lnTo>
                  <a:pt x="80" y="312"/>
                </a:lnTo>
                <a:lnTo>
                  <a:pt x="80" y="296"/>
                </a:lnTo>
                <a:lnTo>
                  <a:pt x="72" y="264"/>
                </a:lnTo>
                <a:lnTo>
                  <a:pt x="32" y="240"/>
                </a:lnTo>
                <a:lnTo>
                  <a:pt x="72" y="216"/>
                </a:lnTo>
                <a:lnTo>
                  <a:pt x="80" y="216"/>
                </a:lnTo>
                <a:lnTo>
                  <a:pt x="72" y="160"/>
                </a:lnTo>
                <a:lnTo>
                  <a:pt x="48" y="168"/>
                </a:lnTo>
                <a:lnTo>
                  <a:pt x="24" y="152"/>
                </a:lnTo>
                <a:lnTo>
                  <a:pt x="16" y="136"/>
                </a:lnTo>
                <a:lnTo>
                  <a:pt x="0" y="136"/>
                </a:lnTo>
                <a:lnTo>
                  <a:pt x="8" y="120"/>
                </a:lnTo>
                <a:lnTo>
                  <a:pt x="32" y="120"/>
                </a:lnTo>
                <a:lnTo>
                  <a:pt x="40" y="88"/>
                </a:lnTo>
                <a:lnTo>
                  <a:pt x="40" y="40"/>
                </a:lnTo>
                <a:lnTo>
                  <a:pt x="48" y="40"/>
                </a:lnTo>
                <a:lnTo>
                  <a:pt x="72" y="56"/>
                </a:lnTo>
                <a:lnTo>
                  <a:pt x="80" y="72"/>
                </a:lnTo>
                <a:lnTo>
                  <a:pt x="104" y="48"/>
                </a:lnTo>
                <a:lnTo>
                  <a:pt x="104" y="32"/>
                </a:lnTo>
                <a:lnTo>
                  <a:pt x="80" y="16"/>
                </a:lnTo>
                <a:lnTo>
                  <a:pt x="80" y="8"/>
                </a:lnTo>
              </a:path>
            </a:pathLst>
          </a:custGeom>
          <a:solidFill>
            <a:srgbClr val="568D11"/>
          </a:solidFill>
          <a:ln cap="rnd" cmpd="sng" w="12700">
            <a:solidFill>
              <a:schemeClr val="bg1"/>
            </a:solidFill>
            <a:prstDash val="solid"/>
            <a:round/>
          </a:ln>
          <a:effectLst/>
          <a:extLst/>
        </p:spPr>
        <p:txBody>
          <a:bodyPr bIns="38519" lIns="77038" rIns="77038" tIns="38519"/>
          <a:lstStyle/>
          <a:p>
            <a:endParaRPr altLang="en-US" lang="zh-CN" sz="1100">
              <a:solidFill>
                <a:prstClr val="black"/>
              </a:solidFill>
            </a:endParaRPr>
          </a:p>
        </p:txBody>
      </p:sp>
      <p:sp>
        <p:nvSpPr>
          <p:cNvPr id="100" name="Freeform 32"/>
          <p:cNvSpPr/>
          <p:nvPr/>
        </p:nvSpPr>
        <p:spPr bwMode="gray">
          <a:xfrm>
            <a:off x="4144643" y="2422178"/>
            <a:ext cx="469102" cy="877413"/>
          </a:xfrm>
          <a:custGeom>
            <a:gdLst>
              <a:gd fmla="*/ 2147483646 w 321" name="T0"/>
              <a:gd fmla="*/ 2147483646 h 609" name="T1"/>
              <a:gd fmla="*/ 2147483646 w 321" name="T2"/>
              <a:gd fmla="*/ 2147483646 h 609" name="T3"/>
              <a:gd fmla="*/ 2147483646 w 321" name="T4"/>
              <a:gd fmla="*/ 2147483646 h 609" name="T5"/>
              <a:gd fmla="*/ 2147483646 w 321" name="T6"/>
              <a:gd fmla="*/ 2147483646 h 609" name="T7"/>
              <a:gd fmla="*/ 2147483646 w 321" name="T8"/>
              <a:gd fmla="*/ 2147483646 h 609" name="T9"/>
              <a:gd fmla="*/ 2147483646 w 321" name="T10"/>
              <a:gd fmla="*/ 2147483646 h 609" name="T11"/>
              <a:gd fmla="*/ 2147483646 w 321" name="T12"/>
              <a:gd fmla="*/ 2147483646 h 609" name="T13"/>
              <a:gd fmla="*/ 2147483646 w 321" name="T14"/>
              <a:gd fmla="*/ 2147483646 h 609" name="T15"/>
              <a:gd fmla="*/ 2147483646 w 321" name="T16"/>
              <a:gd fmla="*/ 2147483646 h 609" name="T17"/>
              <a:gd fmla="*/ 2147483646 w 321" name="T18"/>
              <a:gd fmla="*/ 2147483646 h 609" name="T19"/>
              <a:gd fmla="*/ 2147483646 w 321" name="T20"/>
              <a:gd fmla="*/ 2147483646 h 609" name="T21"/>
              <a:gd fmla="*/ 2147483646 w 321" name="T22"/>
              <a:gd fmla="*/ 2147483646 h 609" name="T23"/>
              <a:gd fmla="*/ 2147483646 w 321" name="T24"/>
              <a:gd fmla="*/ 2147483646 h 609" name="T25"/>
              <a:gd fmla="*/ 0 w 321" name="T26"/>
              <a:gd fmla="*/ 2147483646 h 609" name="T27"/>
              <a:gd fmla="*/ 2147483646 w 321" name="T28"/>
              <a:gd fmla="*/ 2147483646 h 609" name="T29"/>
              <a:gd fmla="*/ 2147483646 w 321" name="T30"/>
              <a:gd fmla="*/ 2147483646 h 609" name="T31"/>
              <a:gd fmla="*/ 0 w 321" name="T32"/>
              <a:gd fmla="*/ 2147483646 h 609" name="T33"/>
              <a:gd fmla="*/ 2147483646 w 321" name="T34"/>
              <a:gd fmla="*/ 2147483646 h 609" name="T35"/>
              <a:gd fmla="*/ 2147483646 w 321" name="T36"/>
              <a:gd fmla="*/ 2147483646 h 609" name="T37"/>
              <a:gd fmla="*/ 2147483646 w 321" name="T38"/>
              <a:gd fmla="*/ 2147483646 h 609" name="T39"/>
              <a:gd fmla="*/ 2147483646 w 321" name="T40"/>
              <a:gd fmla="*/ 2147483646 h 609" name="T41"/>
              <a:gd fmla="*/ 2147483646 w 321" name="T42"/>
              <a:gd fmla="*/ 2147483646 h 609" name="T43"/>
              <a:gd fmla="*/ 2147483646 w 321" name="T44"/>
              <a:gd fmla="*/ 2147483646 h 609" name="T45"/>
              <a:gd fmla="*/ 2147483646 w 321" name="T46"/>
              <a:gd fmla="*/ 2147483646 h 609" name="T47"/>
              <a:gd fmla="*/ 2147483646 w 321" name="T48"/>
              <a:gd fmla="*/ 2147483646 h 609" name="T49"/>
              <a:gd fmla="*/ 2147483646 w 321" name="T50"/>
              <a:gd fmla="*/ 2147483646 h 609" name="T51"/>
              <a:gd fmla="*/ 2147483646 w 321" name="T52"/>
              <a:gd fmla="*/ 2147483646 h 609" name="T53"/>
              <a:gd fmla="*/ 2147483646 w 321" name="T54"/>
              <a:gd fmla="*/ 2147483646 h 609" name="T55"/>
              <a:gd fmla="*/ 2147483646 w 321" name="T56"/>
              <a:gd fmla="*/ 2147483646 h 609" name="T57"/>
              <a:gd fmla="*/ 2147483646 w 321" name="T58"/>
              <a:gd fmla="*/ 2147483646 h 609" name="T59"/>
              <a:gd fmla="*/ 2147483646 w 321" name="T60"/>
              <a:gd fmla="*/ 2147483646 h 609" name="T61"/>
              <a:gd fmla="*/ 2147483646 w 321" name="T62"/>
              <a:gd fmla="*/ 2147483646 h 609" name="T63"/>
              <a:gd fmla="*/ 2147483646 w 321" name="T64"/>
              <a:gd fmla="*/ 2147483646 h 609" name="T65"/>
              <a:gd fmla="*/ 2147483646 w 321" name="T66"/>
              <a:gd fmla="*/ 2147483646 h 609" name="T67"/>
              <a:gd fmla="*/ 2147483646 w 321" name="T68"/>
              <a:gd fmla="*/ 2147483646 h 609" name="T69"/>
              <a:gd fmla="*/ 2147483646 w 321" name="T70"/>
              <a:gd fmla="*/ 2147483646 h 609" name="T71"/>
              <a:gd fmla="*/ 2147483646 w 321" name="T72"/>
              <a:gd fmla="*/ 2147483646 h 609" name="T73"/>
              <a:gd fmla="*/ 2147483646 w 321" name="T74"/>
              <a:gd fmla="*/ 2147483646 h 609" name="T75"/>
              <a:gd fmla="*/ 2147483646 w 321" name="T76"/>
              <a:gd fmla="*/ 2147483646 h 609" name="T77"/>
              <a:gd fmla="*/ 2147483646 w 321" name="T78"/>
              <a:gd fmla="*/ 2147483646 h 609" name="T79"/>
              <a:gd fmla="*/ 2147483646 w 321" name="T80"/>
              <a:gd fmla="*/ 2147483646 h 609" name="T81"/>
              <a:gd fmla="*/ 2147483646 w 321" name="T82"/>
              <a:gd fmla="*/ 2147483646 h 609" name="T83"/>
              <a:gd fmla="*/ 2147483646 w 321" name="T84"/>
              <a:gd fmla="*/ 0 h 609" name="T85"/>
              <a:gd fmla="*/ 2147483646 w 321" name="T86"/>
              <a:gd fmla="*/ 2147483646 h 609" name="T87"/>
              <a:gd fmla="*/ 2147483646 w 321" name="T88"/>
              <a:gd fmla="*/ 2147483646 h 609" name="T89"/>
              <a:gd fmla="*/ 2147483646 w 321" name="T90"/>
              <a:gd fmla="*/ 2147483646 h 609" name="T91"/>
              <a:gd fmla="*/ 2147483646 w 321" name="T92"/>
              <a:gd fmla="*/ 2147483646 h 609" name="T93"/>
              <a:gd fmla="*/ 2147483646 w 321" name="T94"/>
              <a:gd fmla="*/ 2147483646 h 609" name="T95"/>
              <a:gd fmla="*/ 2147483646 w 321" name="T96"/>
              <a:gd fmla="*/ 2147483646 h 609" name="T97"/>
              <a:gd fmla="*/ 2147483646 w 321" name="T98"/>
              <a:gd fmla="*/ 2147483646 h 609" name="T99"/>
              <a:gd fmla="*/ 2147483646 w 321" name="T100"/>
              <a:gd fmla="*/ 2147483646 h 609" name="T101"/>
              <a:gd fmla="*/ 2147483646 w 321" name="T102"/>
              <a:gd fmla="*/ 2147483646 h 609" name="T103"/>
              <a:gd fmla="*/ 2147483646 w 321" name="T104"/>
              <a:gd fmla="*/ 2147483646 h 609" name="T105"/>
              <a:gd fmla="*/ 2147483646 w 321" name="T106"/>
              <a:gd fmla="*/ 2147483646 h 609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</a:gdLst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b="b" l="0" r="r" t="0"/>
            <a:pathLst>
              <a:path h="609" w="321">
                <a:moveTo>
                  <a:pt x="320" y="480"/>
                </a:moveTo>
                <a:lnTo>
                  <a:pt x="296" y="496"/>
                </a:lnTo>
                <a:lnTo>
                  <a:pt x="280" y="488"/>
                </a:lnTo>
                <a:lnTo>
                  <a:pt x="224" y="488"/>
                </a:lnTo>
                <a:lnTo>
                  <a:pt x="240" y="520"/>
                </a:lnTo>
                <a:lnTo>
                  <a:pt x="224" y="560"/>
                </a:lnTo>
                <a:lnTo>
                  <a:pt x="232" y="608"/>
                </a:lnTo>
                <a:lnTo>
                  <a:pt x="200" y="600"/>
                </a:lnTo>
                <a:lnTo>
                  <a:pt x="152" y="568"/>
                </a:lnTo>
                <a:lnTo>
                  <a:pt x="96" y="552"/>
                </a:lnTo>
                <a:lnTo>
                  <a:pt x="56" y="520"/>
                </a:lnTo>
                <a:lnTo>
                  <a:pt x="16" y="520"/>
                </a:lnTo>
                <a:lnTo>
                  <a:pt x="16" y="512"/>
                </a:lnTo>
                <a:lnTo>
                  <a:pt x="0" y="504"/>
                </a:lnTo>
                <a:lnTo>
                  <a:pt x="8" y="496"/>
                </a:lnTo>
                <a:lnTo>
                  <a:pt x="8" y="472"/>
                </a:lnTo>
                <a:lnTo>
                  <a:pt x="0" y="464"/>
                </a:lnTo>
                <a:lnTo>
                  <a:pt x="16" y="456"/>
                </a:lnTo>
                <a:lnTo>
                  <a:pt x="48" y="456"/>
                </a:lnTo>
                <a:lnTo>
                  <a:pt x="48" y="344"/>
                </a:lnTo>
                <a:lnTo>
                  <a:pt x="88" y="344"/>
                </a:lnTo>
                <a:lnTo>
                  <a:pt x="88" y="360"/>
                </a:lnTo>
                <a:lnTo>
                  <a:pt x="112" y="360"/>
                </a:lnTo>
                <a:lnTo>
                  <a:pt x="112" y="328"/>
                </a:lnTo>
                <a:lnTo>
                  <a:pt x="160" y="328"/>
                </a:lnTo>
                <a:lnTo>
                  <a:pt x="168" y="280"/>
                </a:lnTo>
                <a:lnTo>
                  <a:pt x="168" y="248"/>
                </a:lnTo>
                <a:lnTo>
                  <a:pt x="144" y="232"/>
                </a:lnTo>
                <a:lnTo>
                  <a:pt x="112" y="208"/>
                </a:lnTo>
                <a:lnTo>
                  <a:pt x="96" y="184"/>
                </a:lnTo>
                <a:lnTo>
                  <a:pt x="104" y="144"/>
                </a:lnTo>
                <a:lnTo>
                  <a:pt x="120" y="128"/>
                </a:lnTo>
                <a:lnTo>
                  <a:pt x="144" y="144"/>
                </a:lnTo>
                <a:lnTo>
                  <a:pt x="176" y="144"/>
                </a:lnTo>
                <a:lnTo>
                  <a:pt x="184" y="120"/>
                </a:lnTo>
                <a:lnTo>
                  <a:pt x="200" y="120"/>
                </a:lnTo>
                <a:lnTo>
                  <a:pt x="192" y="88"/>
                </a:lnTo>
                <a:lnTo>
                  <a:pt x="248" y="32"/>
                </a:lnTo>
                <a:lnTo>
                  <a:pt x="248" y="16"/>
                </a:lnTo>
                <a:lnTo>
                  <a:pt x="280" y="16"/>
                </a:lnTo>
                <a:lnTo>
                  <a:pt x="288" y="24"/>
                </a:lnTo>
                <a:lnTo>
                  <a:pt x="296" y="8"/>
                </a:lnTo>
                <a:lnTo>
                  <a:pt x="304" y="0"/>
                </a:lnTo>
                <a:lnTo>
                  <a:pt x="320" y="24"/>
                </a:lnTo>
                <a:lnTo>
                  <a:pt x="320" y="32"/>
                </a:lnTo>
                <a:lnTo>
                  <a:pt x="280" y="112"/>
                </a:lnTo>
                <a:lnTo>
                  <a:pt x="296" y="128"/>
                </a:lnTo>
                <a:lnTo>
                  <a:pt x="280" y="184"/>
                </a:lnTo>
                <a:lnTo>
                  <a:pt x="272" y="248"/>
                </a:lnTo>
                <a:lnTo>
                  <a:pt x="288" y="288"/>
                </a:lnTo>
                <a:lnTo>
                  <a:pt x="264" y="360"/>
                </a:lnTo>
                <a:lnTo>
                  <a:pt x="272" y="376"/>
                </a:lnTo>
                <a:lnTo>
                  <a:pt x="288" y="432"/>
                </a:lnTo>
                <a:lnTo>
                  <a:pt x="320" y="480"/>
                </a:lnTo>
              </a:path>
            </a:pathLst>
          </a:custGeom>
          <a:solidFill>
            <a:srgbClr val="568D11"/>
          </a:solidFill>
          <a:ln cap="rnd" cmpd="sng" w="12700">
            <a:solidFill>
              <a:schemeClr val="bg1"/>
            </a:solidFill>
            <a:prstDash val="solid"/>
            <a:round/>
          </a:ln>
          <a:effectLst/>
          <a:extLst/>
        </p:spPr>
        <p:txBody>
          <a:bodyPr bIns="38519" lIns="77038" rIns="77038" tIns="38519"/>
          <a:lstStyle/>
          <a:p>
            <a:endParaRPr altLang="en-US" lang="zh-CN" sz="1100">
              <a:solidFill>
                <a:prstClr val="black"/>
              </a:solidFill>
            </a:endParaRPr>
          </a:p>
        </p:txBody>
      </p:sp>
      <p:sp>
        <p:nvSpPr>
          <p:cNvPr id="101" name="Freeform 11"/>
          <p:cNvSpPr/>
          <p:nvPr/>
        </p:nvSpPr>
        <p:spPr bwMode="gray">
          <a:xfrm>
            <a:off x="4951413" y="2237496"/>
            <a:ext cx="165279" cy="184856"/>
          </a:xfrm>
          <a:custGeom>
            <a:gdLst>
              <a:gd fmla="*/ 2147483646 w 113" name="T0"/>
              <a:gd fmla="*/ 2147483646 h 129" name="T1"/>
              <a:gd fmla="*/ 2147483646 w 113" name="T2"/>
              <a:gd fmla="*/ 2147483646 h 129" name="T3"/>
              <a:gd fmla="*/ 2147483646 w 113" name="T4"/>
              <a:gd fmla="*/ 2147483646 h 129" name="T5"/>
              <a:gd fmla="*/ 2147483646 w 113" name="T6"/>
              <a:gd fmla="*/ 2147483646 h 129" name="T7"/>
              <a:gd fmla="*/ 2147483646 w 113" name="T8"/>
              <a:gd fmla="*/ 0 h 129" name="T9"/>
              <a:gd fmla="*/ 2147483646 w 113" name="T10"/>
              <a:gd fmla="*/ 0 h 129" name="T11"/>
              <a:gd fmla="*/ 2147483646 w 113" name="T12"/>
              <a:gd fmla="*/ 2147483646 h 129" name="T13"/>
              <a:gd fmla="*/ 2147483646 w 113" name="T14"/>
              <a:gd fmla="*/ 2147483646 h 129" name="T15"/>
              <a:gd fmla="*/ 0 w 113" name="T16"/>
              <a:gd fmla="*/ 2147483646 h 129" name="T17"/>
              <a:gd fmla="*/ 0 w 113" name="T18"/>
              <a:gd fmla="*/ 2147483646 h 129" name="T19"/>
              <a:gd fmla="*/ 2147483646 w 113" name="T20"/>
              <a:gd fmla="*/ 2147483646 h 129" name="T21"/>
              <a:gd fmla="*/ 2147483646 w 113" name="T22"/>
              <a:gd fmla="*/ 2147483646 h 129" name="T23"/>
              <a:gd fmla="*/ 2147483646 w 113" name="T24"/>
              <a:gd fmla="*/ 2147483646 h 129" name="T25"/>
              <a:gd fmla="*/ 2147483646 w 113" name="T26"/>
              <a:gd fmla="*/ 2147483646 h 129" name="T27"/>
              <a:gd fmla="*/ 2147483646 w 113" name="T28"/>
              <a:gd fmla="*/ 2147483646 h 129" name="T29"/>
              <a:gd fmla="*/ 2147483646 w 113" name="T30"/>
              <a:gd fmla="*/ 2147483646 h 129" name="T31"/>
              <a:gd fmla="*/ 2147483646 w 113" name="T32"/>
              <a:gd fmla="*/ 2147483646 h 129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</a:gdLst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b="b" l="0" r="r" t="0"/>
            <a:pathLst>
              <a:path h="129" w="113">
                <a:moveTo>
                  <a:pt x="112" y="64"/>
                </a:moveTo>
                <a:lnTo>
                  <a:pt x="96" y="40"/>
                </a:lnTo>
                <a:lnTo>
                  <a:pt x="112" y="16"/>
                </a:lnTo>
                <a:lnTo>
                  <a:pt x="80" y="16"/>
                </a:lnTo>
                <a:lnTo>
                  <a:pt x="72" y="0"/>
                </a:lnTo>
                <a:lnTo>
                  <a:pt x="56" y="0"/>
                </a:lnTo>
                <a:lnTo>
                  <a:pt x="48" y="32"/>
                </a:lnTo>
                <a:lnTo>
                  <a:pt x="32" y="32"/>
                </a:lnTo>
                <a:lnTo>
                  <a:pt x="0" y="88"/>
                </a:lnTo>
                <a:lnTo>
                  <a:pt x="0" y="120"/>
                </a:lnTo>
                <a:lnTo>
                  <a:pt x="32" y="120"/>
                </a:lnTo>
                <a:lnTo>
                  <a:pt x="48" y="128"/>
                </a:lnTo>
                <a:lnTo>
                  <a:pt x="80" y="112"/>
                </a:lnTo>
                <a:lnTo>
                  <a:pt x="80" y="96"/>
                </a:lnTo>
                <a:lnTo>
                  <a:pt x="72" y="80"/>
                </a:lnTo>
                <a:lnTo>
                  <a:pt x="96" y="80"/>
                </a:lnTo>
                <a:lnTo>
                  <a:pt x="112" y="64"/>
                </a:lnTo>
              </a:path>
            </a:pathLst>
          </a:custGeom>
          <a:solidFill>
            <a:srgbClr val="568D11"/>
          </a:solidFill>
          <a:ln cap="rnd" cmpd="sng" w="12700">
            <a:solidFill>
              <a:schemeClr val="bg1"/>
            </a:solidFill>
            <a:prstDash val="solid"/>
            <a:round/>
          </a:ln>
          <a:effectLst/>
          <a:extLst/>
        </p:spPr>
        <p:txBody>
          <a:bodyPr bIns="38519" lIns="77038" rIns="77038" tIns="38519"/>
          <a:lstStyle/>
          <a:p>
            <a:endParaRPr altLang="en-US" lang="zh-CN" sz="1100">
              <a:solidFill>
                <a:prstClr val="black"/>
              </a:solidFill>
            </a:endParaRPr>
          </a:p>
        </p:txBody>
      </p:sp>
      <p:grpSp>
        <p:nvGrpSpPr>
          <p:cNvPr id="102" name="组合 101"/>
          <p:cNvGrpSpPr/>
          <p:nvPr/>
        </p:nvGrpSpPr>
        <p:grpSpPr>
          <a:xfrm>
            <a:off x="-252536" y="123478"/>
            <a:ext cx="4158824" cy="504056"/>
            <a:chOff x="-252536" y="123478"/>
            <a:chExt cx="4158824" cy="504056"/>
          </a:xfrm>
        </p:grpSpPr>
        <p:sp>
          <p:nvSpPr>
            <p:cNvPr id="103" name="五边形 102"/>
            <p:cNvSpPr/>
            <p:nvPr/>
          </p:nvSpPr>
          <p:spPr>
            <a:xfrm>
              <a:off x="-252536" y="123478"/>
              <a:ext cx="3565745" cy="504056"/>
            </a:xfrm>
            <a:prstGeom prst="homePlate">
              <a:avLst/>
            </a:prstGeom>
            <a:solidFill>
              <a:srgbClr val="61A1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107504" y="151944"/>
              <a:ext cx="3798784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z="24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点击修改标题内容</a:t>
              </a:r>
            </a:p>
          </p:txBody>
        </p:sp>
      </p:grpSp>
    </p:spTree>
    <p:extLst>
      <p:ext uri="{BB962C8B-B14F-4D97-AF65-F5344CB8AC3E}">
        <p14:creationId val="4211532198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9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1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53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8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" nodeType="withEffect" presetClass="entr" presetID="53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53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2" presetSubtype="3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3" nodeType="withEffect" presetClass="entr" presetID="2" presetSubtype="1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7" nodeType="withEffect" presetClass="entr" presetID="2" presetSubtype="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1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3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5" nodeType="withEffect" presetClass="entr" presetID="2" presetSubtype="9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7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8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9"/>
      <p:bldP grpId="0" spid="100"/>
      <p:bldP grpId="0" spid="101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1350498"/>
            <a:ext cx="3228536" cy="1188000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rtlCol="0" tIns="34290"/>
          <a:lstStyle/>
          <a:p>
            <a:pPr algn="ctr"/>
            <a:endParaRPr altLang="en-US" lang="zh-CN"/>
          </a:p>
        </p:txBody>
      </p:sp>
      <p:sp>
        <p:nvSpPr>
          <p:cNvPr id="3" name="文本框 2"/>
          <p:cNvSpPr txBox="1"/>
          <p:nvPr/>
        </p:nvSpPr>
        <p:spPr>
          <a:xfrm>
            <a:off x="1352697" y="1663625"/>
            <a:ext cx="1661160" cy="525780"/>
          </a:xfrm>
          <a:prstGeom prst="rect">
            <a:avLst/>
          </a:prstGeom>
          <a:noFill/>
        </p:spPr>
        <p:txBody>
          <a:bodyPr bIns="34290" lIns="68580" rIns="68580" rtlCol="0" tIns="34290" wrap="none">
            <a:spAutoFit/>
          </a:bodyPr>
          <a:lstStyle/>
          <a:p>
            <a:r>
              <a:rPr altLang="en-US" b="1" lang="zh-CN" smtClean="0" sz="30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第三部分</a:t>
            </a:r>
          </a:p>
        </p:txBody>
      </p:sp>
      <p:sp>
        <p:nvSpPr>
          <p:cNvPr id="5" name="TextBox 23"/>
          <p:cNvSpPr txBox="1"/>
          <p:nvPr/>
        </p:nvSpPr>
        <p:spPr>
          <a:xfrm>
            <a:off x="3773158" y="1826932"/>
            <a:ext cx="1113473" cy="297180"/>
          </a:xfrm>
          <a:prstGeom prst="rect">
            <a:avLst/>
          </a:prstGeom>
          <a:noFill/>
        </p:spPr>
        <p:txBody>
          <a:bodyPr bIns="34290" lIns="68580" rIns="68580" rtlCol="0" tIns="34290" wrap="none">
            <a:spAutoFit/>
          </a:bodyPr>
          <a:lstStyle/>
          <a:p>
            <a:pPr indent="-214313" marL="214313">
              <a:buFont charset="2" pitchFamily="2" typeface="Wingdings"/>
              <a:buChar char="p"/>
            </a:pPr>
            <a:r>
              <a:rPr altLang="en-US" lang="zh-CN" smtClean="0" sz="1500">
                <a:solidFill>
                  <a:schemeClr val="tx1">
                    <a:lumMod val="65000"/>
                    <a:lumOff val="35000"/>
                  </a:schemeClr>
                </a:solidFill>
                <a:latin charset="-122" pitchFamily="34" typeface="微软雅黑"/>
                <a:ea charset="-122" pitchFamily="34" typeface="微软雅黑"/>
              </a:rPr>
              <a:t>研究目标</a:t>
            </a:r>
          </a:p>
        </p:txBody>
      </p:sp>
      <p:sp>
        <p:nvSpPr>
          <p:cNvPr id="6" name="TextBox 24"/>
          <p:cNvSpPr txBox="1"/>
          <p:nvPr/>
        </p:nvSpPr>
        <p:spPr>
          <a:xfrm>
            <a:off x="3773158" y="2154348"/>
            <a:ext cx="1113473" cy="297180"/>
          </a:xfrm>
          <a:prstGeom prst="rect">
            <a:avLst/>
          </a:prstGeom>
          <a:noFill/>
        </p:spPr>
        <p:txBody>
          <a:bodyPr bIns="34290" lIns="68580" rIns="68580" rtlCol="0" tIns="34290" wrap="none">
            <a:spAutoFit/>
          </a:bodyPr>
          <a:lstStyle/>
          <a:p>
            <a:pPr indent="-214313" marL="214313">
              <a:buFont charset="2" pitchFamily="2" typeface="Wingdings"/>
              <a:buChar char="p"/>
            </a:pPr>
            <a:r>
              <a:rPr altLang="en-US" lang="zh-CN" smtClean="0" sz="1500">
                <a:solidFill>
                  <a:schemeClr val="tx1">
                    <a:lumMod val="65000"/>
                    <a:lumOff val="35000"/>
                  </a:schemeClr>
                </a:solidFill>
                <a:latin charset="-122" pitchFamily="34" typeface="微软雅黑"/>
                <a:ea charset="-122" pitchFamily="34" typeface="微软雅黑"/>
              </a:rPr>
              <a:t>成果形式</a:t>
            </a:r>
          </a:p>
        </p:txBody>
      </p:sp>
      <p:sp>
        <p:nvSpPr>
          <p:cNvPr id="7" name="TextBox 25"/>
          <p:cNvSpPr txBox="1"/>
          <p:nvPr/>
        </p:nvSpPr>
        <p:spPr>
          <a:xfrm>
            <a:off x="3773159" y="2504490"/>
            <a:ext cx="1113473" cy="297180"/>
          </a:xfrm>
          <a:prstGeom prst="rect">
            <a:avLst/>
          </a:prstGeom>
          <a:noFill/>
        </p:spPr>
        <p:txBody>
          <a:bodyPr bIns="34290" lIns="68580" rIns="68580" rtlCol="0" tIns="34290" wrap="none">
            <a:spAutoFit/>
          </a:bodyPr>
          <a:lstStyle/>
          <a:p>
            <a:pPr indent="-214313" marL="214313">
              <a:buFont charset="2" pitchFamily="2" typeface="Wingdings"/>
              <a:buChar char="p"/>
            </a:pPr>
            <a:r>
              <a:rPr altLang="en-US" lang="zh-CN" smtClean="0" sz="1500">
                <a:solidFill>
                  <a:schemeClr val="tx1">
                    <a:lumMod val="65000"/>
                    <a:lumOff val="35000"/>
                  </a:schemeClr>
                </a:solidFill>
                <a:latin charset="-122" pitchFamily="34" typeface="微软雅黑"/>
                <a:ea charset="-122" pitchFamily="34" typeface="微软雅黑"/>
              </a:rPr>
              <a:t>应用前景</a:t>
            </a:r>
          </a:p>
        </p:txBody>
      </p:sp>
      <p:grpSp>
        <p:nvGrpSpPr>
          <p:cNvPr id="12" name="组合 11"/>
          <p:cNvGrpSpPr/>
          <p:nvPr/>
        </p:nvGrpSpPr>
        <p:grpSpPr>
          <a:xfrm>
            <a:off x="3773160" y="1247148"/>
            <a:ext cx="4183216" cy="530915"/>
            <a:chOff x="3773160" y="1247148"/>
            <a:chExt cx="4183216" cy="530915"/>
          </a:xfrm>
        </p:grpSpPr>
        <p:sp>
          <p:nvSpPr>
            <p:cNvPr id="4" name="TextBox 4"/>
            <p:cNvSpPr txBox="1"/>
            <p:nvPr/>
          </p:nvSpPr>
          <p:spPr>
            <a:xfrm>
              <a:off x="3773160" y="1247148"/>
              <a:ext cx="2648585" cy="525780"/>
            </a:xfrm>
            <a:prstGeom prst="rect">
              <a:avLst/>
            </a:prstGeom>
            <a:noFill/>
          </p:spPr>
          <p:txBody>
            <a:bodyPr bIns="34290" lIns="68580" rIns="68580" rtlCol="0" tIns="34290" wrap="none">
              <a:spAutoFit/>
            </a:bodyPr>
            <a:lstStyle/>
            <a:p>
              <a:r>
                <a:rPr altLang="zh-CN" lang="en-US" smtClean="0" sz="3000">
                  <a:solidFill>
                    <a:srgbClr val="568D11"/>
                  </a:solidFill>
                  <a:latin charset="0" pitchFamily="34" typeface="Impact"/>
                  <a:ea charset="-122" pitchFamily="34" typeface="微软雅黑"/>
                </a:rPr>
                <a:t>Research target</a:t>
              </a: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6586771" y="1293314"/>
              <a:ext cx="1356360" cy="434340"/>
            </a:xfrm>
            <a:prstGeom prst="rect">
              <a:avLst/>
            </a:prstGeom>
            <a:noFill/>
          </p:spPr>
          <p:txBody>
            <a:bodyPr bIns="34290" lIns="68580" rIns="68580" rtlCol="0" tIns="34290" wrap="none">
              <a:spAutoFit/>
            </a:bodyPr>
            <a:lstStyle/>
            <a:p>
              <a:r>
                <a:rPr altLang="en-US" b="1" lang="zh-CN" smtClean="0" sz="2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研究目标</a:t>
              </a:r>
            </a:p>
          </p:txBody>
        </p:sp>
      </p:grpSp>
      <p:sp>
        <p:nvSpPr>
          <p:cNvPr id="10" name="矩形 9"/>
          <p:cNvSpPr/>
          <p:nvPr/>
        </p:nvSpPr>
        <p:spPr>
          <a:xfrm>
            <a:off x="0" y="1092849"/>
            <a:ext cx="9144914" cy="200465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rtlCol="0" tIns="34290"/>
          <a:lstStyle/>
          <a:p>
            <a:pPr algn="ctr"/>
            <a:endParaRPr altLang="en-US" lang="zh-CN"/>
          </a:p>
        </p:txBody>
      </p:sp>
      <p:sp>
        <p:nvSpPr>
          <p:cNvPr id="11" name="矩形 10"/>
          <p:cNvSpPr/>
          <p:nvPr/>
        </p:nvSpPr>
        <p:spPr>
          <a:xfrm>
            <a:off x="3302392" y="1350498"/>
            <a:ext cx="305972" cy="1188000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34290" compatLnSpc="1" forceAA="0" fromWordArt="0" horzOverflow="overflow" lIns="68580" numCol="1" rIns="68580" rot="0" rtlCol="0" spcCol="0" spcFirstLastPara="0" tIns="3429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454617128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" nodeType="withEffect" presetClass="entr" presetID="2" presetSubtype="1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fill="hold" id="14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00" fill="hold" id="15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fill="hold" id="1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9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fill="hold" grpId="0" id="2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6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5"/>
      <p:bldP grpId="0" spid="6"/>
      <p:bldP grpId="0" spid="7"/>
      <p:bldP grpId="0" spid="10"/>
      <p:bldP grpId="0" spid="11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" name="椭圆 14"/>
          <p:cNvSpPr/>
          <p:nvPr/>
        </p:nvSpPr>
        <p:spPr>
          <a:xfrm>
            <a:off x="3349699" y="1534589"/>
            <a:ext cx="2400300" cy="2400300"/>
          </a:xfrm>
          <a:prstGeom prst="ellipse">
            <a:avLst/>
          </a:prstGeom>
          <a:solidFill>
            <a:srgbClr val="568D11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rtlCol="0" tIns="34290"/>
          <a:lstStyle/>
          <a:p>
            <a:pPr algn="ctr"/>
            <a:endParaRPr altLang="en-US" lang="zh-CN"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2984646" y="1169536"/>
            <a:ext cx="3130406" cy="3130406"/>
          </a:xfrm>
          <a:prstGeom prst="ellipse">
            <a:avLst/>
          </a:prstGeom>
          <a:noFill/>
          <a:ln w="3175">
            <a:solidFill>
              <a:srgbClr val="4144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rtlCol="0" tIns="34290"/>
          <a:lstStyle/>
          <a:p>
            <a:pPr algn="ctr"/>
            <a:endParaRPr altLang="en-US" lang="zh-CN">
              <a:latin charset="-122" pitchFamily="34" typeface="微软雅黑"/>
              <a:ea charset="-122" pitchFamily="34" typeface="微软雅黑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6171423" y="1319685"/>
            <a:ext cx="2865073" cy="1123955"/>
            <a:chOff x="544923" y="2418093"/>
            <a:chExt cx="3820097" cy="1498607"/>
          </a:xfrm>
        </p:grpSpPr>
        <p:sp>
          <p:nvSpPr>
            <p:cNvPr id="18" name="矩形 17"/>
            <p:cNvSpPr/>
            <p:nvPr/>
          </p:nvSpPr>
          <p:spPr>
            <a:xfrm>
              <a:off x="544924" y="2729109"/>
              <a:ext cx="3820096" cy="121920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en-US" lang="zh-CN" sz="1200">
                  <a:solidFill>
                    <a:schemeClr val="tx1">
                      <a:lumMod val="95000"/>
                      <a:lumOff val="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您的内容打在这里，或者通过复制您的文本后，在此框中选择粘贴，并选择只保留文字。</a:t>
              </a:r>
            </a:p>
          </p:txBody>
        </p:sp>
        <p:sp>
          <p:nvSpPr>
            <p:cNvPr id="19" name="文本框 17"/>
            <p:cNvSpPr txBox="1"/>
            <p:nvPr/>
          </p:nvSpPr>
          <p:spPr>
            <a:xfrm>
              <a:off x="544924" y="2418093"/>
              <a:ext cx="1259840" cy="4267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mtClean="0" sz="1500">
                  <a:latin charset="-122" pitchFamily="34" typeface="微软雅黑"/>
                  <a:ea charset="-122" pitchFamily="34" typeface="微软雅黑"/>
                </a:rPr>
                <a:t>添加标题</a:t>
              </a: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38609" y="2477598"/>
            <a:ext cx="2865072" cy="1093685"/>
            <a:chOff x="449775" y="2458453"/>
            <a:chExt cx="3820096" cy="1458247"/>
          </a:xfrm>
        </p:grpSpPr>
        <p:sp>
          <p:nvSpPr>
            <p:cNvPr id="22" name="矩形 21"/>
            <p:cNvSpPr/>
            <p:nvPr/>
          </p:nvSpPr>
          <p:spPr>
            <a:xfrm>
              <a:off x="449775" y="2729110"/>
              <a:ext cx="3820096" cy="121920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en-US" lang="zh-CN" sz="1200">
                  <a:solidFill>
                    <a:schemeClr val="tx1">
                      <a:lumMod val="95000"/>
                      <a:lumOff val="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您的内容打在这里，或者通过复制您的文本后，在此框中选择粘贴，并选择只保留文字。</a:t>
              </a:r>
            </a:p>
          </p:txBody>
        </p:sp>
        <p:sp>
          <p:nvSpPr>
            <p:cNvPr id="23" name="文本框 24"/>
            <p:cNvSpPr txBox="1"/>
            <p:nvPr/>
          </p:nvSpPr>
          <p:spPr>
            <a:xfrm>
              <a:off x="2512785" y="2458453"/>
              <a:ext cx="1259840" cy="4267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mtClean="0" sz="1500">
                  <a:latin charset="-122" pitchFamily="34" typeface="微软雅黑"/>
                  <a:ea charset="-122" pitchFamily="34" typeface="微软雅黑"/>
                </a:rPr>
                <a:t>添加标题</a:t>
              </a: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3706887" y="1891777"/>
            <a:ext cx="1685925" cy="1685925"/>
            <a:chOff x="4862685" y="2533650"/>
            <a:chExt cx="2247900" cy="2247900"/>
          </a:xfrm>
        </p:grpSpPr>
        <p:sp>
          <p:nvSpPr>
            <p:cNvPr id="26" name="椭圆 25"/>
            <p:cNvSpPr/>
            <p:nvPr/>
          </p:nvSpPr>
          <p:spPr>
            <a:xfrm>
              <a:off x="4862685" y="2533650"/>
              <a:ext cx="2247900" cy="2247900"/>
            </a:xfrm>
            <a:prstGeom prst="ellipse">
              <a:avLst/>
            </a:prstGeom>
            <a:solidFill>
              <a:srgbClr val="568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27" name="Freeform 7"/>
            <p:cNvSpPr>
              <a:spLocks noChangeAspect="1" noEditPoints="1"/>
            </p:cNvSpPr>
            <p:nvPr/>
          </p:nvSpPr>
          <p:spPr bwMode="auto">
            <a:xfrm>
              <a:off x="5600263" y="3172305"/>
              <a:ext cx="772742" cy="577230"/>
            </a:xfrm>
            <a:custGeom>
              <a:gdLst>
                <a:gd fmla="*/ 485 w 527" name="T0"/>
                <a:gd fmla="*/ 294 h 394" name="T1"/>
                <a:gd fmla="*/ 42 w 527" name="T2"/>
                <a:gd fmla="*/ 294 h 394" name="T3"/>
                <a:gd fmla="*/ 9 w 527" name="T4"/>
                <a:gd fmla="*/ 359 h 394" name="T5"/>
                <a:gd fmla="*/ 518 w 527" name="T6"/>
                <a:gd fmla="*/ 359 h 394" name="T7"/>
                <a:gd fmla="*/ 485 w 527" name="T8"/>
                <a:gd fmla="*/ 294 h 394" name="T9"/>
                <a:gd fmla="*/ 208 w 527" name="T10"/>
                <a:gd fmla="*/ 343 h 394" name="T11"/>
                <a:gd fmla="*/ 222 w 527" name="T12"/>
                <a:gd fmla="*/ 317 h 394" name="T13"/>
                <a:gd fmla="*/ 307 w 527" name="T14"/>
                <a:gd fmla="*/ 317 h 394" name="T15"/>
                <a:gd fmla="*/ 319 w 527" name="T16"/>
                <a:gd fmla="*/ 343 h 394" name="T17"/>
                <a:gd fmla="*/ 208 w 527" name="T18"/>
                <a:gd fmla="*/ 343 h 394" name="T19"/>
                <a:gd fmla="*/ 478 w 527" name="T20"/>
                <a:gd fmla="*/ 280 h 394" name="T21"/>
                <a:gd fmla="*/ 478 w 527" name="T22"/>
                <a:gd fmla="*/ 278 h 394" name="T23"/>
                <a:gd fmla="*/ 478 w 527" name="T24"/>
                <a:gd fmla="*/ 277 h 394" name="T25"/>
                <a:gd fmla="*/ 478 w 527" name="T26"/>
                <a:gd fmla="*/ 12 h 394" name="T27"/>
                <a:gd fmla="*/ 465 w 527" name="T28"/>
                <a:gd fmla="*/ 0 h 394" name="T29"/>
                <a:gd fmla="*/ 62 w 527" name="T30"/>
                <a:gd fmla="*/ 0 h 394" name="T31"/>
                <a:gd fmla="*/ 49 w 527" name="T32"/>
                <a:gd fmla="*/ 12 h 394" name="T33"/>
                <a:gd fmla="*/ 49 w 527" name="T34"/>
                <a:gd fmla="*/ 277 h 394" name="T35"/>
                <a:gd fmla="*/ 50 w 527" name="T36"/>
                <a:gd fmla="*/ 278 h 394" name="T37"/>
                <a:gd fmla="*/ 49 w 527" name="T38"/>
                <a:gd fmla="*/ 280 h 394" name="T39"/>
                <a:gd fmla="*/ 49 w 527" name="T40"/>
                <a:gd fmla="*/ 280 h 394" name="T41"/>
                <a:gd fmla="*/ 478 w 527" name="T42"/>
                <a:gd fmla="*/ 280 h 394" name="T43"/>
                <a:gd fmla="*/ 447 w 527" name="T44"/>
                <a:gd fmla="*/ 259 h 394" name="T45"/>
                <a:gd fmla="*/ 80 w 527" name="T46"/>
                <a:gd fmla="*/ 259 h 394" name="T47"/>
                <a:gd fmla="*/ 80 w 527" name="T48"/>
                <a:gd fmla="*/ 30 h 394" name="T49"/>
                <a:gd fmla="*/ 447 w 527" name="T50"/>
                <a:gd fmla="*/ 30 h 394" name="T51"/>
                <a:gd fmla="*/ 447 w 527" name="T52"/>
                <a:gd fmla="*/ 259 h 394" name="T53"/>
                <a:gd fmla="*/ 526 w 527" name="T54"/>
                <a:gd fmla="*/ 373 h 394" name="T55"/>
                <a:gd fmla="*/ 1 w 527" name="T56"/>
                <a:gd fmla="*/ 373 h 394" name="T57"/>
                <a:gd fmla="*/ 0 w 527" name="T58"/>
                <a:gd fmla="*/ 376 h 394" name="T59"/>
                <a:gd fmla="*/ 12 w 527" name="T60"/>
                <a:gd fmla="*/ 394 h 394" name="T61"/>
                <a:gd fmla="*/ 515 w 527" name="T62"/>
                <a:gd fmla="*/ 394 h 394" name="T63"/>
                <a:gd fmla="*/ 527 w 527" name="T64"/>
                <a:gd fmla="*/ 376 h 394" name="T65"/>
                <a:gd fmla="*/ 526 w 527" name="T66"/>
                <a:gd fmla="*/ 373 h 394" name="T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b="b" l="0" r="r" t="0"/>
              <a:pathLst>
                <a:path h="394" w="527">
                  <a:moveTo>
                    <a:pt x="485" y="294"/>
                  </a:moveTo>
                  <a:cubicBezTo>
                    <a:pt x="42" y="294"/>
                    <a:pt x="42" y="294"/>
                    <a:pt x="42" y="294"/>
                  </a:cubicBezTo>
                  <a:cubicBezTo>
                    <a:pt x="9" y="359"/>
                    <a:pt x="9" y="359"/>
                    <a:pt x="9" y="359"/>
                  </a:cubicBezTo>
                  <a:cubicBezTo>
                    <a:pt x="518" y="359"/>
                    <a:pt x="518" y="359"/>
                    <a:pt x="518" y="359"/>
                  </a:cubicBezTo>
                  <a:lnTo>
                    <a:pt x="485" y="294"/>
                  </a:lnTo>
                  <a:close/>
                  <a:moveTo>
                    <a:pt x="208" y="343"/>
                  </a:moveTo>
                  <a:cubicBezTo>
                    <a:pt x="222" y="317"/>
                    <a:pt x="222" y="317"/>
                    <a:pt x="222" y="317"/>
                  </a:cubicBezTo>
                  <a:cubicBezTo>
                    <a:pt x="307" y="317"/>
                    <a:pt x="307" y="317"/>
                    <a:pt x="307" y="317"/>
                  </a:cubicBezTo>
                  <a:cubicBezTo>
                    <a:pt x="319" y="343"/>
                    <a:pt x="319" y="343"/>
                    <a:pt x="319" y="343"/>
                  </a:cubicBezTo>
                  <a:lnTo>
                    <a:pt x="208" y="343"/>
                  </a:lnTo>
                  <a:close/>
                  <a:moveTo>
                    <a:pt x="478" y="280"/>
                  </a:moveTo>
                  <a:cubicBezTo>
                    <a:pt x="478" y="279"/>
                    <a:pt x="478" y="279"/>
                    <a:pt x="478" y="278"/>
                  </a:cubicBezTo>
                  <a:cubicBezTo>
                    <a:pt x="478" y="278"/>
                    <a:pt x="478" y="278"/>
                    <a:pt x="478" y="277"/>
                  </a:cubicBezTo>
                  <a:cubicBezTo>
                    <a:pt x="478" y="12"/>
                    <a:pt x="478" y="12"/>
                    <a:pt x="478" y="12"/>
                  </a:cubicBezTo>
                  <a:cubicBezTo>
                    <a:pt x="478" y="5"/>
                    <a:pt x="472" y="0"/>
                    <a:pt x="465" y="0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55" y="0"/>
                    <a:pt x="49" y="5"/>
                    <a:pt x="49" y="12"/>
                  </a:cubicBezTo>
                  <a:cubicBezTo>
                    <a:pt x="49" y="277"/>
                    <a:pt x="49" y="277"/>
                    <a:pt x="49" y="277"/>
                  </a:cubicBezTo>
                  <a:cubicBezTo>
                    <a:pt x="49" y="278"/>
                    <a:pt x="50" y="278"/>
                    <a:pt x="50" y="278"/>
                  </a:cubicBezTo>
                  <a:cubicBezTo>
                    <a:pt x="50" y="279"/>
                    <a:pt x="49" y="279"/>
                    <a:pt x="49" y="280"/>
                  </a:cubicBezTo>
                  <a:cubicBezTo>
                    <a:pt x="49" y="280"/>
                    <a:pt x="49" y="280"/>
                    <a:pt x="49" y="280"/>
                  </a:cubicBezTo>
                  <a:cubicBezTo>
                    <a:pt x="478" y="280"/>
                    <a:pt x="478" y="280"/>
                    <a:pt x="478" y="280"/>
                  </a:cubicBezTo>
                  <a:close/>
                  <a:moveTo>
                    <a:pt x="447" y="259"/>
                  </a:moveTo>
                  <a:cubicBezTo>
                    <a:pt x="80" y="259"/>
                    <a:pt x="80" y="259"/>
                    <a:pt x="80" y="259"/>
                  </a:cubicBezTo>
                  <a:cubicBezTo>
                    <a:pt x="80" y="30"/>
                    <a:pt x="80" y="30"/>
                    <a:pt x="80" y="30"/>
                  </a:cubicBezTo>
                  <a:cubicBezTo>
                    <a:pt x="447" y="30"/>
                    <a:pt x="447" y="30"/>
                    <a:pt x="447" y="30"/>
                  </a:cubicBezTo>
                  <a:lnTo>
                    <a:pt x="447" y="259"/>
                  </a:lnTo>
                  <a:close/>
                  <a:moveTo>
                    <a:pt x="526" y="373"/>
                  </a:moveTo>
                  <a:cubicBezTo>
                    <a:pt x="1" y="373"/>
                    <a:pt x="1" y="373"/>
                    <a:pt x="1" y="373"/>
                  </a:cubicBezTo>
                  <a:cubicBezTo>
                    <a:pt x="0" y="376"/>
                    <a:pt x="0" y="376"/>
                    <a:pt x="0" y="376"/>
                  </a:cubicBezTo>
                  <a:cubicBezTo>
                    <a:pt x="0" y="382"/>
                    <a:pt x="6" y="394"/>
                    <a:pt x="12" y="394"/>
                  </a:cubicBezTo>
                  <a:cubicBezTo>
                    <a:pt x="515" y="394"/>
                    <a:pt x="515" y="394"/>
                    <a:pt x="515" y="394"/>
                  </a:cubicBezTo>
                  <a:cubicBezTo>
                    <a:pt x="521" y="394"/>
                    <a:pt x="527" y="382"/>
                    <a:pt x="527" y="376"/>
                  </a:cubicBezTo>
                  <a:lnTo>
                    <a:pt x="526" y="37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defTabSz="783731">
                <a:defRPr/>
              </a:pPr>
              <a:endParaRPr altLang="en-US" kern="0" lang="zh-CN" sz="1800">
                <a:solidFill>
                  <a:srgbClr val="464646"/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5345272" y="3939754"/>
              <a:ext cx="1327573" cy="4470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mtClean="0" sz="16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研究目标</a:t>
              </a: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5452966" y="936389"/>
            <a:ext cx="594066" cy="657008"/>
            <a:chOff x="7190791" y="1259800"/>
            <a:chExt cx="792088" cy="876010"/>
          </a:xfrm>
          <a:solidFill>
            <a:srgbClr val="568D11"/>
          </a:solidFill>
        </p:grpSpPr>
        <p:grpSp>
          <p:nvGrpSpPr>
            <p:cNvPr id="30" name="组合 29"/>
            <p:cNvGrpSpPr/>
            <p:nvPr/>
          </p:nvGrpSpPr>
          <p:grpSpPr>
            <a:xfrm rot="1291582">
              <a:off x="7190791" y="1259800"/>
              <a:ext cx="792088" cy="876010"/>
              <a:chOff x="6744072" y="893003"/>
              <a:chExt cx="792088" cy="876010"/>
            </a:xfrm>
            <a:grpFill/>
          </p:grpSpPr>
          <p:sp>
            <p:nvSpPr>
              <p:cNvPr id="32" name="流程图: 联系 31"/>
              <p:cNvSpPr/>
              <p:nvPr/>
            </p:nvSpPr>
            <p:spPr>
              <a:xfrm>
                <a:off x="6744072" y="893003"/>
                <a:ext cx="792088" cy="792088"/>
              </a:xfrm>
              <a:prstGeom prst="flowChartConnector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latin charset="-122" pitchFamily="34" typeface="微软雅黑"/>
                  <a:ea charset="-122" pitchFamily="34" typeface="微软雅黑"/>
                </a:endParaRPr>
              </a:p>
            </p:txBody>
          </p:sp>
          <p:sp>
            <p:nvSpPr>
              <p:cNvPr id="33" name="等腰三角形 32"/>
              <p:cNvSpPr/>
              <p:nvPr/>
            </p:nvSpPr>
            <p:spPr>
              <a:xfrm rot="11236714">
                <a:off x="6978736" y="1601169"/>
                <a:ext cx="216024" cy="167844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>
                  <a:latin charset="-122" pitchFamily="34" typeface="微软雅黑"/>
                  <a:ea charset="-122" pitchFamily="34" typeface="微软雅黑"/>
                </a:endParaRPr>
              </a:p>
            </p:txBody>
          </p:sp>
        </p:grpSp>
        <p:sp>
          <p:nvSpPr>
            <p:cNvPr id="31" name="文本框 28"/>
            <p:cNvSpPr txBox="1"/>
            <p:nvPr/>
          </p:nvSpPr>
          <p:spPr>
            <a:xfrm>
              <a:off x="7423168" y="1475477"/>
              <a:ext cx="421640" cy="426720"/>
            </a:xfrm>
            <a:prstGeom prst="rect">
              <a:avLst/>
            </a:prstGeom>
            <a:grpFill/>
          </p:spPr>
          <p:txBody>
            <a:bodyPr rtlCol="0" wrap="none">
              <a:spAutoFit/>
            </a:bodyPr>
            <a:lstStyle/>
            <a:p>
              <a:r>
                <a:rPr altLang="zh-CN" lang="en-US" sz="15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A</a:t>
              </a: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2909455" y="2009925"/>
            <a:ext cx="657008" cy="594066"/>
            <a:chOff x="3799443" y="2691181"/>
            <a:chExt cx="876010" cy="792088"/>
          </a:xfrm>
          <a:solidFill>
            <a:srgbClr val="568D11"/>
          </a:solidFill>
        </p:grpSpPr>
        <p:grpSp>
          <p:nvGrpSpPr>
            <p:cNvPr id="35" name="组合 34"/>
            <p:cNvGrpSpPr/>
            <p:nvPr/>
          </p:nvGrpSpPr>
          <p:grpSpPr>
            <a:xfrm rot="18172526">
              <a:off x="3841404" y="2649220"/>
              <a:ext cx="792088" cy="876010"/>
              <a:chOff x="6744072" y="893003"/>
              <a:chExt cx="792088" cy="876010"/>
            </a:xfrm>
            <a:grpFill/>
          </p:grpSpPr>
          <p:sp>
            <p:nvSpPr>
              <p:cNvPr id="37" name="流程图: 联系 36"/>
              <p:cNvSpPr/>
              <p:nvPr/>
            </p:nvSpPr>
            <p:spPr>
              <a:xfrm>
                <a:off x="6744072" y="893003"/>
                <a:ext cx="792088" cy="792088"/>
              </a:xfrm>
              <a:prstGeom prst="flowChartConnector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latin charset="-122" pitchFamily="34" typeface="微软雅黑"/>
                  <a:ea charset="-122" pitchFamily="34" typeface="微软雅黑"/>
                </a:endParaRPr>
              </a:p>
            </p:txBody>
          </p:sp>
          <p:sp>
            <p:nvSpPr>
              <p:cNvPr id="38" name="等腰三角形 37"/>
              <p:cNvSpPr/>
              <p:nvPr/>
            </p:nvSpPr>
            <p:spPr>
              <a:xfrm rot="11236714">
                <a:off x="6978736" y="1601169"/>
                <a:ext cx="216024" cy="167844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>
                  <a:latin charset="-122" pitchFamily="34" typeface="微软雅黑"/>
                  <a:ea charset="-122" pitchFamily="34" typeface="微软雅黑"/>
                </a:endParaRPr>
              </a:p>
            </p:txBody>
          </p:sp>
        </p:grpSp>
        <p:sp>
          <p:nvSpPr>
            <p:cNvPr id="36" name="文本框 29"/>
            <p:cNvSpPr txBox="1"/>
            <p:nvPr/>
          </p:nvSpPr>
          <p:spPr>
            <a:xfrm>
              <a:off x="3975022" y="2864393"/>
              <a:ext cx="402590" cy="426720"/>
            </a:xfrm>
            <a:prstGeom prst="rect">
              <a:avLst/>
            </a:prstGeom>
            <a:grpFill/>
          </p:spPr>
          <p:txBody>
            <a:bodyPr rtlCol="0" wrap="none">
              <a:spAutoFit/>
            </a:bodyPr>
            <a:lstStyle/>
            <a:p>
              <a:r>
                <a:rPr altLang="zh-CN" lang="en-US" sz="15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B</a:t>
              </a: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899592" y="4151395"/>
            <a:ext cx="7632848" cy="1444691"/>
            <a:chOff x="544923" y="2418093"/>
            <a:chExt cx="6674776" cy="1926255"/>
          </a:xfrm>
        </p:grpSpPr>
        <p:sp>
          <p:nvSpPr>
            <p:cNvPr id="40" name="矩形 39"/>
            <p:cNvSpPr/>
            <p:nvPr/>
          </p:nvSpPr>
          <p:spPr>
            <a:xfrm>
              <a:off x="544923" y="2787425"/>
              <a:ext cx="6674776" cy="85344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en-US" lang="zh-CN" sz="1200">
                  <a:solidFill>
                    <a:schemeClr val="tx1">
                      <a:lumMod val="95000"/>
                      <a:lumOff val="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您的内容打在这里，或者通过复制您的文本后，在此框中选择粘贴，并选择只保留文字。您的内容打在这里，或者通过复制您的文本后，在此框中选择粘贴，并选择只保留文字。</a:t>
              </a:r>
            </a:p>
          </p:txBody>
        </p:sp>
        <p:sp>
          <p:nvSpPr>
            <p:cNvPr id="41" name="文本框 32"/>
            <p:cNvSpPr txBox="1"/>
            <p:nvPr/>
          </p:nvSpPr>
          <p:spPr>
            <a:xfrm>
              <a:off x="544923" y="2418092"/>
              <a:ext cx="826279" cy="4267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mtClean="0" sz="1500">
                  <a:latin charset="-122" pitchFamily="34" typeface="微软雅黑"/>
                  <a:ea charset="-122" pitchFamily="34" typeface="微软雅黑"/>
                </a:rPr>
                <a:t>添加标题</a:t>
              </a: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-252536" y="123478"/>
            <a:ext cx="4158824" cy="504056"/>
            <a:chOff x="-252536" y="123478"/>
            <a:chExt cx="4158824" cy="504056"/>
          </a:xfrm>
        </p:grpSpPr>
        <p:sp>
          <p:nvSpPr>
            <p:cNvPr id="43" name="五边形 42"/>
            <p:cNvSpPr/>
            <p:nvPr/>
          </p:nvSpPr>
          <p:spPr>
            <a:xfrm>
              <a:off x="-252536" y="123478"/>
              <a:ext cx="3565745" cy="504056"/>
            </a:xfrm>
            <a:prstGeom prst="homePlate">
              <a:avLst/>
            </a:prstGeom>
            <a:solidFill>
              <a:srgbClr val="61A1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07504" y="151944"/>
              <a:ext cx="3798784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z="24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点击修改标题内容</a:t>
              </a:r>
            </a:p>
          </p:txBody>
        </p:sp>
      </p:grpSp>
    </p:spTree>
    <p:extLst>
      <p:ext uri="{BB962C8B-B14F-4D97-AF65-F5344CB8AC3E}">
        <p14:creationId val="2483264615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12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13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14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fill="hold" grpId="0" id="16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1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19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2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fill="hold" grpId="0" id="22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24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25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26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1400"/>
                            </p:stCondLst>
                            <p:childTnLst>
                              <p:par>
                                <p:cTn fill="hold" id="28" nodeType="afterEffect" presetClass="entr" presetID="2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2" nodeType="withEffect" presetClass="emph" presetID="26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33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250" fill="hold" id="34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fill="hold" id="35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7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8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fill="hold" id="40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3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4" nodeType="withEffect" presetClass="emph" presetID="26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45" tmFilter="0, 0; .2, .5; .8, .5; 1, 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250" fill="hold" id="46"/>
                                        <p:tgtEl>
                                          <p:spTgt spid="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fill="hold" id="47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9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1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fill="hold" id="52" nodeType="after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1000" id="54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5"/>
      <p:bldP grpId="0" spid="16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椭圆 1"/>
          <p:cNvSpPr/>
          <p:nvPr/>
        </p:nvSpPr>
        <p:spPr>
          <a:xfrm>
            <a:off x="819429" y="1673902"/>
            <a:ext cx="2363189" cy="2363189"/>
          </a:xfrm>
          <a:prstGeom prst="ellipse">
            <a:avLst/>
          </a:prstGeom>
          <a:solidFill>
            <a:srgbClr val="568D11"/>
          </a:solidFill>
          <a:ln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3" name="椭圆 2"/>
          <p:cNvSpPr/>
          <p:nvPr/>
        </p:nvSpPr>
        <p:spPr>
          <a:xfrm>
            <a:off x="704877" y="1559353"/>
            <a:ext cx="2592288" cy="2592288"/>
          </a:xfrm>
          <a:prstGeom prst="ellipse">
            <a:avLst/>
          </a:prstGeom>
          <a:noFill/>
          <a:ln cmpd="sng">
            <a:solidFill>
              <a:srgbClr val="568D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itchFamily="34" typeface="微软雅黑"/>
              <a:ea charset="-122" pitchFamily="34" typeface="微软雅黑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590412" y="2207425"/>
            <a:ext cx="914667" cy="1286251"/>
          </a:xfrm>
          <a:prstGeom prst="rect">
            <a:avLst/>
          </a:prstGeom>
        </p:spPr>
      </p:pic>
      <p:cxnSp>
        <p:nvCxnSpPr>
          <p:cNvPr id="5" name="直接连接符 4"/>
          <p:cNvCxnSpPr>
            <a:stCxn id="3" idx="0"/>
            <a:endCxn id="9" idx="2"/>
          </p:cNvCxnSpPr>
          <p:nvPr/>
        </p:nvCxnSpPr>
        <p:spPr>
          <a:xfrm>
            <a:off x="2001021" y="1559353"/>
            <a:ext cx="2073322" cy="1"/>
          </a:xfrm>
          <a:prstGeom prst="line">
            <a:avLst/>
          </a:prstGeom>
          <a:ln>
            <a:solidFill>
              <a:srgbClr val="568D1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>
            <a:stCxn id="3" idx="6"/>
            <a:endCxn id="12" idx="2"/>
          </p:cNvCxnSpPr>
          <p:nvPr/>
        </p:nvCxnSpPr>
        <p:spPr>
          <a:xfrm flipV="1">
            <a:off x="3297165" y="2850551"/>
            <a:ext cx="777180" cy="4946"/>
          </a:xfrm>
          <a:prstGeom prst="line">
            <a:avLst/>
          </a:prstGeom>
          <a:ln>
            <a:solidFill>
              <a:srgbClr val="568D1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>
            <a:stCxn id="3" idx="4"/>
            <a:endCxn id="15" idx="2"/>
          </p:cNvCxnSpPr>
          <p:nvPr/>
        </p:nvCxnSpPr>
        <p:spPr>
          <a:xfrm flipV="1">
            <a:off x="2001021" y="4151640"/>
            <a:ext cx="2073322" cy="1"/>
          </a:xfrm>
          <a:prstGeom prst="line">
            <a:avLst/>
          </a:prstGeom>
          <a:ln>
            <a:solidFill>
              <a:srgbClr val="568D1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组合 7"/>
          <p:cNvGrpSpPr/>
          <p:nvPr/>
        </p:nvGrpSpPr>
        <p:grpSpPr>
          <a:xfrm>
            <a:off x="4074343" y="1199312"/>
            <a:ext cx="720080" cy="720081"/>
            <a:chOff x="3995936" y="1495373"/>
            <a:chExt cx="720080" cy="720080"/>
          </a:xfrm>
        </p:grpSpPr>
        <p:sp>
          <p:nvSpPr>
            <p:cNvPr id="9" name="椭圆 8"/>
            <p:cNvSpPr/>
            <p:nvPr/>
          </p:nvSpPr>
          <p:spPr>
            <a:xfrm>
              <a:off x="3995936" y="1495373"/>
              <a:ext cx="720080" cy="720080"/>
            </a:xfrm>
            <a:prstGeom prst="ellipse">
              <a:avLst/>
            </a:prstGeom>
            <a:solidFill>
              <a:srgbClr val="568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400"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061545" y="1624511"/>
              <a:ext cx="598805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mtClean="0" sz="28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01</a:t>
              </a: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4074345" y="2490511"/>
            <a:ext cx="720080" cy="720080"/>
            <a:chOff x="3995936" y="2786571"/>
            <a:chExt cx="720080" cy="720080"/>
          </a:xfrm>
        </p:grpSpPr>
        <p:sp>
          <p:nvSpPr>
            <p:cNvPr id="12" name="椭圆 11"/>
            <p:cNvSpPr/>
            <p:nvPr/>
          </p:nvSpPr>
          <p:spPr>
            <a:xfrm>
              <a:off x="3995936" y="2786571"/>
              <a:ext cx="720080" cy="720080"/>
            </a:xfrm>
            <a:prstGeom prst="ellipse">
              <a:avLst/>
            </a:prstGeom>
            <a:solidFill>
              <a:srgbClr val="568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400"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061544" y="2920654"/>
              <a:ext cx="598805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mtClean="0" sz="28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02</a:t>
              </a: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4074343" y="3791600"/>
            <a:ext cx="720080" cy="720080"/>
            <a:chOff x="3995936" y="4087662"/>
            <a:chExt cx="720080" cy="720080"/>
          </a:xfrm>
        </p:grpSpPr>
        <p:sp>
          <p:nvSpPr>
            <p:cNvPr id="15" name="椭圆 14"/>
            <p:cNvSpPr/>
            <p:nvPr/>
          </p:nvSpPr>
          <p:spPr>
            <a:xfrm>
              <a:off x="3995936" y="4087662"/>
              <a:ext cx="720080" cy="720080"/>
            </a:xfrm>
            <a:prstGeom prst="ellipse">
              <a:avLst/>
            </a:prstGeom>
            <a:solidFill>
              <a:srgbClr val="568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400"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061545" y="4216800"/>
              <a:ext cx="598805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mtClean="0" sz="28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03</a:t>
              </a:r>
            </a:p>
          </p:txBody>
        </p:sp>
      </p:grpSp>
      <p:sp>
        <p:nvSpPr>
          <p:cNvPr id="17" name="TextBox 16"/>
          <p:cNvSpPr txBox="1"/>
          <p:nvPr/>
        </p:nvSpPr>
        <p:spPr bwMode="auto">
          <a:xfrm>
            <a:off x="4980191" y="1487344"/>
            <a:ext cx="3546569" cy="6400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1200">
                <a:solidFill>
                  <a:schemeClr val="tx1">
                    <a:lumMod val="95000"/>
                    <a:lumOff val="5000"/>
                  </a:schemeClr>
                </a:solidFill>
                <a:latin charset="-122" pitchFamily="34" typeface="微软雅黑"/>
                <a:ea charset="-122" pitchFamily="34" typeface="微软雅黑"/>
              </a:rPr>
              <a:t>您的内容打在这里，或者通过复制您的文本后，在此框中选择粘贴，并选择只保留文字。</a:t>
            </a:r>
          </a:p>
        </p:txBody>
      </p:sp>
      <p:sp>
        <p:nvSpPr>
          <p:cNvPr id="18" name="矩形 17"/>
          <p:cNvSpPr/>
          <p:nvPr/>
        </p:nvSpPr>
        <p:spPr bwMode="auto">
          <a:xfrm>
            <a:off x="4994556" y="1121278"/>
            <a:ext cx="2020887" cy="33528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altLang="en-US" lang="zh-CN" smtClean="0" sz="160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itchFamily="34" typeface="微软雅黑"/>
              </a:rPr>
              <a:t>成果形式一</a:t>
            </a:r>
          </a:p>
        </p:txBody>
      </p:sp>
      <p:sp>
        <p:nvSpPr>
          <p:cNvPr id="19" name="TextBox 18"/>
          <p:cNvSpPr txBox="1"/>
          <p:nvPr/>
        </p:nvSpPr>
        <p:spPr bwMode="auto">
          <a:xfrm>
            <a:off x="5007182" y="2717506"/>
            <a:ext cx="3546569" cy="6400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1200">
                <a:solidFill>
                  <a:schemeClr val="tx1">
                    <a:lumMod val="95000"/>
                    <a:lumOff val="5000"/>
                  </a:schemeClr>
                </a:solidFill>
                <a:latin charset="-122" pitchFamily="34" typeface="微软雅黑"/>
                <a:ea charset="-122" pitchFamily="34" typeface="微软雅黑"/>
              </a:rPr>
              <a:t>您的内容打在这里，或者通过复制您的文本后，在此框中选择粘贴，并选择只保留文字。</a:t>
            </a:r>
          </a:p>
        </p:txBody>
      </p:sp>
      <p:sp>
        <p:nvSpPr>
          <p:cNvPr id="20" name="矩形 19"/>
          <p:cNvSpPr/>
          <p:nvPr/>
        </p:nvSpPr>
        <p:spPr bwMode="auto">
          <a:xfrm>
            <a:off x="5021547" y="2351440"/>
            <a:ext cx="2020887" cy="33528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altLang="en-US" lang="zh-CN" smtClean="0" sz="160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itchFamily="34" typeface="微软雅黑"/>
              </a:rPr>
              <a:t>成果形式二</a:t>
            </a:r>
          </a:p>
        </p:txBody>
      </p:sp>
      <p:sp>
        <p:nvSpPr>
          <p:cNvPr id="21" name="TextBox 20"/>
          <p:cNvSpPr txBox="1"/>
          <p:nvPr/>
        </p:nvSpPr>
        <p:spPr bwMode="auto">
          <a:xfrm>
            <a:off x="5025359" y="4013651"/>
            <a:ext cx="3546569" cy="6400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1200">
                <a:solidFill>
                  <a:schemeClr val="tx1">
                    <a:lumMod val="95000"/>
                    <a:lumOff val="5000"/>
                  </a:schemeClr>
                </a:solidFill>
                <a:latin charset="-122" pitchFamily="34" typeface="微软雅黑"/>
                <a:ea charset="-122" pitchFamily="34" typeface="微软雅黑"/>
              </a:rPr>
              <a:t>您的内容打在这里，或者通过复制您的文本后，在此框中选择粘贴，并选择只保留文字。</a:t>
            </a:r>
          </a:p>
        </p:txBody>
      </p:sp>
      <p:sp>
        <p:nvSpPr>
          <p:cNvPr id="22" name="矩形 21"/>
          <p:cNvSpPr/>
          <p:nvPr/>
        </p:nvSpPr>
        <p:spPr bwMode="auto">
          <a:xfrm>
            <a:off x="5039724" y="3647584"/>
            <a:ext cx="2020887" cy="33528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altLang="en-US" lang="zh-CN" smtClean="0" sz="160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itchFamily="34" typeface="微软雅黑"/>
              </a:rPr>
              <a:t>成果形式三</a:t>
            </a:r>
          </a:p>
        </p:txBody>
      </p:sp>
      <p:sp>
        <p:nvSpPr>
          <p:cNvPr id="37" name="矩形 36"/>
          <p:cNvSpPr/>
          <p:nvPr/>
        </p:nvSpPr>
        <p:spPr>
          <a:xfrm>
            <a:off x="6477500" y="175741"/>
            <a:ext cx="894080" cy="304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mtClean="0" sz="14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成果形式</a:t>
            </a:r>
          </a:p>
        </p:txBody>
      </p:sp>
      <p:sp>
        <p:nvSpPr>
          <p:cNvPr id="38" name="矩形 37"/>
          <p:cNvSpPr/>
          <p:nvPr/>
        </p:nvSpPr>
        <p:spPr>
          <a:xfrm>
            <a:off x="8564755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400"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8329001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400"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8097731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400"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7861977" y="258402"/>
            <a:ext cx="183709" cy="137782"/>
          </a:xfrm>
          <a:prstGeom prst="rect">
            <a:avLst/>
          </a:prstGeom>
          <a:noFill/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400"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7626222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400"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7384121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400">
              <a:latin charset="-122" pitchFamily="34" typeface="微软雅黑"/>
              <a:ea charset="-122" pitchFamily="34" typeface="微软雅黑"/>
            </a:endParaRPr>
          </a:p>
        </p:txBody>
      </p:sp>
      <p:grpSp>
        <p:nvGrpSpPr>
          <p:cNvPr id="30" name="组合 29"/>
          <p:cNvGrpSpPr/>
          <p:nvPr/>
        </p:nvGrpSpPr>
        <p:grpSpPr>
          <a:xfrm>
            <a:off x="-252536" y="123478"/>
            <a:ext cx="4158824" cy="504056"/>
            <a:chOff x="-252536" y="123478"/>
            <a:chExt cx="4158824" cy="504056"/>
          </a:xfrm>
        </p:grpSpPr>
        <p:sp>
          <p:nvSpPr>
            <p:cNvPr id="31" name="五边形 30"/>
            <p:cNvSpPr/>
            <p:nvPr/>
          </p:nvSpPr>
          <p:spPr>
            <a:xfrm>
              <a:off x="-252536" y="123478"/>
              <a:ext cx="3565745" cy="504056"/>
            </a:xfrm>
            <a:prstGeom prst="homePlate">
              <a:avLst/>
            </a:prstGeom>
            <a:solidFill>
              <a:srgbClr val="61A1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07504" y="151944"/>
              <a:ext cx="3798784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z="24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点击修改标题内容</a:t>
              </a:r>
            </a:p>
          </p:txBody>
        </p:sp>
      </p:grpSp>
    </p:spTree>
    <p:extLst>
      <p:ext uri="{BB962C8B-B14F-4D97-AF65-F5344CB8AC3E}">
        <p14:creationId val="1244807666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2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23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24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5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fill="hold" id="2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400" id="29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" nodeType="clickPar">
                      <p:stCondLst>
                        <p:cond delay="indefinite"/>
                        <p:cond delay="0" evt="onBegin">
                          <p:tn val="29"/>
                        </p:cond>
                      </p:stCondLst>
                      <p:childTnLst>
                        <p:par>
                          <p:cTn fill="hold" id="3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2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36" nodeType="afterEffect" presetClass="entr" presetID="17" presetSubtype="1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38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39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4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4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2" nodeType="clickPar">
                      <p:stCondLst>
                        <p:cond delay="indefinite"/>
                        <p:cond delay="0" evt="onBegin">
                          <p:tn val="41"/>
                        </p:cond>
                      </p:stCondLst>
                      <p:childTnLst>
                        <p:par>
                          <p:cTn fill="hold" id="4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4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6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7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48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400" id="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1" nodeType="clickPar">
                      <p:stCondLst>
                        <p:cond delay="indefinite"/>
                        <p:cond delay="0" evt="onBegin">
                          <p:tn val="50"/>
                        </p:cond>
                      </p:stCondLst>
                      <p:childTnLst>
                        <p:par>
                          <p:cTn fill="hold" id="5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3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5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6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57" nodeType="afterEffect" presetClass="entr" presetID="17" presetSubtype="1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59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6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6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62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3" nodeType="clickPar">
                      <p:stCondLst>
                        <p:cond delay="indefinite"/>
                        <p:cond delay="0" evt="onBegin">
                          <p:tn val="62"/>
                        </p:cond>
                      </p:stCondLst>
                      <p:childTnLst>
                        <p:par>
                          <p:cTn fill="hold" id="6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7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6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400" id="7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2" nodeType="clickPar">
                      <p:stCondLst>
                        <p:cond delay="indefinite"/>
                        <p:cond delay="0" evt="onBegin">
                          <p:tn val="71"/>
                        </p:cond>
                      </p:stCondLst>
                      <p:childTnLst>
                        <p:par>
                          <p:cTn fill="hold" id="7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74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6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7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78" nodeType="afterEffect" presetClass="entr" presetID="17" presetSubtype="1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8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8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8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4" nodeType="clickPar">
                      <p:stCondLst>
                        <p:cond delay="indefinite"/>
                        <p:cond delay="0" evt="onBegin">
                          <p:tn val="83"/>
                        </p:cond>
                      </p:stCondLst>
                      <p:childTnLst>
                        <p:par>
                          <p:cTn fill="hold" id="8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86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88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0" spid="17"/>
      <p:bldP grpId="0" spid="18"/>
      <p:bldP grpId="0" spid="19"/>
      <p:bldP grpId="0" spid="20"/>
      <p:bldP grpId="0" spid="21"/>
      <p:bldP grpId="0" spid="22"/>
    </p:bld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 useBgFill="1">
        <p:nvSpPr>
          <p:cNvPr id="3" name="椭圆 2"/>
          <p:cNvSpPr/>
          <p:nvPr/>
        </p:nvSpPr>
        <p:spPr>
          <a:xfrm>
            <a:off x="2958900" y="1529285"/>
            <a:ext cx="2744261" cy="2744261"/>
          </a:xfrm>
          <a:prstGeom prst="ellipse">
            <a:avLst/>
          </a:prstGeom>
          <a:ln cap="rnd" w="15875">
            <a:solidFill>
              <a:srgbClr val="41445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itchFamily="34" typeface="微软雅黑"/>
              <a:ea charset="-122" pitchFamily="34" typeface="微软雅黑"/>
            </a:endParaRPr>
          </a:p>
        </p:txBody>
      </p:sp>
      <p:grpSp>
        <p:nvGrpSpPr>
          <p:cNvPr id="32" name="组合 31"/>
          <p:cNvGrpSpPr/>
          <p:nvPr/>
        </p:nvGrpSpPr>
        <p:grpSpPr>
          <a:xfrm>
            <a:off x="3088604" y="1658989"/>
            <a:ext cx="2484854" cy="2484854"/>
            <a:chOff x="3088604" y="1658989"/>
            <a:chExt cx="2484854" cy="2484854"/>
          </a:xfrm>
        </p:grpSpPr>
        <p:grpSp>
          <p:nvGrpSpPr>
            <p:cNvPr id="31" name="组合 30"/>
            <p:cNvGrpSpPr/>
            <p:nvPr/>
          </p:nvGrpSpPr>
          <p:grpSpPr>
            <a:xfrm>
              <a:off x="3448946" y="1658989"/>
              <a:ext cx="1764170" cy="537421"/>
              <a:chOff x="3448946" y="1658989"/>
              <a:chExt cx="1764170" cy="537421"/>
            </a:xfrm>
          </p:grpSpPr>
          <p:sp>
            <p:nvSpPr>
              <p:cNvPr id="4" name="任意多边形 3"/>
              <p:cNvSpPr/>
              <p:nvPr/>
            </p:nvSpPr>
            <p:spPr>
              <a:xfrm>
                <a:off x="3448946" y="1658989"/>
                <a:ext cx="1764170" cy="536235"/>
              </a:xfrm>
              <a:custGeom>
                <a:gdLst>
                  <a:gd fmla="*/ 1304176 w 2608353" name="connsiteX0"/>
                  <a:gd fmla="*/ 0 h 792832" name="connsiteY0"/>
                  <a:gd fmla="*/ 2603094 w 2608353" name="connsiteX1"/>
                  <a:gd fmla="*/ 538030 h 792832" name="connsiteY1"/>
                  <a:gd fmla="*/ 2608353 w 2608353" name="connsiteX2"/>
                  <a:gd fmla="*/ 543815 h 792832" name="connsiteY2"/>
                  <a:gd fmla="*/ 2602175 w 2608353" name="connsiteX3"/>
                  <a:gd fmla="*/ 547882 h 792832" name="connsiteY3"/>
                  <a:gd fmla="*/ 1304176 w 2608353" name="connsiteX4"/>
                  <a:gd fmla="*/ 792832 h 792832" name="connsiteY4"/>
                  <a:gd fmla="*/ 6177 w 2608353" name="connsiteX5"/>
                  <a:gd fmla="*/ 547882 h 792832" name="connsiteY5"/>
                  <a:gd fmla="*/ 0 w 2608353" name="connsiteX6"/>
                  <a:gd fmla="*/ 543815 h 792832" name="connsiteY6"/>
                  <a:gd fmla="*/ 5258 w 2608353" name="connsiteX7"/>
                  <a:gd fmla="*/ 538030 h 792832" name="connsiteY7"/>
                  <a:gd fmla="*/ 1304176 w 2608353" name="connsiteX8"/>
                  <a:gd fmla="*/ 0 h 792832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b="b" l="l" r="r" t="t"/>
                <a:pathLst>
                  <a:path h="792832" w="2608353">
                    <a:moveTo>
                      <a:pt x="1304176" y="0"/>
                    </a:moveTo>
                    <a:cubicBezTo>
                      <a:pt x="1811435" y="0"/>
                      <a:pt x="2270672" y="205608"/>
                      <a:pt x="2603094" y="538030"/>
                    </a:cubicBezTo>
                    <a:lnTo>
                      <a:pt x="2608353" y="543815"/>
                    </a:lnTo>
                    <a:lnTo>
                      <a:pt x="2602175" y="547882"/>
                    </a:lnTo>
                    <a:cubicBezTo>
                      <a:pt x="2352203" y="693785"/>
                      <a:pt x="1864670" y="792832"/>
                      <a:pt x="1304176" y="792832"/>
                    </a:cubicBezTo>
                    <a:cubicBezTo>
                      <a:pt x="743683" y="792832"/>
                      <a:pt x="256150" y="693785"/>
                      <a:pt x="6177" y="547882"/>
                    </a:cubicBezTo>
                    <a:lnTo>
                      <a:pt x="0" y="543815"/>
                    </a:lnTo>
                    <a:lnTo>
                      <a:pt x="5258" y="538030"/>
                    </a:lnTo>
                    <a:cubicBezTo>
                      <a:pt x="337680" y="205608"/>
                      <a:pt x="796917" y="0"/>
                      <a:pt x="1304176" y="0"/>
                    </a:cubicBezTo>
                    <a:close/>
                  </a:path>
                </a:pathLst>
              </a:custGeom>
              <a:solidFill>
                <a:srgbClr val="82D81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latin charset="-122" pitchFamily="34" typeface="微软雅黑"/>
                  <a:ea charset="-122" pitchFamily="34" typeface="微软雅黑"/>
                </a:endParaRPr>
              </a:p>
            </p:txBody>
          </p:sp>
          <p:sp>
            <p:nvSpPr>
              <p:cNvPr id="9" name="文本框 1153"/>
              <p:cNvSpPr txBox="1"/>
              <p:nvPr/>
            </p:nvSpPr>
            <p:spPr>
              <a:xfrm>
                <a:off x="3923928" y="1696273"/>
                <a:ext cx="839536" cy="891540"/>
              </a:xfrm>
              <a:prstGeom prst="rect">
                <a:avLst/>
              </a:prstGeom>
              <a:noFill/>
            </p:spPr>
            <p:txBody>
              <a:bodyPr bIns="34290" lIns="68580" rIns="68580" rtlCol="0" tIns="34290" wrap="square">
                <a:spAutoFit/>
              </a:bodyPr>
              <a:lstStyle/>
              <a:p>
                <a:pPr algn="ctr"/>
                <a:r>
                  <a:rPr altLang="zh-CN" lang="en-US" sz="1800">
                    <a:solidFill>
                      <a:schemeClr val="bg1"/>
                    </a:solidFill>
                    <a:effectLst>
                      <a:outerShdw algn="tl" blurRad="38100" dir="2700000" dist="38100">
                        <a:srgbClr val="000000">
                          <a:alpha val="43137"/>
                        </a:srgbClr>
                      </a:outerShdw>
                    </a:effectLst>
                    <a:latin charset="-122" pitchFamily="34" typeface="微软雅黑"/>
                    <a:ea charset="-122" pitchFamily="34" typeface="微软雅黑"/>
                  </a:rPr>
                  <a:t>01</a:t>
                </a:r>
              </a:p>
              <a:p>
                <a:pPr algn="ctr"/>
                <a:r>
                  <a:rPr altLang="zh-CN" lang="en-US" sz="1800">
                    <a:solidFill>
                      <a:schemeClr val="bg1"/>
                    </a:solidFill>
                    <a:effectLst>
                      <a:outerShdw algn="tl" blurRad="38100" dir="2700000" dist="38100">
                        <a:srgbClr val="000000">
                          <a:alpha val="43137"/>
                        </a:srgbClr>
                      </a:outerShdw>
                    </a:effectLst>
                    <a:latin charset="-122" pitchFamily="34" typeface="微软雅黑"/>
                    <a:ea charset="-122" pitchFamily="34" typeface="微软雅黑"/>
                  </a:rPr>
                  <a:t>Application</a:t>
                </a:r>
              </a:p>
            </p:txBody>
          </p:sp>
        </p:grpSp>
        <p:grpSp>
          <p:nvGrpSpPr>
            <p:cNvPr id="30" name="组合 29"/>
            <p:cNvGrpSpPr/>
            <p:nvPr/>
          </p:nvGrpSpPr>
          <p:grpSpPr>
            <a:xfrm>
              <a:off x="3121843" y="2026801"/>
              <a:ext cx="2418375" cy="874615"/>
              <a:chOff x="3121843" y="2026801"/>
              <a:chExt cx="2418375" cy="874615"/>
            </a:xfrm>
          </p:grpSpPr>
          <p:sp>
            <p:nvSpPr>
              <p:cNvPr id="5" name="任意多边形 4"/>
              <p:cNvSpPr/>
              <p:nvPr/>
            </p:nvSpPr>
            <p:spPr>
              <a:xfrm>
                <a:off x="3121843" y="2026801"/>
                <a:ext cx="2418375" cy="874615"/>
              </a:xfrm>
              <a:custGeom>
                <a:gdLst>
                  <a:gd fmla="*/ 3091980 w 3575607" name="connsiteX0"/>
                  <a:gd fmla="*/ 0 h 1293132" name="connsiteY0"/>
                  <a:gd fmla="*/ 3205281 w 3575607" name="connsiteX1"/>
                  <a:gd fmla="*/ 124664 h 1293132" name="connsiteY1"/>
                  <a:gd fmla="*/ 3561124 w 3575607" name="connsiteX2"/>
                  <a:gd fmla="*/ 812095 h 1293132" name="connsiteY2"/>
                  <a:gd fmla="*/ 3575607 w 3575607" name="connsiteX3"/>
                  <a:gd fmla="*/ 876712 h 1293132" name="connsiteY3"/>
                  <a:gd fmla="*/ 3482532 w 3575607" name="connsiteX4"/>
                  <a:gd fmla="*/ 932824 h 1293132" name="connsiteY4"/>
                  <a:gd fmla="*/ 1787803 w 3575607" name="connsiteX5"/>
                  <a:gd fmla="*/ 1293132 h 1293132" name="connsiteY5"/>
                  <a:gd fmla="*/ 93075 w 3575607" name="connsiteX6"/>
                  <a:gd fmla="*/ 932824 h 1293132" name="connsiteY6"/>
                  <a:gd fmla="*/ 0 w 3575607" name="connsiteX7"/>
                  <a:gd fmla="*/ 876712 h 1293132" name="connsiteY7"/>
                  <a:gd fmla="*/ 14483 w 3575607" name="connsiteX8"/>
                  <a:gd fmla="*/ 812095 h 1293132" name="connsiteY8"/>
                  <a:gd fmla="*/ 370325 w 3575607" name="connsiteX9"/>
                  <a:gd fmla="*/ 124664 h 1293132" name="connsiteY9"/>
                  <a:gd fmla="*/ 483627 w 3575607" name="connsiteX10"/>
                  <a:gd fmla="*/ 1 h 1293132" name="connsiteY10"/>
                  <a:gd fmla="*/ 489804 w 3575607" name="connsiteX11"/>
                  <a:gd fmla="*/ 4067 h 1293132" name="connsiteY11"/>
                  <a:gd fmla="*/ 1787803 w 3575607" name="connsiteX12"/>
                  <a:gd fmla="*/ 249017 h 1293132" name="connsiteY12"/>
                  <a:gd fmla="*/ 3085802 w 3575607" name="connsiteX13"/>
                  <a:gd fmla="*/ 4067 h 1293132" name="connsiteY1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b="b" l="l" r="r" t="t"/>
                <a:pathLst>
                  <a:path h="1293132" w="3575607">
                    <a:moveTo>
                      <a:pt x="3091980" y="0"/>
                    </a:moveTo>
                    <a:lnTo>
                      <a:pt x="3205281" y="124664"/>
                    </a:lnTo>
                    <a:cubicBezTo>
                      <a:pt x="3369063" y="323122"/>
                      <a:pt x="3491973" y="556562"/>
                      <a:pt x="3561124" y="812095"/>
                    </a:cubicBezTo>
                    <a:lnTo>
                      <a:pt x="3575607" y="876712"/>
                    </a:lnTo>
                    <a:lnTo>
                      <a:pt x="3482532" y="932824"/>
                    </a:lnTo>
                    <a:cubicBezTo>
                      <a:pt x="3079708" y="1152873"/>
                      <a:pt x="2470089" y="1293132"/>
                      <a:pt x="1787803" y="1293132"/>
                    </a:cubicBezTo>
                    <a:cubicBezTo>
                      <a:pt x="1105518" y="1293132"/>
                      <a:pt x="495898" y="1152873"/>
                      <a:pt x="93075" y="932824"/>
                    </a:cubicBezTo>
                    <a:lnTo>
                      <a:pt x="0" y="876712"/>
                    </a:lnTo>
                    <a:lnTo>
                      <a:pt x="14483" y="812095"/>
                    </a:lnTo>
                    <a:cubicBezTo>
                      <a:pt x="83633" y="556562"/>
                      <a:pt x="206543" y="323122"/>
                      <a:pt x="370325" y="124664"/>
                    </a:cubicBezTo>
                    <a:lnTo>
                      <a:pt x="483627" y="1"/>
                    </a:lnTo>
                    <a:lnTo>
                      <a:pt x="489804" y="4067"/>
                    </a:lnTo>
                    <a:cubicBezTo>
                      <a:pt x="739777" y="149970"/>
                      <a:pt x="1227310" y="249017"/>
                      <a:pt x="1787803" y="249017"/>
                    </a:cubicBezTo>
                    <a:cubicBezTo>
                      <a:pt x="2348296" y="249017"/>
                      <a:pt x="2835829" y="149970"/>
                      <a:pt x="3085802" y="4067"/>
                    </a:cubicBezTo>
                    <a:close/>
                  </a:path>
                </a:pathLst>
              </a:custGeom>
              <a:solidFill>
                <a:srgbClr val="70BA1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latin charset="-122" pitchFamily="34" typeface="微软雅黑"/>
                  <a:ea charset="-122" pitchFamily="34" typeface="微软雅黑"/>
                </a:endParaRPr>
              </a:p>
            </p:txBody>
          </p:sp>
          <p:sp>
            <p:nvSpPr>
              <p:cNvPr id="10" name="文本框 39"/>
              <p:cNvSpPr txBox="1"/>
              <p:nvPr/>
            </p:nvSpPr>
            <p:spPr>
              <a:xfrm>
                <a:off x="3923928" y="2344669"/>
                <a:ext cx="839536" cy="891540"/>
              </a:xfrm>
              <a:prstGeom prst="rect">
                <a:avLst/>
              </a:prstGeom>
              <a:noFill/>
            </p:spPr>
            <p:txBody>
              <a:bodyPr bIns="34290" lIns="68580" rIns="68580" rtlCol="0" tIns="34290" wrap="square">
                <a:spAutoFit/>
              </a:bodyPr>
              <a:lstStyle/>
              <a:p>
                <a:pPr algn="ctr"/>
                <a:r>
                  <a:rPr altLang="zh-CN" lang="en-US" sz="1800">
                    <a:solidFill>
                      <a:schemeClr val="bg1"/>
                    </a:solidFill>
                    <a:effectLst>
                      <a:outerShdw algn="tl" blurRad="38100" dir="2700000" dist="38100">
                        <a:srgbClr val="000000">
                          <a:alpha val="43137"/>
                        </a:srgbClr>
                      </a:outerShdw>
                    </a:effectLst>
                    <a:latin charset="-122" pitchFamily="34" typeface="微软雅黑"/>
                    <a:ea charset="-122" pitchFamily="34" typeface="微软雅黑"/>
                  </a:rPr>
                  <a:t>02</a:t>
                </a:r>
              </a:p>
              <a:p>
                <a:pPr algn="ctr"/>
                <a:r>
                  <a:rPr altLang="zh-CN" lang="en-US" sz="1800">
                    <a:solidFill>
                      <a:schemeClr val="bg1"/>
                    </a:solidFill>
                    <a:effectLst>
                      <a:outerShdw algn="tl" blurRad="38100" dir="2700000" dist="38100">
                        <a:srgbClr val="000000">
                          <a:alpha val="43137"/>
                        </a:srgbClr>
                      </a:outerShdw>
                    </a:effectLst>
                    <a:latin charset="-122" pitchFamily="34" typeface="微软雅黑"/>
                    <a:ea charset="-122" pitchFamily="34" typeface="微软雅黑"/>
                  </a:rPr>
                  <a:t>Application</a:t>
                </a:r>
              </a:p>
            </p:txBody>
          </p:sp>
        </p:grpSp>
        <p:grpSp>
          <p:nvGrpSpPr>
            <p:cNvPr id="29" name="组合 28"/>
            <p:cNvGrpSpPr/>
            <p:nvPr/>
          </p:nvGrpSpPr>
          <p:grpSpPr>
            <a:xfrm>
              <a:off x="3088604" y="2619768"/>
              <a:ext cx="2484854" cy="955737"/>
              <a:chOff x="3088604" y="2619768"/>
              <a:chExt cx="2484854" cy="955737"/>
            </a:xfrm>
          </p:grpSpPr>
          <p:sp>
            <p:nvSpPr>
              <p:cNvPr id="6" name="任意多边形 5"/>
              <p:cNvSpPr/>
              <p:nvPr/>
            </p:nvSpPr>
            <p:spPr>
              <a:xfrm>
                <a:off x="3088604" y="2619768"/>
                <a:ext cx="2484854" cy="955737"/>
              </a:xfrm>
              <a:custGeom>
                <a:gdLst>
                  <a:gd fmla="*/ 49144 w 3673896" name="connsiteX0"/>
                  <a:gd fmla="*/ 0 h 1413072" name="connsiteY0"/>
                  <a:gd fmla="*/ 142219 w 3673896" name="connsiteX1"/>
                  <a:gd fmla="*/ 56112 h 1413072" name="connsiteY1"/>
                  <a:gd fmla="*/ 1836948 w 3673896" name="connsiteX2"/>
                  <a:gd fmla="*/ 416420 h 1413072" name="connsiteY2"/>
                  <a:gd fmla="*/ 3531677 w 3673896" name="connsiteX3"/>
                  <a:gd fmla="*/ 56112 h 1413072" name="connsiteY3"/>
                  <a:gd fmla="*/ 3624752 w 3673896" name="connsiteX4"/>
                  <a:gd fmla="*/ 0 h 1413072" name="connsiteY4"/>
                  <a:gd fmla="*/ 3645205 w 3673896" name="connsiteX5"/>
                  <a:gd fmla="*/ 91251 h 1413072" name="connsiteY5"/>
                  <a:gd fmla="*/ 3673896 w 3673896" name="connsiteX6"/>
                  <a:gd fmla="*/ 416421 h 1413072" name="connsiteY6"/>
                  <a:gd fmla="*/ 3591310 w 3673896" name="connsiteX7"/>
                  <a:gd fmla="*/ 962673 h 1413072" name="connsiteY7"/>
                  <a:gd fmla="*/ 3538316 w 3673896" name="connsiteX8"/>
                  <a:gd fmla="*/ 1107464 h 1413072" name="connsiteY8"/>
                  <a:gd fmla="*/ 3366842 w 3673896" name="connsiteX9"/>
                  <a:gd fmla="*/ 1173264 h 1413072" name="connsiteY9"/>
                  <a:gd fmla="*/ 1836948 w 3673896" name="connsiteX10"/>
                  <a:gd fmla="*/ 1413072 h 1413072" name="connsiteY10"/>
                  <a:gd fmla="*/ 307055 w 3673896" name="connsiteX11"/>
                  <a:gd fmla="*/ 1173264 h 1413072" name="connsiteY11"/>
                  <a:gd fmla="*/ 135580 w 3673896" name="connsiteX12"/>
                  <a:gd fmla="*/ 1107464 h 1413072" name="connsiteY12"/>
                  <a:gd fmla="*/ 82586 w 3673896" name="connsiteX13"/>
                  <a:gd fmla="*/ 962673 h 1413072" name="connsiteY13"/>
                  <a:gd fmla="*/ 0 w 3673896" name="connsiteX14"/>
                  <a:gd fmla="*/ 416421 h 1413072" name="connsiteY14"/>
                  <a:gd fmla="*/ 28691 w 3673896" name="connsiteX15"/>
                  <a:gd fmla="*/ 91251 h 1413072" name="connsiteY1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b="b" l="l" r="r" t="t"/>
                <a:pathLst>
                  <a:path h="1413072" w="3673896">
                    <a:moveTo>
                      <a:pt x="49144" y="0"/>
                    </a:moveTo>
                    <a:lnTo>
                      <a:pt x="142219" y="56112"/>
                    </a:lnTo>
                    <a:cubicBezTo>
                      <a:pt x="545043" y="276161"/>
                      <a:pt x="1154663" y="416420"/>
                      <a:pt x="1836948" y="416420"/>
                    </a:cubicBezTo>
                    <a:cubicBezTo>
                      <a:pt x="2519233" y="416420"/>
                      <a:pt x="3128853" y="276161"/>
                      <a:pt x="3531677" y="56112"/>
                    </a:cubicBezTo>
                    <a:lnTo>
                      <a:pt x="3624752" y="0"/>
                    </a:lnTo>
                    <a:lnTo>
                      <a:pt x="3645205" y="91251"/>
                    </a:lnTo>
                    <a:cubicBezTo>
                      <a:pt x="3664057" y="196794"/>
                      <a:pt x="3673896" y="305458"/>
                      <a:pt x="3673896" y="416421"/>
                    </a:cubicBezTo>
                    <a:cubicBezTo>
                      <a:pt x="3673896" y="606643"/>
                      <a:pt x="3644982" y="790112"/>
                      <a:pt x="3591310" y="962673"/>
                    </a:cubicBezTo>
                    <a:lnTo>
                      <a:pt x="3538316" y="1107464"/>
                    </a:lnTo>
                    <a:lnTo>
                      <a:pt x="3366842" y="1173264"/>
                    </a:lnTo>
                    <a:cubicBezTo>
                      <a:pt x="2930125" y="1324667"/>
                      <a:pt x="2403655" y="1413072"/>
                      <a:pt x="1836948" y="1413072"/>
                    </a:cubicBezTo>
                    <a:cubicBezTo>
                      <a:pt x="1270241" y="1413072"/>
                      <a:pt x="743772" y="1324667"/>
                      <a:pt x="307055" y="1173264"/>
                    </a:cubicBezTo>
                    <a:lnTo>
                      <a:pt x="135580" y="1107464"/>
                    </a:lnTo>
                    <a:lnTo>
                      <a:pt x="82586" y="962673"/>
                    </a:lnTo>
                    <a:cubicBezTo>
                      <a:pt x="28914" y="790112"/>
                      <a:pt x="0" y="606643"/>
                      <a:pt x="0" y="416421"/>
                    </a:cubicBezTo>
                    <a:cubicBezTo>
                      <a:pt x="0" y="305458"/>
                      <a:pt x="9839" y="196794"/>
                      <a:pt x="28691" y="91251"/>
                    </a:cubicBezTo>
                    <a:close/>
                  </a:path>
                </a:pathLst>
              </a:custGeom>
              <a:solidFill>
                <a:srgbClr val="61A11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latin charset="-122" pitchFamily="34" typeface="微软雅黑"/>
                  <a:ea charset="-122" pitchFamily="34" typeface="微软雅黑"/>
                </a:endParaRPr>
              </a:p>
            </p:txBody>
          </p:sp>
          <p:sp>
            <p:nvSpPr>
              <p:cNvPr id="11" name="文本框 40"/>
              <p:cNvSpPr txBox="1"/>
              <p:nvPr/>
            </p:nvSpPr>
            <p:spPr>
              <a:xfrm>
                <a:off x="3923928" y="2993065"/>
                <a:ext cx="839536" cy="891540"/>
              </a:xfrm>
              <a:prstGeom prst="rect">
                <a:avLst/>
              </a:prstGeom>
              <a:noFill/>
            </p:spPr>
            <p:txBody>
              <a:bodyPr bIns="34290" lIns="68580" rIns="68580" rtlCol="0" tIns="34290" wrap="square">
                <a:spAutoFit/>
              </a:bodyPr>
              <a:lstStyle/>
              <a:p>
                <a:pPr algn="ctr"/>
                <a:r>
                  <a:rPr altLang="zh-CN" lang="en-US" sz="1800">
                    <a:solidFill>
                      <a:schemeClr val="bg1"/>
                    </a:solidFill>
                    <a:effectLst>
                      <a:outerShdw algn="tl" blurRad="38100" dir="2700000" dist="38100">
                        <a:srgbClr val="000000">
                          <a:alpha val="43137"/>
                        </a:srgbClr>
                      </a:outerShdw>
                    </a:effectLst>
                    <a:latin charset="-122" pitchFamily="34" typeface="微软雅黑"/>
                    <a:ea charset="-122" pitchFamily="34" typeface="微软雅黑"/>
                  </a:rPr>
                  <a:t>03</a:t>
                </a:r>
              </a:p>
              <a:p>
                <a:pPr algn="ctr"/>
                <a:r>
                  <a:rPr altLang="zh-CN" lang="en-US" sz="1800">
                    <a:solidFill>
                      <a:schemeClr val="bg1"/>
                    </a:solidFill>
                    <a:effectLst>
                      <a:outerShdw algn="tl" blurRad="38100" dir="2700000" dist="38100">
                        <a:srgbClr val="000000">
                          <a:alpha val="43137"/>
                        </a:srgbClr>
                      </a:outerShdw>
                    </a:effectLst>
                    <a:latin charset="-122" pitchFamily="34" typeface="微软雅黑"/>
                    <a:ea charset="-122" pitchFamily="34" typeface="微软雅黑"/>
                  </a:rPr>
                  <a:t>Application</a:t>
                </a:r>
              </a:p>
            </p:txBody>
          </p:sp>
        </p:grpSp>
        <p:grpSp>
          <p:nvGrpSpPr>
            <p:cNvPr id="8" name="组合 7"/>
            <p:cNvGrpSpPr/>
            <p:nvPr/>
          </p:nvGrpSpPr>
          <p:grpSpPr>
            <a:xfrm>
              <a:off x="3180304" y="3368806"/>
              <a:ext cx="2301454" cy="775037"/>
              <a:chOff x="3180304" y="3368806"/>
              <a:chExt cx="2301454" cy="775037"/>
            </a:xfrm>
          </p:grpSpPr>
          <p:sp>
            <p:nvSpPr>
              <p:cNvPr id="7" name="任意多边形 6"/>
              <p:cNvSpPr/>
              <p:nvPr/>
            </p:nvSpPr>
            <p:spPr>
              <a:xfrm>
                <a:off x="3180304" y="3368806"/>
                <a:ext cx="2301454" cy="775037"/>
              </a:xfrm>
              <a:custGeom>
                <a:gdLst>
                  <a:gd fmla="*/ 3402736 w 3402736" name="connsiteX0"/>
                  <a:gd fmla="*/ 0 h 1145905" name="connsiteY0"/>
                  <a:gd fmla="*/ 3393959 w 3402736" name="connsiteX1"/>
                  <a:gd fmla="*/ 23980 h 1145905" name="connsiteY1"/>
                  <a:gd fmla="*/ 1701368 w 3402736" name="connsiteX2"/>
                  <a:gd fmla="*/ 1145905 h 1145905" name="connsiteY2"/>
                  <a:gd fmla="*/ 8777 w 3402736" name="connsiteX3"/>
                  <a:gd fmla="*/ 23980 h 1145905" name="connsiteY3"/>
                  <a:gd fmla="*/ 0 w 3402736" name="connsiteX4"/>
                  <a:gd fmla="*/ 0 h 1145905" name="connsiteY4"/>
                  <a:gd fmla="*/ 171474 w 3402736" name="connsiteX5"/>
                  <a:gd fmla="*/ 65800 h 1145905" name="connsiteY5"/>
                  <a:gd fmla="*/ 1701368 w 3402736" name="connsiteX6"/>
                  <a:gd fmla="*/ 305608 h 1145905" name="connsiteY6"/>
                  <a:gd fmla="*/ 3231262 w 3402736" name="connsiteX7"/>
                  <a:gd fmla="*/ 65800 h 1145905" name="connsiteY7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b="b" l="l" r="r" t="t"/>
                <a:pathLst>
                  <a:path h="1145905" w="3402736">
                    <a:moveTo>
                      <a:pt x="3402736" y="0"/>
                    </a:moveTo>
                    <a:lnTo>
                      <a:pt x="3393959" y="23980"/>
                    </a:lnTo>
                    <a:cubicBezTo>
                      <a:pt x="3115096" y="683288"/>
                      <a:pt x="2462256" y="1145905"/>
                      <a:pt x="1701368" y="1145905"/>
                    </a:cubicBezTo>
                    <a:cubicBezTo>
                      <a:pt x="940480" y="1145905"/>
                      <a:pt x="287641" y="683288"/>
                      <a:pt x="8777" y="23980"/>
                    </a:cubicBezTo>
                    <a:lnTo>
                      <a:pt x="0" y="0"/>
                    </a:lnTo>
                    <a:lnTo>
                      <a:pt x="171474" y="65800"/>
                    </a:lnTo>
                    <a:cubicBezTo>
                      <a:pt x="608191" y="217203"/>
                      <a:pt x="1134661" y="305608"/>
                      <a:pt x="1701368" y="305608"/>
                    </a:cubicBezTo>
                    <a:cubicBezTo>
                      <a:pt x="2268075" y="305608"/>
                      <a:pt x="2794545" y="217203"/>
                      <a:pt x="3231262" y="65800"/>
                    </a:cubicBezTo>
                    <a:close/>
                  </a:path>
                </a:pathLst>
              </a:custGeom>
              <a:solidFill>
                <a:srgbClr val="568D1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latin charset="-122" pitchFamily="34" typeface="微软雅黑"/>
                  <a:ea charset="-122" pitchFamily="34" typeface="微软雅黑"/>
                </a:endParaRPr>
              </a:p>
            </p:txBody>
          </p:sp>
          <p:sp>
            <p:nvSpPr>
              <p:cNvPr id="12" name="文本框 41"/>
              <p:cNvSpPr txBox="1"/>
              <p:nvPr/>
            </p:nvSpPr>
            <p:spPr>
              <a:xfrm>
                <a:off x="3923928" y="3641461"/>
                <a:ext cx="839536" cy="891540"/>
              </a:xfrm>
              <a:prstGeom prst="rect">
                <a:avLst/>
              </a:prstGeom>
              <a:noFill/>
            </p:spPr>
            <p:txBody>
              <a:bodyPr bIns="34290" lIns="68580" rIns="68580" rtlCol="0" tIns="34290" wrap="square">
                <a:spAutoFit/>
              </a:bodyPr>
              <a:lstStyle/>
              <a:p>
                <a:pPr algn="ctr"/>
                <a:r>
                  <a:rPr altLang="zh-CN" lang="en-US" sz="1800">
                    <a:solidFill>
                      <a:schemeClr val="bg1"/>
                    </a:solidFill>
                    <a:effectLst>
                      <a:outerShdw algn="tl" blurRad="38100" dir="2700000" dist="38100">
                        <a:srgbClr val="000000">
                          <a:alpha val="43137"/>
                        </a:srgbClr>
                      </a:outerShdw>
                    </a:effectLst>
                    <a:latin charset="-122" pitchFamily="34" typeface="微软雅黑"/>
                    <a:ea charset="-122" pitchFamily="34" typeface="微软雅黑"/>
                  </a:rPr>
                  <a:t>04</a:t>
                </a:r>
              </a:p>
              <a:p>
                <a:pPr algn="ctr"/>
                <a:r>
                  <a:rPr altLang="zh-CN" lang="en-US" sz="1800">
                    <a:solidFill>
                      <a:schemeClr val="bg1"/>
                    </a:solidFill>
                    <a:effectLst>
                      <a:outerShdw algn="tl" blurRad="38100" dir="2700000" dist="38100">
                        <a:srgbClr val="000000">
                          <a:alpha val="43137"/>
                        </a:srgbClr>
                      </a:outerShdw>
                    </a:effectLst>
                    <a:latin charset="-122" pitchFamily="34" typeface="微软雅黑"/>
                    <a:ea charset="-122" pitchFamily="34" typeface="微软雅黑"/>
                  </a:rPr>
                  <a:t>Application</a:t>
                </a:r>
              </a:p>
            </p:txBody>
          </p:sp>
        </p:grpSp>
      </p:grpSp>
      <p:sp>
        <p:nvSpPr>
          <p:cNvPr id="13" name="任意多边形 12"/>
          <p:cNvSpPr/>
          <p:nvPr/>
        </p:nvSpPr>
        <p:spPr>
          <a:xfrm>
            <a:off x="5056990" y="1581973"/>
            <a:ext cx="1109310" cy="100013"/>
          </a:xfrm>
          <a:custGeom>
            <a:gdLst>
              <a:gd fmla="*/ 0 w 776287" name="connsiteX0"/>
              <a:gd fmla="*/ 133350 h 133350" name="connsiteY0"/>
              <a:gd fmla="*/ 128587 w 776287" name="connsiteX1"/>
              <a:gd fmla="*/ 0 h 133350" name="connsiteY1"/>
              <a:gd fmla="*/ 776287 w 776287" name="connsiteX2"/>
              <a:gd fmla="*/ 0 h 133350" name="connsiteY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b="b" l="l" r="r" t="t"/>
            <a:pathLst>
              <a:path h="133350" w="776287">
                <a:moveTo>
                  <a:pt x="0" y="133350"/>
                </a:moveTo>
                <a:lnTo>
                  <a:pt x="128587" y="0"/>
                </a:lnTo>
                <a:lnTo>
                  <a:pt x="776287" y="0"/>
                </a:lnTo>
              </a:path>
            </a:pathLst>
          </a:custGeom>
          <a:gradFill rotWithShape="0">
            <a:gsLst>
              <a:gs pos="0">
                <a:schemeClr val="accent1">
                  <a:lumMod val="5000"/>
                  <a:lumOff val="95000"/>
                </a:schemeClr>
              </a:gs>
              <a:gs pos="63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path path="circle">
              <a:fillToRect b="50000" l="50000" r="50000" t="50000"/>
            </a:path>
            <a:tileRect b="-43714" l="-116602" r="-116602" t="-43714"/>
          </a:gradFill>
          <a:ln cap="rnd" w="15875">
            <a:solidFill>
              <a:srgbClr val="568D11"/>
            </a:solidFill>
            <a:prstDash val="sysDash"/>
            <a:headEnd len="sm" type="oval" w="sm"/>
            <a:tailEnd len="sm" type="oval" w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rtlCol="0" tIns="34290"/>
          <a:lstStyle/>
          <a:p>
            <a:pPr algn="ctr"/>
            <a:endParaRPr altLang="en-US" lang="zh-CN"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14" name="任意多边形 13"/>
          <p:cNvSpPr/>
          <p:nvPr/>
        </p:nvSpPr>
        <p:spPr>
          <a:xfrm>
            <a:off x="5735140" y="3080863"/>
            <a:ext cx="1663592" cy="1219079"/>
          </a:xfrm>
          <a:custGeom>
            <a:gdLst>
              <a:gd fmla="*/ 0 w 1393825" name="connsiteX0"/>
              <a:gd fmla="*/ 0 h 1371600" name="connsiteY0"/>
              <a:gd fmla="*/ 225425 w 1393825" name="connsiteX1"/>
              <a:gd fmla="*/ 241300 h 1371600" name="connsiteY1"/>
              <a:gd fmla="*/ 225425 w 1393825" name="connsiteX2"/>
              <a:gd fmla="*/ 1371600 h 1371600" name="connsiteY2"/>
              <a:gd fmla="*/ 1393825 w 1393825" name="connsiteX3"/>
              <a:gd fmla="*/ 1371600 h 1371600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1371600" w="1393825">
                <a:moveTo>
                  <a:pt x="0" y="0"/>
                </a:moveTo>
                <a:lnTo>
                  <a:pt x="225425" y="241300"/>
                </a:lnTo>
                <a:lnTo>
                  <a:pt x="225425" y="1371600"/>
                </a:lnTo>
                <a:lnTo>
                  <a:pt x="1393825" y="1371600"/>
                </a:lnTo>
              </a:path>
            </a:pathLst>
          </a:custGeom>
          <a:gradFill rotWithShape="0">
            <a:gsLst>
              <a:gs pos="0">
                <a:schemeClr val="accent1">
                  <a:lumMod val="5000"/>
                  <a:lumOff val="95000"/>
                </a:schemeClr>
              </a:gs>
              <a:gs pos="63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path path="circle">
              <a:fillToRect b="50000" l="50000" r="50000" t="50000"/>
            </a:path>
            <a:tileRect b="-43714" l="-116602" r="-116602" t="-43714"/>
          </a:gradFill>
          <a:ln cap="rnd" w="15875">
            <a:solidFill>
              <a:srgbClr val="568D11"/>
            </a:solidFill>
            <a:prstDash val="sysDash"/>
            <a:headEnd len="sm" type="oval" w="sm"/>
            <a:tailEnd len="sm" type="oval" w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rtlCol="0" tIns="34290"/>
          <a:lstStyle/>
          <a:p>
            <a:pPr algn="ctr"/>
            <a:endParaRPr altLang="en-US" lang="zh-CN"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15" name="任意多边形 14"/>
          <p:cNvSpPr/>
          <p:nvPr/>
        </p:nvSpPr>
        <p:spPr>
          <a:xfrm>
            <a:off x="1547664" y="3841429"/>
            <a:ext cx="1656477" cy="432116"/>
          </a:xfrm>
          <a:custGeom>
            <a:gdLst>
              <a:gd fmla="*/ 1935480 w 1935480" name="connsiteX0"/>
              <a:gd fmla="*/ 0 h 392430" name="connsiteY0"/>
              <a:gd fmla="*/ 1543050 w 1935480" name="connsiteX1"/>
              <a:gd fmla="*/ 392430 h 392430" name="connsiteY1"/>
              <a:gd fmla="*/ 0 w 1935480" name="connsiteX2"/>
              <a:gd fmla="*/ 392430 h 392430" name="connsiteY2"/>
              <a:gd fmla="*/ 0 w 1752600" name="connsiteX3"/>
              <a:gd fmla="*/ 495300 h 495300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b="b" l="l" r="r" t="t"/>
            <a:pathLst>
              <a:path h="392430" w="1935480">
                <a:moveTo>
                  <a:pt x="1935480" y="0"/>
                </a:moveTo>
                <a:lnTo>
                  <a:pt x="1543050" y="392430"/>
                </a:lnTo>
                <a:lnTo>
                  <a:pt x="0" y="392430"/>
                </a:lnTo>
              </a:path>
            </a:pathLst>
          </a:custGeom>
          <a:gradFill rotWithShape="0">
            <a:gsLst>
              <a:gs pos="0">
                <a:schemeClr val="accent1">
                  <a:lumMod val="5000"/>
                  <a:lumOff val="95000"/>
                </a:schemeClr>
              </a:gs>
              <a:gs pos="63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path path="circle">
              <a:fillToRect b="50000" l="50000" r="50000" t="50000"/>
            </a:path>
            <a:tileRect b="-43714" l="-116602" r="-116602" t="-43714"/>
          </a:gradFill>
          <a:ln cap="rnd" w="15875">
            <a:solidFill>
              <a:srgbClr val="568D11"/>
            </a:solidFill>
            <a:prstDash val="sysDash"/>
            <a:headEnd len="sm" type="oval" w="sm"/>
            <a:tailEnd len="sm" type="oval" w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rtlCol="0" tIns="34290"/>
          <a:lstStyle/>
          <a:p>
            <a:pPr algn="ctr"/>
            <a:endParaRPr altLang="en-US" lang="zh-CN"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16" name="任意多边形 15"/>
          <p:cNvSpPr/>
          <p:nvPr/>
        </p:nvSpPr>
        <p:spPr>
          <a:xfrm>
            <a:off x="1547664" y="2464107"/>
            <a:ext cx="1383635" cy="190500"/>
          </a:xfrm>
          <a:custGeom>
            <a:gdLst>
              <a:gd fmla="*/ 1625600 w 1625600" name="connsiteX0"/>
              <a:gd fmla="*/ 0 h 254000" name="connsiteY0"/>
              <a:gd fmla="*/ 1384300 w 1625600" name="connsiteX1"/>
              <a:gd fmla="*/ 254000 h 254000" name="connsiteY1"/>
              <a:gd fmla="*/ 0 w 1625600" name="connsiteX2"/>
              <a:gd fmla="*/ 254000 h 254000" name="connsiteY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b="b" l="l" r="r" t="t"/>
            <a:pathLst>
              <a:path h="254000" w="1625600">
                <a:moveTo>
                  <a:pt x="1625600" y="0"/>
                </a:moveTo>
                <a:lnTo>
                  <a:pt x="1384300" y="254000"/>
                </a:lnTo>
                <a:lnTo>
                  <a:pt x="0" y="254000"/>
                </a:lnTo>
              </a:path>
            </a:pathLst>
          </a:custGeom>
          <a:gradFill rotWithShape="0">
            <a:gsLst>
              <a:gs pos="0">
                <a:schemeClr val="accent1">
                  <a:lumMod val="5000"/>
                  <a:lumOff val="95000"/>
                </a:schemeClr>
              </a:gs>
              <a:gs pos="63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path path="circle">
              <a:fillToRect b="50000" l="50000" r="50000" t="50000"/>
            </a:path>
            <a:tileRect b="-43714" l="-116602" r="-116602" t="-43714"/>
          </a:gradFill>
          <a:ln cap="rnd" w="15875">
            <a:solidFill>
              <a:srgbClr val="568D11"/>
            </a:solidFill>
            <a:prstDash val="sysDash"/>
            <a:headEnd len="sm" type="oval" w="sm"/>
            <a:tailEnd len="sm" type="oval" w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rtlCol="0" tIns="34290"/>
          <a:lstStyle/>
          <a:p>
            <a:pPr algn="ctr"/>
            <a:endParaRPr altLang="en-US" lang="zh-CN"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17" name="Freeform 24"/>
          <p:cNvSpPr>
            <a:spLocks noEditPoints="1"/>
          </p:cNvSpPr>
          <p:nvPr/>
        </p:nvSpPr>
        <p:spPr bwMode="auto">
          <a:xfrm flipH="1">
            <a:off x="2003774" y="2725264"/>
            <a:ext cx="462489" cy="492555"/>
          </a:xfrm>
          <a:custGeom>
            <a:gdLst>
              <a:gd fmla="*/ 127 w 358" name="T0"/>
              <a:gd fmla="*/ 292 h 382" name="T1"/>
              <a:gd fmla="*/ 322 w 358" name="T2"/>
              <a:gd fmla="*/ 63 h 382" name="T3"/>
              <a:gd fmla="*/ 333 w 358" name="T4"/>
              <a:gd fmla="*/ 113 h 382" name="T5"/>
              <a:gd fmla="*/ 336 w 358" name="T6"/>
              <a:gd fmla="*/ 178 h 382" name="T7"/>
              <a:gd fmla="*/ 338 w 358" name="T8"/>
              <a:gd fmla="*/ 245 h 382" name="T9"/>
              <a:gd fmla="*/ 321 w 358" name="T10"/>
              <a:gd fmla="*/ 314 h 382" name="T11"/>
              <a:gd fmla="*/ 271 w 358" name="T12"/>
              <a:gd fmla="*/ 382 h 382" name="T13"/>
              <a:gd fmla="*/ 172 w 358" name="T14"/>
              <a:gd fmla="*/ 226 h 382" name="T15"/>
              <a:gd fmla="*/ 123 w 358" name="T16"/>
              <a:gd fmla="*/ 197 h 382" name="T17"/>
              <a:gd fmla="*/ 125 w 358" name="T18"/>
              <a:gd fmla="*/ 208 h 382" name="T19"/>
              <a:gd fmla="*/ 174 w 358" name="T20"/>
              <a:gd fmla="*/ 236 h 382" name="T21"/>
              <a:gd fmla="*/ 172 w 358" name="T22"/>
              <a:gd fmla="*/ 226 h 382" name="T23"/>
              <a:gd fmla="*/ 288 w 358" name="T24"/>
              <a:gd fmla="*/ 136 h 382" name="T25"/>
              <a:gd fmla="*/ 263 w 358" name="T26"/>
              <a:gd fmla="*/ 125 h 382" name="T27"/>
              <a:gd fmla="*/ 171 w 358" name="T28"/>
              <a:gd fmla="*/ 70 h 382" name="T29"/>
              <a:gd fmla="*/ 148 w 358" name="T30"/>
              <a:gd fmla="*/ 54 h 382" name="T31"/>
              <a:gd fmla="*/ 171 w 358" name="T32"/>
              <a:gd fmla="*/ 70 h 382" name="T33"/>
              <a:gd fmla="*/ 204 w 358" name="T34"/>
              <a:gd fmla="*/ 39 h 382" name="T35"/>
              <a:gd fmla="*/ 193 w 358" name="T36"/>
              <a:gd fmla="*/ 64 h 382" name="T37"/>
              <a:gd fmla="*/ 258 w 358" name="T38"/>
              <a:gd fmla="*/ 103 h 382" name="T39"/>
              <a:gd fmla="*/ 274 w 358" name="T40"/>
              <a:gd fmla="*/ 80 h 382" name="T41"/>
              <a:gd fmla="*/ 258 w 358" name="T42"/>
              <a:gd fmla="*/ 103 h 382" name="T43"/>
              <a:gd fmla="*/ 249 w 358" name="T44"/>
              <a:gd fmla="*/ 55 h 382" name="T45"/>
              <a:gd fmla="*/ 226 w 358" name="T46"/>
              <a:gd fmla="*/ 71 h 382" name="T47"/>
              <a:gd fmla="*/ 182 w 358" name="T48"/>
              <a:gd fmla="*/ 209 h 382" name="T49"/>
              <a:gd fmla="*/ 133 w 358" name="T50"/>
              <a:gd fmla="*/ 180 h 382" name="T51"/>
              <a:gd fmla="*/ 135 w 358" name="T52"/>
              <a:gd fmla="*/ 190 h 382" name="T53"/>
              <a:gd fmla="*/ 184 w 358" name="T54"/>
              <a:gd fmla="*/ 219 h 382" name="T55"/>
              <a:gd fmla="*/ 182 w 358" name="T56"/>
              <a:gd fmla="*/ 209 h 382" name="T57"/>
              <a:gd fmla="*/ 157 w 358" name="T58"/>
              <a:gd fmla="*/ 104 h 382" name="T59"/>
              <a:gd fmla="*/ 186 w 358" name="T60"/>
              <a:gd fmla="*/ 195 h 382" name="T61"/>
              <a:gd fmla="*/ 222 w 358" name="T62"/>
              <a:gd fmla="*/ 90 h 382" name="T63"/>
              <a:gd fmla="*/ 136 w 358" name="T64"/>
              <a:gd fmla="*/ 238 h 382" name="T65"/>
              <a:gd fmla="*/ 129 w 358" name="T66"/>
              <a:gd fmla="*/ 216 h 382" name="T6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b="b" l="0" r="r" t="0"/>
            <a:pathLst>
              <a:path h="382" w="358">
                <a:moveTo>
                  <a:pt x="131" y="382"/>
                </a:moveTo>
                <a:cubicBezTo>
                  <a:pt x="135" y="352"/>
                  <a:pt x="135" y="320"/>
                  <a:pt x="127" y="292"/>
                </a:cubicBezTo>
                <a:cubicBezTo>
                  <a:pt x="0" y="220"/>
                  <a:pt x="34" y="56"/>
                  <a:pt x="140" y="23"/>
                </a:cubicBezTo>
                <a:cubicBezTo>
                  <a:pt x="196" y="0"/>
                  <a:pt x="272" y="14"/>
                  <a:pt x="322" y="63"/>
                </a:cubicBezTo>
                <a:cubicBezTo>
                  <a:pt x="358" y="99"/>
                  <a:pt x="340" y="109"/>
                  <a:pt x="340" y="109"/>
                </a:cubicBezTo>
                <a:cubicBezTo>
                  <a:pt x="333" y="113"/>
                  <a:pt x="333" y="113"/>
                  <a:pt x="333" y="113"/>
                </a:cubicBezTo>
                <a:cubicBezTo>
                  <a:pt x="337" y="130"/>
                  <a:pt x="345" y="162"/>
                  <a:pt x="344" y="166"/>
                </a:cubicBezTo>
                <a:cubicBezTo>
                  <a:pt x="342" y="172"/>
                  <a:pt x="336" y="178"/>
                  <a:pt x="336" y="178"/>
                </a:cubicBezTo>
                <a:cubicBezTo>
                  <a:pt x="354" y="239"/>
                  <a:pt x="354" y="239"/>
                  <a:pt x="354" y="239"/>
                </a:cubicBezTo>
                <a:cubicBezTo>
                  <a:pt x="338" y="245"/>
                  <a:pt x="338" y="245"/>
                  <a:pt x="338" y="245"/>
                </a:cubicBezTo>
                <a:cubicBezTo>
                  <a:pt x="341" y="265"/>
                  <a:pt x="343" y="281"/>
                  <a:pt x="341" y="300"/>
                </a:cubicBezTo>
                <a:cubicBezTo>
                  <a:pt x="341" y="304"/>
                  <a:pt x="330" y="313"/>
                  <a:pt x="321" y="314"/>
                </a:cubicBezTo>
                <a:cubicBezTo>
                  <a:pt x="267" y="317"/>
                  <a:pt x="267" y="317"/>
                  <a:pt x="267" y="317"/>
                </a:cubicBezTo>
                <a:cubicBezTo>
                  <a:pt x="271" y="382"/>
                  <a:pt x="271" y="382"/>
                  <a:pt x="271" y="382"/>
                </a:cubicBezTo>
                <a:cubicBezTo>
                  <a:pt x="131" y="382"/>
                  <a:pt x="131" y="382"/>
                  <a:pt x="131" y="382"/>
                </a:cubicBezTo>
                <a:close/>
                <a:moveTo>
                  <a:pt x="172" y="226"/>
                </a:moveTo>
                <a:cubicBezTo>
                  <a:pt x="132" y="196"/>
                  <a:pt x="132" y="196"/>
                  <a:pt x="132" y="196"/>
                </a:cubicBezTo>
                <a:cubicBezTo>
                  <a:pt x="129" y="193"/>
                  <a:pt x="125" y="194"/>
                  <a:pt x="123" y="197"/>
                </a:cubicBezTo>
                <a:cubicBezTo>
                  <a:pt x="123" y="197"/>
                  <a:pt x="123" y="197"/>
                  <a:pt x="123" y="197"/>
                </a:cubicBezTo>
                <a:cubicBezTo>
                  <a:pt x="121" y="201"/>
                  <a:pt x="122" y="205"/>
                  <a:pt x="125" y="208"/>
                </a:cubicBezTo>
                <a:cubicBezTo>
                  <a:pt x="165" y="238"/>
                  <a:pt x="165" y="238"/>
                  <a:pt x="165" y="238"/>
                </a:cubicBezTo>
                <a:cubicBezTo>
                  <a:pt x="168" y="240"/>
                  <a:pt x="172" y="239"/>
                  <a:pt x="174" y="236"/>
                </a:cubicBezTo>
                <a:cubicBezTo>
                  <a:pt x="174" y="236"/>
                  <a:pt x="174" y="236"/>
                  <a:pt x="174" y="236"/>
                </a:cubicBezTo>
                <a:cubicBezTo>
                  <a:pt x="176" y="233"/>
                  <a:pt x="175" y="228"/>
                  <a:pt x="172" y="226"/>
                </a:cubicBezTo>
                <a:close/>
                <a:moveTo>
                  <a:pt x="263" y="136"/>
                </a:moveTo>
                <a:cubicBezTo>
                  <a:pt x="288" y="136"/>
                  <a:pt x="288" y="136"/>
                  <a:pt x="288" y="136"/>
                </a:cubicBezTo>
                <a:cubicBezTo>
                  <a:pt x="288" y="125"/>
                  <a:pt x="288" y="125"/>
                  <a:pt x="288" y="125"/>
                </a:cubicBezTo>
                <a:cubicBezTo>
                  <a:pt x="263" y="125"/>
                  <a:pt x="263" y="125"/>
                  <a:pt x="263" y="125"/>
                </a:cubicBezTo>
                <a:cubicBezTo>
                  <a:pt x="263" y="136"/>
                  <a:pt x="263" y="136"/>
                  <a:pt x="263" y="136"/>
                </a:cubicBezTo>
                <a:close/>
                <a:moveTo>
                  <a:pt x="171" y="70"/>
                </a:moveTo>
                <a:cubicBezTo>
                  <a:pt x="158" y="48"/>
                  <a:pt x="158" y="48"/>
                  <a:pt x="158" y="48"/>
                </a:cubicBezTo>
                <a:cubicBezTo>
                  <a:pt x="148" y="54"/>
                  <a:pt x="148" y="54"/>
                  <a:pt x="148" y="54"/>
                </a:cubicBezTo>
                <a:cubicBezTo>
                  <a:pt x="161" y="76"/>
                  <a:pt x="161" y="76"/>
                  <a:pt x="161" y="76"/>
                </a:cubicBezTo>
                <a:cubicBezTo>
                  <a:pt x="171" y="70"/>
                  <a:pt x="171" y="70"/>
                  <a:pt x="171" y="70"/>
                </a:cubicBezTo>
                <a:close/>
                <a:moveTo>
                  <a:pt x="204" y="64"/>
                </a:moveTo>
                <a:cubicBezTo>
                  <a:pt x="204" y="39"/>
                  <a:pt x="204" y="39"/>
                  <a:pt x="204" y="39"/>
                </a:cubicBezTo>
                <a:cubicBezTo>
                  <a:pt x="193" y="39"/>
                  <a:pt x="193" y="39"/>
                  <a:pt x="193" y="39"/>
                </a:cubicBezTo>
                <a:cubicBezTo>
                  <a:pt x="193" y="64"/>
                  <a:pt x="193" y="64"/>
                  <a:pt x="193" y="64"/>
                </a:cubicBezTo>
                <a:cubicBezTo>
                  <a:pt x="204" y="64"/>
                  <a:pt x="204" y="64"/>
                  <a:pt x="204" y="64"/>
                </a:cubicBezTo>
                <a:close/>
                <a:moveTo>
                  <a:pt x="258" y="103"/>
                </a:moveTo>
                <a:cubicBezTo>
                  <a:pt x="279" y="90"/>
                  <a:pt x="279" y="90"/>
                  <a:pt x="279" y="90"/>
                </a:cubicBezTo>
                <a:cubicBezTo>
                  <a:pt x="274" y="80"/>
                  <a:pt x="274" y="80"/>
                  <a:pt x="274" y="80"/>
                </a:cubicBezTo>
                <a:cubicBezTo>
                  <a:pt x="252" y="93"/>
                  <a:pt x="252" y="93"/>
                  <a:pt x="252" y="93"/>
                </a:cubicBezTo>
                <a:cubicBezTo>
                  <a:pt x="258" y="103"/>
                  <a:pt x="258" y="103"/>
                  <a:pt x="258" y="103"/>
                </a:cubicBezTo>
                <a:close/>
                <a:moveTo>
                  <a:pt x="236" y="76"/>
                </a:moveTo>
                <a:cubicBezTo>
                  <a:pt x="249" y="55"/>
                  <a:pt x="249" y="55"/>
                  <a:pt x="249" y="55"/>
                </a:cubicBezTo>
                <a:cubicBezTo>
                  <a:pt x="239" y="49"/>
                  <a:pt x="239" y="49"/>
                  <a:pt x="239" y="49"/>
                </a:cubicBezTo>
                <a:cubicBezTo>
                  <a:pt x="226" y="71"/>
                  <a:pt x="226" y="71"/>
                  <a:pt x="226" y="71"/>
                </a:cubicBezTo>
                <a:cubicBezTo>
                  <a:pt x="236" y="76"/>
                  <a:pt x="236" y="76"/>
                  <a:pt x="236" y="76"/>
                </a:cubicBezTo>
                <a:close/>
                <a:moveTo>
                  <a:pt x="182" y="209"/>
                </a:moveTo>
                <a:cubicBezTo>
                  <a:pt x="142" y="178"/>
                  <a:pt x="142" y="178"/>
                  <a:pt x="142" y="178"/>
                </a:cubicBezTo>
                <a:cubicBezTo>
                  <a:pt x="139" y="176"/>
                  <a:pt x="135" y="177"/>
                  <a:pt x="133" y="180"/>
                </a:cubicBezTo>
                <a:cubicBezTo>
                  <a:pt x="133" y="180"/>
                  <a:pt x="133" y="180"/>
                  <a:pt x="133" y="180"/>
                </a:cubicBezTo>
                <a:cubicBezTo>
                  <a:pt x="131" y="183"/>
                  <a:pt x="132" y="188"/>
                  <a:pt x="135" y="190"/>
                </a:cubicBezTo>
                <a:cubicBezTo>
                  <a:pt x="175" y="221"/>
                  <a:pt x="175" y="221"/>
                  <a:pt x="175" y="221"/>
                </a:cubicBezTo>
                <a:cubicBezTo>
                  <a:pt x="178" y="223"/>
                  <a:pt x="182" y="222"/>
                  <a:pt x="184" y="219"/>
                </a:cubicBezTo>
                <a:cubicBezTo>
                  <a:pt x="184" y="219"/>
                  <a:pt x="184" y="219"/>
                  <a:pt x="184" y="219"/>
                </a:cubicBezTo>
                <a:cubicBezTo>
                  <a:pt x="186" y="216"/>
                  <a:pt x="185" y="211"/>
                  <a:pt x="182" y="209"/>
                </a:cubicBezTo>
                <a:close/>
                <a:moveTo>
                  <a:pt x="222" y="90"/>
                </a:moveTo>
                <a:cubicBezTo>
                  <a:pt x="198" y="76"/>
                  <a:pt x="169" y="83"/>
                  <a:pt x="157" y="104"/>
                </a:cubicBezTo>
                <a:cubicBezTo>
                  <a:pt x="144" y="126"/>
                  <a:pt x="160" y="151"/>
                  <a:pt x="149" y="174"/>
                </a:cubicBezTo>
                <a:cubicBezTo>
                  <a:pt x="186" y="195"/>
                  <a:pt x="186" y="195"/>
                  <a:pt x="186" y="195"/>
                </a:cubicBezTo>
                <a:cubicBezTo>
                  <a:pt x="200" y="174"/>
                  <a:pt x="229" y="176"/>
                  <a:pt x="242" y="154"/>
                </a:cubicBezTo>
                <a:cubicBezTo>
                  <a:pt x="255" y="132"/>
                  <a:pt x="245" y="104"/>
                  <a:pt x="222" y="90"/>
                </a:cubicBezTo>
                <a:close/>
                <a:moveTo>
                  <a:pt x="129" y="216"/>
                </a:moveTo>
                <a:cubicBezTo>
                  <a:pt x="125" y="224"/>
                  <a:pt x="128" y="233"/>
                  <a:pt x="136" y="238"/>
                </a:cubicBezTo>
                <a:cubicBezTo>
                  <a:pt x="142" y="241"/>
                  <a:pt x="150" y="240"/>
                  <a:pt x="155" y="236"/>
                </a:cubicBezTo>
                <a:lnTo>
                  <a:pt x="129" y="216"/>
                </a:lnTo>
                <a:close/>
              </a:path>
            </a:pathLst>
          </a:custGeom>
          <a:solidFill>
            <a:srgbClr val="568D11"/>
          </a:solidFill>
          <a:ln w="9525">
            <a:noFill/>
            <a:round/>
          </a:ln>
          <a:effectLst>
            <a:reflection algn="bl" blurRad="6350" dir="5400000" endA="300" endPos="35000" rotWithShape="0" stA="52000" sy="-100000"/>
          </a:effec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 sz="1800"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18" name="Freeform 25"/>
          <p:cNvSpPr>
            <a:spLocks noEditPoints="1"/>
          </p:cNvSpPr>
          <p:nvPr/>
        </p:nvSpPr>
        <p:spPr bwMode="auto">
          <a:xfrm flipH="1">
            <a:off x="1959414" y="1141633"/>
            <a:ext cx="551210" cy="520173"/>
          </a:xfrm>
          <a:custGeom>
            <a:gdLst>
              <a:gd fmla="*/ 90 w 376" name="T0"/>
              <a:gd fmla="*/ 52 h 355" name="T1"/>
              <a:gd fmla="*/ 37 w 376" name="T2"/>
              <a:gd fmla="*/ 264 h 355" name="T3"/>
              <a:gd fmla="*/ 118 w 376" name="T4"/>
              <a:gd fmla="*/ 310 h 355" name="T5"/>
              <a:gd fmla="*/ 134 w 376" name="T6"/>
              <a:gd fmla="*/ 310 h 355" name="T7"/>
              <a:gd fmla="*/ 215 w 376" name="T8"/>
              <a:gd fmla="*/ 264 h 355" name="T9"/>
              <a:gd fmla="*/ 241 w 376" name="T10"/>
              <a:gd fmla="*/ 310 h 355" name="T11"/>
              <a:gd fmla="*/ 255 w 376" name="T12"/>
              <a:gd fmla="*/ 287 h 355" name="T13"/>
              <a:gd fmla="*/ 358 w 376" name="T14"/>
              <a:gd fmla="*/ 287 h 355" name="T15"/>
              <a:gd fmla="*/ 371 w 376" name="T16"/>
              <a:gd fmla="*/ 310 h 355" name="T17"/>
              <a:gd fmla="*/ 371 w 376" name="T18"/>
              <a:gd fmla="*/ 323 h 355" name="T19"/>
              <a:gd fmla="*/ 358 w 376" name="T20"/>
              <a:gd fmla="*/ 355 h 355" name="T21"/>
              <a:gd fmla="*/ 250 w 376" name="T22"/>
              <a:gd fmla="*/ 323 h 355" name="T23"/>
              <a:gd fmla="*/ 237 w 376" name="T24"/>
              <a:gd fmla="*/ 355 h 355" name="T25"/>
              <a:gd fmla="*/ 131 w 376" name="T26"/>
              <a:gd fmla="*/ 323 h 355" name="T27"/>
              <a:gd fmla="*/ 118 w 376" name="T28"/>
              <a:gd fmla="*/ 355 h 355" name="T29"/>
              <a:gd fmla="*/ 0 w 376" name="T30"/>
              <a:gd fmla="*/ 323 h 355" name="T31"/>
              <a:gd fmla="*/ 14 w 376" name="T32"/>
              <a:gd fmla="*/ 287 h 355" name="T33"/>
              <a:gd fmla="*/ 336 w 376" name="T34"/>
              <a:gd fmla="*/ 248 h 355" name="T35"/>
              <a:gd fmla="*/ 279 w 376" name="T36"/>
              <a:gd fmla="*/ 248 h 355" name="T37"/>
              <a:gd fmla="*/ 215 w 376" name="T38"/>
              <a:gd fmla="*/ 248 h 355" name="T39"/>
              <a:gd fmla="*/ 158 w 376" name="T40"/>
              <a:gd fmla="*/ 248 h 355" name="T41"/>
              <a:gd fmla="*/ 95 w 376" name="T42"/>
              <a:gd fmla="*/ 248 h 355" name="T43"/>
              <a:gd fmla="*/ 38 w 376" name="T44"/>
              <a:gd fmla="*/ 248 h 355" name="T45"/>
              <a:gd fmla="*/ 307 w 376" name="T46"/>
              <a:gd fmla="*/ 147 h 355" name="T47"/>
              <a:gd fmla="*/ 289 w 376" name="T48"/>
              <a:gd fmla="*/ 201 h 355" name="T49"/>
              <a:gd fmla="*/ 201 w 376" name="T50"/>
              <a:gd fmla="*/ 201 h 355" name="T51"/>
              <a:gd fmla="*/ 181 w 376" name="T52"/>
              <a:gd fmla="*/ 147 h 355" name="T53"/>
              <a:gd fmla="*/ 180 w 376" name="T54"/>
              <a:gd fmla="*/ 16 h 355" name="T55"/>
              <a:gd fmla="*/ 161 w 376" name="T56"/>
              <a:gd fmla="*/ 35 h 355" name="T57"/>
              <a:gd fmla="*/ 155 w 376" name="T58"/>
              <a:gd fmla="*/ 67 h 355" name="T59"/>
              <a:gd fmla="*/ 66 w 376" name="T60"/>
              <a:gd fmla="*/ 55 h 355" name="T61"/>
              <a:gd fmla="*/ 66 w 376" name="T62"/>
              <a:gd fmla="*/ 122 h 355" name="T63"/>
              <a:gd fmla="*/ 69 w 376" name="T64"/>
              <a:gd fmla="*/ 122 h 355" name="T65"/>
              <a:gd fmla="*/ 87 w 376" name="T66"/>
              <a:gd fmla="*/ 199 h 355" name="T67"/>
              <a:gd fmla="*/ 91 w 376" name="T68"/>
              <a:gd fmla="*/ 199 h 355" name="T69"/>
              <a:gd fmla="*/ 109 w 376" name="T70"/>
              <a:gd fmla="*/ 132 h 355" name="T71"/>
              <a:gd fmla="*/ 109 w 376" name="T72"/>
              <a:gd fmla="*/ 75 h 355" name="T73"/>
              <a:gd fmla="*/ 155 w 376" name="T74"/>
              <a:gd fmla="*/ 80 h 355" name="T75"/>
              <a:gd fmla="*/ 166 w 376" name="T76"/>
              <a:gd fmla="*/ 120 h 355" name="T77"/>
              <a:gd fmla="*/ 180 w 376" name="T78"/>
              <a:gd fmla="*/ 126 h 355" name="T79"/>
              <a:gd fmla="*/ 317 w 376" name="T80"/>
              <a:gd fmla="*/ 120 h 355" name="T81"/>
              <a:gd fmla="*/ 317 w 376" name="T82"/>
              <a:gd fmla="*/ 21 h 355" name="T83"/>
              <a:gd fmla="*/ 304 w 376" name="T84"/>
              <a:gd fmla="*/ 31 h 355" name="T85"/>
              <a:gd fmla="*/ 308 w 376" name="T86"/>
              <a:gd fmla="*/ 107 h 355" name="T87"/>
              <a:gd fmla="*/ 304 w 376" name="T88"/>
              <a:gd fmla="*/ 111 h 355" name="T89"/>
              <a:gd fmla="*/ 177 w 376" name="T90"/>
              <a:gd fmla="*/ 109 h 355" name="T91"/>
              <a:gd fmla="*/ 238 w 376" name="T92"/>
              <a:gd fmla="*/ 63 h 355" name="T93"/>
              <a:gd fmla="*/ 176 w 376" name="T94"/>
              <a:gd fmla="*/ 35 h 355" name="T95"/>
              <a:gd fmla="*/ 180 w 376" name="T96"/>
              <a:gd fmla="*/ 31 h 355" name="T9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b="b" l="0" r="r" t="0"/>
            <a:pathLst>
              <a:path h="355" w="376">
                <a:moveTo>
                  <a:pt x="90" y="0"/>
                </a:moveTo>
                <a:cubicBezTo>
                  <a:pt x="104" y="0"/>
                  <a:pt x="115" y="12"/>
                  <a:pt x="115" y="26"/>
                </a:cubicBezTo>
                <a:cubicBezTo>
                  <a:pt x="115" y="40"/>
                  <a:pt x="104" y="52"/>
                  <a:pt x="90" y="52"/>
                </a:cubicBezTo>
                <a:cubicBezTo>
                  <a:pt x="75" y="52"/>
                  <a:pt x="64" y="40"/>
                  <a:pt x="64" y="26"/>
                </a:cubicBezTo>
                <a:cubicBezTo>
                  <a:pt x="64" y="12"/>
                  <a:pt x="75" y="0"/>
                  <a:pt x="90" y="0"/>
                </a:cubicBezTo>
                <a:close/>
                <a:moveTo>
                  <a:pt x="37" y="264"/>
                </a:moveTo>
                <a:cubicBezTo>
                  <a:pt x="95" y="264"/>
                  <a:pt x="95" y="264"/>
                  <a:pt x="95" y="264"/>
                </a:cubicBezTo>
                <a:cubicBezTo>
                  <a:pt x="108" y="264"/>
                  <a:pt x="118" y="274"/>
                  <a:pt x="118" y="287"/>
                </a:cubicBezTo>
                <a:cubicBezTo>
                  <a:pt x="118" y="310"/>
                  <a:pt x="118" y="310"/>
                  <a:pt x="118" y="310"/>
                </a:cubicBezTo>
                <a:cubicBezTo>
                  <a:pt x="120" y="310"/>
                  <a:pt x="120" y="310"/>
                  <a:pt x="120" y="310"/>
                </a:cubicBezTo>
                <a:cubicBezTo>
                  <a:pt x="131" y="310"/>
                  <a:pt x="131" y="310"/>
                  <a:pt x="131" y="310"/>
                </a:cubicBezTo>
                <a:cubicBezTo>
                  <a:pt x="134" y="310"/>
                  <a:pt x="134" y="310"/>
                  <a:pt x="134" y="310"/>
                </a:cubicBezTo>
                <a:cubicBezTo>
                  <a:pt x="134" y="287"/>
                  <a:pt x="134" y="287"/>
                  <a:pt x="134" y="287"/>
                </a:cubicBezTo>
                <a:cubicBezTo>
                  <a:pt x="134" y="274"/>
                  <a:pt x="144" y="264"/>
                  <a:pt x="156" y="264"/>
                </a:cubicBezTo>
                <a:cubicBezTo>
                  <a:pt x="215" y="264"/>
                  <a:pt x="215" y="264"/>
                  <a:pt x="215" y="264"/>
                </a:cubicBezTo>
                <a:cubicBezTo>
                  <a:pt x="227" y="264"/>
                  <a:pt x="237" y="274"/>
                  <a:pt x="237" y="287"/>
                </a:cubicBezTo>
                <a:cubicBezTo>
                  <a:pt x="237" y="310"/>
                  <a:pt x="237" y="310"/>
                  <a:pt x="237" y="310"/>
                </a:cubicBezTo>
                <a:cubicBezTo>
                  <a:pt x="241" y="310"/>
                  <a:pt x="241" y="310"/>
                  <a:pt x="241" y="310"/>
                </a:cubicBezTo>
                <a:cubicBezTo>
                  <a:pt x="250" y="310"/>
                  <a:pt x="250" y="310"/>
                  <a:pt x="250" y="310"/>
                </a:cubicBezTo>
                <a:cubicBezTo>
                  <a:pt x="255" y="310"/>
                  <a:pt x="255" y="310"/>
                  <a:pt x="255" y="310"/>
                </a:cubicBezTo>
                <a:cubicBezTo>
                  <a:pt x="255" y="287"/>
                  <a:pt x="255" y="287"/>
                  <a:pt x="255" y="287"/>
                </a:cubicBezTo>
                <a:cubicBezTo>
                  <a:pt x="255" y="274"/>
                  <a:pt x="265" y="264"/>
                  <a:pt x="278" y="264"/>
                </a:cubicBezTo>
                <a:cubicBezTo>
                  <a:pt x="336" y="264"/>
                  <a:pt x="336" y="264"/>
                  <a:pt x="336" y="264"/>
                </a:cubicBezTo>
                <a:cubicBezTo>
                  <a:pt x="348" y="264"/>
                  <a:pt x="358" y="274"/>
                  <a:pt x="358" y="287"/>
                </a:cubicBezTo>
                <a:cubicBezTo>
                  <a:pt x="358" y="310"/>
                  <a:pt x="358" y="310"/>
                  <a:pt x="358" y="310"/>
                </a:cubicBezTo>
                <a:cubicBezTo>
                  <a:pt x="362" y="310"/>
                  <a:pt x="362" y="310"/>
                  <a:pt x="362" y="310"/>
                </a:cubicBezTo>
                <a:cubicBezTo>
                  <a:pt x="371" y="310"/>
                  <a:pt x="371" y="310"/>
                  <a:pt x="371" y="310"/>
                </a:cubicBezTo>
                <a:cubicBezTo>
                  <a:pt x="376" y="310"/>
                  <a:pt x="376" y="310"/>
                  <a:pt x="376" y="310"/>
                </a:cubicBezTo>
                <a:cubicBezTo>
                  <a:pt x="376" y="323"/>
                  <a:pt x="376" y="323"/>
                  <a:pt x="376" y="323"/>
                </a:cubicBezTo>
                <a:cubicBezTo>
                  <a:pt x="371" y="323"/>
                  <a:pt x="371" y="323"/>
                  <a:pt x="371" y="323"/>
                </a:cubicBezTo>
                <a:cubicBezTo>
                  <a:pt x="362" y="323"/>
                  <a:pt x="362" y="323"/>
                  <a:pt x="362" y="323"/>
                </a:cubicBezTo>
                <a:cubicBezTo>
                  <a:pt x="358" y="323"/>
                  <a:pt x="358" y="323"/>
                  <a:pt x="358" y="323"/>
                </a:cubicBezTo>
                <a:cubicBezTo>
                  <a:pt x="358" y="355"/>
                  <a:pt x="358" y="355"/>
                  <a:pt x="358" y="355"/>
                </a:cubicBezTo>
                <a:cubicBezTo>
                  <a:pt x="255" y="355"/>
                  <a:pt x="255" y="355"/>
                  <a:pt x="255" y="355"/>
                </a:cubicBezTo>
                <a:cubicBezTo>
                  <a:pt x="255" y="323"/>
                  <a:pt x="255" y="323"/>
                  <a:pt x="255" y="323"/>
                </a:cubicBezTo>
                <a:cubicBezTo>
                  <a:pt x="250" y="323"/>
                  <a:pt x="250" y="323"/>
                  <a:pt x="250" y="323"/>
                </a:cubicBezTo>
                <a:cubicBezTo>
                  <a:pt x="241" y="323"/>
                  <a:pt x="241" y="323"/>
                  <a:pt x="241" y="323"/>
                </a:cubicBezTo>
                <a:cubicBezTo>
                  <a:pt x="237" y="323"/>
                  <a:pt x="237" y="323"/>
                  <a:pt x="237" y="323"/>
                </a:cubicBezTo>
                <a:cubicBezTo>
                  <a:pt x="237" y="355"/>
                  <a:pt x="237" y="355"/>
                  <a:pt x="237" y="355"/>
                </a:cubicBezTo>
                <a:cubicBezTo>
                  <a:pt x="134" y="355"/>
                  <a:pt x="134" y="355"/>
                  <a:pt x="134" y="355"/>
                </a:cubicBezTo>
                <a:cubicBezTo>
                  <a:pt x="134" y="323"/>
                  <a:pt x="134" y="323"/>
                  <a:pt x="134" y="323"/>
                </a:cubicBezTo>
                <a:cubicBezTo>
                  <a:pt x="131" y="323"/>
                  <a:pt x="131" y="323"/>
                  <a:pt x="131" y="323"/>
                </a:cubicBezTo>
                <a:cubicBezTo>
                  <a:pt x="120" y="323"/>
                  <a:pt x="120" y="323"/>
                  <a:pt x="120" y="323"/>
                </a:cubicBezTo>
                <a:cubicBezTo>
                  <a:pt x="118" y="323"/>
                  <a:pt x="118" y="323"/>
                  <a:pt x="118" y="323"/>
                </a:cubicBezTo>
                <a:cubicBezTo>
                  <a:pt x="118" y="355"/>
                  <a:pt x="118" y="355"/>
                  <a:pt x="118" y="355"/>
                </a:cubicBezTo>
                <a:cubicBezTo>
                  <a:pt x="14" y="355"/>
                  <a:pt x="14" y="355"/>
                  <a:pt x="14" y="355"/>
                </a:cubicBezTo>
                <a:cubicBezTo>
                  <a:pt x="14" y="323"/>
                  <a:pt x="14" y="323"/>
                  <a:pt x="14" y="323"/>
                </a:cubicBezTo>
                <a:cubicBezTo>
                  <a:pt x="0" y="323"/>
                  <a:pt x="0" y="323"/>
                  <a:pt x="0" y="323"/>
                </a:cubicBezTo>
                <a:cubicBezTo>
                  <a:pt x="0" y="310"/>
                  <a:pt x="0" y="310"/>
                  <a:pt x="0" y="310"/>
                </a:cubicBezTo>
                <a:cubicBezTo>
                  <a:pt x="14" y="310"/>
                  <a:pt x="14" y="310"/>
                  <a:pt x="14" y="310"/>
                </a:cubicBezTo>
                <a:cubicBezTo>
                  <a:pt x="14" y="287"/>
                  <a:pt x="14" y="287"/>
                  <a:pt x="14" y="287"/>
                </a:cubicBezTo>
                <a:cubicBezTo>
                  <a:pt x="14" y="274"/>
                  <a:pt x="24" y="264"/>
                  <a:pt x="37" y="264"/>
                </a:cubicBezTo>
                <a:close/>
                <a:moveTo>
                  <a:pt x="307" y="220"/>
                </a:moveTo>
                <a:cubicBezTo>
                  <a:pt x="323" y="220"/>
                  <a:pt x="336" y="232"/>
                  <a:pt x="336" y="248"/>
                </a:cubicBezTo>
                <a:cubicBezTo>
                  <a:pt x="336" y="251"/>
                  <a:pt x="335" y="255"/>
                  <a:pt x="334" y="258"/>
                </a:cubicBezTo>
                <a:cubicBezTo>
                  <a:pt x="281" y="258"/>
                  <a:pt x="281" y="258"/>
                  <a:pt x="281" y="258"/>
                </a:cubicBezTo>
                <a:cubicBezTo>
                  <a:pt x="280" y="255"/>
                  <a:pt x="279" y="251"/>
                  <a:pt x="279" y="248"/>
                </a:cubicBezTo>
                <a:cubicBezTo>
                  <a:pt x="279" y="232"/>
                  <a:pt x="292" y="220"/>
                  <a:pt x="307" y="220"/>
                </a:cubicBezTo>
                <a:close/>
                <a:moveTo>
                  <a:pt x="186" y="220"/>
                </a:moveTo>
                <a:cubicBezTo>
                  <a:pt x="202" y="220"/>
                  <a:pt x="215" y="232"/>
                  <a:pt x="215" y="248"/>
                </a:cubicBezTo>
                <a:cubicBezTo>
                  <a:pt x="215" y="251"/>
                  <a:pt x="214" y="255"/>
                  <a:pt x="213" y="258"/>
                </a:cubicBezTo>
                <a:cubicBezTo>
                  <a:pt x="160" y="258"/>
                  <a:pt x="160" y="258"/>
                  <a:pt x="160" y="258"/>
                </a:cubicBezTo>
                <a:cubicBezTo>
                  <a:pt x="159" y="255"/>
                  <a:pt x="158" y="251"/>
                  <a:pt x="158" y="248"/>
                </a:cubicBezTo>
                <a:cubicBezTo>
                  <a:pt x="158" y="232"/>
                  <a:pt x="171" y="220"/>
                  <a:pt x="186" y="220"/>
                </a:cubicBezTo>
                <a:close/>
                <a:moveTo>
                  <a:pt x="67" y="220"/>
                </a:moveTo>
                <a:cubicBezTo>
                  <a:pt x="82" y="220"/>
                  <a:pt x="95" y="232"/>
                  <a:pt x="95" y="248"/>
                </a:cubicBezTo>
                <a:cubicBezTo>
                  <a:pt x="95" y="251"/>
                  <a:pt x="94" y="255"/>
                  <a:pt x="93" y="258"/>
                </a:cubicBezTo>
                <a:cubicBezTo>
                  <a:pt x="40" y="258"/>
                  <a:pt x="40" y="258"/>
                  <a:pt x="40" y="258"/>
                </a:cubicBezTo>
                <a:cubicBezTo>
                  <a:pt x="39" y="255"/>
                  <a:pt x="38" y="251"/>
                  <a:pt x="38" y="248"/>
                </a:cubicBezTo>
                <a:cubicBezTo>
                  <a:pt x="38" y="232"/>
                  <a:pt x="51" y="220"/>
                  <a:pt x="67" y="220"/>
                </a:cubicBezTo>
                <a:close/>
                <a:moveTo>
                  <a:pt x="307" y="130"/>
                </a:moveTo>
                <a:cubicBezTo>
                  <a:pt x="307" y="147"/>
                  <a:pt x="307" y="147"/>
                  <a:pt x="307" y="147"/>
                </a:cubicBezTo>
                <a:cubicBezTo>
                  <a:pt x="293" y="147"/>
                  <a:pt x="293" y="147"/>
                  <a:pt x="293" y="147"/>
                </a:cubicBezTo>
                <a:cubicBezTo>
                  <a:pt x="308" y="201"/>
                  <a:pt x="308" y="201"/>
                  <a:pt x="308" y="201"/>
                </a:cubicBezTo>
                <a:cubicBezTo>
                  <a:pt x="289" y="201"/>
                  <a:pt x="289" y="201"/>
                  <a:pt x="289" y="201"/>
                </a:cubicBezTo>
                <a:cubicBezTo>
                  <a:pt x="273" y="147"/>
                  <a:pt x="273" y="147"/>
                  <a:pt x="273" y="147"/>
                </a:cubicBezTo>
                <a:cubicBezTo>
                  <a:pt x="216" y="147"/>
                  <a:pt x="216" y="147"/>
                  <a:pt x="216" y="147"/>
                </a:cubicBezTo>
                <a:cubicBezTo>
                  <a:pt x="201" y="201"/>
                  <a:pt x="201" y="201"/>
                  <a:pt x="201" y="201"/>
                </a:cubicBezTo>
                <a:cubicBezTo>
                  <a:pt x="181" y="201"/>
                  <a:pt x="181" y="201"/>
                  <a:pt x="181" y="201"/>
                </a:cubicBezTo>
                <a:cubicBezTo>
                  <a:pt x="197" y="147"/>
                  <a:pt x="197" y="147"/>
                  <a:pt x="197" y="147"/>
                </a:cubicBezTo>
                <a:cubicBezTo>
                  <a:pt x="181" y="147"/>
                  <a:pt x="181" y="147"/>
                  <a:pt x="181" y="147"/>
                </a:cubicBezTo>
                <a:cubicBezTo>
                  <a:pt x="181" y="130"/>
                  <a:pt x="181" y="130"/>
                  <a:pt x="181" y="130"/>
                </a:cubicBezTo>
                <a:cubicBezTo>
                  <a:pt x="307" y="130"/>
                  <a:pt x="307" y="130"/>
                  <a:pt x="307" y="130"/>
                </a:cubicBezTo>
                <a:close/>
                <a:moveTo>
                  <a:pt x="180" y="16"/>
                </a:moveTo>
                <a:cubicBezTo>
                  <a:pt x="175" y="16"/>
                  <a:pt x="170" y="18"/>
                  <a:pt x="166" y="21"/>
                </a:cubicBezTo>
                <a:cubicBezTo>
                  <a:pt x="166" y="21"/>
                  <a:pt x="166" y="21"/>
                  <a:pt x="166" y="21"/>
                </a:cubicBezTo>
                <a:cubicBezTo>
                  <a:pt x="163" y="25"/>
                  <a:pt x="161" y="30"/>
                  <a:pt x="161" y="35"/>
                </a:cubicBezTo>
                <a:cubicBezTo>
                  <a:pt x="161" y="72"/>
                  <a:pt x="161" y="72"/>
                  <a:pt x="161" y="72"/>
                </a:cubicBezTo>
                <a:cubicBezTo>
                  <a:pt x="155" y="73"/>
                  <a:pt x="155" y="73"/>
                  <a:pt x="155" y="73"/>
                </a:cubicBezTo>
                <a:cubicBezTo>
                  <a:pt x="155" y="67"/>
                  <a:pt x="155" y="67"/>
                  <a:pt x="155" y="67"/>
                </a:cubicBezTo>
                <a:cubicBezTo>
                  <a:pt x="128" y="67"/>
                  <a:pt x="128" y="67"/>
                  <a:pt x="128" y="67"/>
                </a:cubicBezTo>
                <a:cubicBezTo>
                  <a:pt x="109" y="55"/>
                  <a:pt x="109" y="55"/>
                  <a:pt x="109" y="55"/>
                </a:cubicBezTo>
                <a:cubicBezTo>
                  <a:pt x="63" y="55"/>
                  <a:pt x="117" y="55"/>
                  <a:pt x="66" y="55"/>
                </a:cubicBezTo>
                <a:cubicBezTo>
                  <a:pt x="57" y="55"/>
                  <a:pt x="50" y="63"/>
                  <a:pt x="50" y="71"/>
                </a:cubicBezTo>
                <a:cubicBezTo>
                  <a:pt x="50" y="122"/>
                  <a:pt x="50" y="122"/>
                  <a:pt x="50" y="122"/>
                </a:cubicBezTo>
                <a:cubicBezTo>
                  <a:pt x="66" y="122"/>
                  <a:pt x="66" y="122"/>
                  <a:pt x="66" y="122"/>
                </a:cubicBezTo>
                <a:cubicBezTo>
                  <a:pt x="66" y="85"/>
                  <a:pt x="66" y="85"/>
                  <a:pt x="66" y="85"/>
                </a:cubicBezTo>
                <a:cubicBezTo>
                  <a:pt x="69" y="85"/>
                  <a:pt x="69" y="85"/>
                  <a:pt x="69" y="85"/>
                </a:cubicBezTo>
                <a:cubicBezTo>
                  <a:pt x="69" y="122"/>
                  <a:pt x="69" y="122"/>
                  <a:pt x="69" y="122"/>
                </a:cubicBezTo>
                <a:cubicBezTo>
                  <a:pt x="69" y="132"/>
                  <a:pt x="69" y="132"/>
                  <a:pt x="69" y="132"/>
                </a:cubicBezTo>
                <a:cubicBezTo>
                  <a:pt x="69" y="199"/>
                  <a:pt x="69" y="199"/>
                  <a:pt x="69" y="199"/>
                </a:cubicBezTo>
                <a:cubicBezTo>
                  <a:pt x="87" y="199"/>
                  <a:pt x="87" y="199"/>
                  <a:pt x="87" y="199"/>
                </a:cubicBezTo>
                <a:cubicBezTo>
                  <a:pt x="87" y="143"/>
                  <a:pt x="87" y="143"/>
                  <a:pt x="87" y="143"/>
                </a:cubicBezTo>
                <a:cubicBezTo>
                  <a:pt x="91" y="143"/>
                  <a:pt x="91" y="143"/>
                  <a:pt x="91" y="143"/>
                </a:cubicBezTo>
                <a:cubicBezTo>
                  <a:pt x="91" y="199"/>
                  <a:pt x="91" y="199"/>
                  <a:pt x="91" y="199"/>
                </a:cubicBezTo>
                <a:cubicBezTo>
                  <a:pt x="109" y="199"/>
                  <a:pt x="109" y="199"/>
                  <a:pt x="109" y="199"/>
                </a:cubicBezTo>
                <a:cubicBezTo>
                  <a:pt x="109" y="189"/>
                  <a:pt x="109" y="189"/>
                  <a:pt x="109" y="189"/>
                </a:cubicBezTo>
                <a:cubicBezTo>
                  <a:pt x="109" y="132"/>
                  <a:pt x="109" y="132"/>
                  <a:pt x="109" y="132"/>
                </a:cubicBezTo>
                <a:cubicBezTo>
                  <a:pt x="109" y="122"/>
                  <a:pt x="109" y="122"/>
                  <a:pt x="109" y="122"/>
                </a:cubicBezTo>
                <a:cubicBezTo>
                  <a:pt x="109" y="85"/>
                  <a:pt x="109" y="85"/>
                  <a:pt x="109" y="85"/>
                </a:cubicBezTo>
                <a:cubicBezTo>
                  <a:pt x="109" y="75"/>
                  <a:pt x="109" y="75"/>
                  <a:pt x="109" y="75"/>
                </a:cubicBezTo>
                <a:cubicBezTo>
                  <a:pt x="128" y="85"/>
                  <a:pt x="128" y="85"/>
                  <a:pt x="128" y="85"/>
                </a:cubicBezTo>
                <a:cubicBezTo>
                  <a:pt x="155" y="85"/>
                  <a:pt x="155" y="85"/>
                  <a:pt x="155" y="85"/>
                </a:cubicBezTo>
                <a:cubicBezTo>
                  <a:pt x="155" y="80"/>
                  <a:pt x="155" y="80"/>
                  <a:pt x="155" y="80"/>
                </a:cubicBezTo>
                <a:cubicBezTo>
                  <a:pt x="161" y="79"/>
                  <a:pt x="161" y="79"/>
                  <a:pt x="161" y="79"/>
                </a:cubicBezTo>
                <a:cubicBezTo>
                  <a:pt x="161" y="107"/>
                  <a:pt x="161" y="107"/>
                  <a:pt x="161" y="107"/>
                </a:cubicBezTo>
                <a:cubicBezTo>
                  <a:pt x="161" y="112"/>
                  <a:pt x="163" y="117"/>
                  <a:pt x="166" y="120"/>
                </a:cubicBezTo>
                <a:cubicBezTo>
                  <a:pt x="166" y="120"/>
                  <a:pt x="166" y="120"/>
                  <a:pt x="166" y="120"/>
                </a:cubicBezTo>
                <a:cubicBezTo>
                  <a:pt x="166" y="120"/>
                  <a:pt x="166" y="120"/>
                  <a:pt x="166" y="120"/>
                </a:cubicBezTo>
                <a:cubicBezTo>
                  <a:pt x="170" y="124"/>
                  <a:pt x="175" y="126"/>
                  <a:pt x="180" y="126"/>
                </a:cubicBezTo>
                <a:cubicBezTo>
                  <a:pt x="304" y="126"/>
                  <a:pt x="304" y="126"/>
                  <a:pt x="304" y="126"/>
                </a:cubicBezTo>
                <a:cubicBezTo>
                  <a:pt x="309" y="126"/>
                  <a:pt x="314" y="124"/>
                  <a:pt x="317" y="120"/>
                </a:cubicBezTo>
                <a:cubicBezTo>
                  <a:pt x="317" y="120"/>
                  <a:pt x="317" y="120"/>
                  <a:pt x="317" y="120"/>
                </a:cubicBezTo>
                <a:cubicBezTo>
                  <a:pt x="321" y="117"/>
                  <a:pt x="323" y="112"/>
                  <a:pt x="323" y="107"/>
                </a:cubicBezTo>
                <a:cubicBezTo>
                  <a:pt x="323" y="35"/>
                  <a:pt x="323" y="35"/>
                  <a:pt x="323" y="35"/>
                </a:cubicBezTo>
                <a:cubicBezTo>
                  <a:pt x="323" y="30"/>
                  <a:pt x="321" y="25"/>
                  <a:pt x="317" y="21"/>
                </a:cubicBezTo>
                <a:cubicBezTo>
                  <a:pt x="314" y="18"/>
                  <a:pt x="309" y="16"/>
                  <a:pt x="304" y="16"/>
                </a:cubicBezTo>
                <a:cubicBezTo>
                  <a:pt x="180" y="16"/>
                  <a:pt x="180" y="16"/>
                  <a:pt x="180" y="16"/>
                </a:cubicBezTo>
                <a:close/>
                <a:moveTo>
                  <a:pt x="304" y="31"/>
                </a:moveTo>
                <a:cubicBezTo>
                  <a:pt x="305" y="31"/>
                  <a:pt x="306" y="31"/>
                  <a:pt x="307" y="32"/>
                </a:cubicBezTo>
                <a:cubicBezTo>
                  <a:pt x="307" y="33"/>
                  <a:pt x="308" y="34"/>
                  <a:pt x="308" y="35"/>
                </a:cubicBezTo>
                <a:cubicBezTo>
                  <a:pt x="308" y="107"/>
                  <a:pt x="308" y="107"/>
                  <a:pt x="308" y="107"/>
                </a:cubicBezTo>
                <a:cubicBezTo>
                  <a:pt x="308" y="108"/>
                  <a:pt x="307" y="109"/>
                  <a:pt x="307" y="109"/>
                </a:cubicBezTo>
                <a:cubicBezTo>
                  <a:pt x="307" y="110"/>
                  <a:pt x="307" y="110"/>
                  <a:pt x="307" y="110"/>
                </a:cubicBezTo>
                <a:cubicBezTo>
                  <a:pt x="306" y="110"/>
                  <a:pt x="305" y="111"/>
                  <a:pt x="304" y="111"/>
                </a:cubicBezTo>
                <a:cubicBezTo>
                  <a:pt x="180" y="111"/>
                  <a:pt x="180" y="111"/>
                  <a:pt x="180" y="111"/>
                </a:cubicBezTo>
                <a:cubicBezTo>
                  <a:pt x="179" y="111"/>
                  <a:pt x="178" y="110"/>
                  <a:pt x="177" y="110"/>
                </a:cubicBezTo>
                <a:cubicBezTo>
                  <a:pt x="177" y="109"/>
                  <a:pt x="177" y="109"/>
                  <a:pt x="177" y="109"/>
                </a:cubicBezTo>
                <a:cubicBezTo>
                  <a:pt x="176" y="109"/>
                  <a:pt x="176" y="108"/>
                  <a:pt x="176" y="107"/>
                </a:cubicBezTo>
                <a:cubicBezTo>
                  <a:pt x="176" y="76"/>
                  <a:pt x="176" y="76"/>
                  <a:pt x="176" y="76"/>
                </a:cubicBezTo>
                <a:cubicBezTo>
                  <a:pt x="238" y="63"/>
                  <a:pt x="238" y="63"/>
                  <a:pt x="238" y="63"/>
                </a:cubicBezTo>
                <a:cubicBezTo>
                  <a:pt x="237" y="62"/>
                  <a:pt x="237" y="62"/>
                  <a:pt x="237" y="62"/>
                </a:cubicBezTo>
                <a:cubicBezTo>
                  <a:pt x="176" y="70"/>
                  <a:pt x="176" y="70"/>
                  <a:pt x="176" y="70"/>
                </a:cubicBezTo>
                <a:cubicBezTo>
                  <a:pt x="176" y="35"/>
                  <a:pt x="176" y="35"/>
                  <a:pt x="176" y="35"/>
                </a:cubicBezTo>
                <a:cubicBezTo>
                  <a:pt x="176" y="34"/>
                  <a:pt x="176" y="33"/>
                  <a:pt x="177" y="32"/>
                </a:cubicBezTo>
                <a:cubicBezTo>
                  <a:pt x="177" y="32"/>
                  <a:pt x="177" y="32"/>
                  <a:pt x="177" y="32"/>
                </a:cubicBezTo>
                <a:cubicBezTo>
                  <a:pt x="178" y="31"/>
                  <a:pt x="179" y="31"/>
                  <a:pt x="180" y="31"/>
                </a:cubicBezTo>
                <a:lnTo>
                  <a:pt x="304" y="31"/>
                </a:lnTo>
                <a:close/>
              </a:path>
            </a:pathLst>
          </a:custGeom>
          <a:solidFill>
            <a:srgbClr val="70BA16"/>
          </a:solidFill>
          <a:ln w="9525">
            <a:noFill/>
            <a:round/>
          </a:ln>
          <a:effectLst>
            <a:reflection algn="bl" blurRad="6350" dir="5400000" endA="300" endPos="35000" rotWithShape="0" stA="52000" sy="-100000"/>
          </a:effec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 sz="1800"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19" name="Freeform 73"/>
          <p:cNvSpPr>
            <a:spLocks noEditPoints="1"/>
          </p:cNvSpPr>
          <p:nvPr/>
        </p:nvSpPr>
        <p:spPr bwMode="auto">
          <a:xfrm>
            <a:off x="6329530" y="2665382"/>
            <a:ext cx="676963" cy="552437"/>
          </a:xfrm>
          <a:custGeom>
            <a:gdLst>
              <a:gd fmla="*/ 11 w 126" name="T0"/>
              <a:gd fmla="*/ 0 h 103" name="T1"/>
              <a:gd fmla="*/ 118 w 126" name="T2"/>
              <a:gd fmla="*/ 6 h 103" name="T3"/>
              <a:gd fmla="*/ 22 w 126" name="T4"/>
              <a:gd fmla="*/ 64 h 103" name="T5"/>
              <a:gd fmla="*/ 91 w 126" name="T6"/>
              <a:gd fmla="*/ 29 h 103" name="T7"/>
              <a:gd fmla="*/ 95 w 126" name="T8"/>
              <a:gd fmla="*/ 37 h 103" name="T9"/>
              <a:gd fmla="*/ 90 w 126" name="T10"/>
              <a:gd fmla="*/ 27 h 103" name="T11"/>
              <a:gd fmla="*/ 89 w 126" name="T12"/>
              <a:gd fmla="*/ 38 h 103" name="T13"/>
              <a:gd fmla="*/ 86 w 126" name="T14"/>
              <a:gd fmla="*/ 40 h 103" name="T15"/>
              <a:gd fmla="*/ 86 w 126" name="T16"/>
              <a:gd fmla="*/ 31 h 103" name="T17"/>
              <a:gd fmla="*/ 81 w 126" name="T18"/>
              <a:gd fmla="*/ 25 h 103" name="T19"/>
              <a:gd fmla="*/ 78 w 126" name="T20"/>
              <a:gd fmla="*/ 29 h 103" name="T21"/>
              <a:gd fmla="*/ 92 w 126" name="T22"/>
              <a:gd fmla="*/ 45 h 103" name="T23"/>
              <a:gd fmla="*/ 89 w 126" name="T24"/>
              <a:gd fmla="*/ 36 h 103" name="T25"/>
              <a:gd fmla="*/ 91 w 126" name="T26"/>
              <a:gd fmla="*/ 25 h 103" name="T27"/>
              <a:gd fmla="*/ 97 w 126" name="T28"/>
              <a:gd fmla="*/ 37 h 103" name="T29"/>
              <a:gd fmla="*/ 93 w 126" name="T30"/>
              <a:gd fmla="*/ 23 h 103" name="T31"/>
              <a:gd fmla="*/ 46 w 126" name="T32"/>
              <a:gd fmla="*/ 19 h 103" name="T33"/>
              <a:gd fmla="*/ 49 w 126" name="T34"/>
              <a:gd fmla="*/ 18 h 103" name="T35"/>
              <a:gd fmla="*/ 70 w 126" name="T36"/>
              <a:gd fmla="*/ 19 h 103" name="T37"/>
              <a:gd fmla="*/ 65 w 126" name="T38"/>
              <a:gd fmla="*/ 32 h 103" name="T39"/>
              <a:gd fmla="*/ 63 w 126" name="T40"/>
              <a:gd fmla="*/ 34 h 103" name="T41"/>
              <a:gd fmla="*/ 53 w 126" name="T42"/>
              <a:gd fmla="*/ 34 h 103" name="T43"/>
              <a:gd fmla="*/ 59 w 126" name="T44"/>
              <a:gd fmla="*/ 38 h 103" name="T45"/>
              <a:gd fmla="*/ 62 w 126" name="T46"/>
              <a:gd fmla="*/ 39 h 103" name="T47"/>
              <a:gd fmla="*/ 73 w 126" name="T48"/>
              <a:gd fmla="*/ 30 h 103" name="T49"/>
              <a:gd fmla="*/ 51 w 126" name="T50"/>
              <a:gd fmla="*/ 14 h 103" name="T51"/>
              <a:gd fmla="*/ 68 w 126" name="T52"/>
              <a:gd fmla="*/ 27 h 103" name="T53"/>
              <a:gd fmla="*/ 68 w 126" name="T54"/>
              <a:gd fmla="*/ 25 h 103" name="T55"/>
              <a:gd fmla="*/ 54 w 126" name="T56"/>
              <a:gd fmla="*/ 21 h 103" name="T57"/>
              <a:gd fmla="*/ 35 w 126" name="T58"/>
              <a:gd fmla="*/ 40 h 103" name="T59"/>
              <a:gd fmla="*/ 52 w 126" name="T60"/>
              <a:gd fmla="*/ 39 h 103" name="T61"/>
              <a:gd fmla="*/ 51 w 126" name="T62"/>
              <a:gd fmla="*/ 33 h 103" name="T63"/>
              <a:gd fmla="*/ 51 w 126" name="T64"/>
              <a:gd fmla="*/ 30 h 103" name="T65"/>
              <a:gd fmla="*/ 38 w 126" name="T66"/>
              <a:gd fmla="*/ 30 h 103" name="T67"/>
              <a:gd fmla="*/ 39 w 126" name="T68"/>
              <a:gd fmla="*/ 34 h 103" name="T69"/>
              <a:gd fmla="*/ 35 w 126" name="T70"/>
              <a:gd fmla="*/ 40 h 103" name="T71"/>
              <a:gd fmla="*/ 22 w 126" name="T72"/>
              <a:gd fmla="*/ 56 h 103" name="T73"/>
              <a:gd fmla="*/ 126 w 126" name="T74"/>
              <a:gd fmla="*/ 99 h 103" name="T75"/>
              <a:gd fmla="*/ 0 w 126" name="T76"/>
              <a:gd fmla="*/ 87 h 103" name="T77"/>
              <a:gd fmla="*/ 118 w 126" name="T78"/>
              <a:gd fmla="*/ 67 h 103" name="T79"/>
              <a:gd fmla="*/ 54 w 126" name="T80"/>
              <a:gd fmla="*/ 72 h 103" name="T81"/>
              <a:gd fmla="*/ 52 w 126" name="T82"/>
              <a:gd fmla="*/ 85 h 103" name="T83"/>
              <a:gd fmla="*/ 24 w 126" name="T84"/>
              <a:gd fmla="*/ 85 h 103" name="T85"/>
              <a:gd fmla="*/ 58 w 126" name="T86"/>
              <a:gd fmla="*/ 82 h 103" name="T87"/>
              <a:gd fmla="*/ 58 w 126" name="T88"/>
              <a:gd fmla="*/ 82 h 103" name="T89"/>
              <a:gd fmla="*/ 85 w 126" name="T90"/>
              <a:gd fmla="*/ 82 h 103" name="T91"/>
              <a:gd fmla="*/ 102 w 126" name="T92"/>
              <a:gd fmla="*/ 85 h 103" name="T93"/>
              <a:gd fmla="*/ 38 w 126" name="T94"/>
              <a:gd fmla="*/ 79 h 103" name="T95"/>
              <a:gd fmla="*/ 28 w 126" name="T96"/>
              <a:gd fmla="*/ 76 h 103" name="T97"/>
              <a:gd fmla="*/ 28 w 126" name="T98"/>
              <a:gd fmla="*/ 76 h 103" name="T99"/>
              <a:gd fmla="*/ 65 w 126" name="T100"/>
              <a:gd fmla="*/ 76 h 103" name="T101"/>
              <a:gd fmla="*/ 81 w 126" name="T102"/>
              <a:gd fmla="*/ 79 h 103" name="T103"/>
              <a:gd fmla="*/ 87 w 126" name="T104"/>
              <a:gd fmla="*/ 79 h 103" name="T105"/>
              <a:gd fmla="*/ 30 w 126" name="T106"/>
              <a:gd fmla="*/ 72 h 103" name="T107"/>
              <a:gd fmla="*/ 30 w 126" name="T108"/>
              <a:gd fmla="*/ 72 h 103" name="T109"/>
              <a:gd fmla="*/ 69 w 126" name="T110"/>
              <a:gd fmla="*/ 72 h 103" name="T111"/>
              <a:gd fmla="*/ 85 w 126" name="T112"/>
              <a:gd fmla="*/ 74 h 103" name="T113"/>
              <a:gd fmla="*/ 90 w 126" name="T114"/>
              <a:gd fmla="*/ 74 h 103" name="T115"/>
              <a:gd fmla="*/ 10 w 126" name="T116"/>
              <a:gd fmla="*/ 91 h 103" name="T117"/>
              <a:gd fmla="*/ 10 w 126" name="T118"/>
              <a:gd fmla="*/ 91 h 103" name="T119"/>
              <a:gd fmla="*/ 116 w 126" name="T120"/>
              <a:gd fmla="*/ 91 h 103" name="T121"/>
              <a:gd fmla="*/ 49 w 126" name="T122"/>
              <a:gd fmla="*/ 96 h 103" name="T123"/>
              <a:gd fmla="*/ 25 w 126" name="T124"/>
              <a:gd fmla="*/ 96 h 103" name="T12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b="b" l="0" r="r" t="0"/>
            <a:pathLst>
              <a:path h="103" w="125">
                <a:moveTo>
                  <a:pt x="11" y="64"/>
                </a:moveTo>
                <a:cubicBezTo>
                  <a:pt x="11" y="56"/>
                  <a:pt x="11" y="56"/>
                  <a:pt x="11" y="56"/>
                </a:cubicBezTo>
                <a:cubicBezTo>
                  <a:pt x="11" y="6"/>
                  <a:pt x="11" y="6"/>
                  <a:pt x="11" y="6"/>
                </a:cubicBezTo>
                <a:cubicBezTo>
                  <a:pt x="11" y="0"/>
                  <a:pt x="11" y="0"/>
                  <a:pt x="11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12" y="0"/>
                  <a:pt x="112" y="0"/>
                  <a:pt x="112" y="0"/>
                </a:cubicBezTo>
                <a:cubicBezTo>
                  <a:pt x="118" y="0"/>
                  <a:pt x="118" y="0"/>
                  <a:pt x="118" y="0"/>
                </a:cubicBezTo>
                <a:cubicBezTo>
                  <a:pt x="118" y="6"/>
                  <a:pt x="118" y="6"/>
                  <a:pt x="118" y="6"/>
                </a:cubicBezTo>
                <a:cubicBezTo>
                  <a:pt x="118" y="56"/>
                  <a:pt x="118" y="56"/>
                  <a:pt x="118" y="56"/>
                </a:cubicBezTo>
                <a:cubicBezTo>
                  <a:pt x="118" y="64"/>
                  <a:pt x="118" y="64"/>
                  <a:pt x="118" y="64"/>
                </a:cubicBezTo>
                <a:cubicBezTo>
                  <a:pt x="106" y="64"/>
                  <a:pt x="106" y="64"/>
                  <a:pt x="106" y="64"/>
                </a:cubicBezTo>
                <a:cubicBezTo>
                  <a:pt x="22" y="64"/>
                  <a:pt x="22" y="64"/>
                  <a:pt x="22" y="64"/>
                </a:cubicBezTo>
                <a:cubicBezTo>
                  <a:pt x="11" y="64"/>
                  <a:pt x="11" y="64"/>
                  <a:pt x="11" y="64"/>
                </a:cubicBezTo>
                <a:close/>
                <a:moveTo>
                  <a:pt x="90" y="27"/>
                </a:moveTo>
                <a:cubicBezTo>
                  <a:pt x="90" y="29"/>
                  <a:pt x="90" y="29"/>
                  <a:pt x="90" y="29"/>
                </a:cubicBezTo>
                <a:cubicBezTo>
                  <a:pt x="90" y="29"/>
                  <a:pt x="90" y="29"/>
                  <a:pt x="91" y="29"/>
                </a:cubicBezTo>
                <a:cubicBezTo>
                  <a:pt x="92" y="30"/>
                  <a:pt x="93" y="31"/>
                  <a:pt x="93" y="32"/>
                </a:cubicBezTo>
                <a:cubicBezTo>
                  <a:pt x="94" y="33"/>
                  <a:pt x="94" y="34"/>
                  <a:pt x="93" y="35"/>
                </a:cubicBezTo>
                <a:cubicBezTo>
                  <a:pt x="93" y="36"/>
                  <a:pt x="93" y="36"/>
                  <a:pt x="93" y="36"/>
                </a:cubicBezTo>
                <a:cubicBezTo>
                  <a:pt x="95" y="37"/>
                  <a:pt x="95" y="37"/>
                  <a:pt x="95" y="37"/>
                </a:cubicBezTo>
                <a:cubicBezTo>
                  <a:pt x="95" y="36"/>
                  <a:pt x="95" y="36"/>
                  <a:pt x="95" y="36"/>
                </a:cubicBezTo>
                <a:cubicBezTo>
                  <a:pt x="96" y="34"/>
                  <a:pt x="96" y="32"/>
                  <a:pt x="95" y="31"/>
                </a:cubicBezTo>
                <a:cubicBezTo>
                  <a:pt x="95" y="30"/>
                  <a:pt x="93" y="28"/>
                  <a:pt x="91" y="27"/>
                </a:cubicBezTo>
                <a:cubicBezTo>
                  <a:pt x="91" y="27"/>
                  <a:pt x="91" y="27"/>
                  <a:pt x="90" y="27"/>
                </a:cubicBezTo>
                <a:close/>
                <a:moveTo>
                  <a:pt x="92" y="45"/>
                </a:moveTo>
                <a:cubicBezTo>
                  <a:pt x="94" y="45"/>
                  <a:pt x="94" y="45"/>
                  <a:pt x="94" y="45"/>
                </a:cubicBezTo>
                <a:cubicBezTo>
                  <a:pt x="93" y="42"/>
                  <a:pt x="90" y="38"/>
                  <a:pt x="90" y="38"/>
                </a:cubicBezTo>
                <a:cubicBezTo>
                  <a:pt x="89" y="38"/>
                  <a:pt x="89" y="38"/>
                  <a:pt x="89" y="38"/>
                </a:cubicBezTo>
                <a:cubicBezTo>
                  <a:pt x="88" y="39"/>
                  <a:pt x="88" y="39"/>
                  <a:pt x="88" y="39"/>
                </a:cubicBezTo>
                <a:cubicBezTo>
                  <a:pt x="88" y="39"/>
                  <a:pt x="88" y="39"/>
                  <a:pt x="88" y="39"/>
                </a:cubicBezTo>
                <a:cubicBezTo>
                  <a:pt x="87" y="39"/>
                  <a:pt x="87" y="39"/>
                  <a:pt x="87" y="39"/>
                </a:cubicBezTo>
                <a:cubicBezTo>
                  <a:pt x="86" y="40"/>
                  <a:pt x="86" y="40"/>
                  <a:pt x="86" y="40"/>
                </a:cubicBezTo>
                <a:cubicBezTo>
                  <a:pt x="84" y="37"/>
                  <a:pt x="84" y="36"/>
                  <a:pt x="82" y="33"/>
                </a:cubicBezTo>
                <a:cubicBezTo>
                  <a:pt x="84" y="32"/>
                  <a:pt x="84" y="32"/>
                  <a:pt x="84" y="32"/>
                </a:cubicBezTo>
                <a:cubicBezTo>
                  <a:pt x="85" y="31"/>
                  <a:pt x="85" y="31"/>
                  <a:pt x="85" y="31"/>
                </a:cubicBezTo>
                <a:cubicBezTo>
                  <a:pt x="86" y="31"/>
                  <a:pt x="86" y="31"/>
                  <a:pt x="86" y="31"/>
                </a:cubicBezTo>
                <a:cubicBezTo>
                  <a:pt x="86" y="30"/>
                  <a:pt x="84" y="25"/>
                  <a:pt x="83" y="24"/>
                </a:cubicBezTo>
                <a:cubicBezTo>
                  <a:pt x="82" y="24"/>
                  <a:pt x="82" y="24"/>
                  <a:pt x="82" y="24"/>
                </a:cubicBezTo>
                <a:cubicBezTo>
                  <a:pt x="81" y="25"/>
                  <a:pt x="81" y="25"/>
                  <a:pt x="81" y="25"/>
                </a:cubicBezTo>
                <a:cubicBezTo>
                  <a:pt x="81" y="25"/>
                  <a:pt x="81" y="25"/>
                  <a:pt x="81" y="25"/>
                </a:cubicBezTo>
                <a:cubicBezTo>
                  <a:pt x="80" y="25"/>
                  <a:pt x="80" y="25"/>
                  <a:pt x="80" y="25"/>
                </a:cubicBezTo>
                <a:cubicBezTo>
                  <a:pt x="78" y="26"/>
                  <a:pt x="78" y="27"/>
                  <a:pt x="78" y="29"/>
                </a:cubicBezTo>
                <a:cubicBezTo>
                  <a:pt x="78" y="29"/>
                  <a:pt x="78" y="29"/>
                  <a:pt x="78" y="29"/>
                </a:cubicBezTo>
                <a:cubicBezTo>
                  <a:pt x="78" y="29"/>
                  <a:pt x="78" y="29"/>
                  <a:pt x="78" y="29"/>
                </a:cubicBezTo>
                <a:cubicBezTo>
                  <a:pt x="79" y="36"/>
                  <a:pt x="82" y="41"/>
                  <a:pt x="86" y="46"/>
                </a:cubicBezTo>
                <a:cubicBezTo>
                  <a:pt x="87" y="47"/>
                  <a:pt x="89" y="47"/>
                  <a:pt x="91" y="46"/>
                </a:cubicBezTo>
                <a:cubicBezTo>
                  <a:pt x="91" y="46"/>
                  <a:pt x="91" y="46"/>
                  <a:pt x="91" y="46"/>
                </a:cubicBezTo>
                <a:cubicBezTo>
                  <a:pt x="92" y="45"/>
                  <a:pt x="92" y="45"/>
                  <a:pt x="92" y="45"/>
                </a:cubicBezTo>
                <a:cubicBezTo>
                  <a:pt x="92" y="45"/>
                  <a:pt x="92" y="45"/>
                  <a:pt x="92" y="45"/>
                </a:cubicBezTo>
                <a:close/>
                <a:moveTo>
                  <a:pt x="90" y="32"/>
                </a:moveTo>
                <a:cubicBezTo>
                  <a:pt x="89" y="32"/>
                  <a:pt x="88" y="32"/>
                  <a:pt x="88" y="33"/>
                </a:cubicBezTo>
                <a:cubicBezTo>
                  <a:pt x="87" y="34"/>
                  <a:pt x="88" y="35"/>
                  <a:pt x="89" y="36"/>
                </a:cubicBezTo>
                <a:cubicBezTo>
                  <a:pt x="90" y="36"/>
                  <a:pt x="91" y="35"/>
                  <a:pt x="91" y="34"/>
                </a:cubicBezTo>
                <a:cubicBezTo>
                  <a:pt x="91" y="33"/>
                  <a:pt x="91" y="32"/>
                  <a:pt x="90" y="32"/>
                </a:cubicBezTo>
                <a:close/>
                <a:moveTo>
                  <a:pt x="92" y="23"/>
                </a:moveTo>
                <a:cubicBezTo>
                  <a:pt x="91" y="25"/>
                  <a:pt x="91" y="25"/>
                  <a:pt x="91" y="25"/>
                </a:cubicBezTo>
                <a:cubicBezTo>
                  <a:pt x="91" y="25"/>
                  <a:pt x="92" y="25"/>
                  <a:pt x="92" y="25"/>
                </a:cubicBezTo>
                <a:cubicBezTo>
                  <a:pt x="94" y="26"/>
                  <a:pt x="96" y="27"/>
                  <a:pt x="97" y="29"/>
                </a:cubicBezTo>
                <a:cubicBezTo>
                  <a:pt x="98" y="31"/>
                  <a:pt x="98" y="33"/>
                  <a:pt x="98" y="36"/>
                </a:cubicBezTo>
                <a:cubicBezTo>
                  <a:pt x="98" y="36"/>
                  <a:pt x="97" y="37"/>
                  <a:pt x="97" y="37"/>
                </a:cubicBezTo>
                <a:cubicBezTo>
                  <a:pt x="99" y="38"/>
                  <a:pt x="99" y="38"/>
                  <a:pt x="99" y="38"/>
                </a:cubicBezTo>
                <a:cubicBezTo>
                  <a:pt x="99" y="37"/>
                  <a:pt x="100" y="37"/>
                  <a:pt x="100" y="36"/>
                </a:cubicBezTo>
                <a:cubicBezTo>
                  <a:pt x="100" y="33"/>
                  <a:pt x="100" y="30"/>
                  <a:pt x="99" y="28"/>
                </a:cubicBezTo>
                <a:cubicBezTo>
                  <a:pt x="97" y="26"/>
                  <a:pt x="95" y="24"/>
                  <a:pt x="93" y="23"/>
                </a:cubicBezTo>
                <a:cubicBezTo>
                  <a:pt x="92" y="23"/>
                  <a:pt x="92" y="23"/>
                  <a:pt x="92" y="23"/>
                </a:cubicBezTo>
                <a:close/>
                <a:moveTo>
                  <a:pt x="51" y="14"/>
                </a:moveTo>
                <a:cubicBezTo>
                  <a:pt x="49" y="14"/>
                  <a:pt x="48" y="15"/>
                  <a:pt x="47" y="16"/>
                </a:cubicBezTo>
                <a:cubicBezTo>
                  <a:pt x="46" y="17"/>
                  <a:pt x="46" y="18"/>
                  <a:pt x="46" y="19"/>
                </a:cubicBezTo>
                <a:cubicBezTo>
                  <a:pt x="46" y="20"/>
                  <a:pt x="46" y="20"/>
                  <a:pt x="46" y="20"/>
                </a:cubicBezTo>
                <a:cubicBezTo>
                  <a:pt x="47" y="20"/>
                  <a:pt x="48" y="20"/>
                  <a:pt x="48" y="20"/>
                </a:cubicBezTo>
                <a:cubicBezTo>
                  <a:pt x="48" y="19"/>
                  <a:pt x="48" y="19"/>
                  <a:pt x="48" y="19"/>
                </a:cubicBezTo>
                <a:cubicBezTo>
                  <a:pt x="48" y="19"/>
                  <a:pt x="49" y="18"/>
                  <a:pt x="49" y="18"/>
                </a:cubicBezTo>
                <a:cubicBezTo>
                  <a:pt x="49" y="17"/>
                  <a:pt x="50" y="17"/>
                  <a:pt x="51" y="17"/>
                </a:cubicBezTo>
                <a:cubicBezTo>
                  <a:pt x="68" y="17"/>
                  <a:pt x="68" y="17"/>
                  <a:pt x="68" y="17"/>
                </a:cubicBezTo>
                <a:cubicBezTo>
                  <a:pt x="69" y="17"/>
                  <a:pt x="69" y="17"/>
                  <a:pt x="70" y="18"/>
                </a:cubicBezTo>
                <a:cubicBezTo>
                  <a:pt x="70" y="18"/>
                  <a:pt x="70" y="19"/>
                  <a:pt x="70" y="19"/>
                </a:cubicBezTo>
                <a:cubicBezTo>
                  <a:pt x="70" y="30"/>
                  <a:pt x="70" y="30"/>
                  <a:pt x="70" y="30"/>
                </a:cubicBezTo>
                <a:cubicBezTo>
                  <a:pt x="70" y="31"/>
                  <a:pt x="70" y="31"/>
                  <a:pt x="70" y="32"/>
                </a:cubicBezTo>
                <a:cubicBezTo>
                  <a:pt x="69" y="32"/>
                  <a:pt x="69" y="32"/>
                  <a:pt x="68" y="32"/>
                </a:cubicBezTo>
                <a:cubicBezTo>
                  <a:pt x="65" y="32"/>
                  <a:pt x="65" y="32"/>
                  <a:pt x="65" y="32"/>
                </a:cubicBezTo>
                <a:cubicBezTo>
                  <a:pt x="64" y="32"/>
                  <a:pt x="64" y="32"/>
                  <a:pt x="64" y="32"/>
                </a:cubicBezTo>
                <a:cubicBezTo>
                  <a:pt x="64" y="33"/>
                  <a:pt x="64" y="33"/>
                  <a:pt x="64" y="33"/>
                </a:cubicBezTo>
                <a:cubicBezTo>
                  <a:pt x="62" y="34"/>
                  <a:pt x="62" y="34"/>
                  <a:pt x="62" y="34"/>
                </a:cubicBezTo>
                <a:cubicBezTo>
                  <a:pt x="63" y="34"/>
                  <a:pt x="63" y="34"/>
                  <a:pt x="63" y="34"/>
                </a:cubicBezTo>
                <a:cubicBezTo>
                  <a:pt x="63" y="32"/>
                  <a:pt x="63" y="32"/>
                  <a:pt x="63" y="32"/>
                </a:cubicBezTo>
                <a:cubicBezTo>
                  <a:pt x="61" y="32"/>
                  <a:pt x="61" y="32"/>
                  <a:pt x="61" y="32"/>
                </a:cubicBezTo>
                <a:cubicBezTo>
                  <a:pt x="54" y="32"/>
                  <a:pt x="54" y="32"/>
                  <a:pt x="54" y="32"/>
                </a:cubicBezTo>
                <a:cubicBezTo>
                  <a:pt x="54" y="33"/>
                  <a:pt x="53" y="33"/>
                  <a:pt x="53" y="34"/>
                </a:cubicBezTo>
                <a:cubicBezTo>
                  <a:pt x="53" y="34"/>
                  <a:pt x="53" y="34"/>
                  <a:pt x="52" y="35"/>
                </a:cubicBezTo>
                <a:cubicBezTo>
                  <a:pt x="60" y="35"/>
                  <a:pt x="60" y="35"/>
                  <a:pt x="60" y="35"/>
                </a:cubicBezTo>
                <a:cubicBezTo>
                  <a:pt x="59" y="37"/>
                  <a:pt x="59" y="37"/>
                  <a:pt x="59" y="37"/>
                </a:cubicBezTo>
                <a:cubicBezTo>
                  <a:pt x="59" y="38"/>
                  <a:pt x="59" y="38"/>
                  <a:pt x="59" y="38"/>
                </a:cubicBezTo>
                <a:cubicBezTo>
                  <a:pt x="60" y="38"/>
                  <a:pt x="60" y="38"/>
                  <a:pt x="60" y="38"/>
                </a:cubicBezTo>
                <a:cubicBezTo>
                  <a:pt x="61" y="39"/>
                  <a:pt x="61" y="39"/>
                  <a:pt x="61" y="39"/>
                </a:cubicBezTo>
                <a:cubicBezTo>
                  <a:pt x="62" y="39"/>
                  <a:pt x="62" y="39"/>
                  <a:pt x="62" y="39"/>
                </a:cubicBezTo>
                <a:cubicBezTo>
                  <a:pt x="62" y="39"/>
                  <a:pt x="62" y="39"/>
                  <a:pt x="62" y="39"/>
                </a:cubicBezTo>
                <a:cubicBezTo>
                  <a:pt x="65" y="35"/>
                  <a:pt x="65" y="35"/>
                  <a:pt x="65" y="35"/>
                </a:cubicBezTo>
                <a:cubicBezTo>
                  <a:pt x="68" y="35"/>
                  <a:pt x="68" y="35"/>
                  <a:pt x="68" y="35"/>
                </a:cubicBezTo>
                <a:cubicBezTo>
                  <a:pt x="70" y="35"/>
                  <a:pt x="71" y="34"/>
                  <a:pt x="72" y="33"/>
                </a:cubicBezTo>
                <a:cubicBezTo>
                  <a:pt x="73" y="33"/>
                  <a:pt x="73" y="31"/>
                  <a:pt x="73" y="30"/>
                </a:cubicBezTo>
                <a:cubicBezTo>
                  <a:pt x="73" y="19"/>
                  <a:pt x="73" y="19"/>
                  <a:pt x="73" y="19"/>
                </a:cubicBezTo>
                <a:cubicBezTo>
                  <a:pt x="73" y="18"/>
                  <a:pt x="73" y="17"/>
                  <a:pt x="72" y="16"/>
                </a:cubicBezTo>
                <a:cubicBezTo>
                  <a:pt x="71" y="15"/>
                  <a:pt x="70" y="14"/>
                  <a:pt x="68" y="14"/>
                </a:cubicBezTo>
                <a:cubicBezTo>
                  <a:pt x="51" y="14"/>
                  <a:pt x="51" y="14"/>
                  <a:pt x="51" y="14"/>
                </a:cubicBezTo>
                <a:close/>
                <a:moveTo>
                  <a:pt x="55" y="27"/>
                </a:moveTo>
                <a:cubicBezTo>
                  <a:pt x="55" y="29"/>
                  <a:pt x="55" y="29"/>
                  <a:pt x="55" y="29"/>
                </a:cubicBezTo>
                <a:cubicBezTo>
                  <a:pt x="68" y="29"/>
                  <a:pt x="68" y="29"/>
                  <a:pt x="68" y="29"/>
                </a:cubicBezTo>
                <a:cubicBezTo>
                  <a:pt x="68" y="27"/>
                  <a:pt x="68" y="27"/>
                  <a:pt x="68" y="27"/>
                </a:cubicBezTo>
                <a:cubicBezTo>
                  <a:pt x="55" y="27"/>
                  <a:pt x="55" y="27"/>
                  <a:pt x="55" y="27"/>
                </a:cubicBezTo>
                <a:close/>
                <a:moveTo>
                  <a:pt x="55" y="23"/>
                </a:moveTo>
                <a:cubicBezTo>
                  <a:pt x="55" y="25"/>
                  <a:pt x="55" y="25"/>
                  <a:pt x="55" y="25"/>
                </a:cubicBezTo>
                <a:cubicBezTo>
                  <a:pt x="68" y="25"/>
                  <a:pt x="68" y="25"/>
                  <a:pt x="68" y="25"/>
                </a:cubicBezTo>
                <a:cubicBezTo>
                  <a:pt x="68" y="23"/>
                  <a:pt x="68" y="23"/>
                  <a:pt x="68" y="23"/>
                </a:cubicBezTo>
                <a:cubicBezTo>
                  <a:pt x="55" y="23"/>
                  <a:pt x="55" y="23"/>
                  <a:pt x="55" y="23"/>
                </a:cubicBezTo>
                <a:close/>
                <a:moveTo>
                  <a:pt x="54" y="20"/>
                </a:moveTo>
                <a:cubicBezTo>
                  <a:pt x="54" y="21"/>
                  <a:pt x="54" y="21"/>
                  <a:pt x="54" y="21"/>
                </a:cubicBezTo>
                <a:cubicBezTo>
                  <a:pt x="68" y="21"/>
                  <a:pt x="68" y="21"/>
                  <a:pt x="68" y="21"/>
                </a:cubicBezTo>
                <a:cubicBezTo>
                  <a:pt x="68" y="20"/>
                  <a:pt x="68" y="20"/>
                  <a:pt x="68" y="20"/>
                </a:cubicBezTo>
                <a:cubicBezTo>
                  <a:pt x="54" y="20"/>
                  <a:pt x="54" y="20"/>
                  <a:pt x="54" y="20"/>
                </a:cubicBezTo>
                <a:close/>
                <a:moveTo>
                  <a:pt x="35" y="40"/>
                </a:moveTo>
                <a:cubicBezTo>
                  <a:pt x="32" y="42"/>
                  <a:pt x="31" y="48"/>
                  <a:pt x="31" y="51"/>
                </a:cubicBezTo>
                <a:cubicBezTo>
                  <a:pt x="34" y="54"/>
                  <a:pt x="54" y="54"/>
                  <a:pt x="58" y="51"/>
                </a:cubicBezTo>
                <a:cubicBezTo>
                  <a:pt x="59" y="47"/>
                  <a:pt x="57" y="42"/>
                  <a:pt x="54" y="39"/>
                </a:cubicBezTo>
                <a:cubicBezTo>
                  <a:pt x="53" y="39"/>
                  <a:pt x="53" y="39"/>
                  <a:pt x="52" y="39"/>
                </a:cubicBezTo>
                <a:cubicBezTo>
                  <a:pt x="51" y="39"/>
                  <a:pt x="50" y="39"/>
                  <a:pt x="50" y="39"/>
                </a:cubicBezTo>
                <a:cubicBezTo>
                  <a:pt x="49" y="39"/>
                  <a:pt x="49" y="38"/>
                  <a:pt x="49" y="37"/>
                </a:cubicBezTo>
                <a:cubicBezTo>
                  <a:pt x="49" y="36"/>
                  <a:pt x="50" y="35"/>
                  <a:pt x="50" y="34"/>
                </a:cubicBezTo>
                <a:cubicBezTo>
                  <a:pt x="51" y="34"/>
                  <a:pt x="51" y="33"/>
                  <a:pt x="51" y="33"/>
                </a:cubicBezTo>
                <a:cubicBezTo>
                  <a:pt x="51" y="32"/>
                  <a:pt x="52" y="31"/>
                  <a:pt x="52" y="31"/>
                </a:cubicBezTo>
                <a:cubicBezTo>
                  <a:pt x="52" y="30"/>
                  <a:pt x="52" y="30"/>
                  <a:pt x="52" y="30"/>
                </a:cubicBezTo>
                <a:cubicBezTo>
                  <a:pt x="51" y="30"/>
                  <a:pt x="51" y="30"/>
                  <a:pt x="51" y="30"/>
                </a:cubicBezTo>
                <a:cubicBezTo>
                  <a:pt x="51" y="30"/>
                  <a:pt x="51" y="30"/>
                  <a:pt x="51" y="30"/>
                </a:cubicBezTo>
                <a:cubicBezTo>
                  <a:pt x="51" y="27"/>
                  <a:pt x="51" y="25"/>
                  <a:pt x="49" y="23"/>
                </a:cubicBezTo>
                <a:cubicBezTo>
                  <a:pt x="47" y="21"/>
                  <a:pt x="42" y="22"/>
                  <a:pt x="40" y="24"/>
                </a:cubicBezTo>
                <a:cubicBezTo>
                  <a:pt x="38" y="25"/>
                  <a:pt x="38" y="26"/>
                  <a:pt x="38" y="30"/>
                </a:cubicBezTo>
                <a:cubicBezTo>
                  <a:pt x="38" y="30"/>
                  <a:pt x="38" y="30"/>
                  <a:pt x="38" y="30"/>
                </a:cubicBezTo>
                <a:cubicBezTo>
                  <a:pt x="38" y="30"/>
                  <a:pt x="38" y="30"/>
                  <a:pt x="38" y="30"/>
                </a:cubicBezTo>
                <a:cubicBezTo>
                  <a:pt x="38" y="31"/>
                  <a:pt x="38" y="31"/>
                  <a:pt x="38" y="31"/>
                </a:cubicBezTo>
                <a:cubicBezTo>
                  <a:pt x="38" y="31"/>
                  <a:pt x="38" y="32"/>
                  <a:pt x="38" y="33"/>
                </a:cubicBezTo>
                <a:cubicBezTo>
                  <a:pt x="38" y="33"/>
                  <a:pt x="39" y="34"/>
                  <a:pt x="39" y="34"/>
                </a:cubicBezTo>
                <a:cubicBezTo>
                  <a:pt x="39" y="35"/>
                  <a:pt x="40" y="36"/>
                  <a:pt x="41" y="37"/>
                </a:cubicBezTo>
                <a:cubicBezTo>
                  <a:pt x="41" y="38"/>
                  <a:pt x="40" y="38"/>
                  <a:pt x="40" y="39"/>
                </a:cubicBezTo>
                <a:cubicBezTo>
                  <a:pt x="39" y="39"/>
                  <a:pt x="39" y="40"/>
                  <a:pt x="38" y="40"/>
                </a:cubicBezTo>
                <a:cubicBezTo>
                  <a:pt x="37" y="40"/>
                  <a:pt x="36" y="40"/>
                  <a:pt x="35" y="40"/>
                </a:cubicBezTo>
                <a:close/>
                <a:moveTo>
                  <a:pt x="106" y="56"/>
                </a:moveTo>
                <a:cubicBezTo>
                  <a:pt x="106" y="10"/>
                  <a:pt x="106" y="10"/>
                  <a:pt x="106" y="10"/>
                </a:cubicBezTo>
                <a:cubicBezTo>
                  <a:pt x="22" y="10"/>
                  <a:pt x="22" y="10"/>
                  <a:pt x="22" y="10"/>
                </a:cubicBezTo>
                <a:cubicBezTo>
                  <a:pt x="22" y="56"/>
                  <a:pt x="22" y="56"/>
                  <a:pt x="22" y="56"/>
                </a:cubicBezTo>
                <a:cubicBezTo>
                  <a:pt x="106" y="56"/>
                  <a:pt x="106" y="56"/>
                  <a:pt x="106" y="56"/>
                </a:cubicBezTo>
                <a:close/>
                <a:moveTo>
                  <a:pt x="118" y="67"/>
                </a:moveTo>
                <a:cubicBezTo>
                  <a:pt x="126" y="87"/>
                  <a:pt x="126" y="87"/>
                  <a:pt x="126" y="87"/>
                </a:cubicBezTo>
                <a:cubicBezTo>
                  <a:pt x="126" y="99"/>
                  <a:pt x="126" y="99"/>
                  <a:pt x="126" y="99"/>
                </a:cubicBezTo>
                <a:cubicBezTo>
                  <a:pt x="121" y="103"/>
                  <a:pt x="121" y="103"/>
                  <a:pt x="121" y="103"/>
                </a:cubicBezTo>
                <a:cubicBezTo>
                  <a:pt x="6" y="103"/>
                  <a:pt x="6" y="103"/>
                  <a:pt x="6" y="103"/>
                </a:cubicBezTo>
                <a:cubicBezTo>
                  <a:pt x="0" y="99"/>
                  <a:pt x="0" y="99"/>
                  <a:pt x="0" y="99"/>
                </a:cubicBezTo>
                <a:cubicBezTo>
                  <a:pt x="0" y="87"/>
                  <a:pt x="0" y="87"/>
                  <a:pt x="0" y="87"/>
                </a:cubicBezTo>
                <a:cubicBezTo>
                  <a:pt x="11" y="67"/>
                  <a:pt x="11" y="67"/>
                  <a:pt x="11" y="67"/>
                </a:cubicBezTo>
                <a:cubicBezTo>
                  <a:pt x="22" y="67"/>
                  <a:pt x="22" y="67"/>
                  <a:pt x="22" y="67"/>
                </a:cubicBezTo>
                <a:cubicBezTo>
                  <a:pt x="106" y="67"/>
                  <a:pt x="106" y="67"/>
                  <a:pt x="106" y="67"/>
                </a:cubicBezTo>
                <a:cubicBezTo>
                  <a:pt x="118" y="67"/>
                  <a:pt x="118" y="67"/>
                  <a:pt x="118" y="67"/>
                </a:cubicBezTo>
                <a:close/>
                <a:moveTo>
                  <a:pt x="45" y="72"/>
                </a:moveTo>
                <a:cubicBezTo>
                  <a:pt x="44" y="73"/>
                  <a:pt x="44" y="73"/>
                  <a:pt x="44" y="74"/>
                </a:cubicBezTo>
                <a:cubicBezTo>
                  <a:pt x="47" y="74"/>
                  <a:pt x="50" y="74"/>
                  <a:pt x="54" y="74"/>
                </a:cubicBezTo>
                <a:cubicBezTo>
                  <a:pt x="54" y="73"/>
                  <a:pt x="54" y="73"/>
                  <a:pt x="54" y="72"/>
                </a:cubicBezTo>
                <a:cubicBezTo>
                  <a:pt x="51" y="72"/>
                  <a:pt x="48" y="72"/>
                  <a:pt x="45" y="72"/>
                </a:cubicBezTo>
                <a:close/>
                <a:moveTo>
                  <a:pt x="42" y="82"/>
                </a:moveTo>
                <a:cubicBezTo>
                  <a:pt x="41" y="83"/>
                  <a:pt x="41" y="84"/>
                  <a:pt x="41" y="85"/>
                </a:cubicBezTo>
                <a:cubicBezTo>
                  <a:pt x="45" y="85"/>
                  <a:pt x="48" y="85"/>
                  <a:pt x="52" y="85"/>
                </a:cubicBezTo>
                <a:cubicBezTo>
                  <a:pt x="52" y="84"/>
                  <a:pt x="52" y="83"/>
                  <a:pt x="52" y="82"/>
                </a:cubicBezTo>
                <a:cubicBezTo>
                  <a:pt x="49" y="82"/>
                  <a:pt x="45" y="82"/>
                  <a:pt x="42" y="82"/>
                </a:cubicBezTo>
                <a:close/>
                <a:moveTo>
                  <a:pt x="25" y="82"/>
                </a:moveTo>
                <a:cubicBezTo>
                  <a:pt x="25" y="83"/>
                  <a:pt x="25" y="84"/>
                  <a:pt x="24" y="85"/>
                </a:cubicBezTo>
                <a:cubicBezTo>
                  <a:pt x="28" y="85"/>
                  <a:pt x="31" y="85"/>
                  <a:pt x="35" y="85"/>
                </a:cubicBezTo>
                <a:cubicBezTo>
                  <a:pt x="35" y="84"/>
                  <a:pt x="36" y="83"/>
                  <a:pt x="36" y="82"/>
                </a:cubicBezTo>
                <a:cubicBezTo>
                  <a:pt x="33" y="82"/>
                  <a:pt x="29" y="82"/>
                  <a:pt x="25" y="82"/>
                </a:cubicBezTo>
                <a:close/>
                <a:moveTo>
                  <a:pt x="58" y="82"/>
                </a:moveTo>
                <a:cubicBezTo>
                  <a:pt x="58" y="83"/>
                  <a:pt x="58" y="84"/>
                  <a:pt x="58" y="85"/>
                </a:cubicBezTo>
                <a:cubicBezTo>
                  <a:pt x="61" y="85"/>
                  <a:pt x="65" y="85"/>
                  <a:pt x="69" y="85"/>
                </a:cubicBezTo>
                <a:cubicBezTo>
                  <a:pt x="69" y="84"/>
                  <a:pt x="69" y="83"/>
                  <a:pt x="69" y="82"/>
                </a:cubicBezTo>
                <a:cubicBezTo>
                  <a:pt x="65" y="82"/>
                  <a:pt x="62" y="82"/>
                  <a:pt x="58" y="82"/>
                </a:cubicBezTo>
                <a:close/>
                <a:moveTo>
                  <a:pt x="75" y="82"/>
                </a:moveTo>
                <a:cubicBezTo>
                  <a:pt x="75" y="83"/>
                  <a:pt x="75" y="84"/>
                  <a:pt x="75" y="85"/>
                </a:cubicBezTo>
                <a:cubicBezTo>
                  <a:pt x="78" y="85"/>
                  <a:pt x="82" y="85"/>
                  <a:pt x="86" y="85"/>
                </a:cubicBezTo>
                <a:cubicBezTo>
                  <a:pt x="85" y="84"/>
                  <a:pt x="85" y="83"/>
                  <a:pt x="85" y="82"/>
                </a:cubicBezTo>
                <a:cubicBezTo>
                  <a:pt x="82" y="82"/>
                  <a:pt x="78" y="82"/>
                  <a:pt x="75" y="82"/>
                </a:cubicBezTo>
                <a:close/>
                <a:moveTo>
                  <a:pt x="91" y="82"/>
                </a:moveTo>
                <a:cubicBezTo>
                  <a:pt x="91" y="83"/>
                  <a:pt x="91" y="84"/>
                  <a:pt x="91" y="85"/>
                </a:cubicBezTo>
                <a:cubicBezTo>
                  <a:pt x="95" y="85"/>
                  <a:pt x="99" y="85"/>
                  <a:pt x="102" y="85"/>
                </a:cubicBezTo>
                <a:cubicBezTo>
                  <a:pt x="102" y="84"/>
                  <a:pt x="102" y="83"/>
                  <a:pt x="102" y="82"/>
                </a:cubicBezTo>
                <a:cubicBezTo>
                  <a:pt x="98" y="82"/>
                  <a:pt x="95" y="82"/>
                  <a:pt x="91" y="82"/>
                </a:cubicBezTo>
                <a:close/>
                <a:moveTo>
                  <a:pt x="39" y="76"/>
                </a:moveTo>
                <a:cubicBezTo>
                  <a:pt x="39" y="77"/>
                  <a:pt x="39" y="78"/>
                  <a:pt x="38" y="79"/>
                </a:cubicBezTo>
                <a:cubicBezTo>
                  <a:pt x="42" y="79"/>
                  <a:pt x="45" y="79"/>
                  <a:pt x="49" y="79"/>
                </a:cubicBezTo>
                <a:cubicBezTo>
                  <a:pt x="49" y="78"/>
                  <a:pt x="49" y="77"/>
                  <a:pt x="49" y="76"/>
                </a:cubicBezTo>
                <a:cubicBezTo>
                  <a:pt x="46" y="76"/>
                  <a:pt x="43" y="76"/>
                  <a:pt x="39" y="76"/>
                </a:cubicBezTo>
                <a:close/>
                <a:moveTo>
                  <a:pt x="28" y="76"/>
                </a:moveTo>
                <a:cubicBezTo>
                  <a:pt x="27" y="77"/>
                  <a:pt x="27" y="78"/>
                  <a:pt x="26" y="79"/>
                </a:cubicBezTo>
                <a:cubicBezTo>
                  <a:pt x="29" y="79"/>
                  <a:pt x="31" y="79"/>
                  <a:pt x="33" y="79"/>
                </a:cubicBezTo>
                <a:cubicBezTo>
                  <a:pt x="33" y="78"/>
                  <a:pt x="33" y="77"/>
                  <a:pt x="34" y="76"/>
                </a:cubicBezTo>
                <a:cubicBezTo>
                  <a:pt x="32" y="76"/>
                  <a:pt x="30" y="76"/>
                  <a:pt x="28" y="76"/>
                </a:cubicBezTo>
                <a:close/>
                <a:moveTo>
                  <a:pt x="55" y="76"/>
                </a:moveTo>
                <a:cubicBezTo>
                  <a:pt x="55" y="77"/>
                  <a:pt x="54" y="78"/>
                  <a:pt x="54" y="79"/>
                </a:cubicBezTo>
                <a:cubicBezTo>
                  <a:pt x="58" y="79"/>
                  <a:pt x="61" y="79"/>
                  <a:pt x="65" y="79"/>
                </a:cubicBezTo>
                <a:cubicBezTo>
                  <a:pt x="65" y="78"/>
                  <a:pt x="65" y="77"/>
                  <a:pt x="65" y="76"/>
                </a:cubicBezTo>
                <a:cubicBezTo>
                  <a:pt x="62" y="76"/>
                  <a:pt x="58" y="76"/>
                  <a:pt x="55" y="76"/>
                </a:cubicBezTo>
                <a:close/>
                <a:moveTo>
                  <a:pt x="70" y="76"/>
                </a:moveTo>
                <a:cubicBezTo>
                  <a:pt x="70" y="77"/>
                  <a:pt x="70" y="78"/>
                  <a:pt x="70" y="79"/>
                </a:cubicBezTo>
                <a:cubicBezTo>
                  <a:pt x="74" y="79"/>
                  <a:pt x="77" y="79"/>
                  <a:pt x="81" y="79"/>
                </a:cubicBezTo>
                <a:cubicBezTo>
                  <a:pt x="81" y="78"/>
                  <a:pt x="81" y="77"/>
                  <a:pt x="81" y="76"/>
                </a:cubicBezTo>
                <a:cubicBezTo>
                  <a:pt x="77" y="76"/>
                  <a:pt x="74" y="76"/>
                  <a:pt x="70" y="76"/>
                </a:cubicBezTo>
                <a:close/>
                <a:moveTo>
                  <a:pt x="87" y="76"/>
                </a:moveTo>
                <a:cubicBezTo>
                  <a:pt x="87" y="77"/>
                  <a:pt x="87" y="78"/>
                  <a:pt x="87" y="79"/>
                </a:cubicBezTo>
                <a:cubicBezTo>
                  <a:pt x="92" y="79"/>
                  <a:pt x="96" y="79"/>
                  <a:pt x="101" y="79"/>
                </a:cubicBezTo>
                <a:cubicBezTo>
                  <a:pt x="101" y="78"/>
                  <a:pt x="101" y="77"/>
                  <a:pt x="100" y="76"/>
                </a:cubicBezTo>
                <a:cubicBezTo>
                  <a:pt x="96" y="76"/>
                  <a:pt x="91" y="76"/>
                  <a:pt x="87" y="76"/>
                </a:cubicBezTo>
                <a:close/>
                <a:moveTo>
                  <a:pt x="30" y="72"/>
                </a:moveTo>
                <a:cubicBezTo>
                  <a:pt x="29" y="73"/>
                  <a:pt x="29" y="73"/>
                  <a:pt x="28" y="74"/>
                </a:cubicBezTo>
                <a:cubicBezTo>
                  <a:pt x="32" y="74"/>
                  <a:pt x="35" y="74"/>
                  <a:pt x="38" y="74"/>
                </a:cubicBezTo>
                <a:cubicBezTo>
                  <a:pt x="39" y="73"/>
                  <a:pt x="39" y="73"/>
                  <a:pt x="39" y="72"/>
                </a:cubicBezTo>
                <a:cubicBezTo>
                  <a:pt x="36" y="72"/>
                  <a:pt x="33" y="72"/>
                  <a:pt x="30" y="72"/>
                </a:cubicBezTo>
                <a:close/>
                <a:moveTo>
                  <a:pt x="59" y="72"/>
                </a:moveTo>
                <a:cubicBezTo>
                  <a:pt x="59" y="73"/>
                  <a:pt x="59" y="73"/>
                  <a:pt x="59" y="74"/>
                </a:cubicBezTo>
                <a:cubicBezTo>
                  <a:pt x="62" y="74"/>
                  <a:pt x="66" y="74"/>
                  <a:pt x="69" y="74"/>
                </a:cubicBezTo>
                <a:cubicBezTo>
                  <a:pt x="69" y="73"/>
                  <a:pt x="69" y="73"/>
                  <a:pt x="69" y="72"/>
                </a:cubicBezTo>
                <a:cubicBezTo>
                  <a:pt x="66" y="72"/>
                  <a:pt x="63" y="72"/>
                  <a:pt x="59" y="72"/>
                </a:cubicBezTo>
                <a:close/>
                <a:moveTo>
                  <a:pt x="74" y="72"/>
                </a:moveTo>
                <a:cubicBezTo>
                  <a:pt x="74" y="73"/>
                  <a:pt x="74" y="73"/>
                  <a:pt x="74" y="74"/>
                </a:cubicBezTo>
                <a:cubicBezTo>
                  <a:pt x="78" y="74"/>
                  <a:pt x="81" y="74"/>
                  <a:pt x="85" y="74"/>
                </a:cubicBezTo>
                <a:cubicBezTo>
                  <a:pt x="84" y="73"/>
                  <a:pt x="84" y="73"/>
                  <a:pt x="84" y="72"/>
                </a:cubicBezTo>
                <a:cubicBezTo>
                  <a:pt x="81" y="72"/>
                  <a:pt x="78" y="72"/>
                  <a:pt x="74" y="72"/>
                </a:cubicBezTo>
                <a:close/>
                <a:moveTo>
                  <a:pt x="89" y="72"/>
                </a:moveTo>
                <a:cubicBezTo>
                  <a:pt x="90" y="73"/>
                  <a:pt x="90" y="73"/>
                  <a:pt x="90" y="74"/>
                </a:cubicBezTo>
                <a:cubicBezTo>
                  <a:pt x="93" y="74"/>
                  <a:pt x="97" y="74"/>
                  <a:pt x="100" y="74"/>
                </a:cubicBezTo>
                <a:cubicBezTo>
                  <a:pt x="100" y="73"/>
                  <a:pt x="99" y="73"/>
                  <a:pt x="99" y="72"/>
                </a:cubicBezTo>
                <a:cubicBezTo>
                  <a:pt x="96" y="72"/>
                  <a:pt x="93" y="72"/>
                  <a:pt x="89" y="72"/>
                </a:cubicBezTo>
                <a:close/>
                <a:moveTo>
                  <a:pt x="10" y="91"/>
                </a:moveTo>
                <a:cubicBezTo>
                  <a:pt x="10" y="96"/>
                  <a:pt x="10" y="96"/>
                  <a:pt x="10" y="96"/>
                </a:cubicBezTo>
                <a:cubicBezTo>
                  <a:pt x="20" y="96"/>
                  <a:pt x="20" y="96"/>
                  <a:pt x="20" y="96"/>
                </a:cubicBezTo>
                <a:cubicBezTo>
                  <a:pt x="20" y="91"/>
                  <a:pt x="20" y="91"/>
                  <a:pt x="20" y="91"/>
                </a:cubicBezTo>
                <a:cubicBezTo>
                  <a:pt x="10" y="91"/>
                  <a:pt x="10" y="91"/>
                  <a:pt x="10" y="91"/>
                </a:cubicBezTo>
                <a:close/>
                <a:moveTo>
                  <a:pt x="106" y="91"/>
                </a:moveTo>
                <a:cubicBezTo>
                  <a:pt x="106" y="96"/>
                  <a:pt x="106" y="96"/>
                  <a:pt x="106" y="96"/>
                </a:cubicBezTo>
                <a:cubicBezTo>
                  <a:pt x="116" y="96"/>
                  <a:pt x="116" y="96"/>
                  <a:pt x="116" y="96"/>
                </a:cubicBezTo>
                <a:cubicBezTo>
                  <a:pt x="116" y="91"/>
                  <a:pt x="116" y="91"/>
                  <a:pt x="116" y="91"/>
                </a:cubicBezTo>
                <a:cubicBezTo>
                  <a:pt x="106" y="91"/>
                  <a:pt x="106" y="91"/>
                  <a:pt x="106" y="91"/>
                </a:cubicBezTo>
                <a:close/>
                <a:moveTo>
                  <a:pt x="39" y="91"/>
                </a:moveTo>
                <a:cubicBezTo>
                  <a:pt x="39" y="96"/>
                  <a:pt x="39" y="96"/>
                  <a:pt x="39" y="96"/>
                </a:cubicBezTo>
                <a:cubicBezTo>
                  <a:pt x="49" y="96"/>
                  <a:pt x="49" y="96"/>
                  <a:pt x="49" y="96"/>
                </a:cubicBezTo>
                <a:cubicBezTo>
                  <a:pt x="49" y="91"/>
                  <a:pt x="49" y="91"/>
                  <a:pt x="49" y="91"/>
                </a:cubicBezTo>
                <a:cubicBezTo>
                  <a:pt x="39" y="91"/>
                  <a:pt x="39" y="91"/>
                  <a:pt x="39" y="91"/>
                </a:cubicBezTo>
                <a:close/>
                <a:moveTo>
                  <a:pt x="25" y="91"/>
                </a:moveTo>
                <a:cubicBezTo>
                  <a:pt x="25" y="96"/>
                  <a:pt x="25" y="96"/>
                  <a:pt x="25" y="96"/>
                </a:cubicBezTo>
                <a:cubicBezTo>
                  <a:pt x="35" y="96"/>
                  <a:pt x="35" y="96"/>
                  <a:pt x="35" y="96"/>
                </a:cubicBezTo>
                <a:cubicBezTo>
                  <a:pt x="35" y="91"/>
                  <a:pt x="35" y="91"/>
                  <a:pt x="35" y="91"/>
                </a:cubicBezTo>
                <a:lnTo>
                  <a:pt x="25" y="91"/>
                </a:lnTo>
                <a:close/>
              </a:path>
            </a:pathLst>
          </a:custGeom>
          <a:solidFill>
            <a:srgbClr val="61A113"/>
          </a:solidFill>
          <a:ln>
            <a:noFill/>
          </a:ln>
          <a:effectLst>
            <a:reflection algn="bl" blurRad="6350" dir="5400000" endA="300" endPos="35000" rotWithShape="0" stA="52000" sy="-100000"/>
          </a:effectLst>
        </p:spPr>
        <p:txBody>
          <a:bodyPr anchor="t" anchorCtr="0" bIns="34290" compatLnSpc="1" lIns="68580" numCol="1" rIns="68580" tIns="34290" vert="horz" wrap="square">
            <a:prstTxWarp prst="textNoShape">
              <a:avLst/>
            </a:prstTxWarp>
          </a:bodyPr>
          <a:lstStyle/>
          <a:p>
            <a:endParaRPr altLang="en-US" lang="zh-CN"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20" name="Freeform 48"/>
          <p:cNvSpPr>
            <a:spLocks noEditPoints="1"/>
          </p:cNvSpPr>
          <p:nvPr/>
        </p:nvSpPr>
        <p:spPr bwMode="auto">
          <a:xfrm>
            <a:off x="6397165" y="1265875"/>
            <a:ext cx="538130" cy="441626"/>
          </a:xfrm>
          <a:custGeom>
            <a:gdLst>
              <a:gd fmla="*/ 33 w 139" name="T0"/>
              <a:gd fmla="*/ 79 h 114" name="T1"/>
              <a:gd fmla="*/ 49 w 139" name="T2"/>
              <a:gd fmla="*/ 87 h 114" name="T3"/>
              <a:gd fmla="*/ 0 w 139" name="T4"/>
              <a:gd fmla="*/ 105 h 114" name="T5"/>
              <a:gd fmla="*/ 18 w 139" name="T6"/>
              <a:gd fmla="*/ 85 h 114" name="T7"/>
              <a:gd fmla="*/ 14 w 139" name="T8"/>
              <a:gd fmla="*/ 72 h 114" name="T9"/>
              <a:gd fmla="*/ 13 w 139" name="T10"/>
              <a:gd fmla="*/ 45 h 114" name="T11"/>
              <a:gd fmla="*/ 44 w 139" name="T12"/>
              <a:gd fmla="*/ 72 h 114" name="T13"/>
              <a:gd fmla="*/ 87 w 139" name="T14"/>
              <a:gd fmla="*/ 40 h 114" name="T15"/>
              <a:gd fmla="*/ 98 w 139" name="T16"/>
              <a:gd fmla="*/ 39 h 114" name="T17"/>
              <a:gd fmla="*/ 96 w 139" name="T18"/>
              <a:gd fmla="*/ 28 h 114" name="T19"/>
              <a:gd fmla="*/ 93 w 139" name="T20"/>
              <a:gd fmla="*/ 21 h 114" name="T21"/>
              <a:gd fmla="*/ 94 w 139" name="T22"/>
              <a:gd fmla="*/ 20 h 114" name="T23"/>
              <a:gd fmla="*/ 97 w 139" name="T24"/>
              <a:gd fmla="*/ 5 h 114" name="T25"/>
              <a:gd fmla="*/ 123 w 139" name="T26"/>
              <a:gd fmla="*/ 19 h 114" name="T27"/>
              <a:gd fmla="*/ 124 w 139" name="T28"/>
              <a:gd fmla="*/ 20 h 114" name="T29"/>
              <a:gd fmla="*/ 123 w 139" name="T30"/>
              <a:gd fmla="*/ 25 h 114" name="T31"/>
              <a:gd fmla="*/ 118 w 139" name="T32"/>
              <a:gd fmla="*/ 34 h 114" name="T33"/>
              <a:gd fmla="*/ 124 w 139" name="T34"/>
              <a:gd fmla="*/ 40 h 114" name="T35"/>
              <a:gd fmla="*/ 139 w 139" name="T36"/>
              <a:gd fmla="*/ 66 h 114" name="T37"/>
              <a:gd fmla="*/ 87 w 139" name="T38"/>
              <a:gd fmla="*/ 40 h 114" name="T39"/>
              <a:gd fmla="*/ 106 w 139" name="T40"/>
              <a:gd fmla="*/ 44 h 114" name="T41"/>
              <a:gd fmla="*/ 104 w 139" name="T42"/>
              <a:gd fmla="*/ 62 h 114" name="T43"/>
              <a:gd fmla="*/ 109 w 139" name="T44"/>
              <a:gd fmla="*/ 66 h 114" name="T45"/>
              <a:gd fmla="*/ 110 w 139" name="T46"/>
              <a:gd fmla="*/ 66 h 114" name="T47"/>
              <a:gd fmla="*/ 115 w 139" name="T48"/>
              <a:gd fmla="*/ 62 h 114" name="T49"/>
              <a:gd fmla="*/ 113 w 139" name="T50"/>
              <a:gd fmla="*/ 44 h 114" name="T51"/>
              <a:gd fmla="*/ 110 w 139" name="T52"/>
              <a:gd fmla="*/ 41 h 114" name="T53"/>
              <a:gd fmla="*/ 68 w 139" name="T54"/>
              <a:gd fmla="*/ 114 h 114" name="T55"/>
              <a:gd fmla="*/ 88 w 139" name="T56"/>
              <a:gd fmla="*/ 83 h 114" name="T57"/>
              <a:gd fmla="*/ 110 w 139" name="T58"/>
              <a:gd fmla="*/ 85 h 114" name="T59"/>
              <a:gd fmla="*/ 117 w 139" name="T60"/>
              <a:gd fmla="*/ 80 h 114" name="T61"/>
              <a:gd fmla="*/ 73 w 139" name="T62"/>
              <a:gd fmla="*/ 106 h 114" name="T63"/>
              <a:gd fmla="*/ 72 w 139" name="T64"/>
              <a:gd fmla="*/ 1 h 114" name="T65"/>
              <a:gd fmla="*/ 28 w 139" name="T66"/>
              <a:gd fmla="*/ 19 h 114" name="T67"/>
              <a:gd fmla="*/ 27 w 139" name="T68"/>
              <a:gd fmla="*/ 37 h 114" name="T69"/>
              <a:gd fmla="*/ 58 w 139" name="T70"/>
              <a:gd fmla="*/ 23 h 114" name="T71"/>
              <a:gd fmla="*/ 83 w 139" name="T72"/>
              <a:gd fmla="*/ 29 h 114" name="T7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b="b" l="0" r="r" t="0"/>
            <a:pathLst>
              <a:path h="114" w="139">
                <a:moveTo>
                  <a:pt x="39" y="72"/>
                </a:moveTo>
                <a:cubicBezTo>
                  <a:pt x="37" y="75"/>
                  <a:pt x="35" y="77"/>
                  <a:pt x="33" y="79"/>
                </a:cubicBezTo>
                <a:cubicBezTo>
                  <a:pt x="33" y="82"/>
                  <a:pt x="34" y="83"/>
                  <a:pt x="35" y="85"/>
                </a:cubicBezTo>
                <a:cubicBezTo>
                  <a:pt x="36" y="85"/>
                  <a:pt x="48" y="85"/>
                  <a:pt x="49" y="87"/>
                </a:cubicBezTo>
                <a:cubicBezTo>
                  <a:pt x="53" y="92"/>
                  <a:pt x="53" y="101"/>
                  <a:pt x="52" y="105"/>
                </a:cubicBezTo>
                <a:cubicBezTo>
                  <a:pt x="40" y="111"/>
                  <a:pt x="13" y="111"/>
                  <a:pt x="0" y="105"/>
                </a:cubicBezTo>
                <a:cubicBezTo>
                  <a:pt x="0" y="101"/>
                  <a:pt x="0" y="92"/>
                  <a:pt x="4" y="87"/>
                </a:cubicBezTo>
                <a:cubicBezTo>
                  <a:pt x="5" y="85"/>
                  <a:pt x="16" y="85"/>
                  <a:pt x="18" y="85"/>
                </a:cubicBezTo>
                <a:cubicBezTo>
                  <a:pt x="19" y="83"/>
                  <a:pt x="19" y="81"/>
                  <a:pt x="19" y="79"/>
                </a:cubicBezTo>
                <a:cubicBezTo>
                  <a:pt x="17" y="77"/>
                  <a:pt x="15" y="75"/>
                  <a:pt x="14" y="72"/>
                </a:cubicBezTo>
                <a:cubicBezTo>
                  <a:pt x="12" y="72"/>
                  <a:pt x="9" y="72"/>
                  <a:pt x="8" y="72"/>
                </a:cubicBezTo>
                <a:cubicBezTo>
                  <a:pt x="7" y="62"/>
                  <a:pt x="9" y="48"/>
                  <a:pt x="13" y="45"/>
                </a:cubicBezTo>
                <a:cubicBezTo>
                  <a:pt x="19" y="40"/>
                  <a:pt x="33" y="40"/>
                  <a:pt x="39" y="44"/>
                </a:cubicBezTo>
                <a:cubicBezTo>
                  <a:pt x="43" y="47"/>
                  <a:pt x="46" y="63"/>
                  <a:pt x="44" y="72"/>
                </a:cubicBezTo>
                <a:cubicBezTo>
                  <a:pt x="44" y="72"/>
                  <a:pt x="39" y="72"/>
                  <a:pt x="39" y="72"/>
                </a:cubicBezTo>
                <a:close/>
                <a:moveTo>
                  <a:pt x="87" y="40"/>
                </a:moveTo>
                <a:cubicBezTo>
                  <a:pt x="89" y="40"/>
                  <a:pt x="92" y="40"/>
                  <a:pt x="94" y="40"/>
                </a:cubicBezTo>
                <a:cubicBezTo>
                  <a:pt x="96" y="41"/>
                  <a:pt x="97" y="40"/>
                  <a:pt x="98" y="39"/>
                </a:cubicBezTo>
                <a:cubicBezTo>
                  <a:pt x="99" y="38"/>
                  <a:pt x="99" y="36"/>
                  <a:pt x="100" y="34"/>
                </a:cubicBezTo>
                <a:cubicBezTo>
                  <a:pt x="98" y="32"/>
                  <a:pt x="97" y="30"/>
                  <a:pt x="96" y="28"/>
                </a:cubicBezTo>
                <a:cubicBezTo>
                  <a:pt x="95" y="27"/>
                  <a:pt x="94" y="26"/>
                  <a:pt x="94" y="25"/>
                </a:cubicBezTo>
                <a:cubicBezTo>
                  <a:pt x="94" y="24"/>
                  <a:pt x="93" y="22"/>
                  <a:pt x="93" y="21"/>
                </a:cubicBezTo>
                <a:cubicBezTo>
                  <a:pt x="93" y="20"/>
                  <a:pt x="93" y="20"/>
                  <a:pt x="93" y="20"/>
                </a:cubicBezTo>
                <a:cubicBezTo>
                  <a:pt x="94" y="20"/>
                  <a:pt x="94" y="20"/>
                  <a:pt x="94" y="20"/>
                </a:cubicBezTo>
                <a:cubicBezTo>
                  <a:pt x="94" y="20"/>
                  <a:pt x="94" y="19"/>
                  <a:pt x="94" y="19"/>
                </a:cubicBezTo>
                <a:cubicBezTo>
                  <a:pt x="93" y="11"/>
                  <a:pt x="94" y="8"/>
                  <a:pt x="97" y="5"/>
                </a:cubicBezTo>
                <a:cubicBezTo>
                  <a:pt x="103" y="0"/>
                  <a:pt x="113" y="0"/>
                  <a:pt x="119" y="4"/>
                </a:cubicBezTo>
                <a:cubicBezTo>
                  <a:pt x="123" y="7"/>
                  <a:pt x="124" y="12"/>
                  <a:pt x="123" y="19"/>
                </a:cubicBezTo>
                <a:cubicBezTo>
                  <a:pt x="123" y="19"/>
                  <a:pt x="123" y="19"/>
                  <a:pt x="123" y="20"/>
                </a:cubicBezTo>
                <a:cubicBezTo>
                  <a:pt x="124" y="20"/>
                  <a:pt x="124" y="20"/>
                  <a:pt x="124" y="20"/>
                </a:cubicBezTo>
                <a:cubicBezTo>
                  <a:pt x="124" y="21"/>
                  <a:pt x="124" y="21"/>
                  <a:pt x="124" y="21"/>
                </a:cubicBezTo>
                <a:cubicBezTo>
                  <a:pt x="124" y="22"/>
                  <a:pt x="124" y="24"/>
                  <a:pt x="123" y="25"/>
                </a:cubicBezTo>
                <a:cubicBezTo>
                  <a:pt x="123" y="26"/>
                  <a:pt x="122" y="27"/>
                  <a:pt x="121" y="28"/>
                </a:cubicBezTo>
                <a:cubicBezTo>
                  <a:pt x="121" y="30"/>
                  <a:pt x="119" y="32"/>
                  <a:pt x="118" y="34"/>
                </a:cubicBezTo>
                <a:cubicBezTo>
                  <a:pt x="118" y="36"/>
                  <a:pt x="119" y="38"/>
                  <a:pt x="120" y="40"/>
                </a:cubicBezTo>
                <a:cubicBezTo>
                  <a:pt x="121" y="40"/>
                  <a:pt x="123" y="40"/>
                  <a:pt x="124" y="40"/>
                </a:cubicBezTo>
                <a:cubicBezTo>
                  <a:pt x="126" y="40"/>
                  <a:pt x="128" y="40"/>
                  <a:pt x="130" y="40"/>
                </a:cubicBezTo>
                <a:cubicBezTo>
                  <a:pt x="136" y="45"/>
                  <a:pt x="139" y="58"/>
                  <a:pt x="139" y="66"/>
                </a:cubicBezTo>
                <a:cubicBezTo>
                  <a:pt x="129" y="72"/>
                  <a:pt x="85" y="73"/>
                  <a:pt x="79" y="66"/>
                </a:cubicBezTo>
                <a:cubicBezTo>
                  <a:pt x="79" y="59"/>
                  <a:pt x="80" y="47"/>
                  <a:pt x="87" y="40"/>
                </a:cubicBezTo>
                <a:close/>
                <a:moveTo>
                  <a:pt x="108" y="41"/>
                </a:moveTo>
                <a:cubicBezTo>
                  <a:pt x="106" y="44"/>
                  <a:pt x="106" y="44"/>
                  <a:pt x="106" y="44"/>
                </a:cubicBezTo>
                <a:cubicBezTo>
                  <a:pt x="108" y="45"/>
                  <a:pt x="108" y="45"/>
                  <a:pt x="108" y="45"/>
                </a:cubicBezTo>
                <a:cubicBezTo>
                  <a:pt x="104" y="62"/>
                  <a:pt x="104" y="62"/>
                  <a:pt x="104" y="62"/>
                </a:cubicBezTo>
                <a:cubicBezTo>
                  <a:pt x="109" y="66"/>
                  <a:pt x="109" y="66"/>
                  <a:pt x="109" y="66"/>
                </a:cubicBezTo>
                <a:cubicBezTo>
                  <a:pt x="109" y="66"/>
                  <a:pt x="109" y="66"/>
                  <a:pt x="109" y="66"/>
                </a:cubicBezTo>
                <a:cubicBezTo>
                  <a:pt x="110" y="66"/>
                  <a:pt x="110" y="66"/>
                  <a:pt x="110" y="66"/>
                </a:cubicBezTo>
                <a:cubicBezTo>
                  <a:pt x="110" y="66"/>
                  <a:pt x="110" y="66"/>
                  <a:pt x="110" y="66"/>
                </a:cubicBezTo>
                <a:cubicBezTo>
                  <a:pt x="110" y="66"/>
                  <a:pt x="110" y="66"/>
                  <a:pt x="110" y="66"/>
                </a:cubicBezTo>
                <a:cubicBezTo>
                  <a:pt x="115" y="62"/>
                  <a:pt x="115" y="62"/>
                  <a:pt x="115" y="62"/>
                </a:cubicBezTo>
                <a:cubicBezTo>
                  <a:pt x="111" y="45"/>
                  <a:pt x="111" y="45"/>
                  <a:pt x="111" y="45"/>
                </a:cubicBezTo>
                <a:cubicBezTo>
                  <a:pt x="113" y="44"/>
                  <a:pt x="113" y="44"/>
                  <a:pt x="113" y="44"/>
                </a:cubicBezTo>
                <a:cubicBezTo>
                  <a:pt x="111" y="41"/>
                  <a:pt x="111" y="41"/>
                  <a:pt x="111" y="41"/>
                </a:cubicBezTo>
                <a:cubicBezTo>
                  <a:pt x="110" y="41"/>
                  <a:pt x="110" y="41"/>
                  <a:pt x="110" y="41"/>
                </a:cubicBezTo>
                <a:cubicBezTo>
                  <a:pt x="108" y="41"/>
                  <a:pt x="108" y="41"/>
                  <a:pt x="108" y="41"/>
                </a:cubicBezTo>
                <a:close/>
                <a:moveTo>
                  <a:pt x="68" y="114"/>
                </a:moveTo>
                <a:cubicBezTo>
                  <a:pt x="57" y="86"/>
                  <a:pt x="57" y="86"/>
                  <a:pt x="57" y="86"/>
                </a:cubicBezTo>
                <a:cubicBezTo>
                  <a:pt x="88" y="83"/>
                  <a:pt x="88" y="83"/>
                  <a:pt x="88" y="83"/>
                </a:cubicBezTo>
                <a:cubicBezTo>
                  <a:pt x="82" y="92"/>
                  <a:pt x="82" y="92"/>
                  <a:pt x="82" y="92"/>
                </a:cubicBezTo>
                <a:cubicBezTo>
                  <a:pt x="92" y="97"/>
                  <a:pt x="103" y="94"/>
                  <a:pt x="110" y="85"/>
                </a:cubicBezTo>
                <a:cubicBezTo>
                  <a:pt x="111" y="83"/>
                  <a:pt x="112" y="81"/>
                  <a:pt x="112" y="78"/>
                </a:cubicBezTo>
                <a:cubicBezTo>
                  <a:pt x="117" y="80"/>
                  <a:pt x="117" y="80"/>
                  <a:pt x="117" y="80"/>
                </a:cubicBezTo>
                <a:cubicBezTo>
                  <a:pt x="117" y="85"/>
                  <a:pt x="115" y="91"/>
                  <a:pt x="112" y="96"/>
                </a:cubicBezTo>
                <a:cubicBezTo>
                  <a:pt x="103" y="109"/>
                  <a:pt x="86" y="113"/>
                  <a:pt x="73" y="106"/>
                </a:cubicBezTo>
                <a:cubicBezTo>
                  <a:pt x="68" y="114"/>
                  <a:pt x="68" y="114"/>
                  <a:pt x="68" y="114"/>
                </a:cubicBezTo>
                <a:close/>
                <a:moveTo>
                  <a:pt x="72" y="1"/>
                </a:moveTo>
                <a:cubicBezTo>
                  <a:pt x="67" y="9"/>
                  <a:pt x="67" y="9"/>
                  <a:pt x="67" y="9"/>
                </a:cubicBezTo>
                <a:cubicBezTo>
                  <a:pt x="53" y="2"/>
                  <a:pt x="36" y="6"/>
                  <a:pt x="28" y="19"/>
                </a:cubicBezTo>
                <a:cubicBezTo>
                  <a:pt x="24" y="24"/>
                  <a:pt x="23" y="30"/>
                  <a:pt x="23" y="35"/>
                </a:cubicBezTo>
                <a:cubicBezTo>
                  <a:pt x="27" y="37"/>
                  <a:pt x="27" y="37"/>
                  <a:pt x="27" y="37"/>
                </a:cubicBezTo>
                <a:cubicBezTo>
                  <a:pt x="28" y="34"/>
                  <a:pt x="29" y="32"/>
                  <a:pt x="30" y="30"/>
                </a:cubicBezTo>
                <a:cubicBezTo>
                  <a:pt x="36" y="21"/>
                  <a:pt x="48" y="18"/>
                  <a:pt x="58" y="23"/>
                </a:cubicBezTo>
                <a:cubicBezTo>
                  <a:pt x="51" y="32"/>
                  <a:pt x="51" y="32"/>
                  <a:pt x="51" y="32"/>
                </a:cubicBezTo>
                <a:cubicBezTo>
                  <a:pt x="83" y="29"/>
                  <a:pt x="83" y="29"/>
                  <a:pt x="83" y="29"/>
                </a:cubicBezTo>
                <a:lnTo>
                  <a:pt x="72" y="1"/>
                </a:lnTo>
                <a:close/>
              </a:path>
            </a:pathLst>
          </a:custGeom>
          <a:solidFill>
            <a:srgbClr val="82D81A"/>
          </a:solidFill>
          <a:ln>
            <a:noFill/>
          </a:ln>
          <a:effectLst>
            <a:reflection algn="bl" blurRad="6350" dir="5400000" endA="300" endPos="35000" rotWithShape="0" stA="52000" sy="-100000"/>
          </a:effectLst>
        </p:spPr>
        <p:txBody>
          <a:bodyPr anchor="t" anchorCtr="0" bIns="34290" compatLnSpc="1" lIns="68580" numCol="1" rIns="68580" tIns="34290" vert="horz" wrap="square">
            <a:prstTxWarp prst="textNoShape">
              <a:avLst/>
            </a:prstTxWarp>
          </a:bodyPr>
          <a:lstStyle/>
          <a:p>
            <a:endParaRPr altLang="en-US" lang="zh-CN"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21" name="文本框 1167"/>
          <p:cNvSpPr txBox="1"/>
          <p:nvPr/>
        </p:nvSpPr>
        <p:spPr>
          <a:xfrm>
            <a:off x="1691680" y="1802534"/>
            <a:ext cx="1187285" cy="281940"/>
          </a:xfrm>
          <a:prstGeom prst="rect">
            <a:avLst/>
          </a:prstGeom>
          <a:noFill/>
        </p:spPr>
        <p:txBody>
          <a:bodyPr bIns="34290" lIns="68580" rIns="68580" rtlCol="0" tIns="34290" wrap="square">
            <a:spAutoFit/>
          </a:bodyPr>
          <a:lstStyle/>
          <a:p>
            <a:r>
              <a:rPr altLang="en-US" lang="zh-CN" smtClean="0" sz="14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itchFamily="34" typeface="微软雅黑"/>
              </a:rPr>
              <a:t>应用前景二</a:t>
            </a:r>
          </a:p>
        </p:txBody>
      </p:sp>
      <p:sp>
        <p:nvSpPr>
          <p:cNvPr id="22" name="文本框 60"/>
          <p:cNvSpPr txBox="1"/>
          <p:nvPr/>
        </p:nvSpPr>
        <p:spPr>
          <a:xfrm>
            <a:off x="323528" y="2069978"/>
            <a:ext cx="2598846" cy="525780"/>
          </a:xfrm>
          <a:prstGeom prst="rect">
            <a:avLst/>
          </a:prstGeom>
          <a:noFill/>
        </p:spPr>
        <p:txBody>
          <a:bodyPr bIns="34290" lIns="68580" rIns="68580" rtlCol="0" tIns="3429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1000">
                <a:solidFill>
                  <a:schemeClr val="tx1">
                    <a:lumMod val="95000"/>
                    <a:lumOff val="5000"/>
                  </a:schemeClr>
                </a:solidFill>
                <a:latin charset="-122" pitchFamily="34" typeface="微软雅黑"/>
                <a:ea charset="-122" pitchFamily="34" typeface="微软雅黑"/>
              </a:rPr>
              <a:t>您的内容打在这里，或者通过复制您的文本后，在此框中选择粘贴，并选择只保留文字。</a:t>
            </a:r>
          </a:p>
        </p:txBody>
      </p:sp>
      <p:sp>
        <p:nvSpPr>
          <p:cNvPr id="23" name="文本框 61"/>
          <p:cNvSpPr txBox="1"/>
          <p:nvPr/>
        </p:nvSpPr>
        <p:spPr>
          <a:xfrm>
            <a:off x="1763688" y="3368805"/>
            <a:ext cx="1411236" cy="281940"/>
          </a:xfrm>
          <a:prstGeom prst="rect">
            <a:avLst/>
          </a:prstGeom>
          <a:noFill/>
        </p:spPr>
        <p:txBody>
          <a:bodyPr bIns="34290" lIns="68580" rIns="68580" rtlCol="0" tIns="34290" wrap="square">
            <a:spAutoFit/>
          </a:bodyPr>
          <a:lstStyle/>
          <a:p>
            <a:r>
              <a:rPr altLang="en-US" lang="zh-CN" smtClean="0" sz="14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itchFamily="34" typeface="微软雅黑"/>
              </a:rPr>
              <a:t>应用前景四</a:t>
            </a:r>
          </a:p>
        </p:txBody>
      </p:sp>
      <p:sp>
        <p:nvSpPr>
          <p:cNvPr id="24" name="文本框 62"/>
          <p:cNvSpPr txBox="1"/>
          <p:nvPr/>
        </p:nvSpPr>
        <p:spPr>
          <a:xfrm>
            <a:off x="323528" y="3636250"/>
            <a:ext cx="2598846" cy="525780"/>
          </a:xfrm>
          <a:prstGeom prst="rect">
            <a:avLst/>
          </a:prstGeom>
          <a:noFill/>
        </p:spPr>
        <p:txBody>
          <a:bodyPr bIns="34290" lIns="68580" rIns="68580" rtlCol="0" tIns="3429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1000">
                <a:solidFill>
                  <a:schemeClr val="tx1">
                    <a:lumMod val="95000"/>
                    <a:lumOff val="5000"/>
                  </a:schemeClr>
                </a:solidFill>
                <a:latin charset="-122" pitchFamily="34" typeface="微软雅黑"/>
                <a:ea charset="-122" pitchFamily="34" typeface="微软雅黑"/>
              </a:rPr>
              <a:t>您的内容打在这里，或者通过复制您的文本后，在此框中选择粘贴，并选择只保留文字。</a:t>
            </a:r>
          </a:p>
        </p:txBody>
      </p:sp>
      <p:sp>
        <p:nvSpPr>
          <p:cNvPr id="25" name="文本框 63"/>
          <p:cNvSpPr txBox="1"/>
          <p:nvPr/>
        </p:nvSpPr>
        <p:spPr>
          <a:xfrm>
            <a:off x="6168083" y="3368805"/>
            <a:ext cx="1356246" cy="281940"/>
          </a:xfrm>
          <a:prstGeom prst="rect">
            <a:avLst/>
          </a:prstGeom>
          <a:noFill/>
        </p:spPr>
        <p:txBody>
          <a:bodyPr bIns="34290" lIns="68580" rIns="68580" rtlCol="0" tIns="34290" wrap="square">
            <a:spAutoFit/>
          </a:bodyPr>
          <a:lstStyle/>
          <a:p>
            <a:r>
              <a:rPr altLang="en-US" lang="zh-CN" smtClean="0" sz="14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itchFamily="34" typeface="微软雅黑"/>
              </a:rPr>
              <a:t>应用前景三</a:t>
            </a:r>
          </a:p>
        </p:txBody>
      </p:sp>
      <p:sp>
        <p:nvSpPr>
          <p:cNvPr id="26" name="文本框 64"/>
          <p:cNvSpPr txBox="1"/>
          <p:nvPr/>
        </p:nvSpPr>
        <p:spPr>
          <a:xfrm>
            <a:off x="5980657" y="3660982"/>
            <a:ext cx="2551784" cy="525780"/>
          </a:xfrm>
          <a:prstGeom prst="rect">
            <a:avLst/>
          </a:prstGeom>
          <a:noFill/>
        </p:spPr>
        <p:txBody>
          <a:bodyPr bIns="34290" lIns="68580" rIns="68580" rtlCol="0" tIns="3429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1000">
                <a:solidFill>
                  <a:schemeClr val="tx1">
                    <a:lumMod val="95000"/>
                    <a:lumOff val="5000"/>
                  </a:schemeClr>
                </a:solidFill>
                <a:latin charset="-122" pitchFamily="34" typeface="微软雅黑"/>
                <a:ea charset="-122" pitchFamily="34" typeface="微软雅黑"/>
              </a:rPr>
              <a:t>您的内容打在这里，或者通过复制您的文本后，在此框中选择粘贴，并选择只保留文字。</a:t>
            </a:r>
          </a:p>
        </p:txBody>
      </p:sp>
      <p:sp>
        <p:nvSpPr>
          <p:cNvPr id="27" name="文本框 65"/>
          <p:cNvSpPr txBox="1"/>
          <p:nvPr/>
        </p:nvSpPr>
        <p:spPr>
          <a:xfrm>
            <a:off x="6166301" y="1802534"/>
            <a:ext cx="1358027" cy="281940"/>
          </a:xfrm>
          <a:prstGeom prst="rect">
            <a:avLst/>
          </a:prstGeom>
          <a:noFill/>
        </p:spPr>
        <p:txBody>
          <a:bodyPr bIns="34290" lIns="68580" rIns="68580" rtlCol="0" tIns="34290" wrap="square">
            <a:spAutoFit/>
          </a:bodyPr>
          <a:lstStyle/>
          <a:p>
            <a:r>
              <a:rPr altLang="en-US" lang="zh-CN" smtClean="0" sz="14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itchFamily="34" typeface="微软雅黑"/>
              </a:rPr>
              <a:t>应用前景一</a:t>
            </a:r>
          </a:p>
        </p:txBody>
      </p:sp>
      <p:sp>
        <p:nvSpPr>
          <p:cNvPr id="28" name="文本框 66"/>
          <p:cNvSpPr txBox="1"/>
          <p:nvPr/>
        </p:nvSpPr>
        <p:spPr>
          <a:xfrm>
            <a:off x="5978874" y="2069978"/>
            <a:ext cx="2697582" cy="525780"/>
          </a:xfrm>
          <a:prstGeom prst="rect">
            <a:avLst/>
          </a:prstGeom>
          <a:noFill/>
        </p:spPr>
        <p:txBody>
          <a:bodyPr bIns="34290" lIns="68580" rIns="68580" rtlCol="0" tIns="3429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1000">
                <a:solidFill>
                  <a:schemeClr val="tx1">
                    <a:lumMod val="95000"/>
                    <a:lumOff val="5000"/>
                  </a:schemeClr>
                </a:solidFill>
                <a:latin charset="-122" pitchFamily="34" typeface="微软雅黑"/>
                <a:ea charset="-122" pitchFamily="34" typeface="微软雅黑"/>
              </a:rPr>
              <a:t>您的内容打在这里，或者通过复制您的文本后，在此框中选择粘贴，并选择只保留文字。</a:t>
            </a:r>
          </a:p>
        </p:txBody>
      </p:sp>
      <p:grpSp>
        <p:nvGrpSpPr>
          <p:cNvPr id="40" name="组合 39"/>
          <p:cNvGrpSpPr/>
          <p:nvPr/>
        </p:nvGrpSpPr>
        <p:grpSpPr>
          <a:xfrm>
            <a:off x="-252536" y="123478"/>
            <a:ext cx="4158824" cy="504056"/>
            <a:chOff x="-252536" y="123478"/>
            <a:chExt cx="4158824" cy="504056"/>
          </a:xfrm>
        </p:grpSpPr>
        <p:sp>
          <p:nvSpPr>
            <p:cNvPr id="41" name="五边形 40"/>
            <p:cNvSpPr/>
            <p:nvPr/>
          </p:nvSpPr>
          <p:spPr>
            <a:xfrm>
              <a:off x="-252536" y="123478"/>
              <a:ext cx="3565745" cy="504056"/>
            </a:xfrm>
            <a:prstGeom prst="homePlate">
              <a:avLst/>
            </a:prstGeom>
            <a:solidFill>
              <a:srgbClr val="61A1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07504" y="151944"/>
              <a:ext cx="3798784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z="24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点击修改标题内容</a:t>
              </a:r>
            </a:p>
          </p:txBody>
        </p:sp>
      </p:grpSp>
    </p:spTree>
    <p:extLst>
      <p:ext uri="{BB962C8B-B14F-4D97-AF65-F5344CB8AC3E}">
        <p14:creationId val="293395033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  <p:cond delay="0" evt="onBegin">
                          <p:tn val="8"/>
                        </p:cond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 nodeType="clickPar">
                      <p:stCondLst>
                        <p:cond delay="indefinite"/>
                        <p:cond delay="0" evt="onBegin">
                          <p:tn val="15"/>
                        </p:cond>
                      </p:stCondLst>
                      <p:childTnLst>
                        <p:par>
                          <p:cTn fill="hold" id="1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" nodeType="click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1000" id="2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 nodeType="clickPar">
                      <p:stCondLst>
                        <p:cond delay="indefinite"/>
                        <p:cond delay="0" evt="onBegin">
                          <p:tn val="20"/>
                        </p:cond>
                      </p:stCondLst>
                      <p:childTnLst>
                        <p:par>
                          <p:cTn fill="hold" id="2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3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5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6" nodeType="clickPar">
                      <p:stCondLst>
                        <p:cond delay="indefinite"/>
                        <p:cond delay="0" evt="onBegin">
                          <p:tn val="25"/>
                        </p:cond>
                      </p:stCondLst>
                      <p:childTnLst>
                        <p:par>
                          <p:cTn fill="hold" id="2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8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3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32" nodeType="afterEffect" presetClass="entr" presetID="17" presetSubtype="1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34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35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36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37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" nodeType="clickPar">
                      <p:stCondLst>
                        <p:cond delay="indefinite"/>
                        <p:cond delay="0" evt="onBegin">
                          <p:tn val="37"/>
                        </p:cond>
                      </p:stCondLst>
                      <p:childTnLst>
                        <p:par>
                          <p:cTn fill="hold" id="3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0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2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3" nodeType="clickPar">
                      <p:stCondLst>
                        <p:cond delay="indefinite"/>
                        <p:cond delay="0" evt="onBegin">
                          <p:tn val="42"/>
                        </p:cond>
                      </p:stCondLst>
                      <p:childTnLst>
                        <p:par>
                          <p:cTn fill="hold" id="4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5" nodeType="click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47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8" nodeType="clickPar">
                      <p:stCondLst>
                        <p:cond delay="indefinite"/>
                        <p:cond delay="0" evt="onBegin">
                          <p:tn val="47"/>
                        </p:cond>
                      </p:stCondLst>
                      <p:childTnLst>
                        <p:par>
                          <p:cTn fill="hold" id="4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0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52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3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54" nodeType="afterEffect" presetClass="entr" presetID="17" presetSubtype="1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56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57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58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59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0" nodeType="clickPar">
                      <p:stCondLst>
                        <p:cond delay="indefinite"/>
                        <p:cond delay="0" evt="onBegin">
                          <p:tn val="59"/>
                        </p:cond>
                      </p:stCondLst>
                      <p:childTnLst>
                        <p:par>
                          <p:cTn fill="hold" id="6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2" nodeType="click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64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5" nodeType="clickPar">
                      <p:stCondLst>
                        <p:cond delay="indefinite"/>
                        <p:cond delay="0" evt="onBegin">
                          <p:tn val="64"/>
                        </p:cond>
                      </p:stCondLst>
                      <p:childTnLst>
                        <p:par>
                          <p:cTn fill="hold" id="6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7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9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0" nodeType="clickPar">
                      <p:stCondLst>
                        <p:cond delay="indefinite"/>
                        <p:cond delay="0" evt="onBegin">
                          <p:tn val="69"/>
                        </p:cond>
                      </p:stCondLst>
                      <p:childTnLst>
                        <p:par>
                          <p:cTn fill="hold" id="7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2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74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5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76" nodeType="afterEffect" presetClass="entr" presetID="17" presetSubtype="1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78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79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81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2" nodeType="clickPar">
                      <p:stCondLst>
                        <p:cond delay="indefinite"/>
                        <p:cond delay="0" evt="onBegin">
                          <p:tn val="81"/>
                        </p:cond>
                      </p:stCondLst>
                      <p:childTnLst>
                        <p:par>
                          <p:cTn fill="hold" id="8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84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86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7" nodeType="clickPar">
                      <p:stCondLst>
                        <p:cond delay="indefinite"/>
                        <p:cond delay="0" evt="onBegin">
                          <p:tn val="86"/>
                        </p:cond>
                      </p:stCondLst>
                      <p:childTnLst>
                        <p:par>
                          <p:cTn fill="hold" id="8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89" nodeType="click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9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2" nodeType="clickPar">
                      <p:stCondLst>
                        <p:cond delay="indefinite"/>
                        <p:cond delay="0" evt="onBegin">
                          <p:tn val="91"/>
                        </p:cond>
                      </p:stCondLst>
                      <p:childTnLst>
                        <p:par>
                          <p:cTn fill="hold" id="9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94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96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7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8" nodeType="afterEffect" presetClass="entr" presetID="17" presetSubtype="1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dur="1" fill="hold" id="9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1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101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102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103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4" nodeType="clickPar">
                      <p:stCondLst>
                        <p:cond delay="indefinite"/>
                        <p:cond delay="0" evt="onBegin">
                          <p:tn val="103"/>
                        </p:cond>
                      </p:stCondLst>
                      <p:childTnLst>
                        <p:par>
                          <p:cTn fill="hold" id="10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6" nodeType="click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08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"/>
      <p:bldP grpId="0" spid="13"/>
      <p:bldP grpId="0" spid="14"/>
      <p:bldP grpId="0" spid="15"/>
      <p:bldP grpId="0" spid="16"/>
      <p:bldP grpId="0" spid="17"/>
      <p:bldP grpId="0" spid="18"/>
      <p:bldP grpId="0" spid="19"/>
      <p:bldP grpId="0" spid="20"/>
      <p:bldP grpId="0" spid="21"/>
      <p:bldP grpId="0" spid="22"/>
      <p:bldP grpId="0" spid="23"/>
      <p:bldP grpId="0" spid="24"/>
      <p:bldP grpId="0" spid="25"/>
      <p:bldP grpId="0" spid="26"/>
      <p:bldP grpId="0" spid="27"/>
      <p:bldP grpId="0" spid="28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1350498"/>
            <a:ext cx="3228536" cy="1188000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rtlCol="0" tIns="34290"/>
          <a:lstStyle/>
          <a:p>
            <a:pPr algn="ctr"/>
            <a:endParaRPr altLang="en-US" lang="zh-CN"/>
          </a:p>
        </p:txBody>
      </p:sp>
      <p:sp>
        <p:nvSpPr>
          <p:cNvPr id="3" name="文本框 2"/>
          <p:cNvSpPr txBox="1"/>
          <p:nvPr/>
        </p:nvSpPr>
        <p:spPr>
          <a:xfrm>
            <a:off x="1352697" y="1663625"/>
            <a:ext cx="1661160" cy="525780"/>
          </a:xfrm>
          <a:prstGeom prst="rect">
            <a:avLst/>
          </a:prstGeom>
          <a:noFill/>
        </p:spPr>
        <p:txBody>
          <a:bodyPr bIns="34290" lIns="68580" rIns="68580" rtlCol="0" tIns="34290" wrap="none">
            <a:spAutoFit/>
          </a:bodyPr>
          <a:lstStyle/>
          <a:p>
            <a:r>
              <a:rPr altLang="en-US" b="1" lang="zh-CN" smtClean="0" sz="30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第四部分</a:t>
            </a:r>
          </a:p>
        </p:txBody>
      </p:sp>
      <p:sp>
        <p:nvSpPr>
          <p:cNvPr id="5" name="TextBox 23"/>
          <p:cNvSpPr txBox="1"/>
          <p:nvPr/>
        </p:nvSpPr>
        <p:spPr>
          <a:xfrm>
            <a:off x="3773158" y="1826932"/>
            <a:ext cx="1113473" cy="297180"/>
          </a:xfrm>
          <a:prstGeom prst="rect">
            <a:avLst/>
          </a:prstGeom>
          <a:noFill/>
        </p:spPr>
        <p:txBody>
          <a:bodyPr bIns="34290" lIns="68580" rIns="68580" rtlCol="0" tIns="34290" wrap="none">
            <a:spAutoFit/>
          </a:bodyPr>
          <a:lstStyle/>
          <a:p>
            <a:pPr indent="-214313" marL="214313">
              <a:buFont charset="2" pitchFamily="2" typeface="Wingdings"/>
              <a:buChar char="p"/>
            </a:pPr>
            <a:r>
              <a:rPr altLang="en-US" lang="zh-CN" smtClean="0" sz="1500">
                <a:solidFill>
                  <a:schemeClr val="tx1">
                    <a:lumMod val="65000"/>
                    <a:lumOff val="35000"/>
                  </a:schemeClr>
                </a:solidFill>
                <a:latin charset="-122" pitchFamily="34" typeface="微软雅黑"/>
                <a:ea charset="-122" pitchFamily="34" typeface="微软雅黑"/>
              </a:rPr>
              <a:t>研究计划</a:t>
            </a:r>
          </a:p>
        </p:txBody>
      </p:sp>
      <p:sp>
        <p:nvSpPr>
          <p:cNvPr id="6" name="TextBox 24"/>
          <p:cNvSpPr txBox="1"/>
          <p:nvPr/>
        </p:nvSpPr>
        <p:spPr>
          <a:xfrm>
            <a:off x="3773158" y="2154348"/>
            <a:ext cx="1113473" cy="297180"/>
          </a:xfrm>
          <a:prstGeom prst="rect">
            <a:avLst/>
          </a:prstGeom>
          <a:noFill/>
        </p:spPr>
        <p:txBody>
          <a:bodyPr bIns="34290" lIns="68580" rIns="68580" rtlCol="0" tIns="34290" wrap="none">
            <a:spAutoFit/>
          </a:bodyPr>
          <a:lstStyle/>
          <a:p>
            <a:pPr indent="-214313" marL="214313">
              <a:buFont charset="2" pitchFamily="2" typeface="Wingdings"/>
              <a:buChar char="p"/>
            </a:pPr>
            <a:r>
              <a:rPr altLang="en-US" lang="zh-CN" smtClean="0" sz="1500">
                <a:solidFill>
                  <a:schemeClr val="tx1">
                    <a:lumMod val="65000"/>
                    <a:lumOff val="35000"/>
                  </a:schemeClr>
                </a:solidFill>
                <a:latin charset="-122" pitchFamily="34" typeface="微软雅黑"/>
                <a:ea charset="-122" pitchFamily="34" typeface="微软雅黑"/>
              </a:rPr>
              <a:t>研究思路</a:t>
            </a:r>
          </a:p>
        </p:txBody>
      </p:sp>
      <p:sp>
        <p:nvSpPr>
          <p:cNvPr id="7" name="TextBox 25"/>
          <p:cNvSpPr txBox="1"/>
          <p:nvPr/>
        </p:nvSpPr>
        <p:spPr>
          <a:xfrm>
            <a:off x="3773159" y="2504490"/>
            <a:ext cx="1113473" cy="297180"/>
          </a:xfrm>
          <a:prstGeom prst="rect">
            <a:avLst/>
          </a:prstGeom>
          <a:noFill/>
        </p:spPr>
        <p:txBody>
          <a:bodyPr bIns="34290" lIns="68580" rIns="68580" rtlCol="0" tIns="34290" wrap="none">
            <a:spAutoFit/>
          </a:bodyPr>
          <a:lstStyle/>
          <a:p>
            <a:pPr indent="-214313" marL="214313">
              <a:buFont charset="2" pitchFamily="2" typeface="Wingdings"/>
              <a:buChar char="p"/>
            </a:pPr>
            <a:r>
              <a:rPr altLang="en-US" lang="zh-CN" smtClean="0" sz="1500">
                <a:solidFill>
                  <a:schemeClr val="tx1">
                    <a:lumMod val="65000"/>
                    <a:lumOff val="35000"/>
                  </a:schemeClr>
                </a:solidFill>
                <a:latin charset="-122" pitchFamily="34" typeface="微软雅黑"/>
                <a:ea charset="-122" pitchFamily="34" typeface="微软雅黑"/>
              </a:rPr>
              <a:t>研究方案</a:t>
            </a:r>
          </a:p>
        </p:txBody>
      </p:sp>
      <p:grpSp>
        <p:nvGrpSpPr>
          <p:cNvPr id="12" name="组合 11"/>
          <p:cNvGrpSpPr/>
          <p:nvPr/>
        </p:nvGrpSpPr>
        <p:grpSpPr>
          <a:xfrm>
            <a:off x="3773160" y="1247148"/>
            <a:ext cx="4327232" cy="530915"/>
            <a:chOff x="3773160" y="1247148"/>
            <a:chExt cx="4327232" cy="530915"/>
          </a:xfrm>
        </p:grpSpPr>
        <p:sp>
          <p:nvSpPr>
            <p:cNvPr id="4" name="TextBox 4"/>
            <p:cNvSpPr txBox="1"/>
            <p:nvPr/>
          </p:nvSpPr>
          <p:spPr>
            <a:xfrm>
              <a:off x="3773160" y="1247148"/>
              <a:ext cx="2969260" cy="525780"/>
            </a:xfrm>
            <a:prstGeom prst="rect">
              <a:avLst/>
            </a:prstGeom>
            <a:noFill/>
          </p:spPr>
          <p:txBody>
            <a:bodyPr bIns="34290" lIns="68580" rIns="68580" rtlCol="0" tIns="34290" wrap="none">
              <a:spAutoFit/>
            </a:bodyPr>
            <a:lstStyle/>
            <a:p>
              <a:r>
                <a:rPr altLang="zh-CN" lang="en-US" smtClean="0" sz="3000">
                  <a:solidFill>
                    <a:srgbClr val="568D11"/>
                  </a:solidFill>
                  <a:latin charset="0" pitchFamily="34" typeface="Impact"/>
                  <a:ea charset="-122" pitchFamily="34" typeface="微软雅黑"/>
                </a:rPr>
                <a:t>Research process</a:t>
              </a: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6730786" y="1293314"/>
              <a:ext cx="1356360" cy="434340"/>
            </a:xfrm>
            <a:prstGeom prst="rect">
              <a:avLst/>
            </a:prstGeom>
            <a:noFill/>
          </p:spPr>
          <p:txBody>
            <a:bodyPr bIns="34290" lIns="68580" rIns="68580" rtlCol="0" tIns="34290" wrap="none">
              <a:spAutoFit/>
            </a:bodyPr>
            <a:lstStyle/>
            <a:p>
              <a:r>
                <a:rPr altLang="en-US" b="1" lang="zh-CN" smtClean="0" sz="2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研究过程</a:t>
              </a:r>
            </a:p>
          </p:txBody>
        </p:sp>
      </p:grpSp>
      <p:sp>
        <p:nvSpPr>
          <p:cNvPr id="10" name="矩形 9"/>
          <p:cNvSpPr/>
          <p:nvPr/>
        </p:nvSpPr>
        <p:spPr>
          <a:xfrm>
            <a:off x="0" y="1092849"/>
            <a:ext cx="9144914" cy="200465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rtlCol="0" tIns="34290"/>
          <a:lstStyle/>
          <a:p>
            <a:pPr algn="ctr"/>
            <a:endParaRPr altLang="en-US" lang="zh-CN"/>
          </a:p>
        </p:txBody>
      </p:sp>
      <p:sp>
        <p:nvSpPr>
          <p:cNvPr id="11" name="矩形 10"/>
          <p:cNvSpPr/>
          <p:nvPr/>
        </p:nvSpPr>
        <p:spPr>
          <a:xfrm>
            <a:off x="3302392" y="1350498"/>
            <a:ext cx="305972" cy="1188000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34290" compatLnSpc="1" forceAA="0" fromWordArt="0" horzOverflow="overflow" lIns="68580" numCol="1" rIns="68580" rot="0" rtlCol="0" spcCol="0" spcFirstLastPara="0" tIns="3429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13" name="TextBox 23"/>
          <p:cNvSpPr txBox="1"/>
          <p:nvPr/>
        </p:nvSpPr>
        <p:spPr>
          <a:xfrm>
            <a:off x="5103908" y="1851670"/>
            <a:ext cx="1113473" cy="297180"/>
          </a:xfrm>
          <a:prstGeom prst="rect">
            <a:avLst/>
          </a:prstGeom>
          <a:noFill/>
        </p:spPr>
        <p:txBody>
          <a:bodyPr bIns="34290" lIns="68580" rIns="68580" rtlCol="0" tIns="34290" wrap="none">
            <a:spAutoFit/>
          </a:bodyPr>
          <a:lstStyle/>
          <a:p>
            <a:pPr indent="-214313" marL="214313">
              <a:buFont charset="2" pitchFamily="2" typeface="Wingdings"/>
              <a:buChar char="p"/>
            </a:pPr>
            <a:r>
              <a:rPr altLang="en-US" lang="zh-CN" smtClean="0" sz="1500">
                <a:solidFill>
                  <a:schemeClr val="tx1">
                    <a:lumMod val="65000"/>
                    <a:lumOff val="35000"/>
                  </a:schemeClr>
                </a:solidFill>
                <a:latin charset="-122" pitchFamily="34" typeface="微软雅黑"/>
                <a:ea charset="-122" pitchFamily="34" typeface="微软雅黑"/>
              </a:rPr>
              <a:t>问题评估</a:t>
            </a:r>
          </a:p>
        </p:txBody>
      </p:sp>
      <p:sp>
        <p:nvSpPr>
          <p:cNvPr id="14" name="TextBox 24"/>
          <p:cNvSpPr txBox="1"/>
          <p:nvPr/>
        </p:nvSpPr>
        <p:spPr>
          <a:xfrm>
            <a:off x="5103908" y="2179086"/>
            <a:ext cx="1113473" cy="297180"/>
          </a:xfrm>
          <a:prstGeom prst="rect">
            <a:avLst/>
          </a:prstGeom>
          <a:noFill/>
        </p:spPr>
        <p:txBody>
          <a:bodyPr bIns="34290" lIns="68580" rIns="68580" rtlCol="0" tIns="34290" wrap="none">
            <a:spAutoFit/>
          </a:bodyPr>
          <a:lstStyle/>
          <a:p>
            <a:pPr indent="-214313" marL="214313">
              <a:buFont charset="2" pitchFamily="2" typeface="Wingdings"/>
              <a:buChar char="p"/>
            </a:pPr>
            <a:r>
              <a:rPr altLang="en-US" lang="zh-CN" smtClean="0" sz="1500">
                <a:solidFill>
                  <a:schemeClr val="tx1">
                    <a:lumMod val="65000"/>
                    <a:lumOff val="35000"/>
                  </a:schemeClr>
                </a:solidFill>
                <a:latin charset="-122" pitchFamily="34" typeface="微软雅黑"/>
                <a:ea charset="-122" pitchFamily="34" typeface="微软雅黑"/>
              </a:rPr>
              <a:t>相关对策</a:t>
            </a:r>
          </a:p>
        </p:txBody>
      </p:sp>
      <p:sp>
        <p:nvSpPr>
          <p:cNvPr id="15" name="TextBox 25"/>
          <p:cNvSpPr txBox="1"/>
          <p:nvPr/>
        </p:nvSpPr>
        <p:spPr>
          <a:xfrm>
            <a:off x="5103909" y="2529228"/>
            <a:ext cx="2065973" cy="297180"/>
          </a:xfrm>
          <a:prstGeom prst="rect">
            <a:avLst/>
          </a:prstGeom>
          <a:noFill/>
        </p:spPr>
        <p:txBody>
          <a:bodyPr bIns="34290" lIns="68580" rIns="68580" rtlCol="0" tIns="34290" wrap="none">
            <a:spAutoFit/>
          </a:bodyPr>
          <a:lstStyle/>
          <a:p>
            <a:pPr indent="-214313" marL="214313">
              <a:buFont charset="2" pitchFamily="2" typeface="Wingdings"/>
              <a:buChar char="p"/>
            </a:pPr>
            <a:r>
              <a:rPr altLang="en-US" lang="zh-CN" smtClean="0" sz="1500">
                <a:solidFill>
                  <a:schemeClr val="tx1">
                    <a:lumMod val="65000"/>
                    <a:lumOff val="35000"/>
                  </a:schemeClr>
                </a:solidFill>
                <a:latin charset="-122" pitchFamily="34" typeface="微软雅黑"/>
                <a:ea charset="-122" pitchFamily="34" typeface="微软雅黑"/>
              </a:rPr>
              <a:t>研究方案可行性说明</a:t>
            </a:r>
          </a:p>
        </p:txBody>
      </p:sp>
    </p:spTree>
    <p:extLst>
      <p:ext uri="{BB962C8B-B14F-4D97-AF65-F5344CB8AC3E}">
        <p14:creationId val="1606434424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" nodeType="withEffect" presetClass="entr" presetID="2" presetSubtype="1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fill="hold" id="14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00" fill="hold" id="15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fill="hold" id="1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9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fill="hold" grpId="0" id="2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6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2700"/>
                            </p:stCondLst>
                            <p:childTnLst>
                              <p:par>
                                <p:cTn fill="hold" grpId="0" id="3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3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6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5"/>
      <p:bldP grpId="0" spid="6"/>
      <p:bldP grpId="0" spid="7"/>
      <p:bldP grpId="0" spid="10"/>
      <p:bldP grpId="0" spid="11"/>
      <p:bldP grpId="0" spid="13"/>
      <p:bldP grpId="0" spid="14"/>
      <p:bldP grpId="0" spid="15"/>
    </p:bld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552805" y="1050290"/>
            <a:ext cx="8038391" cy="994503"/>
            <a:chOff x="552805" y="1050290"/>
            <a:chExt cx="8038391" cy="994503"/>
          </a:xfrm>
        </p:grpSpPr>
        <p:sp>
          <p:nvSpPr>
            <p:cNvPr id="39" name="TextBox 30"/>
            <p:cNvSpPr txBox="1"/>
            <p:nvPr/>
          </p:nvSpPr>
          <p:spPr>
            <a:xfrm>
              <a:off x="611560" y="1050290"/>
              <a:ext cx="1097280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mtClean="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研究计划</a:t>
              </a:r>
            </a:p>
          </p:txBody>
        </p:sp>
        <p:sp>
          <p:nvSpPr>
            <p:cNvPr id="41" name="TextBox 29"/>
            <p:cNvSpPr txBox="1"/>
            <p:nvPr/>
          </p:nvSpPr>
          <p:spPr>
            <a:xfrm>
              <a:off x="552805" y="1419622"/>
              <a:ext cx="8038391" cy="646176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altLang="en-US" lang="zh-CN" sz="1400">
                  <a:solidFill>
                    <a:schemeClr val="tx1">
                      <a:lumMod val="95000"/>
                      <a:lumOff val="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您的内容打在这里，或者通过复制您的文本后，在此框中选择粘贴，并选择只保留文字。您的内容打在这里，或者通过复制您的文本后，在此框中选择粘贴，并选择只保留文字。</a:t>
              </a:r>
            </a:p>
          </p:txBody>
        </p:sp>
      </p:grpSp>
      <p:graphicFrame>
        <p:nvGraphicFramePr>
          <p:cNvPr id="42" name="表格 41"/>
          <p:cNvGraphicFramePr>
            <a:graphicFrameLocks noGrp="1"/>
          </p:cNvGraphicFramePr>
          <p:nvPr>
            <p:extLst>
              <p:ext uri="{D42A27DB-BD31-4B8C-83A1-F6EECF244321}">
                <p14:modId val="1937649939"/>
              </p:ext>
            </p:extLst>
          </p:nvPr>
        </p:nvGraphicFramePr>
        <p:xfrm>
          <a:off x="628652" y="2178080"/>
          <a:ext cx="7806225" cy="2199936"/>
        </p:xfrm>
        <a:graphic>
          <a:graphicData uri="http://schemas.openxmlformats.org/drawingml/2006/table">
            <a:tbl>
              <a:tblPr/>
              <a:tblGrid>
                <a:gridCol w="641349"/>
                <a:gridCol w="1358900"/>
                <a:gridCol w="863600"/>
                <a:gridCol w="1371600"/>
                <a:gridCol w="2563758"/>
                <a:gridCol w="1007018"/>
              </a:tblGrid>
              <a:tr h="355807">
                <a:tc gridSpan="6">
                  <a:txBody>
                    <a:bodyPr vert="horz" wrap="square"/>
                    <a:lstStyle/>
                    <a:p>
                      <a:pPr algn="ctr" fontAlgn="ctr"/>
                      <a:r>
                        <a:rPr altLang="en-US" b="1" i="0" lang="zh-CN" smtClean="0" strike="noStrike" sz="1500" u="none">
                          <a:solidFill>
                            <a:schemeClr val="bg1"/>
                          </a:solidFill>
                          <a:effectLst/>
                          <a:latin charset="-122" pitchFamily="34" typeface="微软雅黑"/>
                          <a:ea charset="-122" pitchFamily="34" typeface="微软雅黑"/>
                        </a:rPr>
                        <a:t>论文研究过程</a:t>
                      </a:r>
                      <a:endParaRPr altLang="en-US" b="1" i="0" lang="zh-CN" strike="noStrike" sz="1500" u="none">
                        <a:solidFill>
                          <a:schemeClr val="bg1"/>
                        </a:solidFill>
                        <a:effectLst/>
                        <a:latin charset="-122" panose="020b0503020204020204" pitchFamily="34" typeface="微软雅黑"/>
                        <a:ea charset="-122" pitchFamily="34" typeface="微软雅黑"/>
                      </a:endParaRPr>
                    </a:p>
                  </a:txBody>
                  <a:tcPr anchor="ctr" marB="0" marL="4807" marR="4807" marT="3605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568D11"/>
                    </a:solidFill>
                  </a:tcPr>
                </a:tc>
                <a:tc hMerge="1"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</a:tr>
              <a:tr h="263447">
                <a:tc gridSpan="6">
                  <a:txBody>
                    <a:bodyPr vert="horz" wrap="square"/>
                    <a:lstStyle/>
                    <a:p>
                      <a:pPr algn="ctr" fontAlgn="ctr"/>
                      <a:r>
                        <a:rPr altLang="en-US" b="0" i="0" lang="zh-CN" smtClean="0" strike="noStrike" sz="1200" u="non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charset="-122" pitchFamily="34" typeface="微软雅黑"/>
                          <a:ea charset="-122" pitchFamily="34" typeface="微软雅黑"/>
                        </a:rPr>
                        <a:t>  时间：</a:t>
                      </a:r>
                      <a:r>
                        <a:rPr altLang="zh-CN" b="0" i="0" lang="en-US" smtClean="0" strike="noStrike" sz="1200" u="non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charset="-122" pitchFamily="34" typeface="微软雅黑"/>
                          <a:ea charset="-122" pitchFamily="34" typeface="微软雅黑"/>
                        </a:rPr>
                        <a:t>20XX</a:t>
                      </a:r>
                      <a:r>
                        <a:rPr altLang="en-US" b="0" i="0" lang="zh-CN" smtClean="0" strike="noStrike" sz="1200" u="non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charset="-122" pitchFamily="34" typeface="微软雅黑"/>
                          <a:ea charset="-122" pitchFamily="34" typeface="微软雅黑"/>
                        </a:rPr>
                        <a:t>年</a:t>
                      </a:r>
                      <a:r>
                        <a:rPr altLang="zh-CN" b="0" i="0" lang="en-US" smtClean="0" strike="noStrike" sz="1200" u="non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charset="-122" pitchFamily="34" typeface="微软雅黑"/>
                          <a:ea charset="-122" pitchFamily="34" typeface="微软雅黑"/>
                        </a:rPr>
                        <a:t>X</a:t>
                      </a:r>
                      <a:r>
                        <a:rPr altLang="en-US" b="0" i="0" lang="zh-CN" smtClean="0" strike="noStrike" sz="1200" u="non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charset="-122" pitchFamily="34" typeface="微软雅黑"/>
                          <a:ea charset="-122" pitchFamily="34" typeface="微软雅黑"/>
                        </a:rPr>
                        <a:t>月</a:t>
                      </a:r>
                      <a:r>
                        <a:rPr altLang="zh-CN" b="0" i="0" lang="en-US" smtClean="0" strike="noStrike" sz="1200" u="non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charset="-122" pitchFamily="34" typeface="微软雅黑"/>
                          <a:ea charset="-122" pitchFamily="34" typeface="微软雅黑"/>
                        </a:rPr>
                        <a:t>XX</a:t>
                      </a:r>
                      <a:r>
                        <a:rPr altLang="en-US" b="0" i="0" lang="zh-CN" smtClean="0" strike="noStrike" sz="1200" u="non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charset="-122" pitchFamily="34" typeface="微软雅黑"/>
                          <a:ea charset="-122" pitchFamily="34" typeface="微软雅黑"/>
                        </a:rPr>
                        <a:t>日 </a:t>
                      </a:r>
                      <a:r>
                        <a:rPr altLang="zh-CN" b="0" i="0" lang="en-US" smtClean="0" strike="noStrike" sz="1200" u="non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charset="-122" pitchFamily="34" typeface="微软雅黑"/>
                          <a:ea charset="-122" pitchFamily="34" typeface="微软雅黑"/>
                        </a:rPr>
                        <a:t>- X</a:t>
                      </a:r>
                      <a:r>
                        <a:rPr altLang="en-US" b="0" i="0" lang="zh-CN" smtClean="0" strike="noStrike" sz="1200" u="non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charset="-122" pitchFamily="34" typeface="微软雅黑"/>
                          <a:ea charset="-122" pitchFamily="34" typeface="微软雅黑"/>
                        </a:rPr>
                        <a:t>月</a:t>
                      </a:r>
                      <a:r>
                        <a:rPr altLang="zh-CN" b="0" i="0" lang="en-US" smtClean="0" strike="noStrike" sz="1200" u="non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charset="-122" pitchFamily="34" typeface="微软雅黑"/>
                          <a:ea charset="-122" pitchFamily="34" typeface="微软雅黑"/>
                        </a:rPr>
                        <a:t>XX</a:t>
                      </a:r>
                      <a:r>
                        <a:rPr altLang="en-US" b="0" i="0" lang="zh-CN" smtClean="0" strike="noStrike" sz="1200" u="non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charset="-122" pitchFamily="34" typeface="微软雅黑"/>
                          <a:ea charset="-122" pitchFamily="34" typeface="微软雅黑"/>
                        </a:rPr>
                        <a:t>日</a:t>
                      </a:r>
                      <a:endParaRPr altLang="en-US" b="0" i="0" lang="zh-CN" strike="noStrike" sz="12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itchFamily="34" typeface="微软雅黑"/>
                        <a:ea charset="-122" pitchFamily="34" typeface="微软雅黑"/>
                      </a:endParaRPr>
                    </a:p>
                  </a:txBody>
                  <a:tcPr anchor="ctr" marB="0" marL="4807" marR="4807" marT="3605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</a:tr>
              <a:tr h="263447"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altLang="en-US" b="0" i="0" lang="zh-CN" smtClean="0" strike="noStrike" sz="1200" u="non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charset="-122" pitchFamily="34" typeface="微软雅黑"/>
                          <a:ea charset="-122" pitchFamily="34" typeface="微软雅黑"/>
                        </a:rPr>
                        <a:t>序号</a:t>
                      </a:r>
                      <a:endParaRPr altLang="en-US" b="0" i="0" lang="zh-CN" strike="noStrike" sz="12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itchFamily="34" typeface="微软雅黑"/>
                        <a:ea charset="-122" pitchFamily="34" typeface="微软雅黑"/>
                      </a:endParaRPr>
                    </a:p>
                  </a:txBody>
                  <a:tcPr anchor="ctr" marB="0" marL="4807" marR="4807" marT="3605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altLang="en-US" b="0" i="0" lang="zh-CN" smtClean="0" strike="noStrike" sz="1200" u="non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charset="-122" pitchFamily="34" typeface="微软雅黑"/>
                          <a:ea charset="-122" pitchFamily="34" typeface="微软雅黑"/>
                        </a:rPr>
                        <a:t>工作任务</a:t>
                      </a:r>
                      <a:endParaRPr altLang="en-US" b="0" i="0" lang="zh-CN" strike="noStrike" sz="12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itchFamily="34" typeface="微软雅黑"/>
                        <a:ea charset="-122" pitchFamily="34" typeface="微软雅黑"/>
                      </a:endParaRPr>
                    </a:p>
                  </a:txBody>
                  <a:tcPr anchor="ctr" marB="0" marL="4807" marR="4807" marT="3605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altLang="en-US" b="0" i="0" lang="zh-CN" smtClean="0" strike="noStrike" sz="1200" u="non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charset="-122" pitchFamily="34" typeface="微软雅黑"/>
                          <a:ea charset="-122" pitchFamily="34" typeface="微软雅黑"/>
                        </a:rPr>
                        <a:t>日期</a:t>
                      </a:r>
                      <a:endParaRPr altLang="en-US" b="0" i="0" lang="zh-CN" strike="noStrike" sz="12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itchFamily="34" typeface="微软雅黑"/>
                        <a:ea charset="-122" pitchFamily="34" typeface="微软雅黑"/>
                      </a:endParaRPr>
                    </a:p>
                  </a:txBody>
                  <a:tcPr anchor="ctr" marB="0" marL="4807" marR="4807" marT="3605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altLang="en-US" b="0" i="0" lang="zh-CN" smtClean="0" strike="noStrike" sz="1200" u="non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charset="-122" pitchFamily="34" typeface="微软雅黑"/>
                          <a:ea charset="-122" pitchFamily="34" typeface="微软雅黑"/>
                        </a:rPr>
                        <a:t>目的</a:t>
                      </a:r>
                      <a:endParaRPr altLang="en-US" b="0" i="0" lang="zh-CN" strike="noStrike" sz="12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itchFamily="34" typeface="微软雅黑"/>
                        <a:ea charset="-122" pitchFamily="34" typeface="微软雅黑"/>
                      </a:endParaRPr>
                    </a:p>
                  </a:txBody>
                  <a:tcPr anchor="ctr" marB="0" marL="4807" marR="4807" marT="3605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altLang="en-US" b="0" i="0" lang="zh-CN" smtClean="0" strike="noStrike" sz="1200" u="non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charset="-122" pitchFamily="34" typeface="微软雅黑"/>
                          <a:ea charset="-122" pitchFamily="34" typeface="微软雅黑"/>
                        </a:rPr>
                        <a:t>网站</a:t>
                      </a:r>
                      <a:endParaRPr altLang="en-US" b="0" i="0" lang="zh-CN" strike="noStrike" sz="12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itchFamily="34" typeface="微软雅黑"/>
                        <a:ea charset="-122" pitchFamily="34" typeface="微软雅黑"/>
                      </a:endParaRPr>
                    </a:p>
                  </a:txBody>
                  <a:tcPr anchor="ctr" marB="0" marL="4807" marR="4807" marT="3605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altLang="en-US" b="0" i="0" lang="zh-CN" smtClean="0" strike="noStrike" sz="1200" u="non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charset="-122" pitchFamily="34" typeface="微软雅黑"/>
                          <a:ea charset="-122" pitchFamily="34" typeface="微软雅黑"/>
                        </a:rPr>
                        <a:t>备注</a:t>
                      </a:r>
                      <a:endParaRPr altLang="en-US" b="0" i="0" lang="zh-CN" strike="noStrike" sz="12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b0503020204020204" pitchFamily="34" typeface="微软雅黑"/>
                        <a:ea charset="-122" pitchFamily="34" typeface="微软雅黑"/>
                      </a:endParaRPr>
                    </a:p>
                  </a:txBody>
                  <a:tcPr anchor="ctr" marB="0" marL="4807" marR="4807" marT="3605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3447"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altLang="zh-CN" b="0" i="0" lang="en-US" smtClean="0" strike="noStrike" sz="1100" u="non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charset="-122" pitchFamily="34" typeface="微软雅黑"/>
                          <a:ea charset="-122" pitchFamily="34" typeface="微软雅黑"/>
                        </a:rPr>
                        <a:t>1</a:t>
                      </a:r>
                      <a:endParaRPr altLang="zh-CN" b="0" i="0" lang="en-US" strike="noStrike" sz="11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itchFamily="34" typeface="微软雅黑"/>
                        <a:ea charset="-122" pitchFamily="34" typeface="微软雅黑"/>
                      </a:endParaRPr>
                    </a:p>
                  </a:txBody>
                  <a:tcPr anchor="ctr" marB="0" marL="4807" marR="4807" marT="3605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endParaRPr altLang="en-US" b="0" i="0" lang="zh-CN" strike="noStrike" sz="8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10600040101010101" pitchFamily="2" typeface="华文楷体"/>
                        <a:ea charset="-122" panose="02010600040101010101" pitchFamily="2" typeface="华文楷体"/>
                      </a:endParaRPr>
                    </a:p>
                  </a:txBody>
                  <a:tcPr anchor="ctr" marB="0" marL="4807" marR="4807" marT="3605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endParaRPr altLang="en-US" b="0" i="0" lang="zh-CN" strike="noStrike" sz="8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10600040101010101" pitchFamily="2" typeface="华文楷体"/>
                        <a:ea charset="-122" panose="02010600040101010101" pitchFamily="2" typeface="华文楷体"/>
                      </a:endParaRPr>
                    </a:p>
                  </a:txBody>
                  <a:tcPr anchor="ctr" marB="0" marL="4807" marR="4807" marT="3605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endParaRPr altLang="en-US" b="0" i="0" lang="zh-CN" strike="noStrike" sz="8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10600040101010101" pitchFamily="2" typeface="华文楷体"/>
                        <a:ea charset="-122" panose="02010600040101010101" pitchFamily="2" typeface="华文楷体"/>
                      </a:endParaRPr>
                    </a:p>
                  </a:txBody>
                  <a:tcPr anchor="ctr" marB="0" marL="4807" marR="4807" marT="3605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l" fontAlgn="ctr"/>
                      <a:endParaRPr altLang="en-US" b="0" i="0" lang="zh-CN" strike="noStrike" sz="8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10600040101010101" pitchFamily="2" typeface="华文楷体"/>
                        <a:ea charset="-122" panose="02010600040101010101" pitchFamily="2" typeface="华文楷体"/>
                      </a:endParaRPr>
                    </a:p>
                  </a:txBody>
                  <a:tcPr anchor="ctr" marB="0" marL="4807" marR="4807" marT="3605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endParaRPr altLang="en-US" b="0" i="0" lang="zh-CN" strike="noStrike" sz="8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10600040101010101" pitchFamily="2" typeface="华文楷体"/>
                        <a:ea charset="-122" panose="02010600040101010101" pitchFamily="2" typeface="华文楷体"/>
                      </a:endParaRPr>
                    </a:p>
                  </a:txBody>
                  <a:tcPr anchor="ctr" marB="0" marL="4807" marR="4807" marT="3605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3447"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altLang="zh-CN" b="0" i="0" lang="en-US" smtClean="0" strike="noStrike" sz="1100" u="non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charset="-122" pitchFamily="34" typeface="微软雅黑"/>
                          <a:ea charset="-122" pitchFamily="34" typeface="微软雅黑"/>
                        </a:rPr>
                        <a:t>2</a:t>
                      </a:r>
                      <a:endParaRPr altLang="zh-CN" b="0" i="0" lang="en-US" strike="noStrike" sz="11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itchFamily="34" typeface="微软雅黑"/>
                        <a:ea charset="-122" pitchFamily="34" typeface="微软雅黑"/>
                      </a:endParaRPr>
                    </a:p>
                  </a:txBody>
                  <a:tcPr anchor="ctr" marB="0" marL="4807" marR="4807" marT="3605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endParaRPr altLang="en-US" b="0" i="0" lang="zh-CN" strike="noStrike" sz="8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10600040101010101" pitchFamily="2" typeface="华文楷体"/>
                        <a:ea charset="-122" panose="02010600040101010101" pitchFamily="2" typeface="华文楷体"/>
                      </a:endParaRPr>
                    </a:p>
                  </a:txBody>
                  <a:tcPr anchor="ctr" marB="0" marL="4807" marR="4807" marT="3605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endParaRPr altLang="en-US" b="0" i="0" lang="zh-CN" strike="noStrike" sz="8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10600040101010101" pitchFamily="2" typeface="华文楷体"/>
                        <a:ea charset="-122" panose="02010600040101010101" pitchFamily="2" typeface="华文楷体"/>
                      </a:endParaRPr>
                    </a:p>
                  </a:txBody>
                  <a:tcPr anchor="ctr" marB="0" marL="4807" marR="4807" marT="3605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endParaRPr altLang="en-US" b="0" i="0" lang="zh-CN" strike="noStrike" sz="8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10600040101010101" pitchFamily="2" typeface="华文楷体"/>
                        <a:ea charset="-122" panose="02010600040101010101" pitchFamily="2" typeface="华文楷体"/>
                      </a:endParaRPr>
                    </a:p>
                  </a:txBody>
                  <a:tcPr anchor="ctr" marB="0" marL="4807" marR="4807" marT="3605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l" fontAlgn="ctr"/>
                      <a:endParaRPr altLang="en-US" b="0" i="0" lang="zh-CN" strike="noStrike" sz="8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10600040101010101" pitchFamily="2" typeface="华文楷体"/>
                        <a:ea charset="-122" panose="02010600040101010101" pitchFamily="2" typeface="华文楷体"/>
                      </a:endParaRPr>
                    </a:p>
                  </a:txBody>
                  <a:tcPr anchor="ctr" marB="0" marL="4807" marR="4807" marT="3605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endParaRPr altLang="en-US" b="0" i="0" lang="zh-CN" strike="noStrike" sz="8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10600040101010101" pitchFamily="2" typeface="华文楷体"/>
                        <a:ea charset="-122" panose="02010600040101010101" pitchFamily="2" typeface="华文楷体"/>
                      </a:endParaRPr>
                    </a:p>
                  </a:txBody>
                  <a:tcPr anchor="ctr" marB="0" marL="4807" marR="4807" marT="3605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3447"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altLang="zh-CN" b="0" i="0" lang="en-US" smtClean="0" strike="noStrike" sz="1100" u="non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charset="-122" pitchFamily="34" typeface="微软雅黑"/>
                          <a:ea charset="-122" pitchFamily="34" typeface="微软雅黑"/>
                        </a:rPr>
                        <a:t>3</a:t>
                      </a:r>
                      <a:endParaRPr altLang="zh-CN" b="0" i="0" lang="en-US" strike="noStrike" sz="11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itchFamily="34" typeface="微软雅黑"/>
                        <a:ea charset="-122" pitchFamily="34" typeface="微软雅黑"/>
                      </a:endParaRPr>
                    </a:p>
                  </a:txBody>
                  <a:tcPr anchor="ctr" marB="0" marL="4807" marR="4807" marT="3605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endParaRPr altLang="en-US" b="0" i="0" lang="zh-CN" strike="noStrike" sz="8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10600040101010101" pitchFamily="2" typeface="华文楷体"/>
                        <a:ea charset="-122" panose="02010600040101010101" pitchFamily="2" typeface="华文楷体"/>
                      </a:endParaRPr>
                    </a:p>
                  </a:txBody>
                  <a:tcPr anchor="ctr" marB="0" marL="4807" marR="4807" marT="3605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endParaRPr altLang="en-US" b="0" i="0" lang="zh-CN" strike="noStrike" sz="8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10600040101010101" pitchFamily="2" typeface="华文楷体"/>
                        <a:ea charset="-122" panose="02010600040101010101" pitchFamily="2" typeface="华文楷体"/>
                      </a:endParaRPr>
                    </a:p>
                  </a:txBody>
                  <a:tcPr anchor="ctr" marB="0" marL="4807" marR="4807" marT="3605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endParaRPr altLang="en-US" b="0" i="0" lang="zh-CN" strike="noStrike" sz="8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10600040101010101" pitchFamily="2" typeface="华文楷体"/>
                        <a:ea charset="-122" panose="02010600040101010101" pitchFamily="2" typeface="华文楷体"/>
                      </a:endParaRPr>
                    </a:p>
                  </a:txBody>
                  <a:tcPr anchor="ctr" marB="0" marL="4807" marR="4807" marT="3605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l" fontAlgn="ctr"/>
                      <a:endParaRPr altLang="en-US" b="0" i="0" lang="zh-CN" strike="noStrike" sz="8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10600040101010101" pitchFamily="2" typeface="华文楷体"/>
                        <a:ea charset="-122" panose="02010600040101010101" pitchFamily="2" typeface="华文楷体"/>
                      </a:endParaRPr>
                    </a:p>
                  </a:txBody>
                  <a:tcPr anchor="ctr" marB="0" marL="4807" marR="4807" marT="3605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endParaRPr altLang="en-US" b="0" i="0" lang="zh-CN" strike="noStrike" sz="8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10600040101010101" pitchFamily="2" typeface="华文楷体"/>
                        <a:ea charset="-122" panose="02010600040101010101" pitchFamily="2" typeface="华文楷体"/>
                      </a:endParaRPr>
                    </a:p>
                  </a:txBody>
                  <a:tcPr anchor="ctr" marB="0" marL="4807" marR="4807" marT="3605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3447"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altLang="zh-CN" b="0" i="0" lang="en-US" smtClean="0" strike="noStrike" sz="1100" u="non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charset="-122" pitchFamily="34" typeface="微软雅黑"/>
                          <a:ea charset="-122" pitchFamily="34" typeface="微软雅黑"/>
                        </a:rPr>
                        <a:t>4</a:t>
                      </a:r>
                      <a:endParaRPr altLang="zh-CN" b="0" i="0" lang="en-US" strike="noStrike" sz="11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itchFamily="34" typeface="微软雅黑"/>
                        <a:ea charset="-122" pitchFamily="34" typeface="微软雅黑"/>
                      </a:endParaRPr>
                    </a:p>
                  </a:txBody>
                  <a:tcPr anchor="ctr" marB="0" marL="4807" marR="4807" marT="3605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endParaRPr altLang="en-US" b="0" i="0" lang="zh-CN" strike="noStrike" sz="8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10600040101010101" pitchFamily="2" typeface="华文楷体"/>
                        <a:ea charset="-122" panose="02010600040101010101" pitchFamily="2" typeface="华文楷体"/>
                      </a:endParaRPr>
                    </a:p>
                  </a:txBody>
                  <a:tcPr anchor="ctr" marB="0" marL="4807" marR="4807" marT="3605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endParaRPr altLang="en-US" b="0" i="0" lang="zh-CN" strike="noStrike" sz="8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10600040101010101" pitchFamily="2" typeface="华文楷体"/>
                        <a:ea charset="-122" panose="02010600040101010101" pitchFamily="2" typeface="华文楷体"/>
                      </a:endParaRPr>
                    </a:p>
                  </a:txBody>
                  <a:tcPr anchor="ctr" marB="0" marL="4807" marR="4807" marT="3605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endParaRPr altLang="en-US" b="0" i="0" lang="zh-CN" strike="noStrike" sz="8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10600040101010101" pitchFamily="2" typeface="华文楷体"/>
                        <a:ea charset="-122" panose="02010600040101010101" pitchFamily="2" typeface="华文楷体"/>
                      </a:endParaRPr>
                    </a:p>
                  </a:txBody>
                  <a:tcPr anchor="ctr" marB="0" marL="4807" marR="4807" marT="3605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l" fontAlgn="ctr"/>
                      <a:endParaRPr altLang="en-US" b="0" i="0" lang="zh-CN" strike="noStrike" sz="8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10600040101010101" pitchFamily="2" typeface="华文楷体"/>
                        <a:ea charset="-122" panose="02010600040101010101" pitchFamily="2" typeface="华文楷体"/>
                      </a:endParaRPr>
                    </a:p>
                  </a:txBody>
                  <a:tcPr anchor="ctr" marB="0" marL="4807" marR="4807" marT="3605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endParaRPr altLang="en-US" b="0" i="0" lang="zh-CN" strike="noStrike" sz="8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10600040101010101" pitchFamily="2" typeface="华文楷体"/>
                        <a:ea charset="-122" panose="02010600040101010101" pitchFamily="2" typeface="华文楷体"/>
                      </a:endParaRPr>
                    </a:p>
                  </a:txBody>
                  <a:tcPr anchor="ctr" marB="0" marL="4807" marR="4807" marT="3605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3447">
                <a:tc>
                  <a:txBody>
                    <a:bodyPr vert="horz" wrap="square"/>
                    <a:lstStyle/>
                    <a:p>
                      <a:pPr algn="ctr" fontAlgn="ctr"/>
                      <a:r>
                        <a:rPr altLang="zh-CN" b="0" i="0" lang="en-US" smtClean="0" strike="noStrike" sz="1100" u="none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charset="-122" pitchFamily="34" typeface="微软雅黑"/>
                          <a:ea charset="-122" pitchFamily="34" typeface="微软雅黑"/>
                        </a:rPr>
                        <a:t>5</a:t>
                      </a:r>
                      <a:endParaRPr altLang="zh-CN" b="0" i="0" lang="en-US" strike="noStrike" sz="11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b0503020204020204" pitchFamily="34" typeface="微软雅黑"/>
                        <a:ea charset="-122" pitchFamily="34" typeface="微软雅黑"/>
                      </a:endParaRPr>
                    </a:p>
                  </a:txBody>
                  <a:tcPr anchor="ctr" marB="0" marL="4807" marR="4807" marT="3605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endParaRPr altLang="en-US" b="0" i="0" lang="zh-CN" strike="noStrike" sz="8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10600040101010101" pitchFamily="2" typeface="华文楷体"/>
                        <a:ea charset="-122" panose="02010600040101010101" pitchFamily="2" typeface="华文楷体"/>
                      </a:endParaRPr>
                    </a:p>
                  </a:txBody>
                  <a:tcPr anchor="ctr" marB="0" marL="4807" marR="4807" marT="3605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endParaRPr altLang="en-US" b="0" i="0" lang="zh-CN" strike="noStrike" sz="8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10600040101010101" pitchFamily="2" typeface="华文楷体"/>
                        <a:ea charset="-122" panose="02010600040101010101" pitchFamily="2" typeface="华文楷体"/>
                      </a:endParaRPr>
                    </a:p>
                  </a:txBody>
                  <a:tcPr anchor="ctr" marB="0" marL="4807" marR="4807" marT="3605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endParaRPr altLang="en-US" b="0" i="0" lang="zh-CN" strike="noStrike" sz="8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10600040101010101" pitchFamily="2" typeface="华文楷体"/>
                        <a:ea charset="-122" panose="02010600040101010101" pitchFamily="2" typeface="华文楷体"/>
                      </a:endParaRPr>
                    </a:p>
                  </a:txBody>
                  <a:tcPr anchor="ctr" marB="0" marL="4807" marR="4807" marT="3605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l" fontAlgn="ctr"/>
                      <a:endParaRPr altLang="en-US" b="0" i="0" lang="zh-CN" strike="noStrike" sz="8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10600040101010101" pitchFamily="2" typeface="华文楷体"/>
                        <a:ea charset="-122" panose="02010600040101010101" pitchFamily="2" typeface="华文楷体"/>
                      </a:endParaRPr>
                    </a:p>
                  </a:txBody>
                  <a:tcPr anchor="ctr" marB="0" marL="4807" marR="4807" marT="3605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fontAlgn="ctr"/>
                      <a:endParaRPr altLang="en-US" b="0" i="0" lang="zh-CN" strike="noStrike" sz="800" u="non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charset="-122" panose="02010600040101010101" pitchFamily="2" typeface="华文楷体"/>
                        <a:ea charset="-122" panose="02010600040101010101" pitchFamily="2" typeface="华文楷体"/>
                      </a:endParaRPr>
                    </a:p>
                  </a:txBody>
                  <a:tcPr anchor="ctr" marB="0" marL="4807" marR="4807" marT="3605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20" name="组合 19"/>
          <p:cNvGrpSpPr/>
          <p:nvPr/>
        </p:nvGrpSpPr>
        <p:grpSpPr>
          <a:xfrm>
            <a:off x="-252536" y="123478"/>
            <a:ext cx="4158824" cy="504056"/>
            <a:chOff x="-252536" y="123478"/>
            <a:chExt cx="4158824" cy="504056"/>
          </a:xfrm>
        </p:grpSpPr>
        <p:sp>
          <p:nvSpPr>
            <p:cNvPr id="21" name="五边形 20"/>
            <p:cNvSpPr/>
            <p:nvPr/>
          </p:nvSpPr>
          <p:spPr>
            <a:xfrm>
              <a:off x="-252536" y="123478"/>
              <a:ext cx="3565745" cy="504056"/>
            </a:xfrm>
            <a:prstGeom prst="homePlate">
              <a:avLst/>
            </a:prstGeom>
            <a:solidFill>
              <a:srgbClr val="61A1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07504" y="151944"/>
              <a:ext cx="3798784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z="24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点击修改标题内容</a:t>
              </a:r>
            </a:p>
          </p:txBody>
        </p:sp>
      </p:grpSp>
    </p:spTree>
    <p:extLst>
      <p:ext uri="{BB962C8B-B14F-4D97-AF65-F5344CB8AC3E}">
        <p14:creationId val="3370589863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9" nodeType="with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1000" id="1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" nodeType="clickPar">
                      <p:stCondLst>
                        <p:cond delay="indefinite"/>
                        <p:cond delay="0" evt="onBegin">
                          <p:tn val="11"/>
                        </p:cond>
                      </p:stCondLst>
                      <p:childTnLst>
                        <p:par>
                          <p:cTn fill="hold" id="1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4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16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17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8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6" name="矩形 1"/>
          <p:cNvSpPr>
            <a:spLocks noChangeArrowheads="1"/>
          </p:cNvSpPr>
          <p:nvPr/>
        </p:nvSpPr>
        <p:spPr bwMode="auto">
          <a:xfrm>
            <a:off x="1078046" y="1494264"/>
            <a:ext cx="4132164" cy="566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tx1">
                    <a:lumMod val="95000"/>
                    <a:lumOff val="5000"/>
                  </a:schemeClr>
                </a:solidFill>
                <a:latin charset="-122" pitchFamily="34" typeface="微软雅黑"/>
                <a:ea charset="-122" pitchFamily="34" typeface="微软雅黑"/>
              </a:rPr>
              <a:t>您的内容打在这里，或者通过复制您的文本后，在此框中选择粘贴，并选择只保留文字。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4936601" y="915566"/>
            <a:ext cx="2947767" cy="4146328"/>
            <a:chOff x="4936601" y="971844"/>
            <a:chExt cx="2947767" cy="4146328"/>
          </a:xfrm>
        </p:grpSpPr>
        <p:grpSp>
          <p:nvGrpSpPr>
            <p:cNvPr id="2" name="组合 1"/>
            <p:cNvGrpSpPr/>
            <p:nvPr/>
          </p:nvGrpSpPr>
          <p:grpSpPr>
            <a:xfrm>
              <a:off x="4936601" y="971844"/>
              <a:ext cx="2947767" cy="4146328"/>
              <a:chOff x="4936601" y="971844"/>
              <a:chExt cx="2947767" cy="4146328"/>
            </a:xfrm>
          </p:grpSpPr>
          <p:sp>
            <p:nvSpPr>
              <p:cNvPr id="29" name="Freeform 5"/>
              <p:cNvSpPr/>
              <p:nvPr/>
            </p:nvSpPr>
            <p:spPr bwMode="auto">
              <a:xfrm>
                <a:off x="5184992" y="971844"/>
                <a:ext cx="2590145" cy="1192575"/>
              </a:xfrm>
              <a:custGeom>
                <a:gdLst>
                  <a:gd fmla="*/ 1118 w 1175" name="T0"/>
                  <a:gd fmla="*/ 389 h 541" name="T1"/>
                  <a:gd fmla="*/ 456 w 1175" name="T2"/>
                  <a:gd fmla="*/ 104 h 541" name="T3"/>
                  <a:gd fmla="*/ 0 w 1175" name="T4"/>
                  <a:gd fmla="*/ 541 h 541" name="T5"/>
                  <a:gd fmla="*/ 1175 w 1175" name="T6"/>
                  <a:gd fmla="*/ 541 h 541" name="T7"/>
                  <a:gd fmla="*/ 1118 w 1175" name="T8"/>
                  <a:gd fmla="*/ 389 h 541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541" w="1175">
                    <a:moveTo>
                      <a:pt x="1118" y="389"/>
                    </a:moveTo>
                    <a:cubicBezTo>
                      <a:pt x="895" y="0"/>
                      <a:pt x="456" y="104"/>
                      <a:pt x="456" y="104"/>
                    </a:cubicBezTo>
                    <a:cubicBezTo>
                      <a:pt x="126" y="200"/>
                      <a:pt x="25" y="389"/>
                      <a:pt x="0" y="541"/>
                    </a:cubicBezTo>
                    <a:cubicBezTo>
                      <a:pt x="1175" y="541"/>
                      <a:pt x="1175" y="541"/>
                      <a:pt x="1175" y="541"/>
                    </a:cubicBezTo>
                    <a:cubicBezTo>
                      <a:pt x="1150" y="449"/>
                      <a:pt x="1118" y="389"/>
                      <a:pt x="1118" y="389"/>
                    </a:cubicBezTo>
                    <a:close/>
                  </a:path>
                </a:pathLst>
              </a:custGeom>
              <a:solidFill>
                <a:srgbClr val="568D11"/>
              </a:solidFill>
              <a:ln>
                <a:noFill/>
              </a:ln>
              <a:extLst/>
            </p:spPr>
            <p:txBody>
              <a:bodyPr/>
              <a:lstStyle/>
              <a:p>
                <a:endParaRPr altLang="en-US" lang="zh-CN" sz="1600"/>
              </a:p>
            </p:txBody>
          </p:sp>
          <p:sp>
            <p:nvSpPr>
              <p:cNvPr id="30" name="Freeform 6"/>
              <p:cNvSpPr/>
              <p:nvPr/>
            </p:nvSpPr>
            <p:spPr bwMode="auto">
              <a:xfrm>
                <a:off x="4954557" y="2164419"/>
                <a:ext cx="2929811" cy="984584"/>
              </a:xfrm>
              <a:custGeom>
                <a:gdLst>
                  <a:gd fmla="*/ 118 w 1330" name="T0"/>
                  <a:gd fmla="*/ 225 h 447" name="T1"/>
                  <a:gd fmla="*/ 102 w 1330" name="T2"/>
                  <a:gd fmla="*/ 281 h 447" name="T3"/>
                  <a:gd fmla="*/ 8 w 1330" name="T4"/>
                  <a:gd fmla="*/ 434 h 447" name="T5"/>
                  <a:gd fmla="*/ 0 w 1330" name="T6"/>
                  <a:gd fmla="*/ 447 h 447" name="T7"/>
                  <a:gd fmla="*/ 1250 w 1330" name="T8"/>
                  <a:gd fmla="*/ 447 h 447" name="T9"/>
                  <a:gd fmla="*/ 1280 w 1330" name="T10"/>
                  <a:gd fmla="*/ 0 h 447" name="T11"/>
                  <a:gd fmla="*/ 105 w 1330" name="T12"/>
                  <a:gd fmla="*/ 0 h 447" name="T13"/>
                  <a:gd fmla="*/ 118 w 1330" name="T14"/>
                  <a:gd fmla="*/ 225 h 44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447" w="1330">
                    <a:moveTo>
                      <a:pt x="118" y="225"/>
                    </a:moveTo>
                    <a:cubicBezTo>
                      <a:pt x="121" y="237"/>
                      <a:pt x="116" y="242"/>
                      <a:pt x="102" y="281"/>
                    </a:cubicBezTo>
                    <a:cubicBezTo>
                      <a:pt x="89" y="321"/>
                      <a:pt x="18" y="422"/>
                      <a:pt x="8" y="434"/>
                    </a:cubicBezTo>
                    <a:cubicBezTo>
                      <a:pt x="5" y="438"/>
                      <a:pt x="2" y="442"/>
                      <a:pt x="0" y="447"/>
                    </a:cubicBezTo>
                    <a:cubicBezTo>
                      <a:pt x="1250" y="447"/>
                      <a:pt x="1250" y="447"/>
                      <a:pt x="1250" y="447"/>
                    </a:cubicBezTo>
                    <a:cubicBezTo>
                      <a:pt x="1330" y="289"/>
                      <a:pt x="1311" y="119"/>
                      <a:pt x="1280" y="0"/>
                    </a:cubicBezTo>
                    <a:cubicBezTo>
                      <a:pt x="105" y="0"/>
                      <a:pt x="105" y="0"/>
                      <a:pt x="105" y="0"/>
                    </a:cubicBezTo>
                    <a:cubicBezTo>
                      <a:pt x="85" y="125"/>
                      <a:pt x="118" y="225"/>
                      <a:pt x="118" y="225"/>
                    </a:cubicBezTo>
                  </a:path>
                </a:pathLst>
              </a:custGeom>
              <a:solidFill>
                <a:srgbClr val="70BA16"/>
              </a:solidFill>
              <a:ln>
                <a:noFill/>
              </a:ln>
              <a:extLst/>
            </p:spPr>
            <p:txBody>
              <a:bodyPr/>
              <a:lstStyle/>
              <a:p>
                <a:endParaRPr altLang="en-US" lang="zh-CN" sz="1600"/>
              </a:p>
            </p:txBody>
          </p:sp>
          <p:sp>
            <p:nvSpPr>
              <p:cNvPr id="31" name="Freeform 7"/>
              <p:cNvSpPr/>
              <p:nvPr/>
            </p:nvSpPr>
            <p:spPr bwMode="auto">
              <a:xfrm>
                <a:off x="4936601" y="3149003"/>
                <a:ext cx="2772697" cy="984584"/>
              </a:xfrm>
              <a:custGeom>
                <a:gdLst>
                  <a:gd fmla="*/ 1 w 1258" name="T0"/>
                  <a:gd fmla="*/ 25 h 447" name="T1"/>
                  <a:gd fmla="*/ 20 w 1258" name="T2"/>
                  <a:gd fmla="*/ 65 h 447" name="T3"/>
                  <a:gd fmla="*/ 117 w 1258" name="T4"/>
                  <a:gd fmla="*/ 80 h 447" name="T5"/>
                  <a:gd fmla="*/ 131 w 1258" name="T6"/>
                  <a:gd fmla="*/ 109 h 447" name="T7"/>
                  <a:gd fmla="*/ 110 w 1258" name="T8"/>
                  <a:gd fmla="*/ 130 h 447" name="T9"/>
                  <a:gd fmla="*/ 100 w 1258" name="T10"/>
                  <a:gd fmla="*/ 151 h 447" name="T11"/>
                  <a:gd fmla="*/ 110 w 1258" name="T12"/>
                  <a:gd fmla="*/ 175 h 447" name="T13"/>
                  <a:gd fmla="*/ 138 w 1258" name="T14"/>
                  <a:gd fmla="*/ 216 h 447" name="T15"/>
                  <a:gd fmla="*/ 130 w 1258" name="T16"/>
                  <a:gd fmla="*/ 228 h 447" name="T17"/>
                  <a:gd fmla="*/ 122 w 1258" name="T18"/>
                  <a:gd fmla="*/ 246 h 447" name="T19"/>
                  <a:gd fmla="*/ 124 w 1258" name="T20"/>
                  <a:gd fmla="*/ 273 h 447" name="T21"/>
                  <a:gd fmla="*/ 170 w 1258" name="T22"/>
                  <a:gd fmla="*/ 315 h 447" name="T23"/>
                  <a:gd fmla="*/ 171 w 1258" name="T24"/>
                  <a:gd fmla="*/ 329 h 447" name="T25"/>
                  <a:gd fmla="*/ 179 w 1258" name="T26"/>
                  <a:gd fmla="*/ 447 h 447" name="T27"/>
                  <a:gd fmla="*/ 1116 w 1258" name="T28"/>
                  <a:gd fmla="*/ 447 h 447" name="T29"/>
                  <a:gd fmla="*/ 1083 w 1258" name="T30"/>
                  <a:gd fmla="*/ 331 h 447" name="T31"/>
                  <a:gd fmla="*/ 1190 w 1258" name="T32"/>
                  <a:gd fmla="*/ 101 h 447" name="T33"/>
                  <a:gd fmla="*/ 1258 w 1258" name="T34"/>
                  <a:gd fmla="*/ 0 h 447" name="T35"/>
                  <a:gd fmla="*/ 8 w 1258" name="T36"/>
                  <a:gd fmla="*/ 0 h 447" name="T37"/>
                  <a:gd fmla="*/ 1 w 1258" name="T38"/>
                  <a:gd fmla="*/ 25 h 447" name="T3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447" w="1258">
                    <a:moveTo>
                      <a:pt x="1" y="25"/>
                    </a:moveTo>
                    <a:cubicBezTo>
                      <a:pt x="0" y="43"/>
                      <a:pt x="7" y="58"/>
                      <a:pt x="20" y="65"/>
                    </a:cubicBezTo>
                    <a:cubicBezTo>
                      <a:pt x="33" y="73"/>
                      <a:pt x="117" y="80"/>
                      <a:pt x="117" y="80"/>
                    </a:cubicBezTo>
                    <a:cubicBezTo>
                      <a:pt x="131" y="109"/>
                      <a:pt x="131" y="109"/>
                      <a:pt x="131" y="109"/>
                    </a:cubicBezTo>
                    <a:cubicBezTo>
                      <a:pt x="131" y="109"/>
                      <a:pt x="117" y="122"/>
                      <a:pt x="110" y="130"/>
                    </a:cubicBezTo>
                    <a:cubicBezTo>
                      <a:pt x="104" y="139"/>
                      <a:pt x="102" y="143"/>
                      <a:pt x="100" y="151"/>
                    </a:cubicBezTo>
                    <a:cubicBezTo>
                      <a:pt x="99" y="160"/>
                      <a:pt x="105" y="169"/>
                      <a:pt x="110" y="175"/>
                    </a:cubicBezTo>
                    <a:cubicBezTo>
                      <a:pt x="114" y="182"/>
                      <a:pt x="138" y="216"/>
                      <a:pt x="138" y="216"/>
                    </a:cubicBezTo>
                    <a:cubicBezTo>
                      <a:pt x="138" y="216"/>
                      <a:pt x="134" y="222"/>
                      <a:pt x="130" y="228"/>
                    </a:cubicBezTo>
                    <a:cubicBezTo>
                      <a:pt x="125" y="235"/>
                      <a:pt x="122" y="246"/>
                      <a:pt x="122" y="246"/>
                    </a:cubicBezTo>
                    <a:cubicBezTo>
                      <a:pt x="119" y="254"/>
                      <a:pt x="119" y="263"/>
                      <a:pt x="124" y="273"/>
                    </a:cubicBezTo>
                    <a:cubicBezTo>
                      <a:pt x="130" y="282"/>
                      <a:pt x="165" y="309"/>
                      <a:pt x="170" y="315"/>
                    </a:cubicBezTo>
                    <a:cubicBezTo>
                      <a:pt x="174" y="322"/>
                      <a:pt x="171" y="329"/>
                      <a:pt x="171" y="329"/>
                    </a:cubicBezTo>
                    <a:cubicBezTo>
                      <a:pt x="154" y="381"/>
                      <a:pt x="165" y="422"/>
                      <a:pt x="179" y="447"/>
                    </a:cubicBezTo>
                    <a:cubicBezTo>
                      <a:pt x="1116" y="447"/>
                      <a:pt x="1116" y="447"/>
                      <a:pt x="1116" y="447"/>
                    </a:cubicBezTo>
                    <a:cubicBezTo>
                      <a:pt x="1100" y="402"/>
                      <a:pt x="1088" y="361"/>
                      <a:pt x="1083" y="331"/>
                    </a:cubicBezTo>
                    <a:cubicBezTo>
                      <a:pt x="1068" y="232"/>
                      <a:pt x="1190" y="101"/>
                      <a:pt x="1190" y="101"/>
                    </a:cubicBezTo>
                    <a:cubicBezTo>
                      <a:pt x="1218" y="68"/>
                      <a:pt x="1240" y="34"/>
                      <a:pt x="1258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4" y="7"/>
                      <a:pt x="2" y="14"/>
                      <a:pt x="1" y="25"/>
                    </a:cubicBezTo>
                  </a:path>
                </a:pathLst>
              </a:custGeom>
              <a:solidFill>
                <a:srgbClr val="70BA16"/>
              </a:solidFill>
              <a:ln>
                <a:noFill/>
              </a:ln>
              <a:extLst/>
            </p:spPr>
            <p:txBody>
              <a:bodyPr/>
              <a:lstStyle/>
              <a:p>
                <a:endParaRPr altLang="en-US" lang="zh-CN" sz="1600"/>
              </a:p>
            </p:txBody>
          </p:sp>
          <p:sp>
            <p:nvSpPr>
              <p:cNvPr id="32" name="Freeform 8"/>
              <p:cNvSpPr/>
              <p:nvPr/>
            </p:nvSpPr>
            <p:spPr bwMode="auto">
              <a:xfrm>
                <a:off x="5331632" y="4133588"/>
                <a:ext cx="2471934" cy="984584"/>
              </a:xfrm>
              <a:custGeom>
                <a:gdLst>
                  <a:gd fmla="*/ 22 w 1122" name="T0"/>
                  <a:gd fmla="*/ 29 h 447" name="T1"/>
                  <a:gd fmla="*/ 291 w 1122" name="T2"/>
                  <a:gd fmla="*/ 13 h 447" name="T3"/>
                  <a:gd fmla="*/ 357 w 1122" name="T4"/>
                  <a:gd fmla="*/ 227 h 447" name="T5"/>
                  <a:gd fmla="*/ 353 w 1122" name="T6"/>
                  <a:gd fmla="*/ 227 h 447" name="T7"/>
                  <a:gd fmla="*/ 140 w 1122" name="T8"/>
                  <a:gd fmla="*/ 447 h 447" name="T9"/>
                  <a:gd fmla="*/ 1055 w 1122" name="T10"/>
                  <a:gd fmla="*/ 447 h 447" name="T11"/>
                  <a:gd fmla="*/ 1122 w 1122" name="T12"/>
                  <a:gd fmla="*/ 447 h 447" name="T13"/>
                  <a:gd fmla="*/ 1038 w 1122" name="T14"/>
                  <a:gd fmla="*/ 224 h 447" name="T15"/>
                  <a:gd fmla="*/ 937 w 1122" name="T16"/>
                  <a:gd fmla="*/ 0 h 447" name="T17"/>
                  <a:gd fmla="*/ 0 w 1122" name="T18"/>
                  <a:gd fmla="*/ 0 h 447" name="T19"/>
                  <a:gd fmla="*/ 22 w 1122" name="T20"/>
                  <a:gd fmla="*/ 29 h 447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447" w="1122">
                    <a:moveTo>
                      <a:pt x="22" y="29"/>
                    </a:moveTo>
                    <a:cubicBezTo>
                      <a:pt x="73" y="71"/>
                      <a:pt x="257" y="9"/>
                      <a:pt x="291" y="13"/>
                    </a:cubicBezTo>
                    <a:cubicBezTo>
                      <a:pt x="316" y="17"/>
                      <a:pt x="345" y="158"/>
                      <a:pt x="357" y="227"/>
                    </a:cubicBezTo>
                    <a:cubicBezTo>
                      <a:pt x="353" y="227"/>
                      <a:pt x="353" y="227"/>
                      <a:pt x="353" y="227"/>
                    </a:cubicBezTo>
                    <a:cubicBezTo>
                      <a:pt x="353" y="227"/>
                      <a:pt x="194" y="418"/>
                      <a:pt x="140" y="447"/>
                    </a:cubicBezTo>
                    <a:cubicBezTo>
                      <a:pt x="1055" y="447"/>
                      <a:pt x="1055" y="447"/>
                      <a:pt x="1055" y="447"/>
                    </a:cubicBezTo>
                    <a:cubicBezTo>
                      <a:pt x="1122" y="447"/>
                      <a:pt x="1122" y="447"/>
                      <a:pt x="1122" y="447"/>
                    </a:cubicBezTo>
                    <a:cubicBezTo>
                      <a:pt x="1038" y="224"/>
                      <a:pt x="1038" y="224"/>
                      <a:pt x="1038" y="224"/>
                    </a:cubicBezTo>
                    <a:cubicBezTo>
                      <a:pt x="1004" y="162"/>
                      <a:pt x="965" y="76"/>
                      <a:pt x="93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8" y="15"/>
                      <a:pt x="18" y="25"/>
                      <a:pt x="22" y="29"/>
                    </a:cubicBezTo>
                    <a:close/>
                  </a:path>
                </a:pathLst>
              </a:custGeom>
              <a:solidFill>
                <a:srgbClr val="70BA16"/>
              </a:solidFill>
              <a:ln>
                <a:noFill/>
              </a:ln>
              <a:extLst/>
            </p:spPr>
            <p:txBody>
              <a:bodyPr/>
              <a:lstStyle/>
              <a:p>
                <a:endParaRPr altLang="en-US" lang="zh-CN" sz="1600"/>
              </a:p>
            </p:txBody>
          </p:sp>
        </p:grpSp>
        <p:sp>
          <p:nvSpPr>
            <p:cNvPr id="33" name="Freeform 9"/>
            <p:cNvSpPr/>
            <p:nvPr/>
          </p:nvSpPr>
          <p:spPr bwMode="auto">
            <a:xfrm>
              <a:off x="6666356" y="3377941"/>
              <a:ext cx="362112" cy="564116"/>
            </a:xfrm>
            <a:custGeom>
              <a:gdLst>
                <a:gd fmla="*/ 159 w 164" name="T0"/>
                <a:gd fmla="*/ 42 h 256" name="T1"/>
                <a:gd fmla="*/ 136 w 164" name="T2"/>
                <a:gd fmla="*/ 0 h 256" name="T3"/>
                <a:gd fmla="*/ 111 w 164" name="T4"/>
                <a:gd fmla="*/ 4 h 256" name="T5"/>
                <a:gd fmla="*/ 85 w 164" name="T6"/>
                <a:gd fmla="*/ 9 h 256" name="T7"/>
                <a:gd fmla="*/ 85 w 164" name="T8"/>
                <a:gd fmla="*/ 9 h 256" name="T9"/>
                <a:gd fmla="*/ 84 w 164" name="T10"/>
                <a:gd fmla="*/ 9 h 256" name="T11"/>
                <a:gd fmla="*/ 83 w 164" name="T12"/>
                <a:gd fmla="*/ 9 h 256" name="T13"/>
                <a:gd fmla="*/ 83 w 164" name="T14"/>
                <a:gd fmla="*/ 9 h 256" name="T15"/>
                <a:gd fmla="*/ 54 w 164" name="T16"/>
                <a:gd fmla="*/ 5 h 256" name="T17"/>
                <a:gd fmla="*/ 28 w 164" name="T18"/>
                <a:gd fmla="*/ 0 h 256" name="T19"/>
                <a:gd fmla="*/ 5 w 164" name="T20"/>
                <a:gd fmla="*/ 42 h 256" name="T21"/>
                <a:gd fmla="*/ 16 w 164" name="T22"/>
                <a:gd fmla="*/ 101 h 256" name="T23"/>
                <a:gd fmla="*/ 21 w 164" name="T24"/>
                <a:gd fmla="*/ 163 h 256" name="T25"/>
                <a:gd fmla="*/ 37 w 164" name="T26"/>
                <a:gd fmla="*/ 224 h 256" name="T27"/>
                <a:gd fmla="*/ 60 w 164" name="T28"/>
                <a:gd fmla="*/ 243 h 256" name="T29"/>
                <a:gd fmla="*/ 66 w 164" name="T30"/>
                <a:gd fmla="*/ 158 h 256" name="T31"/>
                <a:gd fmla="*/ 73 w 164" name="T32"/>
                <a:gd fmla="*/ 141 h 256" name="T33"/>
                <a:gd fmla="*/ 82 w 164" name="T34"/>
                <a:gd fmla="*/ 134 h 256" name="T35"/>
                <a:gd fmla="*/ 90 w 164" name="T36"/>
                <a:gd fmla="*/ 140 h 256" name="T37"/>
                <a:gd fmla="*/ 97 w 164" name="T38"/>
                <a:gd fmla="*/ 158 h 256" name="T39"/>
                <a:gd fmla="*/ 104 w 164" name="T40"/>
                <a:gd fmla="*/ 243 h 256" name="T41"/>
                <a:gd fmla="*/ 127 w 164" name="T42"/>
                <a:gd fmla="*/ 224 h 256" name="T43"/>
                <a:gd fmla="*/ 143 w 164" name="T44"/>
                <a:gd fmla="*/ 163 h 256" name="T45"/>
                <a:gd fmla="*/ 148 w 164" name="T46"/>
                <a:gd fmla="*/ 101 h 256" name="T47"/>
                <a:gd fmla="*/ 159 w 164" name="T48"/>
                <a:gd fmla="*/ 42 h 256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256" w="164">
                  <a:moveTo>
                    <a:pt x="159" y="42"/>
                  </a:moveTo>
                  <a:cubicBezTo>
                    <a:pt x="154" y="21"/>
                    <a:pt x="148" y="3"/>
                    <a:pt x="136" y="0"/>
                  </a:cubicBezTo>
                  <a:cubicBezTo>
                    <a:pt x="132" y="0"/>
                    <a:pt x="122" y="2"/>
                    <a:pt x="111" y="4"/>
                  </a:cubicBezTo>
                  <a:cubicBezTo>
                    <a:pt x="102" y="7"/>
                    <a:pt x="92" y="9"/>
                    <a:pt x="85" y="9"/>
                  </a:cubicBezTo>
                  <a:cubicBezTo>
                    <a:pt x="85" y="9"/>
                    <a:pt x="85" y="9"/>
                    <a:pt x="85" y="9"/>
                  </a:cubicBezTo>
                  <a:cubicBezTo>
                    <a:pt x="84" y="9"/>
                    <a:pt x="84" y="9"/>
                    <a:pt x="84" y="9"/>
                  </a:cubicBezTo>
                  <a:cubicBezTo>
                    <a:pt x="83" y="9"/>
                    <a:pt x="83" y="9"/>
                    <a:pt x="83" y="9"/>
                  </a:cubicBezTo>
                  <a:cubicBezTo>
                    <a:pt x="83" y="9"/>
                    <a:pt x="83" y="9"/>
                    <a:pt x="83" y="9"/>
                  </a:cubicBezTo>
                  <a:cubicBezTo>
                    <a:pt x="76" y="9"/>
                    <a:pt x="65" y="7"/>
                    <a:pt x="54" y="5"/>
                  </a:cubicBezTo>
                  <a:cubicBezTo>
                    <a:pt x="43" y="2"/>
                    <a:pt x="32" y="0"/>
                    <a:pt x="28" y="0"/>
                  </a:cubicBezTo>
                  <a:cubicBezTo>
                    <a:pt x="16" y="3"/>
                    <a:pt x="9" y="21"/>
                    <a:pt x="5" y="42"/>
                  </a:cubicBezTo>
                  <a:cubicBezTo>
                    <a:pt x="0" y="62"/>
                    <a:pt x="9" y="85"/>
                    <a:pt x="16" y="101"/>
                  </a:cubicBezTo>
                  <a:cubicBezTo>
                    <a:pt x="23" y="117"/>
                    <a:pt x="18" y="135"/>
                    <a:pt x="21" y="163"/>
                  </a:cubicBezTo>
                  <a:cubicBezTo>
                    <a:pt x="23" y="190"/>
                    <a:pt x="30" y="202"/>
                    <a:pt x="37" y="224"/>
                  </a:cubicBezTo>
                  <a:cubicBezTo>
                    <a:pt x="44" y="247"/>
                    <a:pt x="64" y="256"/>
                    <a:pt x="60" y="243"/>
                  </a:cubicBezTo>
                  <a:cubicBezTo>
                    <a:pt x="55" y="229"/>
                    <a:pt x="60" y="179"/>
                    <a:pt x="66" y="158"/>
                  </a:cubicBezTo>
                  <a:cubicBezTo>
                    <a:pt x="69" y="150"/>
                    <a:pt x="71" y="144"/>
                    <a:pt x="73" y="141"/>
                  </a:cubicBezTo>
                  <a:cubicBezTo>
                    <a:pt x="74" y="137"/>
                    <a:pt x="77" y="134"/>
                    <a:pt x="82" y="134"/>
                  </a:cubicBezTo>
                  <a:cubicBezTo>
                    <a:pt x="86" y="134"/>
                    <a:pt x="89" y="137"/>
                    <a:pt x="90" y="140"/>
                  </a:cubicBezTo>
                  <a:cubicBezTo>
                    <a:pt x="92" y="143"/>
                    <a:pt x="94" y="149"/>
                    <a:pt x="97" y="158"/>
                  </a:cubicBezTo>
                  <a:cubicBezTo>
                    <a:pt x="104" y="179"/>
                    <a:pt x="109" y="229"/>
                    <a:pt x="104" y="243"/>
                  </a:cubicBezTo>
                  <a:cubicBezTo>
                    <a:pt x="100" y="256"/>
                    <a:pt x="120" y="247"/>
                    <a:pt x="127" y="224"/>
                  </a:cubicBezTo>
                  <a:cubicBezTo>
                    <a:pt x="134" y="202"/>
                    <a:pt x="141" y="190"/>
                    <a:pt x="143" y="163"/>
                  </a:cubicBezTo>
                  <a:cubicBezTo>
                    <a:pt x="145" y="135"/>
                    <a:pt x="141" y="117"/>
                    <a:pt x="148" y="101"/>
                  </a:cubicBezTo>
                  <a:cubicBezTo>
                    <a:pt x="154" y="85"/>
                    <a:pt x="164" y="62"/>
                    <a:pt x="159" y="42"/>
                  </a:cubicBezTo>
                </a:path>
              </a:pathLst>
            </a:custGeom>
            <a:solidFill>
              <a:srgbClr val="EBAC07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4" name="Freeform 11"/>
            <p:cNvSpPr/>
            <p:nvPr/>
          </p:nvSpPr>
          <p:spPr bwMode="auto">
            <a:xfrm>
              <a:off x="6569095" y="1516508"/>
              <a:ext cx="550649" cy="471344"/>
            </a:xfrm>
            <a:custGeom>
              <a:gdLst>
                <a:gd fmla="*/ 128 w 250" name="T0"/>
                <a:gd fmla="*/ 209 h 214" name="T1"/>
                <a:gd fmla="*/ 114 w 250" name="T2"/>
                <a:gd fmla="*/ 179 h 214" name="T3"/>
                <a:gd fmla="*/ 93 w 250" name="T4"/>
                <a:gd fmla="*/ 172 h 214" name="T5"/>
                <a:gd fmla="*/ 73 w 250" name="T6"/>
                <a:gd fmla="*/ 170 h 214" name="T7"/>
                <a:gd fmla="*/ 55 w 250" name="T8"/>
                <a:gd fmla="*/ 149 h 214" name="T9"/>
                <a:gd fmla="*/ 20 w 250" name="T10"/>
                <a:gd fmla="*/ 124 h 214" name="T11"/>
                <a:gd fmla="*/ 11 w 250" name="T12"/>
                <a:gd fmla="*/ 102 h 214" name="T13"/>
                <a:gd fmla="*/ 5 w 250" name="T14"/>
                <a:gd fmla="*/ 74 h 214" name="T15"/>
                <a:gd fmla="*/ 13 w 250" name="T16"/>
                <a:gd fmla="*/ 59 h 214" name="T17"/>
                <a:gd fmla="*/ 18 w 250" name="T18"/>
                <a:gd fmla="*/ 43 h 214" name="T19"/>
                <a:gd fmla="*/ 64 w 250" name="T20"/>
                <a:gd fmla="*/ 16 h 214" name="T21"/>
                <a:gd fmla="*/ 105 w 250" name="T22"/>
                <a:gd fmla="*/ 8 h 214" name="T23"/>
                <a:gd fmla="*/ 125 w 250" name="T24"/>
                <a:gd fmla="*/ 7 h 214" name="T25"/>
                <a:gd fmla="*/ 144 w 250" name="T26"/>
                <a:gd fmla="*/ 11 h 214" name="T27"/>
                <a:gd fmla="*/ 167 w 250" name="T28"/>
                <a:gd fmla="*/ 12 h 214" name="T29"/>
                <a:gd fmla="*/ 189 w 250" name="T30"/>
                <a:gd fmla="*/ 18 h 214" name="T31"/>
                <a:gd fmla="*/ 213 w 250" name="T32"/>
                <a:gd fmla="*/ 28 h 214" name="T33"/>
                <a:gd fmla="*/ 232 w 250" name="T34"/>
                <a:gd fmla="*/ 50 h 214" name="T35"/>
                <a:gd fmla="*/ 239 w 250" name="T36"/>
                <a:gd fmla="*/ 68 h 214" name="T37"/>
                <a:gd fmla="*/ 245 w 250" name="T38"/>
                <a:gd fmla="*/ 97 h 214" name="T39"/>
                <a:gd fmla="*/ 247 w 250" name="T40"/>
                <a:gd fmla="*/ 114 h 214" name="T41"/>
                <a:gd fmla="*/ 243 w 250" name="T42"/>
                <a:gd fmla="*/ 126 h 214" name="T43"/>
                <a:gd fmla="*/ 241 w 250" name="T44"/>
                <a:gd fmla="*/ 143 h 214" name="T45"/>
                <a:gd fmla="*/ 217 w 250" name="T46"/>
                <a:gd fmla="*/ 154 h 214" name="T47"/>
                <a:gd fmla="*/ 200 w 250" name="T48"/>
                <a:gd fmla="*/ 194 h 214" name="T49"/>
                <a:gd fmla="*/ 157 w 250" name="T50"/>
                <a:gd fmla="*/ 194 h 214" name="T51"/>
                <a:gd fmla="*/ 162 w 250" name="T52"/>
                <a:gd fmla="*/ 208 h 214" name="T53"/>
                <a:gd fmla="*/ 140 w 250" name="T54"/>
                <a:gd fmla="*/ 214 h 214" name="T55"/>
                <a:gd fmla="*/ 128 w 250" name="T56"/>
                <a:gd fmla="*/ 209 h 214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214" w="250">
                  <a:moveTo>
                    <a:pt x="128" y="209"/>
                  </a:moveTo>
                  <a:cubicBezTo>
                    <a:pt x="114" y="179"/>
                    <a:pt x="114" y="179"/>
                    <a:pt x="114" y="179"/>
                  </a:cubicBezTo>
                  <a:cubicBezTo>
                    <a:pt x="114" y="179"/>
                    <a:pt x="102" y="172"/>
                    <a:pt x="93" y="172"/>
                  </a:cubicBezTo>
                  <a:cubicBezTo>
                    <a:pt x="84" y="172"/>
                    <a:pt x="85" y="176"/>
                    <a:pt x="73" y="170"/>
                  </a:cubicBezTo>
                  <a:cubicBezTo>
                    <a:pt x="60" y="164"/>
                    <a:pt x="57" y="153"/>
                    <a:pt x="55" y="149"/>
                  </a:cubicBezTo>
                  <a:cubicBezTo>
                    <a:pt x="53" y="145"/>
                    <a:pt x="26" y="129"/>
                    <a:pt x="20" y="124"/>
                  </a:cubicBezTo>
                  <a:cubicBezTo>
                    <a:pt x="14" y="119"/>
                    <a:pt x="10" y="105"/>
                    <a:pt x="11" y="102"/>
                  </a:cubicBezTo>
                  <a:cubicBezTo>
                    <a:pt x="13" y="100"/>
                    <a:pt x="0" y="85"/>
                    <a:pt x="5" y="74"/>
                  </a:cubicBezTo>
                  <a:cubicBezTo>
                    <a:pt x="9" y="63"/>
                    <a:pt x="13" y="59"/>
                    <a:pt x="13" y="59"/>
                  </a:cubicBezTo>
                  <a:cubicBezTo>
                    <a:pt x="13" y="59"/>
                    <a:pt x="5" y="56"/>
                    <a:pt x="18" y="43"/>
                  </a:cubicBezTo>
                  <a:cubicBezTo>
                    <a:pt x="31" y="31"/>
                    <a:pt x="49" y="10"/>
                    <a:pt x="64" y="16"/>
                  </a:cubicBezTo>
                  <a:cubicBezTo>
                    <a:pt x="64" y="16"/>
                    <a:pt x="91" y="0"/>
                    <a:pt x="105" y="8"/>
                  </a:cubicBezTo>
                  <a:cubicBezTo>
                    <a:pt x="119" y="16"/>
                    <a:pt x="117" y="7"/>
                    <a:pt x="125" y="7"/>
                  </a:cubicBezTo>
                  <a:cubicBezTo>
                    <a:pt x="134" y="7"/>
                    <a:pt x="139" y="7"/>
                    <a:pt x="144" y="11"/>
                  </a:cubicBezTo>
                  <a:cubicBezTo>
                    <a:pt x="148" y="14"/>
                    <a:pt x="156" y="7"/>
                    <a:pt x="167" y="12"/>
                  </a:cubicBezTo>
                  <a:cubicBezTo>
                    <a:pt x="178" y="17"/>
                    <a:pt x="189" y="18"/>
                    <a:pt x="189" y="18"/>
                  </a:cubicBezTo>
                  <a:cubicBezTo>
                    <a:pt x="189" y="18"/>
                    <a:pt x="204" y="18"/>
                    <a:pt x="213" y="28"/>
                  </a:cubicBezTo>
                  <a:cubicBezTo>
                    <a:pt x="222" y="38"/>
                    <a:pt x="225" y="43"/>
                    <a:pt x="232" y="50"/>
                  </a:cubicBezTo>
                  <a:cubicBezTo>
                    <a:pt x="239" y="58"/>
                    <a:pt x="233" y="60"/>
                    <a:pt x="239" y="68"/>
                  </a:cubicBezTo>
                  <a:cubicBezTo>
                    <a:pt x="245" y="75"/>
                    <a:pt x="245" y="88"/>
                    <a:pt x="245" y="97"/>
                  </a:cubicBezTo>
                  <a:cubicBezTo>
                    <a:pt x="245" y="107"/>
                    <a:pt x="245" y="108"/>
                    <a:pt x="247" y="114"/>
                  </a:cubicBezTo>
                  <a:cubicBezTo>
                    <a:pt x="250" y="121"/>
                    <a:pt x="243" y="126"/>
                    <a:pt x="243" y="126"/>
                  </a:cubicBezTo>
                  <a:cubicBezTo>
                    <a:pt x="243" y="126"/>
                    <a:pt x="249" y="133"/>
                    <a:pt x="241" y="143"/>
                  </a:cubicBezTo>
                  <a:cubicBezTo>
                    <a:pt x="232" y="153"/>
                    <a:pt x="217" y="154"/>
                    <a:pt x="217" y="154"/>
                  </a:cubicBezTo>
                  <a:cubicBezTo>
                    <a:pt x="217" y="154"/>
                    <a:pt x="215" y="190"/>
                    <a:pt x="200" y="194"/>
                  </a:cubicBezTo>
                  <a:cubicBezTo>
                    <a:pt x="185" y="199"/>
                    <a:pt x="157" y="194"/>
                    <a:pt x="157" y="194"/>
                  </a:cubicBezTo>
                  <a:cubicBezTo>
                    <a:pt x="157" y="194"/>
                    <a:pt x="163" y="204"/>
                    <a:pt x="162" y="208"/>
                  </a:cubicBezTo>
                  <a:cubicBezTo>
                    <a:pt x="161" y="212"/>
                    <a:pt x="145" y="214"/>
                    <a:pt x="140" y="214"/>
                  </a:cubicBezTo>
                  <a:cubicBezTo>
                    <a:pt x="136" y="214"/>
                    <a:pt x="128" y="209"/>
                    <a:pt x="128" y="20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5" name="Freeform 12"/>
            <p:cNvSpPr>
              <a:spLocks noEditPoints="1"/>
            </p:cNvSpPr>
            <p:nvPr/>
          </p:nvSpPr>
          <p:spPr bwMode="auto">
            <a:xfrm>
              <a:off x="6548147" y="1507530"/>
              <a:ext cx="594042" cy="501271"/>
            </a:xfrm>
            <a:custGeom>
              <a:gdLst>
                <a:gd fmla="*/ 257 w 270" name="T0"/>
                <a:gd fmla="*/ 66 h 228" name="T1"/>
                <a:gd fmla="*/ 244 w 270" name="T2"/>
                <a:gd fmla="*/ 40 h 228" name="T3"/>
                <a:gd fmla="*/ 182 w 270" name="T4"/>
                <a:gd fmla="*/ 7 h 228" name="T5"/>
                <a:gd fmla="*/ 158 w 270" name="T6"/>
                <a:gd fmla="*/ 5 h 228" name="T7"/>
                <a:gd fmla="*/ 120 w 270" name="T8"/>
                <a:gd fmla="*/ 3 h 228" name="T9"/>
                <a:gd fmla="*/ 68 w 270" name="T10"/>
                <a:gd fmla="*/ 9 h 228" name="T11"/>
                <a:gd fmla="*/ 11 w 270" name="T12"/>
                <a:gd fmla="*/ 62 h 228" name="T13"/>
                <a:gd fmla="*/ 11 w 270" name="T14"/>
                <a:gd fmla="*/ 106 h 228" name="T15"/>
                <a:gd fmla="*/ 38 w 270" name="T16"/>
                <a:gd fmla="*/ 146 h 228" name="T17"/>
                <a:gd fmla="*/ 93 w 270" name="T18"/>
                <a:gd fmla="*/ 187 h 228" name="T19"/>
                <a:gd fmla="*/ 116 w 270" name="T20"/>
                <a:gd fmla="*/ 191 h 228" name="T21"/>
                <a:gd fmla="*/ 150 w 270" name="T22"/>
                <a:gd fmla="*/ 228 h 228" name="T23"/>
                <a:gd fmla="*/ 192 w 270" name="T24"/>
                <a:gd fmla="*/ 211 h 228" name="T25"/>
                <a:gd fmla="*/ 259 w 270" name="T26"/>
                <a:gd fmla="*/ 154 h 228" name="T27"/>
                <a:gd fmla="*/ 120 w 270" name="T28"/>
                <a:gd fmla="*/ 164 h 228" name="T29"/>
                <a:gd fmla="*/ 157 w 270" name="T30"/>
                <a:gd fmla="*/ 149 h 228" name="T31"/>
                <a:gd fmla="*/ 119 w 270" name="T32"/>
                <a:gd fmla="*/ 169 h 228" name="T33"/>
                <a:gd fmla="*/ 232 w 270" name="T34"/>
                <a:gd fmla="*/ 146 h 228" name="T35"/>
                <a:gd fmla="*/ 167 w 270" name="T36"/>
                <a:gd fmla="*/ 163 h 228" name="T37"/>
                <a:gd fmla="*/ 200 w 270" name="T38"/>
                <a:gd fmla="*/ 141 h 228" name="T39"/>
                <a:gd fmla="*/ 179 w 270" name="T40"/>
                <a:gd fmla="*/ 122 h 228" name="T41"/>
                <a:gd fmla="*/ 165 w 270" name="T42"/>
                <a:gd fmla="*/ 86 h 228" name="T43"/>
                <a:gd fmla="*/ 172 w 270" name="T44"/>
                <a:gd fmla="*/ 134 h 228" name="T45"/>
                <a:gd fmla="*/ 108 w 270" name="T46"/>
                <a:gd fmla="*/ 157 h 228" name="T47"/>
                <a:gd fmla="*/ 94 w 270" name="T48"/>
                <a:gd fmla="*/ 166 h 228" name="T49"/>
                <a:gd fmla="*/ 75 w 270" name="T50"/>
                <a:gd fmla="*/ 150 h 228" name="T51"/>
                <a:gd fmla="*/ 83 w 270" name="T52"/>
                <a:gd fmla="*/ 138 h 228" name="T53"/>
                <a:gd fmla="*/ 70 w 270" name="T54"/>
                <a:gd fmla="*/ 131 h 228" name="T55"/>
                <a:gd fmla="*/ 63 w 270" name="T56"/>
                <a:gd fmla="*/ 98 h 228" name="T57"/>
                <a:gd fmla="*/ 56 w 270" name="T58"/>
                <a:gd fmla="*/ 133 h 228" name="T59"/>
                <a:gd fmla="*/ 31 w 270" name="T60"/>
                <a:gd fmla="*/ 109 h 228" name="T61"/>
                <a:gd fmla="*/ 29 w 270" name="T62"/>
                <a:gd fmla="*/ 72 h 228" name="T63"/>
                <a:gd fmla="*/ 69 w 270" name="T64"/>
                <a:gd fmla="*/ 47 h 228" name="T65"/>
                <a:gd fmla="*/ 35 w 270" name="T66"/>
                <a:gd fmla="*/ 55 h 228" name="T67"/>
                <a:gd fmla="*/ 69 w 270" name="T68"/>
                <a:gd fmla="*/ 30 h 228" name="T69"/>
                <a:gd fmla="*/ 110 w 270" name="T70"/>
                <a:gd fmla="*/ 21 h 228" name="T71"/>
                <a:gd fmla="*/ 127 w 270" name="T72"/>
                <a:gd fmla="*/ 40 h 228" name="T73"/>
                <a:gd fmla="*/ 115 w 270" name="T74"/>
                <a:gd fmla="*/ 53 h 228" name="T75"/>
                <a:gd fmla="*/ 86 w 270" name="T76"/>
                <a:gd fmla="*/ 85 h 228" name="T77"/>
                <a:gd fmla="*/ 110 w 270" name="T78"/>
                <a:gd fmla="*/ 81 h 228" name="T79"/>
                <a:gd fmla="*/ 119 w 270" name="T80"/>
                <a:gd fmla="*/ 93 h 228" name="T81"/>
                <a:gd fmla="*/ 123 w 270" name="T82"/>
                <a:gd fmla="*/ 65 h 228" name="T83"/>
                <a:gd fmla="*/ 128 w 270" name="T84"/>
                <a:gd fmla="*/ 62 h 228" name="T85"/>
                <a:gd fmla="*/ 134 w 270" name="T86"/>
                <a:gd fmla="*/ 23 h 228" name="T87"/>
                <a:gd fmla="*/ 147 w 270" name="T88"/>
                <a:gd fmla="*/ 23 h 228" name="T89"/>
                <a:gd fmla="*/ 173 w 270" name="T90"/>
                <a:gd fmla="*/ 26 h 228" name="T91"/>
                <a:gd fmla="*/ 215 w 270" name="T92"/>
                <a:gd fmla="*/ 39 h 228" name="T93"/>
                <a:gd fmla="*/ 235 w 270" name="T94"/>
                <a:gd fmla="*/ 62 h 228" name="T95"/>
                <a:gd fmla="*/ 231 w 270" name="T96"/>
                <a:gd fmla="*/ 63 h 228" name="T97"/>
                <a:gd fmla="*/ 243 w 270" name="T98"/>
                <a:gd fmla="*/ 85 h 228" name="T99"/>
                <a:gd fmla="*/ 235 w 270" name="T100"/>
                <a:gd fmla="*/ 107 h 228" name="T101"/>
                <a:gd fmla="*/ 205 w 270" name="T102"/>
                <a:gd fmla="*/ 64 h 228" name="T103"/>
                <a:gd fmla="*/ 208 w 270" name="T104"/>
                <a:gd fmla="*/ 107 h 228" name="T105"/>
                <a:gd fmla="*/ 238 w 270" name="T106"/>
                <a:gd fmla="*/ 128 h 228" name="T107"/>
                <a:gd fmla="*/ 243 w 270" name="T108"/>
                <a:gd fmla="*/ 140 h 228" name="T10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b="b" l="0" r="r" t="0"/>
              <a:pathLst>
                <a:path h="228" w="270">
                  <a:moveTo>
                    <a:pt x="267" y="115"/>
                  </a:moveTo>
                  <a:cubicBezTo>
                    <a:pt x="265" y="110"/>
                    <a:pt x="265" y="110"/>
                    <a:pt x="265" y="101"/>
                  </a:cubicBezTo>
                  <a:cubicBezTo>
                    <a:pt x="265" y="91"/>
                    <a:pt x="265" y="76"/>
                    <a:pt x="257" y="66"/>
                  </a:cubicBezTo>
                  <a:cubicBezTo>
                    <a:pt x="256" y="64"/>
                    <a:pt x="256" y="64"/>
                    <a:pt x="256" y="63"/>
                  </a:cubicBezTo>
                  <a:cubicBezTo>
                    <a:pt x="256" y="59"/>
                    <a:pt x="255" y="53"/>
                    <a:pt x="250" y="47"/>
                  </a:cubicBezTo>
                  <a:cubicBezTo>
                    <a:pt x="248" y="45"/>
                    <a:pt x="246" y="42"/>
                    <a:pt x="244" y="40"/>
                  </a:cubicBezTo>
                  <a:cubicBezTo>
                    <a:pt x="240" y="36"/>
                    <a:pt x="236" y="32"/>
                    <a:pt x="230" y="25"/>
                  </a:cubicBezTo>
                  <a:cubicBezTo>
                    <a:pt x="219" y="13"/>
                    <a:pt x="203" y="12"/>
                    <a:pt x="200" y="12"/>
                  </a:cubicBezTo>
                  <a:cubicBezTo>
                    <a:pt x="198" y="12"/>
                    <a:pt x="190" y="11"/>
                    <a:pt x="182" y="7"/>
                  </a:cubicBezTo>
                  <a:cubicBezTo>
                    <a:pt x="177" y="5"/>
                    <a:pt x="173" y="4"/>
                    <a:pt x="168" y="4"/>
                  </a:cubicBezTo>
                  <a:cubicBezTo>
                    <a:pt x="165" y="4"/>
                    <a:pt x="162" y="4"/>
                    <a:pt x="160" y="5"/>
                  </a:cubicBezTo>
                  <a:cubicBezTo>
                    <a:pt x="159" y="5"/>
                    <a:pt x="159" y="5"/>
                    <a:pt x="158" y="5"/>
                  </a:cubicBezTo>
                  <a:cubicBezTo>
                    <a:pt x="152" y="1"/>
                    <a:pt x="144" y="1"/>
                    <a:pt x="135" y="1"/>
                  </a:cubicBezTo>
                  <a:cubicBezTo>
                    <a:pt x="129" y="1"/>
                    <a:pt x="126" y="3"/>
                    <a:pt x="123" y="5"/>
                  </a:cubicBezTo>
                  <a:cubicBezTo>
                    <a:pt x="123" y="4"/>
                    <a:pt x="122" y="4"/>
                    <a:pt x="120" y="3"/>
                  </a:cubicBezTo>
                  <a:cubicBezTo>
                    <a:pt x="116" y="1"/>
                    <a:pt x="111" y="0"/>
                    <a:pt x="106" y="0"/>
                  </a:cubicBezTo>
                  <a:cubicBezTo>
                    <a:pt x="93" y="0"/>
                    <a:pt x="79" y="6"/>
                    <a:pt x="72" y="9"/>
                  </a:cubicBezTo>
                  <a:cubicBezTo>
                    <a:pt x="71" y="9"/>
                    <a:pt x="69" y="9"/>
                    <a:pt x="68" y="9"/>
                  </a:cubicBezTo>
                  <a:cubicBezTo>
                    <a:pt x="51" y="9"/>
                    <a:pt x="36" y="24"/>
                    <a:pt x="24" y="36"/>
                  </a:cubicBezTo>
                  <a:cubicBezTo>
                    <a:pt x="23" y="38"/>
                    <a:pt x="22" y="39"/>
                    <a:pt x="21" y="40"/>
                  </a:cubicBezTo>
                  <a:cubicBezTo>
                    <a:pt x="15" y="45"/>
                    <a:pt x="9" y="53"/>
                    <a:pt x="11" y="62"/>
                  </a:cubicBezTo>
                  <a:cubicBezTo>
                    <a:pt x="9" y="65"/>
                    <a:pt x="7" y="69"/>
                    <a:pt x="5" y="74"/>
                  </a:cubicBezTo>
                  <a:cubicBezTo>
                    <a:pt x="0" y="85"/>
                    <a:pt x="6" y="97"/>
                    <a:pt x="10" y="104"/>
                  </a:cubicBezTo>
                  <a:cubicBezTo>
                    <a:pt x="10" y="105"/>
                    <a:pt x="10" y="106"/>
                    <a:pt x="11" y="106"/>
                  </a:cubicBezTo>
                  <a:cubicBezTo>
                    <a:pt x="10" y="109"/>
                    <a:pt x="11" y="114"/>
                    <a:pt x="13" y="120"/>
                  </a:cubicBezTo>
                  <a:cubicBezTo>
                    <a:pt x="14" y="124"/>
                    <a:pt x="18" y="131"/>
                    <a:pt x="23" y="135"/>
                  </a:cubicBezTo>
                  <a:cubicBezTo>
                    <a:pt x="26" y="138"/>
                    <a:pt x="30" y="141"/>
                    <a:pt x="38" y="146"/>
                  </a:cubicBezTo>
                  <a:cubicBezTo>
                    <a:pt x="44" y="149"/>
                    <a:pt x="53" y="155"/>
                    <a:pt x="56" y="158"/>
                  </a:cubicBezTo>
                  <a:cubicBezTo>
                    <a:pt x="58" y="164"/>
                    <a:pt x="63" y="176"/>
                    <a:pt x="78" y="183"/>
                  </a:cubicBezTo>
                  <a:cubicBezTo>
                    <a:pt x="85" y="186"/>
                    <a:pt x="89" y="187"/>
                    <a:pt x="93" y="187"/>
                  </a:cubicBezTo>
                  <a:cubicBezTo>
                    <a:pt x="96" y="187"/>
                    <a:pt x="98" y="187"/>
                    <a:pt x="99" y="187"/>
                  </a:cubicBezTo>
                  <a:cubicBezTo>
                    <a:pt x="100" y="186"/>
                    <a:pt x="101" y="186"/>
                    <a:pt x="103" y="186"/>
                  </a:cubicBezTo>
                  <a:cubicBezTo>
                    <a:pt x="107" y="186"/>
                    <a:pt x="112" y="188"/>
                    <a:pt x="116" y="191"/>
                  </a:cubicBezTo>
                  <a:cubicBezTo>
                    <a:pt x="128" y="217"/>
                    <a:pt x="128" y="217"/>
                    <a:pt x="128" y="217"/>
                  </a:cubicBezTo>
                  <a:cubicBezTo>
                    <a:pt x="129" y="219"/>
                    <a:pt x="131" y="221"/>
                    <a:pt x="132" y="222"/>
                  </a:cubicBezTo>
                  <a:cubicBezTo>
                    <a:pt x="136" y="224"/>
                    <a:pt x="144" y="228"/>
                    <a:pt x="150" y="228"/>
                  </a:cubicBezTo>
                  <a:cubicBezTo>
                    <a:pt x="157" y="228"/>
                    <a:pt x="180" y="227"/>
                    <a:pt x="182" y="214"/>
                  </a:cubicBezTo>
                  <a:cubicBezTo>
                    <a:pt x="183" y="213"/>
                    <a:pt x="183" y="212"/>
                    <a:pt x="183" y="210"/>
                  </a:cubicBezTo>
                  <a:cubicBezTo>
                    <a:pt x="186" y="211"/>
                    <a:pt x="189" y="211"/>
                    <a:pt x="192" y="211"/>
                  </a:cubicBezTo>
                  <a:cubicBezTo>
                    <a:pt x="201" y="211"/>
                    <a:pt x="208" y="210"/>
                    <a:pt x="213" y="208"/>
                  </a:cubicBezTo>
                  <a:cubicBezTo>
                    <a:pt x="230" y="204"/>
                    <a:pt x="235" y="181"/>
                    <a:pt x="237" y="167"/>
                  </a:cubicBezTo>
                  <a:cubicBezTo>
                    <a:pt x="243" y="165"/>
                    <a:pt x="252" y="161"/>
                    <a:pt x="259" y="154"/>
                  </a:cubicBezTo>
                  <a:cubicBezTo>
                    <a:pt x="265" y="146"/>
                    <a:pt x="266" y="138"/>
                    <a:pt x="265" y="132"/>
                  </a:cubicBezTo>
                  <a:cubicBezTo>
                    <a:pt x="268" y="128"/>
                    <a:pt x="270" y="122"/>
                    <a:pt x="267" y="115"/>
                  </a:cubicBezTo>
                  <a:close/>
                  <a:moveTo>
                    <a:pt x="120" y="164"/>
                  </a:moveTo>
                  <a:cubicBezTo>
                    <a:pt x="123" y="158"/>
                    <a:pt x="135" y="152"/>
                    <a:pt x="144" y="150"/>
                  </a:cubicBezTo>
                  <a:cubicBezTo>
                    <a:pt x="146" y="150"/>
                    <a:pt x="150" y="150"/>
                    <a:pt x="154" y="150"/>
                  </a:cubicBezTo>
                  <a:cubicBezTo>
                    <a:pt x="155" y="150"/>
                    <a:pt x="156" y="149"/>
                    <a:pt x="157" y="149"/>
                  </a:cubicBezTo>
                  <a:cubicBezTo>
                    <a:pt x="154" y="155"/>
                    <a:pt x="152" y="161"/>
                    <a:pt x="154" y="167"/>
                  </a:cubicBezTo>
                  <a:cubicBezTo>
                    <a:pt x="144" y="170"/>
                    <a:pt x="135" y="174"/>
                    <a:pt x="127" y="173"/>
                  </a:cubicBezTo>
                  <a:cubicBezTo>
                    <a:pt x="125" y="172"/>
                    <a:pt x="122" y="170"/>
                    <a:pt x="119" y="169"/>
                  </a:cubicBezTo>
                  <a:cubicBezTo>
                    <a:pt x="118" y="167"/>
                    <a:pt x="119" y="166"/>
                    <a:pt x="120" y="164"/>
                  </a:cubicBezTo>
                  <a:close/>
                  <a:moveTo>
                    <a:pt x="243" y="140"/>
                  </a:moveTo>
                  <a:cubicBezTo>
                    <a:pt x="240" y="143"/>
                    <a:pt x="236" y="145"/>
                    <a:pt x="232" y="146"/>
                  </a:cubicBezTo>
                  <a:cubicBezTo>
                    <a:pt x="232" y="146"/>
                    <a:pt x="231" y="146"/>
                    <a:pt x="231" y="146"/>
                  </a:cubicBezTo>
                  <a:cubicBezTo>
                    <a:pt x="216" y="145"/>
                    <a:pt x="200" y="151"/>
                    <a:pt x="184" y="157"/>
                  </a:cubicBezTo>
                  <a:cubicBezTo>
                    <a:pt x="178" y="159"/>
                    <a:pt x="172" y="161"/>
                    <a:pt x="167" y="163"/>
                  </a:cubicBezTo>
                  <a:cubicBezTo>
                    <a:pt x="167" y="159"/>
                    <a:pt x="170" y="154"/>
                    <a:pt x="173" y="151"/>
                  </a:cubicBezTo>
                  <a:cubicBezTo>
                    <a:pt x="175" y="149"/>
                    <a:pt x="179" y="149"/>
                    <a:pt x="183" y="148"/>
                  </a:cubicBezTo>
                  <a:cubicBezTo>
                    <a:pt x="189" y="147"/>
                    <a:pt x="195" y="146"/>
                    <a:pt x="200" y="141"/>
                  </a:cubicBezTo>
                  <a:cubicBezTo>
                    <a:pt x="204" y="137"/>
                    <a:pt x="204" y="133"/>
                    <a:pt x="203" y="130"/>
                  </a:cubicBezTo>
                  <a:cubicBezTo>
                    <a:pt x="201" y="124"/>
                    <a:pt x="193" y="123"/>
                    <a:pt x="186" y="122"/>
                  </a:cubicBezTo>
                  <a:cubicBezTo>
                    <a:pt x="183" y="122"/>
                    <a:pt x="180" y="122"/>
                    <a:pt x="179" y="122"/>
                  </a:cubicBezTo>
                  <a:cubicBezTo>
                    <a:pt x="170" y="117"/>
                    <a:pt x="170" y="112"/>
                    <a:pt x="171" y="100"/>
                  </a:cubicBezTo>
                  <a:cubicBezTo>
                    <a:pt x="171" y="98"/>
                    <a:pt x="171" y="95"/>
                    <a:pt x="171" y="93"/>
                  </a:cubicBezTo>
                  <a:cubicBezTo>
                    <a:pt x="172" y="89"/>
                    <a:pt x="169" y="86"/>
                    <a:pt x="165" y="86"/>
                  </a:cubicBezTo>
                  <a:cubicBezTo>
                    <a:pt x="161" y="86"/>
                    <a:pt x="158" y="89"/>
                    <a:pt x="158" y="92"/>
                  </a:cubicBezTo>
                  <a:cubicBezTo>
                    <a:pt x="158" y="95"/>
                    <a:pt x="157" y="97"/>
                    <a:pt x="157" y="99"/>
                  </a:cubicBezTo>
                  <a:cubicBezTo>
                    <a:pt x="156" y="110"/>
                    <a:pt x="155" y="125"/>
                    <a:pt x="172" y="134"/>
                  </a:cubicBezTo>
                  <a:cubicBezTo>
                    <a:pt x="169" y="135"/>
                    <a:pt x="159" y="136"/>
                    <a:pt x="154" y="136"/>
                  </a:cubicBezTo>
                  <a:cubicBezTo>
                    <a:pt x="149" y="136"/>
                    <a:pt x="145" y="136"/>
                    <a:pt x="141" y="137"/>
                  </a:cubicBezTo>
                  <a:cubicBezTo>
                    <a:pt x="138" y="137"/>
                    <a:pt x="116" y="143"/>
                    <a:pt x="108" y="157"/>
                  </a:cubicBezTo>
                  <a:cubicBezTo>
                    <a:pt x="106" y="160"/>
                    <a:pt x="105" y="163"/>
                    <a:pt x="105" y="165"/>
                  </a:cubicBezTo>
                  <a:cubicBezTo>
                    <a:pt x="104" y="165"/>
                    <a:pt x="104" y="165"/>
                    <a:pt x="103" y="165"/>
                  </a:cubicBezTo>
                  <a:cubicBezTo>
                    <a:pt x="99" y="165"/>
                    <a:pt x="96" y="166"/>
                    <a:pt x="94" y="166"/>
                  </a:cubicBezTo>
                  <a:cubicBezTo>
                    <a:pt x="94" y="167"/>
                    <a:pt x="93" y="167"/>
                    <a:pt x="93" y="167"/>
                  </a:cubicBezTo>
                  <a:cubicBezTo>
                    <a:pt x="93" y="167"/>
                    <a:pt x="92" y="167"/>
                    <a:pt x="87" y="165"/>
                  </a:cubicBezTo>
                  <a:cubicBezTo>
                    <a:pt x="79" y="161"/>
                    <a:pt x="77" y="154"/>
                    <a:pt x="75" y="150"/>
                  </a:cubicBezTo>
                  <a:cubicBezTo>
                    <a:pt x="75" y="149"/>
                    <a:pt x="75" y="149"/>
                    <a:pt x="75" y="149"/>
                  </a:cubicBezTo>
                  <a:cubicBezTo>
                    <a:pt x="75" y="149"/>
                    <a:pt x="75" y="149"/>
                    <a:pt x="75" y="149"/>
                  </a:cubicBezTo>
                  <a:cubicBezTo>
                    <a:pt x="75" y="146"/>
                    <a:pt x="80" y="139"/>
                    <a:pt x="83" y="138"/>
                  </a:cubicBezTo>
                  <a:cubicBezTo>
                    <a:pt x="86" y="137"/>
                    <a:pt x="88" y="133"/>
                    <a:pt x="87" y="129"/>
                  </a:cubicBezTo>
                  <a:cubicBezTo>
                    <a:pt x="86" y="126"/>
                    <a:pt x="82" y="124"/>
                    <a:pt x="78" y="125"/>
                  </a:cubicBezTo>
                  <a:cubicBezTo>
                    <a:pt x="76" y="126"/>
                    <a:pt x="73" y="128"/>
                    <a:pt x="70" y="131"/>
                  </a:cubicBezTo>
                  <a:cubicBezTo>
                    <a:pt x="70" y="128"/>
                    <a:pt x="71" y="126"/>
                    <a:pt x="71" y="123"/>
                  </a:cubicBezTo>
                  <a:cubicBezTo>
                    <a:pt x="71" y="117"/>
                    <a:pt x="72" y="110"/>
                    <a:pt x="71" y="104"/>
                  </a:cubicBezTo>
                  <a:cubicBezTo>
                    <a:pt x="71" y="100"/>
                    <a:pt x="67" y="97"/>
                    <a:pt x="63" y="98"/>
                  </a:cubicBezTo>
                  <a:cubicBezTo>
                    <a:pt x="60" y="98"/>
                    <a:pt x="57" y="101"/>
                    <a:pt x="57" y="105"/>
                  </a:cubicBezTo>
                  <a:cubicBezTo>
                    <a:pt x="58" y="111"/>
                    <a:pt x="57" y="116"/>
                    <a:pt x="57" y="122"/>
                  </a:cubicBezTo>
                  <a:cubicBezTo>
                    <a:pt x="57" y="126"/>
                    <a:pt x="56" y="129"/>
                    <a:pt x="56" y="133"/>
                  </a:cubicBezTo>
                  <a:cubicBezTo>
                    <a:pt x="54" y="132"/>
                    <a:pt x="52" y="130"/>
                    <a:pt x="49" y="128"/>
                  </a:cubicBezTo>
                  <a:cubicBezTo>
                    <a:pt x="44" y="125"/>
                    <a:pt x="38" y="121"/>
                    <a:pt x="36" y="120"/>
                  </a:cubicBezTo>
                  <a:cubicBezTo>
                    <a:pt x="34" y="118"/>
                    <a:pt x="32" y="112"/>
                    <a:pt x="31" y="109"/>
                  </a:cubicBezTo>
                  <a:cubicBezTo>
                    <a:pt x="33" y="104"/>
                    <a:pt x="30" y="100"/>
                    <a:pt x="28" y="95"/>
                  </a:cubicBezTo>
                  <a:cubicBezTo>
                    <a:pt x="27" y="92"/>
                    <a:pt x="23" y="84"/>
                    <a:pt x="24" y="82"/>
                  </a:cubicBezTo>
                  <a:cubicBezTo>
                    <a:pt x="26" y="77"/>
                    <a:pt x="28" y="73"/>
                    <a:pt x="29" y="72"/>
                  </a:cubicBezTo>
                  <a:cubicBezTo>
                    <a:pt x="31" y="71"/>
                    <a:pt x="33" y="71"/>
                    <a:pt x="34" y="71"/>
                  </a:cubicBezTo>
                  <a:cubicBezTo>
                    <a:pt x="46" y="69"/>
                    <a:pt x="58" y="68"/>
                    <a:pt x="69" y="57"/>
                  </a:cubicBezTo>
                  <a:cubicBezTo>
                    <a:pt x="72" y="54"/>
                    <a:pt x="72" y="49"/>
                    <a:pt x="69" y="47"/>
                  </a:cubicBezTo>
                  <a:cubicBezTo>
                    <a:pt x="66" y="44"/>
                    <a:pt x="62" y="44"/>
                    <a:pt x="59" y="47"/>
                  </a:cubicBezTo>
                  <a:cubicBezTo>
                    <a:pt x="52" y="54"/>
                    <a:pt x="43" y="56"/>
                    <a:pt x="33" y="57"/>
                  </a:cubicBezTo>
                  <a:cubicBezTo>
                    <a:pt x="34" y="56"/>
                    <a:pt x="34" y="56"/>
                    <a:pt x="35" y="55"/>
                  </a:cubicBezTo>
                  <a:cubicBezTo>
                    <a:pt x="37" y="54"/>
                    <a:pt x="38" y="52"/>
                    <a:pt x="39" y="51"/>
                  </a:cubicBezTo>
                  <a:cubicBezTo>
                    <a:pt x="47" y="43"/>
                    <a:pt x="60" y="30"/>
                    <a:pt x="68" y="30"/>
                  </a:cubicBezTo>
                  <a:cubicBezTo>
                    <a:pt x="68" y="30"/>
                    <a:pt x="69" y="30"/>
                    <a:pt x="69" y="30"/>
                  </a:cubicBezTo>
                  <a:cubicBezTo>
                    <a:pt x="72" y="31"/>
                    <a:pt x="76" y="31"/>
                    <a:pt x="79" y="29"/>
                  </a:cubicBezTo>
                  <a:cubicBezTo>
                    <a:pt x="83" y="27"/>
                    <a:pt x="96" y="20"/>
                    <a:pt x="106" y="20"/>
                  </a:cubicBezTo>
                  <a:cubicBezTo>
                    <a:pt x="107" y="20"/>
                    <a:pt x="109" y="21"/>
                    <a:pt x="110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2" y="23"/>
                    <a:pt x="113" y="25"/>
                    <a:pt x="116" y="25"/>
                  </a:cubicBezTo>
                  <a:cubicBezTo>
                    <a:pt x="119" y="25"/>
                    <a:pt x="124" y="32"/>
                    <a:pt x="127" y="40"/>
                  </a:cubicBezTo>
                  <a:cubicBezTo>
                    <a:pt x="128" y="42"/>
                    <a:pt x="130" y="45"/>
                    <a:pt x="129" y="47"/>
                  </a:cubicBezTo>
                  <a:cubicBezTo>
                    <a:pt x="129" y="48"/>
                    <a:pt x="128" y="48"/>
                    <a:pt x="125" y="49"/>
                  </a:cubicBezTo>
                  <a:cubicBezTo>
                    <a:pt x="122" y="49"/>
                    <a:pt x="118" y="50"/>
                    <a:pt x="115" y="53"/>
                  </a:cubicBezTo>
                  <a:cubicBezTo>
                    <a:pt x="104" y="60"/>
                    <a:pt x="94" y="67"/>
                    <a:pt x="83" y="72"/>
                  </a:cubicBezTo>
                  <a:cubicBezTo>
                    <a:pt x="79" y="74"/>
                    <a:pt x="78" y="78"/>
                    <a:pt x="80" y="82"/>
                  </a:cubicBezTo>
                  <a:cubicBezTo>
                    <a:pt x="81" y="84"/>
                    <a:pt x="83" y="85"/>
                    <a:pt x="86" y="85"/>
                  </a:cubicBezTo>
                  <a:cubicBezTo>
                    <a:pt x="87" y="85"/>
                    <a:pt x="88" y="85"/>
                    <a:pt x="89" y="85"/>
                  </a:cubicBezTo>
                  <a:cubicBezTo>
                    <a:pt x="96" y="81"/>
                    <a:pt x="103" y="77"/>
                    <a:pt x="109" y="73"/>
                  </a:cubicBezTo>
                  <a:cubicBezTo>
                    <a:pt x="109" y="76"/>
                    <a:pt x="110" y="78"/>
                    <a:pt x="110" y="81"/>
                  </a:cubicBezTo>
                  <a:cubicBezTo>
                    <a:pt x="111" y="83"/>
                    <a:pt x="111" y="85"/>
                    <a:pt x="111" y="87"/>
                  </a:cubicBezTo>
                  <a:cubicBezTo>
                    <a:pt x="112" y="91"/>
                    <a:pt x="115" y="93"/>
                    <a:pt x="118" y="93"/>
                  </a:cubicBezTo>
                  <a:cubicBezTo>
                    <a:pt x="119" y="93"/>
                    <a:pt x="119" y="93"/>
                    <a:pt x="119" y="93"/>
                  </a:cubicBezTo>
                  <a:cubicBezTo>
                    <a:pt x="123" y="93"/>
                    <a:pt x="125" y="89"/>
                    <a:pt x="125" y="86"/>
                  </a:cubicBezTo>
                  <a:cubicBezTo>
                    <a:pt x="125" y="83"/>
                    <a:pt x="124" y="81"/>
                    <a:pt x="124" y="78"/>
                  </a:cubicBezTo>
                  <a:cubicBezTo>
                    <a:pt x="123" y="73"/>
                    <a:pt x="122" y="68"/>
                    <a:pt x="123" y="65"/>
                  </a:cubicBezTo>
                  <a:cubicBezTo>
                    <a:pt x="123" y="64"/>
                    <a:pt x="123" y="64"/>
                    <a:pt x="124" y="64"/>
                  </a:cubicBezTo>
                  <a:cubicBezTo>
                    <a:pt x="125" y="63"/>
                    <a:pt x="125" y="63"/>
                    <a:pt x="125" y="63"/>
                  </a:cubicBezTo>
                  <a:cubicBezTo>
                    <a:pt x="125" y="63"/>
                    <a:pt x="126" y="62"/>
                    <a:pt x="128" y="62"/>
                  </a:cubicBezTo>
                  <a:cubicBezTo>
                    <a:pt x="131" y="61"/>
                    <a:pt x="137" y="60"/>
                    <a:pt x="141" y="54"/>
                  </a:cubicBezTo>
                  <a:cubicBezTo>
                    <a:pt x="145" y="47"/>
                    <a:pt x="142" y="39"/>
                    <a:pt x="140" y="34"/>
                  </a:cubicBezTo>
                  <a:cubicBezTo>
                    <a:pt x="139" y="31"/>
                    <a:pt x="137" y="27"/>
                    <a:pt x="134" y="23"/>
                  </a:cubicBezTo>
                  <a:cubicBezTo>
                    <a:pt x="135" y="22"/>
                    <a:pt x="135" y="22"/>
                    <a:pt x="135" y="22"/>
                  </a:cubicBezTo>
                  <a:cubicBezTo>
                    <a:pt x="135" y="22"/>
                    <a:pt x="135" y="22"/>
                    <a:pt x="135" y="22"/>
                  </a:cubicBezTo>
                  <a:cubicBezTo>
                    <a:pt x="141" y="22"/>
                    <a:pt x="146" y="22"/>
                    <a:pt x="147" y="23"/>
                  </a:cubicBezTo>
                  <a:cubicBezTo>
                    <a:pt x="150" y="25"/>
                    <a:pt x="153" y="26"/>
                    <a:pt x="157" y="26"/>
                  </a:cubicBezTo>
                  <a:cubicBezTo>
                    <a:pt x="159" y="26"/>
                    <a:pt x="161" y="26"/>
                    <a:pt x="163" y="25"/>
                  </a:cubicBezTo>
                  <a:cubicBezTo>
                    <a:pt x="167" y="25"/>
                    <a:pt x="170" y="24"/>
                    <a:pt x="173" y="26"/>
                  </a:cubicBezTo>
                  <a:cubicBezTo>
                    <a:pt x="185" y="31"/>
                    <a:pt x="198" y="32"/>
                    <a:pt x="198" y="32"/>
                  </a:cubicBezTo>
                  <a:cubicBezTo>
                    <a:pt x="199" y="33"/>
                    <a:pt x="199" y="33"/>
                    <a:pt x="199" y="33"/>
                  </a:cubicBezTo>
                  <a:cubicBezTo>
                    <a:pt x="199" y="33"/>
                    <a:pt x="209" y="33"/>
                    <a:pt x="215" y="39"/>
                  </a:cubicBezTo>
                  <a:cubicBezTo>
                    <a:pt x="221" y="46"/>
                    <a:pt x="224" y="49"/>
                    <a:pt x="228" y="54"/>
                  </a:cubicBezTo>
                  <a:cubicBezTo>
                    <a:pt x="230" y="56"/>
                    <a:pt x="232" y="58"/>
                    <a:pt x="234" y="61"/>
                  </a:cubicBezTo>
                  <a:cubicBezTo>
                    <a:pt x="235" y="62"/>
                    <a:pt x="235" y="62"/>
                    <a:pt x="235" y="62"/>
                  </a:cubicBezTo>
                  <a:cubicBezTo>
                    <a:pt x="236" y="63"/>
                    <a:pt x="236" y="63"/>
                    <a:pt x="236" y="64"/>
                  </a:cubicBezTo>
                  <a:cubicBezTo>
                    <a:pt x="236" y="65"/>
                    <a:pt x="236" y="66"/>
                    <a:pt x="236" y="68"/>
                  </a:cubicBezTo>
                  <a:cubicBezTo>
                    <a:pt x="233" y="67"/>
                    <a:pt x="231" y="65"/>
                    <a:pt x="231" y="63"/>
                  </a:cubicBezTo>
                  <a:cubicBezTo>
                    <a:pt x="230" y="59"/>
                    <a:pt x="227" y="57"/>
                    <a:pt x="223" y="58"/>
                  </a:cubicBezTo>
                  <a:cubicBezTo>
                    <a:pt x="219" y="58"/>
                    <a:pt x="217" y="62"/>
                    <a:pt x="217" y="66"/>
                  </a:cubicBezTo>
                  <a:cubicBezTo>
                    <a:pt x="220" y="78"/>
                    <a:pt x="234" y="84"/>
                    <a:pt x="243" y="85"/>
                  </a:cubicBezTo>
                  <a:cubicBezTo>
                    <a:pt x="245" y="90"/>
                    <a:pt x="245" y="96"/>
                    <a:pt x="245" y="101"/>
                  </a:cubicBezTo>
                  <a:cubicBezTo>
                    <a:pt x="245" y="109"/>
                    <a:pt x="245" y="112"/>
                    <a:pt x="246" y="117"/>
                  </a:cubicBezTo>
                  <a:cubicBezTo>
                    <a:pt x="243" y="113"/>
                    <a:pt x="239" y="110"/>
                    <a:pt x="235" y="107"/>
                  </a:cubicBezTo>
                  <a:cubicBezTo>
                    <a:pt x="232" y="105"/>
                    <a:pt x="229" y="103"/>
                    <a:pt x="226" y="102"/>
                  </a:cubicBezTo>
                  <a:cubicBezTo>
                    <a:pt x="222" y="100"/>
                    <a:pt x="219" y="98"/>
                    <a:pt x="217" y="96"/>
                  </a:cubicBezTo>
                  <a:cubicBezTo>
                    <a:pt x="208" y="89"/>
                    <a:pt x="201" y="74"/>
                    <a:pt x="205" y="64"/>
                  </a:cubicBezTo>
                  <a:cubicBezTo>
                    <a:pt x="206" y="61"/>
                    <a:pt x="204" y="57"/>
                    <a:pt x="201" y="56"/>
                  </a:cubicBezTo>
                  <a:cubicBezTo>
                    <a:pt x="197" y="54"/>
                    <a:pt x="193" y="56"/>
                    <a:pt x="192" y="60"/>
                  </a:cubicBezTo>
                  <a:cubicBezTo>
                    <a:pt x="186" y="75"/>
                    <a:pt x="195" y="97"/>
                    <a:pt x="208" y="107"/>
                  </a:cubicBezTo>
                  <a:cubicBezTo>
                    <a:pt x="212" y="110"/>
                    <a:pt x="216" y="112"/>
                    <a:pt x="220" y="114"/>
                  </a:cubicBezTo>
                  <a:cubicBezTo>
                    <a:pt x="222" y="115"/>
                    <a:pt x="225" y="117"/>
                    <a:pt x="227" y="118"/>
                  </a:cubicBezTo>
                  <a:cubicBezTo>
                    <a:pt x="231" y="121"/>
                    <a:pt x="234" y="125"/>
                    <a:pt x="238" y="128"/>
                  </a:cubicBezTo>
                  <a:cubicBezTo>
                    <a:pt x="240" y="131"/>
                    <a:pt x="242" y="133"/>
                    <a:pt x="244" y="136"/>
                  </a:cubicBezTo>
                  <a:cubicBezTo>
                    <a:pt x="245" y="136"/>
                    <a:pt x="245" y="136"/>
                    <a:pt x="245" y="137"/>
                  </a:cubicBezTo>
                  <a:cubicBezTo>
                    <a:pt x="245" y="137"/>
                    <a:pt x="243" y="140"/>
                    <a:pt x="243" y="140"/>
                  </a:cubicBezTo>
                  <a:close/>
                </a:path>
              </a:pathLst>
            </a:custGeom>
            <a:solidFill>
              <a:srgbClr val="EBAE4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pic>
          <p:nvPicPr>
            <p:cNvPr id="36" name="Picture 13"/>
            <p:cNvPicPr>
              <a:picLocks noChangeArrowheads="1"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5906222" y="2442736"/>
              <a:ext cx="417475" cy="417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" name="Freeform 14"/>
            <p:cNvSpPr>
              <a:spLocks noEditPoints="1"/>
            </p:cNvSpPr>
            <p:nvPr/>
          </p:nvSpPr>
          <p:spPr bwMode="auto">
            <a:xfrm>
              <a:off x="5900237" y="2435254"/>
              <a:ext cx="430943" cy="430943"/>
            </a:xfrm>
            <a:custGeom>
              <a:gdLst>
                <a:gd fmla="*/ 98 w 196" name="T0"/>
                <a:gd fmla="*/ 0 h 196" name="T1"/>
                <a:gd fmla="*/ 0 w 196" name="T2"/>
                <a:gd fmla="*/ 98 h 196" name="T3"/>
                <a:gd fmla="*/ 98 w 196" name="T4"/>
                <a:gd fmla="*/ 196 h 196" name="T5"/>
                <a:gd fmla="*/ 196 w 196" name="T6"/>
                <a:gd fmla="*/ 98 h 196" name="T7"/>
                <a:gd fmla="*/ 98 w 196" name="T8"/>
                <a:gd fmla="*/ 0 h 196" name="T9"/>
                <a:gd fmla="*/ 98 w 196" name="T10"/>
                <a:gd fmla="*/ 171 h 196" name="T11"/>
                <a:gd fmla="*/ 25 w 196" name="T12"/>
                <a:gd fmla="*/ 98 h 196" name="T13"/>
                <a:gd fmla="*/ 98 w 196" name="T14"/>
                <a:gd fmla="*/ 25 h 196" name="T15"/>
                <a:gd fmla="*/ 171 w 196" name="T16"/>
                <a:gd fmla="*/ 98 h 196" name="T17"/>
                <a:gd fmla="*/ 98 w 196" name="T18"/>
                <a:gd fmla="*/ 171 h 196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96" w="196">
                  <a:moveTo>
                    <a:pt x="98" y="0"/>
                  </a:moveTo>
                  <a:cubicBezTo>
                    <a:pt x="44" y="0"/>
                    <a:pt x="0" y="44"/>
                    <a:pt x="0" y="98"/>
                  </a:cubicBezTo>
                  <a:cubicBezTo>
                    <a:pt x="0" y="152"/>
                    <a:pt x="44" y="196"/>
                    <a:pt x="98" y="196"/>
                  </a:cubicBezTo>
                  <a:cubicBezTo>
                    <a:pt x="152" y="196"/>
                    <a:pt x="196" y="152"/>
                    <a:pt x="196" y="98"/>
                  </a:cubicBezTo>
                  <a:cubicBezTo>
                    <a:pt x="196" y="44"/>
                    <a:pt x="152" y="0"/>
                    <a:pt x="98" y="0"/>
                  </a:cubicBezTo>
                  <a:close/>
                  <a:moveTo>
                    <a:pt x="98" y="171"/>
                  </a:moveTo>
                  <a:cubicBezTo>
                    <a:pt x="58" y="171"/>
                    <a:pt x="25" y="138"/>
                    <a:pt x="25" y="98"/>
                  </a:cubicBezTo>
                  <a:cubicBezTo>
                    <a:pt x="25" y="58"/>
                    <a:pt x="58" y="25"/>
                    <a:pt x="98" y="25"/>
                  </a:cubicBezTo>
                  <a:cubicBezTo>
                    <a:pt x="139" y="25"/>
                    <a:pt x="171" y="58"/>
                    <a:pt x="171" y="98"/>
                  </a:cubicBezTo>
                  <a:cubicBezTo>
                    <a:pt x="171" y="138"/>
                    <a:pt x="139" y="171"/>
                    <a:pt x="98" y="171"/>
                  </a:cubicBezTo>
                  <a:close/>
                </a:path>
              </a:pathLst>
            </a:custGeom>
            <a:solidFill>
              <a:srgbClr val="D5792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8" name="Oval 15"/>
            <p:cNvSpPr>
              <a:spLocks noChangeArrowheads="1"/>
            </p:cNvSpPr>
            <p:nvPr/>
          </p:nvSpPr>
          <p:spPr bwMode="auto">
            <a:xfrm>
              <a:off x="6022936" y="2556457"/>
              <a:ext cx="187041" cy="188537"/>
            </a:xfrm>
            <a:prstGeom prst="ellipse">
              <a:avLst/>
            </a:prstGeom>
            <a:solidFill>
              <a:srgbClr val="D5792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pic>
          <p:nvPicPr>
            <p:cNvPr id="39" name="Picture 16"/>
            <p:cNvPicPr>
              <a:picLocks noChangeArrowheads="1"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6130671" y="2655215"/>
              <a:ext cx="104743" cy="106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0" name="Picture 17"/>
            <p:cNvPicPr>
              <a:picLocks noChangeArrowheads="1"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6034906" y="2578901"/>
              <a:ext cx="73320" cy="718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" name="TextBox 40"/>
            <p:cNvSpPr txBox="1"/>
            <p:nvPr/>
          </p:nvSpPr>
          <p:spPr bwMode="auto">
            <a:xfrm>
              <a:off x="5447201" y="1581812"/>
              <a:ext cx="1148080" cy="33528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zh-CN"/>
              </a:defPPr>
              <a:lvl1pPr algn="ctr" fontAlgn="auto">
                <a:spcBef>
                  <a:spcPct val="0"/>
                </a:spcBef>
                <a:spcAft>
                  <a:spcPct val="0"/>
                </a:spcAft>
                <a:defRPr spc="300" sz="1600">
                  <a:solidFill>
                    <a:srgbClr val="F83003"/>
                  </a:solidFill>
                  <a:latin charset="-122" pitchFamily="34" typeface="微软雅黑"/>
                  <a:ea charset="-122" pitchFamily="34" typeface="微软雅黑"/>
                  <a:cs charset="0" pitchFamily="34" typeface="Arial"/>
                </a:defRPr>
              </a:lvl1pPr>
            </a:lstStyle>
            <a:p>
              <a:r>
                <a:rPr altLang="en-US" lang="zh-CN" smtClean="0">
                  <a:solidFill>
                    <a:schemeClr val="bg1"/>
                  </a:solidFill>
                </a:rPr>
                <a:t>研究思路</a:t>
              </a:r>
            </a:p>
          </p:txBody>
        </p:sp>
        <p:sp>
          <p:nvSpPr>
            <p:cNvPr id="42" name="Freeform 9"/>
            <p:cNvSpPr/>
            <p:nvPr/>
          </p:nvSpPr>
          <p:spPr bwMode="auto">
            <a:xfrm>
              <a:off x="6702266" y="3436357"/>
              <a:ext cx="290291" cy="452228"/>
            </a:xfrm>
            <a:custGeom>
              <a:gdLst>
                <a:gd fmla="*/ 159 w 164" name="T0"/>
                <a:gd fmla="*/ 42 h 256" name="T1"/>
                <a:gd fmla="*/ 136 w 164" name="T2"/>
                <a:gd fmla="*/ 0 h 256" name="T3"/>
                <a:gd fmla="*/ 111 w 164" name="T4"/>
                <a:gd fmla="*/ 4 h 256" name="T5"/>
                <a:gd fmla="*/ 85 w 164" name="T6"/>
                <a:gd fmla="*/ 9 h 256" name="T7"/>
                <a:gd fmla="*/ 85 w 164" name="T8"/>
                <a:gd fmla="*/ 9 h 256" name="T9"/>
                <a:gd fmla="*/ 84 w 164" name="T10"/>
                <a:gd fmla="*/ 9 h 256" name="T11"/>
                <a:gd fmla="*/ 83 w 164" name="T12"/>
                <a:gd fmla="*/ 9 h 256" name="T13"/>
                <a:gd fmla="*/ 83 w 164" name="T14"/>
                <a:gd fmla="*/ 9 h 256" name="T15"/>
                <a:gd fmla="*/ 54 w 164" name="T16"/>
                <a:gd fmla="*/ 5 h 256" name="T17"/>
                <a:gd fmla="*/ 28 w 164" name="T18"/>
                <a:gd fmla="*/ 0 h 256" name="T19"/>
                <a:gd fmla="*/ 5 w 164" name="T20"/>
                <a:gd fmla="*/ 42 h 256" name="T21"/>
                <a:gd fmla="*/ 16 w 164" name="T22"/>
                <a:gd fmla="*/ 101 h 256" name="T23"/>
                <a:gd fmla="*/ 21 w 164" name="T24"/>
                <a:gd fmla="*/ 163 h 256" name="T25"/>
                <a:gd fmla="*/ 37 w 164" name="T26"/>
                <a:gd fmla="*/ 224 h 256" name="T27"/>
                <a:gd fmla="*/ 60 w 164" name="T28"/>
                <a:gd fmla="*/ 243 h 256" name="T29"/>
                <a:gd fmla="*/ 66 w 164" name="T30"/>
                <a:gd fmla="*/ 158 h 256" name="T31"/>
                <a:gd fmla="*/ 73 w 164" name="T32"/>
                <a:gd fmla="*/ 141 h 256" name="T33"/>
                <a:gd fmla="*/ 82 w 164" name="T34"/>
                <a:gd fmla="*/ 134 h 256" name="T35"/>
                <a:gd fmla="*/ 90 w 164" name="T36"/>
                <a:gd fmla="*/ 140 h 256" name="T37"/>
                <a:gd fmla="*/ 97 w 164" name="T38"/>
                <a:gd fmla="*/ 158 h 256" name="T39"/>
                <a:gd fmla="*/ 104 w 164" name="T40"/>
                <a:gd fmla="*/ 243 h 256" name="T41"/>
                <a:gd fmla="*/ 127 w 164" name="T42"/>
                <a:gd fmla="*/ 224 h 256" name="T43"/>
                <a:gd fmla="*/ 143 w 164" name="T44"/>
                <a:gd fmla="*/ 163 h 256" name="T45"/>
                <a:gd fmla="*/ 148 w 164" name="T46"/>
                <a:gd fmla="*/ 101 h 256" name="T47"/>
                <a:gd fmla="*/ 159 w 164" name="T48"/>
                <a:gd fmla="*/ 42 h 256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256" w="164">
                  <a:moveTo>
                    <a:pt x="159" y="42"/>
                  </a:moveTo>
                  <a:cubicBezTo>
                    <a:pt x="154" y="21"/>
                    <a:pt x="148" y="3"/>
                    <a:pt x="136" y="0"/>
                  </a:cubicBezTo>
                  <a:cubicBezTo>
                    <a:pt x="132" y="0"/>
                    <a:pt x="122" y="2"/>
                    <a:pt x="111" y="4"/>
                  </a:cubicBezTo>
                  <a:cubicBezTo>
                    <a:pt x="102" y="7"/>
                    <a:pt x="92" y="9"/>
                    <a:pt x="85" y="9"/>
                  </a:cubicBezTo>
                  <a:cubicBezTo>
                    <a:pt x="85" y="9"/>
                    <a:pt x="85" y="9"/>
                    <a:pt x="85" y="9"/>
                  </a:cubicBezTo>
                  <a:cubicBezTo>
                    <a:pt x="84" y="9"/>
                    <a:pt x="84" y="9"/>
                    <a:pt x="84" y="9"/>
                  </a:cubicBezTo>
                  <a:cubicBezTo>
                    <a:pt x="83" y="9"/>
                    <a:pt x="83" y="9"/>
                    <a:pt x="83" y="9"/>
                  </a:cubicBezTo>
                  <a:cubicBezTo>
                    <a:pt x="83" y="9"/>
                    <a:pt x="83" y="9"/>
                    <a:pt x="83" y="9"/>
                  </a:cubicBezTo>
                  <a:cubicBezTo>
                    <a:pt x="76" y="9"/>
                    <a:pt x="65" y="7"/>
                    <a:pt x="54" y="5"/>
                  </a:cubicBezTo>
                  <a:cubicBezTo>
                    <a:pt x="43" y="2"/>
                    <a:pt x="32" y="0"/>
                    <a:pt x="28" y="0"/>
                  </a:cubicBezTo>
                  <a:cubicBezTo>
                    <a:pt x="16" y="3"/>
                    <a:pt x="9" y="21"/>
                    <a:pt x="5" y="42"/>
                  </a:cubicBezTo>
                  <a:cubicBezTo>
                    <a:pt x="0" y="62"/>
                    <a:pt x="9" y="85"/>
                    <a:pt x="16" y="101"/>
                  </a:cubicBezTo>
                  <a:cubicBezTo>
                    <a:pt x="23" y="117"/>
                    <a:pt x="18" y="135"/>
                    <a:pt x="21" y="163"/>
                  </a:cubicBezTo>
                  <a:cubicBezTo>
                    <a:pt x="23" y="190"/>
                    <a:pt x="30" y="202"/>
                    <a:pt x="37" y="224"/>
                  </a:cubicBezTo>
                  <a:cubicBezTo>
                    <a:pt x="44" y="247"/>
                    <a:pt x="64" y="256"/>
                    <a:pt x="60" y="243"/>
                  </a:cubicBezTo>
                  <a:cubicBezTo>
                    <a:pt x="55" y="229"/>
                    <a:pt x="60" y="179"/>
                    <a:pt x="66" y="158"/>
                  </a:cubicBezTo>
                  <a:cubicBezTo>
                    <a:pt x="69" y="150"/>
                    <a:pt x="71" y="144"/>
                    <a:pt x="73" y="141"/>
                  </a:cubicBezTo>
                  <a:cubicBezTo>
                    <a:pt x="74" y="137"/>
                    <a:pt x="77" y="134"/>
                    <a:pt x="82" y="134"/>
                  </a:cubicBezTo>
                  <a:cubicBezTo>
                    <a:pt x="86" y="134"/>
                    <a:pt x="89" y="137"/>
                    <a:pt x="90" y="140"/>
                  </a:cubicBezTo>
                  <a:cubicBezTo>
                    <a:pt x="92" y="143"/>
                    <a:pt x="94" y="149"/>
                    <a:pt x="97" y="158"/>
                  </a:cubicBezTo>
                  <a:cubicBezTo>
                    <a:pt x="104" y="179"/>
                    <a:pt x="109" y="229"/>
                    <a:pt x="104" y="243"/>
                  </a:cubicBezTo>
                  <a:cubicBezTo>
                    <a:pt x="100" y="256"/>
                    <a:pt x="120" y="247"/>
                    <a:pt x="127" y="224"/>
                  </a:cubicBezTo>
                  <a:cubicBezTo>
                    <a:pt x="134" y="202"/>
                    <a:pt x="141" y="190"/>
                    <a:pt x="143" y="163"/>
                  </a:cubicBezTo>
                  <a:cubicBezTo>
                    <a:pt x="145" y="135"/>
                    <a:pt x="141" y="117"/>
                    <a:pt x="148" y="101"/>
                  </a:cubicBezTo>
                  <a:cubicBezTo>
                    <a:pt x="154" y="85"/>
                    <a:pt x="164" y="62"/>
                    <a:pt x="159" y="42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grpSp>
          <p:nvGrpSpPr>
            <p:cNvPr id="43" name="Group 6"/>
            <p:cNvGrpSpPr>
              <a:grpSpLocks noChangeAspect="1"/>
            </p:cNvGrpSpPr>
            <p:nvPr/>
          </p:nvGrpSpPr>
          <p:grpSpPr>
            <a:xfrm>
              <a:off x="6143857" y="4455298"/>
              <a:ext cx="437925" cy="439060"/>
              <a:chOff x="-705" y="1037"/>
              <a:chExt cx="385" cy="386"/>
            </a:xfrm>
          </p:grpSpPr>
          <p:sp>
            <p:nvSpPr>
              <p:cNvPr id="44" name="Freeform 7"/>
              <p:cNvSpPr/>
              <p:nvPr/>
            </p:nvSpPr>
            <p:spPr bwMode="auto">
              <a:xfrm>
                <a:off x="-705" y="1037"/>
                <a:ext cx="385" cy="386"/>
              </a:xfrm>
              <a:custGeom>
                <a:gdLst>
                  <a:gd fmla="*/ 139 w 163" name="T0"/>
                  <a:gd fmla="*/ 24 h 163" name="T1"/>
                  <a:gd fmla="*/ 163 w 163" name="T2"/>
                  <a:gd fmla="*/ 82 h 163" name="T3"/>
                  <a:gd fmla="*/ 139 w 163" name="T4"/>
                  <a:gd fmla="*/ 140 h 163" name="T5"/>
                  <a:gd fmla="*/ 82 w 163" name="T6"/>
                  <a:gd fmla="*/ 163 h 163" name="T7"/>
                  <a:gd fmla="*/ 24 w 163" name="T8"/>
                  <a:gd fmla="*/ 140 h 163" name="T9"/>
                  <a:gd fmla="*/ 0 w 163" name="T10"/>
                  <a:gd fmla="*/ 82 h 163" name="T11"/>
                  <a:gd fmla="*/ 24 w 163" name="T12"/>
                  <a:gd fmla="*/ 24 h 163" name="T13"/>
                  <a:gd fmla="*/ 82 w 163" name="T14"/>
                  <a:gd fmla="*/ 0 h 163" name="T15"/>
                  <a:gd fmla="*/ 139 w 163" name="T16"/>
                  <a:gd fmla="*/ 24 h 163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163" w="163">
                    <a:moveTo>
                      <a:pt x="139" y="24"/>
                    </a:moveTo>
                    <a:cubicBezTo>
                      <a:pt x="154" y="39"/>
                      <a:pt x="163" y="59"/>
                      <a:pt x="163" y="82"/>
                    </a:cubicBezTo>
                    <a:cubicBezTo>
                      <a:pt x="163" y="104"/>
                      <a:pt x="154" y="125"/>
                      <a:pt x="139" y="140"/>
                    </a:cubicBezTo>
                    <a:cubicBezTo>
                      <a:pt x="124" y="154"/>
                      <a:pt x="104" y="163"/>
                      <a:pt x="82" y="163"/>
                    </a:cubicBezTo>
                    <a:cubicBezTo>
                      <a:pt x="59" y="163"/>
                      <a:pt x="39" y="154"/>
                      <a:pt x="24" y="140"/>
                    </a:cubicBezTo>
                    <a:cubicBezTo>
                      <a:pt x="9" y="125"/>
                      <a:pt x="0" y="104"/>
                      <a:pt x="0" y="82"/>
                    </a:cubicBezTo>
                    <a:cubicBezTo>
                      <a:pt x="0" y="59"/>
                      <a:pt x="9" y="39"/>
                      <a:pt x="24" y="24"/>
                    </a:cubicBezTo>
                    <a:cubicBezTo>
                      <a:pt x="39" y="9"/>
                      <a:pt x="59" y="0"/>
                      <a:pt x="82" y="0"/>
                    </a:cubicBezTo>
                    <a:cubicBezTo>
                      <a:pt x="104" y="0"/>
                      <a:pt x="124" y="9"/>
                      <a:pt x="139" y="24"/>
                    </a:cubicBezTo>
                    <a:close/>
                  </a:path>
                </a:pathLst>
              </a:custGeom>
              <a:solidFill>
                <a:srgbClr val="EBAC07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5" name="Freeform 8"/>
              <p:cNvSpPr/>
              <p:nvPr/>
            </p:nvSpPr>
            <p:spPr bwMode="auto">
              <a:xfrm>
                <a:off x="-592" y="1071"/>
                <a:ext cx="167" cy="319"/>
              </a:xfrm>
              <a:custGeom>
                <a:gdLst>
                  <a:gd fmla="*/ 67 w 71" name="T0"/>
                  <a:gd fmla="*/ 43 h 135" name="T1"/>
                  <a:gd fmla="*/ 39 w 71" name="T2"/>
                  <a:gd fmla="*/ 43 h 135" name="T3"/>
                  <a:gd fmla="*/ 39 w 71" name="T4"/>
                  <a:gd fmla="*/ 38 h 135" name="T5"/>
                  <a:gd fmla="*/ 38 w 71" name="T6"/>
                  <a:gd fmla="*/ 29 h 135" name="T7"/>
                  <a:gd fmla="*/ 34 w 71" name="T8"/>
                  <a:gd fmla="*/ 26 h 135" name="T9"/>
                  <a:gd fmla="*/ 30 w 71" name="T10"/>
                  <a:gd fmla="*/ 28 h 135" name="T11"/>
                  <a:gd fmla="*/ 29 w 71" name="T12"/>
                  <a:gd fmla="*/ 34 h 135" name="T13"/>
                  <a:gd fmla="*/ 31 w 71" name="T14"/>
                  <a:gd fmla="*/ 44 h 135" name="T15"/>
                  <a:gd fmla="*/ 47 w 71" name="T16"/>
                  <a:gd fmla="*/ 54 h 135" name="T17"/>
                  <a:gd fmla="*/ 61 w 71" name="T18"/>
                  <a:gd fmla="*/ 64 h 135" name="T19"/>
                  <a:gd fmla="*/ 68 w 71" name="T20"/>
                  <a:gd fmla="*/ 74 h 135" name="T21"/>
                  <a:gd fmla="*/ 71 w 71" name="T22"/>
                  <a:gd fmla="*/ 90 h 135" name="T23"/>
                  <a:gd fmla="*/ 63 w 71" name="T24"/>
                  <a:gd fmla="*/ 113 h 135" name="T25"/>
                  <a:gd fmla="*/ 42 w 71" name="T26"/>
                  <a:gd fmla="*/ 124 h 135" name="T27"/>
                  <a:gd fmla="*/ 42 w 71" name="T28"/>
                  <a:gd fmla="*/ 135 h 135" name="T29"/>
                  <a:gd fmla="*/ 28 w 71" name="T30"/>
                  <a:gd fmla="*/ 135 h 135" name="T31"/>
                  <a:gd fmla="*/ 28 w 71" name="T32"/>
                  <a:gd fmla="*/ 124 h 135" name="T33"/>
                  <a:gd fmla="*/ 9 w 71" name="T34"/>
                  <a:gd fmla="*/ 115 h 135" name="T35"/>
                  <a:gd fmla="*/ 0 w 71" name="T36"/>
                  <a:gd fmla="*/ 88 h 135" name="T37"/>
                  <a:gd fmla="*/ 0 w 71" name="T38"/>
                  <a:gd fmla="*/ 83 h 135" name="T39"/>
                  <a:gd fmla="*/ 28 w 71" name="T40"/>
                  <a:gd fmla="*/ 83 h 135" name="T41"/>
                  <a:gd fmla="*/ 28 w 71" name="T42"/>
                  <a:gd fmla="*/ 90 h 135" name="T43"/>
                  <a:gd fmla="*/ 29 w 71" name="T44"/>
                  <a:gd fmla="*/ 104 h 135" name="T45"/>
                  <a:gd fmla="*/ 34 w 71" name="T46"/>
                  <a:gd fmla="*/ 107 h 135" name="T47"/>
                  <a:gd fmla="*/ 38 w 71" name="T48"/>
                  <a:gd fmla="*/ 105 h 135" name="T49"/>
                  <a:gd fmla="*/ 39 w 71" name="T50"/>
                  <a:gd fmla="*/ 99 h 135" name="T51"/>
                  <a:gd fmla="*/ 38 w 71" name="T52"/>
                  <a:gd fmla="*/ 86 h 135" name="T53"/>
                  <a:gd fmla="*/ 29 w 71" name="T54"/>
                  <a:gd fmla="*/ 77 h 135" name="T55"/>
                  <a:gd fmla="*/ 11 w 71" name="T56"/>
                  <a:gd fmla="*/ 65 h 135" name="T57"/>
                  <a:gd fmla="*/ 3 w 71" name="T58"/>
                  <a:gd fmla="*/ 54 h 135" name="T59"/>
                  <a:gd fmla="*/ 0 w 71" name="T60"/>
                  <a:gd fmla="*/ 38 h 135" name="T61"/>
                  <a:gd fmla="*/ 7 w 71" name="T62"/>
                  <a:gd fmla="*/ 18 h 135" name="T63"/>
                  <a:gd fmla="*/ 28 w 71" name="T64"/>
                  <a:gd fmla="*/ 9 h 135" name="T65"/>
                  <a:gd fmla="*/ 28 w 71" name="T66"/>
                  <a:gd fmla="*/ 0 h 135" name="T67"/>
                  <a:gd fmla="*/ 42 w 71" name="T68"/>
                  <a:gd fmla="*/ 0 h 135" name="T69"/>
                  <a:gd fmla="*/ 42 w 71" name="T70"/>
                  <a:gd fmla="*/ 9 h 135" name="T71"/>
                  <a:gd fmla="*/ 61 w 71" name="T72"/>
                  <a:gd fmla="*/ 18 h 135" name="T73"/>
                  <a:gd fmla="*/ 68 w 71" name="T74"/>
                  <a:gd fmla="*/ 38 h 135" name="T75"/>
                  <a:gd fmla="*/ 67 w 71" name="T76"/>
                  <a:gd fmla="*/ 43 h 135" name="T7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b="b" l="0" r="r" t="0"/>
                <a:pathLst>
                  <a:path h="135" w="71">
                    <a:moveTo>
                      <a:pt x="67" y="43"/>
                    </a:moveTo>
                    <a:cubicBezTo>
                      <a:pt x="39" y="43"/>
                      <a:pt x="39" y="43"/>
                      <a:pt x="39" y="43"/>
                    </a:cubicBezTo>
                    <a:cubicBezTo>
                      <a:pt x="39" y="38"/>
                      <a:pt x="39" y="38"/>
                      <a:pt x="39" y="38"/>
                    </a:cubicBezTo>
                    <a:cubicBezTo>
                      <a:pt x="39" y="33"/>
                      <a:pt x="39" y="30"/>
                      <a:pt x="38" y="29"/>
                    </a:cubicBezTo>
                    <a:cubicBezTo>
                      <a:pt x="37" y="27"/>
                      <a:pt x="36" y="26"/>
                      <a:pt x="34" y="26"/>
                    </a:cubicBezTo>
                    <a:cubicBezTo>
                      <a:pt x="32" y="26"/>
                      <a:pt x="31" y="27"/>
                      <a:pt x="30" y="28"/>
                    </a:cubicBezTo>
                    <a:cubicBezTo>
                      <a:pt x="29" y="30"/>
                      <a:pt x="29" y="32"/>
                      <a:pt x="29" y="34"/>
                    </a:cubicBezTo>
                    <a:cubicBezTo>
                      <a:pt x="29" y="39"/>
                      <a:pt x="30" y="42"/>
                      <a:pt x="31" y="44"/>
                    </a:cubicBezTo>
                    <a:cubicBezTo>
                      <a:pt x="33" y="45"/>
                      <a:pt x="38" y="49"/>
                      <a:pt x="47" y="54"/>
                    </a:cubicBezTo>
                    <a:cubicBezTo>
                      <a:pt x="54" y="58"/>
                      <a:pt x="59" y="62"/>
                      <a:pt x="61" y="64"/>
                    </a:cubicBezTo>
                    <a:cubicBezTo>
                      <a:pt x="64" y="66"/>
                      <a:pt x="66" y="70"/>
                      <a:pt x="68" y="74"/>
                    </a:cubicBezTo>
                    <a:cubicBezTo>
                      <a:pt x="70" y="78"/>
                      <a:pt x="71" y="83"/>
                      <a:pt x="71" y="90"/>
                    </a:cubicBezTo>
                    <a:cubicBezTo>
                      <a:pt x="71" y="100"/>
                      <a:pt x="68" y="108"/>
                      <a:pt x="63" y="113"/>
                    </a:cubicBezTo>
                    <a:cubicBezTo>
                      <a:pt x="59" y="119"/>
                      <a:pt x="51" y="123"/>
                      <a:pt x="42" y="124"/>
                    </a:cubicBezTo>
                    <a:cubicBezTo>
                      <a:pt x="42" y="135"/>
                      <a:pt x="42" y="135"/>
                      <a:pt x="42" y="135"/>
                    </a:cubicBezTo>
                    <a:cubicBezTo>
                      <a:pt x="28" y="135"/>
                      <a:pt x="28" y="135"/>
                      <a:pt x="28" y="135"/>
                    </a:cubicBezTo>
                    <a:cubicBezTo>
                      <a:pt x="28" y="124"/>
                      <a:pt x="28" y="124"/>
                      <a:pt x="28" y="124"/>
                    </a:cubicBezTo>
                    <a:cubicBezTo>
                      <a:pt x="21" y="123"/>
                      <a:pt x="14" y="120"/>
                      <a:pt x="9" y="115"/>
                    </a:cubicBezTo>
                    <a:cubicBezTo>
                      <a:pt x="3" y="110"/>
                      <a:pt x="0" y="101"/>
                      <a:pt x="0" y="88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28" y="83"/>
                      <a:pt x="28" y="83"/>
                      <a:pt x="28" y="83"/>
                    </a:cubicBezTo>
                    <a:cubicBezTo>
                      <a:pt x="28" y="90"/>
                      <a:pt x="28" y="90"/>
                      <a:pt x="28" y="90"/>
                    </a:cubicBezTo>
                    <a:cubicBezTo>
                      <a:pt x="28" y="97"/>
                      <a:pt x="29" y="102"/>
                      <a:pt x="29" y="104"/>
                    </a:cubicBezTo>
                    <a:cubicBezTo>
                      <a:pt x="30" y="106"/>
                      <a:pt x="31" y="107"/>
                      <a:pt x="34" y="107"/>
                    </a:cubicBezTo>
                    <a:cubicBezTo>
                      <a:pt x="35" y="107"/>
                      <a:pt x="37" y="106"/>
                      <a:pt x="38" y="105"/>
                    </a:cubicBezTo>
                    <a:cubicBezTo>
                      <a:pt x="39" y="104"/>
                      <a:pt x="39" y="102"/>
                      <a:pt x="39" y="99"/>
                    </a:cubicBezTo>
                    <a:cubicBezTo>
                      <a:pt x="39" y="93"/>
                      <a:pt x="39" y="88"/>
                      <a:pt x="38" y="86"/>
                    </a:cubicBezTo>
                    <a:cubicBezTo>
                      <a:pt x="37" y="83"/>
                      <a:pt x="34" y="80"/>
                      <a:pt x="29" y="77"/>
                    </a:cubicBezTo>
                    <a:cubicBezTo>
                      <a:pt x="20" y="71"/>
                      <a:pt x="14" y="67"/>
                      <a:pt x="11" y="65"/>
                    </a:cubicBezTo>
                    <a:cubicBezTo>
                      <a:pt x="8" y="62"/>
                      <a:pt x="5" y="59"/>
                      <a:pt x="3" y="54"/>
                    </a:cubicBezTo>
                    <a:cubicBezTo>
                      <a:pt x="1" y="49"/>
                      <a:pt x="0" y="44"/>
                      <a:pt x="0" y="38"/>
                    </a:cubicBezTo>
                    <a:cubicBezTo>
                      <a:pt x="0" y="30"/>
                      <a:pt x="2" y="23"/>
                      <a:pt x="7" y="18"/>
                    </a:cubicBezTo>
                    <a:cubicBezTo>
                      <a:pt x="12" y="13"/>
                      <a:pt x="19" y="11"/>
                      <a:pt x="28" y="9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42" y="0"/>
                      <a:pt x="42" y="0"/>
                      <a:pt x="42" y="0"/>
                    </a:cubicBezTo>
                    <a:cubicBezTo>
                      <a:pt x="42" y="9"/>
                      <a:pt x="42" y="9"/>
                      <a:pt x="42" y="9"/>
                    </a:cubicBezTo>
                    <a:cubicBezTo>
                      <a:pt x="50" y="11"/>
                      <a:pt x="57" y="13"/>
                      <a:pt x="61" y="18"/>
                    </a:cubicBezTo>
                    <a:cubicBezTo>
                      <a:pt x="66" y="23"/>
                      <a:pt x="68" y="30"/>
                      <a:pt x="68" y="38"/>
                    </a:cubicBezTo>
                    <a:cubicBezTo>
                      <a:pt x="68" y="39"/>
                      <a:pt x="68" y="41"/>
                      <a:pt x="67" y="4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  <p:sp>
          <p:nvSpPr>
            <p:cNvPr id="47" name="TextBox 46"/>
            <p:cNvSpPr txBox="1"/>
            <p:nvPr/>
          </p:nvSpPr>
          <p:spPr bwMode="auto">
            <a:xfrm>
              <a:off x="6293725" y="2489549"/>
              <a:ext cx="1148080" cy="33528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zh-CN"/>
              </a:defPPr>
              <a:lvl1pPr algn="ctr" fontAlgn="auto">
                <a:spcBef>
                  <a:spcPct val="0"/>
                </a:spcBef>
                <a:spcAft>
                  <a:spcPct val="0"/>
                </a:spcAft>
                <a:defRPr spc="300" sz="1600">
                  <a:solidFill>
                    <a:srgbClr val="F83003"/>
                  </a:solidFill>
                  <a:latin charset="-122" pitchFamily="34" typeface="微软雅黑"/>
                  <a:ea charset="-122" pitchFamily="34" typeface="微软雅黑"/>
                  <a:cs charset="0" pitchFamily="34" typeface="Arial"/>
                </a:defRPr>
              </a:lvl1pPr>
            </a:lstStyle>
            <a:p>
              <a:r>
                <a:rPr altLang="en-US" lang="zh-CN" smtClean="0">
                  <a:solidFill>
                    <a:schemeClr val="bg1"/>
                  </a:solidFill>
                </a:rPr>
                <a:t>研究思路</a:t>
              </a:r>
            </a:p>
          </p:txBody>
        </p:sp>
        <p:sp>
          <p:nvSpPr>
            <p:cNvPr id="48" name="TextBox 47"/>
            <p:cNvSpPr txBox="1"/>
            <p:nvPr/>
          </p:nvSpPr>
          <p:spPr bwMode="auto">
            <a:xfrm>
              <a:off x="5581869" y="3481740"/>
              <a:ext cx="1148080" cy="33528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zh-CN"/>
              </a:defPPr>
              <a:lvl1pPr algn="ctr" fontAlgn="auto">
                <a:spcBef>
                  <a:spcPct val="0"/>
                </a:spcBef>
                <a:spcAft>
                  <a:spcPct val="0"/>
                </a:spcAft>
                <a:defRPr spc="300" sz="1600">
                  <a:solidFill>
                    <a:srgbClr val="F83003"/>
                  </a:solidFill>
                  <a:latin charset="-122" pitchFamily="34" typeface="微软雅黑"/>
                  <a:ea charset="-122" pitchFamily="34" typeface="微软雅黑"/>
                  <a:cs charset="0" pitchFamily="34" typeface="Arial"/>
                </a:defRPr>
              </a:lvl1pPr>
            </a:lstStyle>
            <a:p>
              <a:r>
                <a:rPr altLang="en-US" lang="zh-CN" smtClean="0">
                  <a:solidFill>
                    <a:schemeClr val="bg1"/>
                  </a:solidFill>
                </a:rPr>
                <a:t>研究思路</a:t>
              </a:r>
            </a:p>
          </p:txBody>
        </p:sp>
        <p:sp>
          <p:nvSpPr>
            <p:cNvPr id="49" name="TextBox 48"/>
            <p:cNvSpPr txBox="1"/>
            <p:nvPr/>
          </p:nvSpPr>
          <p:spPr bwMode="auto">
            <a:xfrm>
              <a:off x="6510556" y="4493971"/>
              <a:ext cx="1148080" cy="33528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zh-CN"/>
              </a:defPPr>
              <a:lvl1pPr algn="ctr" fontAlgn="auto">
                <a:spcBef>
                  <a:spcPct val="0"/>
                </a:spcBef>
                <a:spcAft>
                  <a:spcPct val="0"/>
                </a:spcAft>
                <a:defRPr spc="300" sz="1600">
                  <a:solidFill>
                    <a:srgbClr val="F83003"/>
                  </a:solidFill>
                  <a:latin charset="-122" pitchFamily="34" typeface="微软雅黑"/>
                  <a:ea charset="-122" pitchFamily="34" typeface="微软雅黑"/>
                  <a:cs charset="0" pitchFamily="34" typeface="Arial"/>
                </a:defRPr>
              </a:lvl1pPr>
            </a:lstStyle>
            <a:p>
              <a:r>
                <a:rPr altLang="en-US" lang="zh-CN" smtClean="0">
                  <a:solidFill>
                    <a:schemeClr val="bg1"/>
                  </a:solidFill>
                </a:rPr>
                <a:t>研究思路</a:t>
              </a:r>
            </a:p>
          </p:txBody>
        </p:sp>
      </p:grpSp>
      <p:sp>
        <p:nvSpPr>
          <p:cNvPr id="50" name="任意多边形 49"/>
          <p:cNvSpPr/>
          <p:nvPr/>
        </p:nvSpPr>
        <p:spPr>
          <a:xfrm>
            <a:off x="1095310" y="2101512"/>
            <a:ext cx="6679826" cy="47211"/>
          </a:xfrm>
          <a:custGeom>
            <a:gdLst>
              <a:gd fmla="*/ 4397828 w 4397828" name="connsiteX0"/>
              <a:gd fmla="*/ 0 h 0" name="connsiteY0"/>
              <a:gd fmla="*/ 4397828 w 4397828" name="connsiteX1"/>
              <a:gd fmla="*/ 0 h 0" name="connsiteY1"/>
              <a:gd fmla="*/ 0 w 4397828" name="connsiteX2"/>
              <a:gd fmla="*/ 0 h 0" name="connsiteY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b="b" l="l" r="r" t="t"/>
            <a:pathLst>
              <a:path w="4397828">
                <a:moveTo>
                  <a:pt x="4397828" y="0"/>
                </a:moveTo>
                <a:lnTo>
                  <a:pt x="4397828" y="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1" name="矩形 1"/>
          <p:cNvSpPr>
            <a:spLocks noChangeArrowheads="1"/>
          </p:cNvSpPr>
          <p:nvPr/>
        </p:nvSpPr>
        <p:spPr bwMode="auto">
          <a:xfrm>
            <a:off x="1078046" y="2470467"/>
            <a:ext cx="3876511" cy="566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tx1">
                    <a:lumMod val="95000"/>
                    <a:lumOff val="5000"/>
                  </a:schemeClr>
                </a:solidFill>
                <a:latin charset="-122" pitchFamily="34" typeface="微软雅黑"/>
                <a:ea charset="-122" pitchFamily="34" typeface="微软雅黑"/>
              </a:rPr>
              <a:t>您的内容打在这里，或者通过复制您的文本后，在此框中选择粘贴，并选择只保留文字。</a:t>
            </a:r>
          </a:p>
        </p:txBody>
      </p:sp>
      <p:sp>
        <p:nvSpPr>
          <p:cNvPr id="52" name="任意多边形 51"/>
          <p:cNvSpPr/>
          <p:nvPr/>
        </p:nvSpPr>
        <p:spPr>
          <a:xfrm>
            <a:off x="1095310" y="3089555"/>
            <a:ext cx="6613988" cy="46746"/>
          </a:xfrm>
          <a:custGeom>
            <a:gdLst>
              <a:gd fmla="*/ 4397828 w 4397828" name="connsiteX0"/>
              <a:gd fmla="*/ 0 h 0" name="connsiteY0"/>
              <a:gd fmla="*/ 4397828 w 4397828" name="connsiteX1"/>
              <a:gd fmla="*/ 0 h 0" name="connsiteY1"/>
              <a:gd fmla="*/ 0 w 4397828" name="connsiteX2"/>
              <a:gd fmla="*/ 0 h 0" name="connsiteY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b="b" l="l" r="r" t="t"/>
            <a:pathLst>
              <a:path w="4397828">
                <a:moveTo>
                  <a:pt x="4397828" y="0"/>
                </a:moveTo>
                <a:lnTo>
                  <a:pt x="4397828" y="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3" name="矩形 1"/>
          <p:cNvSpPr>
            <a:spLocks noChangeArrowheads="1"/>
          </p:cNvSpPr>
          <p:nvPr/>
        </p:nvSpPr>
        <p:spPr bwMode="auto">
          <a:xfrm>
            <a:off x="1078046" y="3478579"/>
            <a:ext cx="4074503" cy="566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tx1">
                    <a:lumMod val="95000"/>
                    <a:lumOff val="5000"/>
                  </a:schemeClr>
                </a:solidFill>
                <a:latin charset="-122" pitchFamily="34" typeface="微软雅黑"/>
                <a:ea charset="-122" pitchFamily="34" typeface="微软雅黑"/>
              </a:rPr>
              <a:t>您的内容打在这里，或者通过复制您的文本后，在此框中选择粘贴，并选择只保留文字。</a:t>
            </a:r>
          </a:p>
        </p:txBody>
      </p:sp>
      <p:sp>
        <p:nvSpPr>
          <p:cNvPr id="54" name="任意多边形 53"/>
          <p:cNvSpPr/>
          <p:nvPr/>
        </p:nvSpPr>
        <p:spPr>
          <a:xfrm>
            <a:off x="1095311" y="4077132"/>
            <a:ext cx="6302752" cy="43093"/>
          </a:xfrm>
          <a:custGeom>
            <a:gdLst>
              <a:gd fmla="*/ 4397828 w 4397828" name="connsiteX0"/>
              <a:gd fmla="*/ 0 h 0" name="connsiteY0"/>
              <a:gd fmla="*/ 4397828 w 4397828" name="connsiteX1"/>
              <a:gd fmla="*/ 0 h 0" name="connsiteY1"/>
              <a:gd fmla="*/ 0 w 4397828" name="connsiteX2"/>
              <a:gd fmla="*/ 0 h 0" name="connsiteY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b="b" l="l" r="r" t="t"/>
            <a:pathLst>
              <a:path w="4397828">
                <a:moveTo>
                  <a:pt x="4397828" y="0"/>
                </a:moveTo>
                <a:lnTo>
                  <a:pt x="4397828" y="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5" name="矩形 1"/>
          <p:cNvSpPr>
            <a:spLocks noChangeArrowheads="1"/>
          </p:cNvSpPr>
          <p:nvPr/>
        </p:nvSpPr>
        <p:spPr bwMode="auto">
          <a:xfrm>
            <a:off x="1078046" y="4486691"/>
            <a:ext cx="4822191" cy="566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tx1">
                    <a:lumMod val="95000"/>
                    <a:lumOff val="5000"/>
                  </a:schemeClr>
                </a:solidFill>
                <a:latin charset="-122" pitchFamily="34" typeface="微软雅黑"/>
                <a:ea charset="-122" pitchFamily="34" typeface="微软雅黑"/>
              </a:rPr>
              <a:t>您的内容打在这里，或者通过复制您的文本后，在此框中选择粘贴，并选择只保留文字。</a:t>
            </a:r>
          </a:p>
        </p:txBody>
      </p:sp>
      <p:sp>
        <p:nvSpPr>
          <p:cNvPr id="56" name="任意多边形 55"/>
          <p:cNvSpPr/>
          <p:nvPr/>
        </p:nvSpPr>
        <p:spPr>
          <a:xfrm>
            <a:off x="1095311" y="5061893"/>
            <a:ext cx="6708255" cy="45867"/>
          </a:xfrm>
          <a:custGeom>
            <a:gdLst>
              <a:gd fmla="*/ 4397828 w 4397828" name="connsiteX0"/>
              <a:gd fmla="*/ 0 h 0" name="connsiteY0"/>
              <a:gd fmla="*/ 4397828 w 4397828" name="connsiteX1"/>
              <a:gd fmla="*/ 0 h 0" name="connsiteY1"/>
              <a:gd fmla="*/ 0 w 4397828" name="connsiteX2"/>
              <a:gd fmla="*/ 0 h 0" name="connsiteY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b="b" l="l" r="r" t="t"/>
            <a:pathLst>
              <a:path w="4397828">
                <a:moveTo>
                  <a:pt x="4397828" y="0"/>
                </a:moveTo>
                <a:lnTo>
                  <a:pt x="4397828" y="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64" name="组合 63"/>
          <p:cNvGrpSpPr/>
          <p:nvPr/>
        </p:nvGrpSpPr>
        <p:grpSpPr>
          <a:xfrm>
            <a:off x="-252536" y="123478"/>
            <a:ext cx="4158824" cy="504056"/>
            <a:chOff x="-252536" y="123478"/>
            <a:chExt cx="4158824" cy="504056"/>
          </a:xfrm>
        </p:grpSpPr>
        <p:sp>
          <p:nvSpPr>
            <p:cNvPr id="65" name="五边形 64"/>
            <p:cNvSpPr/>
            <p:nvPr/>
          </p:nvSpPr>
          <p:spPr>
            <a:xfrm>
              <a:off x="-252536" y="123478"/>
              <a:ext cx="3565745" cy="504056"/>
            </a:xfrm>
            <a:prstGeom prst="homePlate">
              <a:avLst/>
            </a:prstGeom>
            <a:solidFill>
              <a:srgbClr val="61A1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107504" y="151944"/>
              <a:ext cx="3798784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z="24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点击修改标题内容</a:t>
              </a:r>
            </a:p>
          </p:txBody>
        </p:sp>
      </p:grpSp>
    </p:spTree>
    <p:extLst>
      <p:ext uri="{BB962C8B-B14F-4D97-AF65-F5344CB8AC3E}">
        <p14:creationId val="2373428102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2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4" nodeType="after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1000" id="16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 nodeType="clickPar">
                      <p:stCondLst>
                        <p:cond delay="indefinite"/>
                      </p:stCondLst>
                      <p:childTnLst>
                        <p:par>
                          <p:cTn fill="hold" id="1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9" nodeType="click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1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23" nodeType="after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1000" id="25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6" nodeType="clickPar">
                      <p:stCondLst>
                        <p:cond delay="indefinite"/>
                      </p:stCondLst>
                      <p:childTnLst>
                        <p:par>
                          <p:cTn fill="hold" id="2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8" nodeType="click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3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32" nodeType="after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1000" id="34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5" nodeType="clickPar">
                      <p:stCondLst>
                        <p:cond delay="indefinite"/>
                      </p:stCondLst>
                      <p:childTnLst>
                        <p:par>
                          <p:cTn fill="hold" id="3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7" nodeType="click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39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41" nodeType="after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1000" id="43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4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6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7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6"/>
      <p:bldP grpId="0" spid="50"/>
      <p:bldP grpId="0" spid="51"/>
      <p:bldP grpId="0" spid="52"/>
      <p:bldP grpId="0" spid="53"/>
      <p:bldP grpId="0" spid="54"/>
      <p:bldP grpId="0" spid="55"/>
      <p:bldP grpId="0" spid="56"/>
    </p:bld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六边形 1"/>
          <p:cNvSpPr/>
          <p:nvPr/>
        </p:nvSpPr>
        <p:spPr>
          <a:xfrm rot="16200000">
            <a:off x="3975713" y="2927483"/>
            <a:ext cx="1142824" cy="1075598"/>
          </a:xfrm>
          <a:prstGeom prst="hexagon">
            <a:avLst/>
          </a:prstGeom>
          <a:solidFill>
            <a:srgbClr val="568D11"/>
          </a:solidFill>
          <a:ln cap="rnd"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itchFamily="34" typeface="微软雅黑"/>
              <a:ea charset="-122" pitchFamily="34" typeface="微软雅黑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320832" y="3227576"/>
            <a:ext cx="452586" cy="452586"/>
          </a:xfrm>
          <a:prstGeom prst="rect">
            <a:avLst/>
          </a:prstGeom>
        </p:spPr>
      </p:pic>
      <p:sp>
        <p:nvSpPr>
          <p:cNvPr id="4" name="六边形 3"/>
          <p:cNvSpPr/>
          <p:nvPr/>
        </p:nvSpPr>
        <p:spPr>
          <a:xfrm rot="16200000">
            <a:off x="3398987" y="1975899"/>
            <a:ext cx="1142824" cy="1075598"/>
          </a:xfrm>
          <a:prstGeom prst="hexagon">
            <a:avLst/>
          </a:prstGeom>
          <a:solidFill>
            <a:srgbClr val="70BA16"/>
          </a:solidFill>
          <a:ln cap="rnd" w="158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itchFamily="34" typeface="微软雅黑"/>
              <a:ea charset="-122" pitchFamily="34" typeface="微软雅黑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>
            <a:biLevel thresh="50000"/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750746" y="2275992"/>
            <a:ext cx="452586" cy="452586"/>
          </a:xfrm>
          <a:prstGeom prst="rect">
            <a:avLst/>
          </a:prstGeom>
        </p:spPr>
      </p:pic>
      <p:sp>
        <p:nvSpPr>
          <p:cNvPr id="6" name="六边形 5"/>
          <p:cNvSpPr/>
          <p:nvPr/>
        </p:nvSpPr>
        <p:spPr>
          <a:xfrm rot="16200000">
            <a:off x="2818402" y="2927482"/>
            <a:ext cx="1142824" cy="1075598"/>
          </a:xfrm>
          <a:prstGeom prst="hexagon">
            <a:avLst/>
          </a:prstGeom>
          <a:solidFill>
            <a:srgbClr val="70BA16"/>
          </a:solidFill>
          <a:ln cap="rnd" w="158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itchFamily="34" typeface="微软雅黑"/>
              <a:ea charset="-122" pitchFamily="34" typeface="微软雅黑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5">
            <a:biLevel thresh="50000"/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170161" y="3227576"/>
            <a:ext cx="452586" cy="452586"/>
          </a:xfrm>
          <a:prstGeom prst="rect">
            <a:avLst/>
          </a:prstGeom>
        </p:spPr>
      </p:pic>
      <p:sp>
        <p:nvSpPr>
          <p:cNvPr id="8" name="六边形 7"/>
          <p:cNvSpPr/>
          <p:nvPr/>
        </p:nvSpPr>
        <p:spPr>
          <a:xfrm rot="16200000">
            <a:off x="3398987" y="3910811"/>
            <a:ext cx="1142824" cy="1075598"/>
          </a:xfrm>
          <a:prstGeom prst="hexagon">
            <a:avLst/>
          </a:prstGeom>
          <a:solidFill>
            <a:srgbClr val="70BA16"/>
          </a:solidFill>
          <a:ln cap="rnd" w="158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itchFamily="34" typeface="微软雅黑"/>
              <a:ea charset="-122" pitchFamily="34" typeface="微软雅黑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6">
            <a:biLevel thresh="50000"/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750746" y="4210905"/>
            <a:ext cx="452586" cy="452586"/>
          </a:xfrm>
          <a:prstGeom prst="rect">
            <a:avLst/>
          </a:prstGeom>
        </p:spPr>
      </p:pic>
      <p:sp>
        <p:nvSpPr>
          <p:cNvPr id="10" name="六边形 9"/>
          <p:cNvSpPr/>
          <p:nvPr/>
        </p:nvSpPr>
        <p:spPr>
          <a:xfrm rot="16200000">
            <a:off x="4598465" y="3861620"/>
            <a:ext cx="1142824" cy="1075598"/>
          </a:xfrm>
          <a:prstGeom prst="hexagon">
            <a:avLst/>
          </a:prstGeom>
          <a:solidFill>
            <a:srgbClr val="70BA16"/>
          </a:solidFill>
          <a:ln cap="rnd" w="158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itchFamily="34" typeface="微软雅黑"/>
              <a:ea charset="-122" pitchFamily="34" typeface="微软雅黑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7">
            <a:biLevel thresh="50000"/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950224" y="4157277"/>
            <a:ext cx="452586" cy="484284"/>
          </a:xfrm>
          <a:prstGeom prst="rect">
            <a:avLst/>
          </a:prstGeom>
        </p:spPr>
      </p:pic>
      <p:sp>
        <p:nvSpPr>
          <p:cNvPr id="12" name="六边形 11"/>
          <p:cNvSpPr/>
          <p:nvPr/>
        </p:nvSpPr>
        <p:spPr>
          <a:xfrm rot="16200000">
            <a:off x="5129624" y="2902180"/>
            <a:ext cx="1142824" cy="1075598"/>
          </a:xfrm>
          <a:prstGeom prst="hexagon">
            <a:avLst/>
          </a:prstGeom>
          <a:solidFill>
            <a:srgbClr val="70BA16"/>
          </a:solidFill>
          <a:ln cap="rnd" w="158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itchFamily="34" typeface="微软雅黑"/>
              <a:ea charset="-122" pitchFamily="34" typeface="微软雅黑"/>
            </a:endParaRP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8">
            <a:biLevel thresh="50000"/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5474818" y="3326090"/>
            <a:ext cx="473540" cy="263077"/>
          </a:xfrm>
          <a:prstGeom prst="rect">
            <a:avLst/>
          </a:prstGeom>
        </p:spPr>
      </p:pic>
      <p:sp>
        <p:nvSpPr>
          <p:cNvPr id="14" name="六边形 13"/>
          <p:cNvSpPr/>
          <p:nvPr/>
        </p:nvSpPr>
        <p:spPr>
          <a:xfrm rot="16200000">
            <a:off x="4578508" y="1945589"/>
            <a:ext cx="1142824" cy="1075598"/>
          </a:xfrm>
          <a:prstGeom prst="hexagon">
            <a:avLst/>
          </a:prstGeom>
          <a:solidFill>
            <a:srgbClr val="70BA16"/>
          </a:solidFill>
          <a:ln cap="rnd" w="158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itchFamily="34" typeface="微软雅黑"/>
              <a:ea charset="-122" pitchFamily="34" typeface="微软雅黑"/>
            </a:endParaRP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9">
            <a:biLevel thresh="50000"/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834213" y="2154362"/>
            <a:ext cx="658051" cy="658051"/>
          </a:xfrm>
          <a:prstGeom prst="rect">
            <a:avLst/>
          </a:prstGeom>
        </p:spPr>
      </p:pic>
      <p:sp>
        <p:nvSpPr>
          <p:cNvPr id="16" name="矩形 15"/>
          <p:cNvSpPr/>
          <p:nvPr/>
        </p:nvSpPr>
        <p:spPr>
          <a:xfrm flipH="1">
            <a:off x="5876353" y="2282341"/>
            <a:ext cx="2624771" cy="487652"/>
          </a:xfrm>
          <a:prstGeom prst="rect">
            <a:avLst/>
          </a:prstGeom>
          <a:effectLst/>
        </p:spPr>
        <p:txBody>
          <a:bodyPr bIns="60946" lIns="121893" rIns="121893" tIns="60946" wrap="square">
            <a:spAutoFit/>
          </a:bodyPr>
          <a:lstStyle/>
          <a:p>
            <a:r>
              <a:rPr altLang="en-US" lang="zh-CN" sz="1200">
                <a:solidFill>
                  <a:schemeClr val="tx1">
                    <a:lumMod val="95000"/>
                    <a:lumOff val="5000"/>
                  </a:schemeClr>
                </a:solidFill>
                <a:latin charset="-122" pitchFamily="34" typeface="微软雅黑"/>
                <a:ea charset="-122" pitchFamily="34" typeface="微软雅黑"/>
              </a:rPr>
              <a:t>您的内容打在这里，或者通过复制您的文本后，在此框中选择粘贴</a:t>
            </a:r>
          </a:p>
        </p:txBody>
      </p:sp>
      <p:sp>
        <p:nvSpPr>
          <p:cNvPr id="17" name="矩形 16"/>
          <p:cNvSpPr/>
          <p:nvPr/>
        </p:nvSpPr>
        <p:spPr>
          <a:xfrm>
            <a:off x="5886718" y="2036765"/>
            <a:ext cx="2338167" cy="325092"/>
          </a:xfrm>
          <a:prstGeom prst="rect">
            <a:avLst/>
          </a:prstGeom>
        </p:spPr>
        <p:txBody>
          <a:bodyPr bIns="60946" lIns="121893" rIns="121893" tIns="60946" wrap="square">
            <a:spAutoFit/>
          </a:bodyPr>
          <a:lstStyle/>
          <a:p>
            <a:pPr algn="just" defTabSz="1218900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altLang="en-US" b="1" lang="zh-CN" sz="160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itchFamily="34" typeface="微软雅黑"/>
              </a:rPr>
              <a:t>这里填写标题</a:t>
            </a:r>
          </a:p>
        </p:txBody>
      </p:sp>
      <p:sp>
        <p:nvSpPr>
          <p:cNvPr id="18" name="矩形 17"/>
          <p:cNvSpPr/>
          <p:nvPr/>
        </p:nvSpPr>
        <p:spPr>
          <a:xfrm flipH="1">
            <a:off x="6483735" y="3290081"/>
            <a:ext cx="2624771" cy="487652"/>
          </a:xfrm>
          <a:prstGeom prst="rect">
            <a:avLst/>
          </a:prstGeom>
          <a:effectLst/>
        </p:spPr>
        <p:txBody>
          <a:bodyPr bIns="60946" lIns="121893" rIns="121893" tIns="60946" wrap="square">
            <a:spAutoFit/>
          </a:bodyPr>
          <a:lstStyle/>
          <a:p>
            <a:r>
              <a:rPr altLang="en-US" lang="zh-CN" sz="1200">
                <a:solidFill>
                  <a:schemeClr val="tx1">
                    <a:lumMod val="95000"/>
                    <a:lumOff val="5000"/>
                  </a:schemeClr>
                </a:solidFill>
                <a:latin charset="-122" pitchFamily="34" typeface="微软雅黑"/>
                <a:ea charset="-122" pitchFamily="34" typeface="微软雅黑"/>
              </a:rPr>
              <a:t>您的内容打在这里，或者通过复制您的文本后，在此框中选择粘贴</a:t>
            </a:r>
          </a:p>
        </p:txBody>
      </p:sp>
      <p:sp>
        <p:nvSpPr>
          <p:cNvPr id="19" name="矩形 18"/>
          <p:cNvSpPr/>
          <p:nvPr/>
        </p:nvSpPr>
        <p:spPr>
          <a:xfrm>
            <a:off x="6494101" y="3044505"/>
            <a:ext cx="2338167" cy="325092"/>
          </a:xfrm>
          <a:prstGeom prst="rect">
            <a:avLst/>
          </a:prstGeom>
        </p:spPr>
        <p:txBody>
          <a:bodyPr bIns="60946" lIns="121893" rIns="121893" tIns="60946" wrap="square">
            <a:spAutoFit/>
          </a:bodyPr>
          <a:lstStyle/>
          <a:p>
            <a:pPr algn="just" defTabSz="1218900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altLang="en-US" b="1" lang="zh-CN" sz="160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itchFamily="34" typeface="微软雅黑"/>
              </a:rPr>
              <a:t>这里填写标题</a:t>
            </a:r>
          </a:p>
        </p:txBody>
      </p:sp>
      <p:sp>
        <p:nvSpPr>
          <p:cNvPr id="20" name="矩形 19"/>
          <p:cNvSpPr/>
          <p:nvPr/>
        </p:nvSpPr>
        <p:spPr>
          <a:xfrm flipH="1">
            <a:off x="5912189" y="4380700"/>
            <a:ext cx="2624771" cy="487652"/>
          </a:xfrm>
          <a:prstGeom prst="rect">
            <a:avLst/>
          </a:prstGeom>
          <a:effectLst/>
        </p:spPr>
        <p:txBody>
          <a:bodyPr bIns="60946" lIns="121893" rIns="121893" tIns="60946" wrap="square">
            <a:spAutoFit/>
          </a:bodyPr>
          <a:lstStyle/>
          <a:p>
            <a:r>
              <a:rPr altLang="en-US" lang="zh-CN" sz="1200">
                <a:solidFill>
                  <a:schemeClr val="tx1">
                    <a:lumMod val="95000"/>
                    <a:lumOff val="5000"/>
                  </a:schemeClr>
                </a:solidFill>
                <a:latin charset="-122" pitchFamily="34" typeface="微软雅黑"/>
                <a:ea charset="-122" pitchFamily="34" typeface="微软雅黑"/>
              </a:rPr>
              <a:t>您的内容打在这里，或者通过复制您的文本后，在此框中选择粘贴</a:t>
            </a:r>
          </a:p>
        </p:txBody>
      </p:sp>
      <p:sp>
        <p:nvSpPr>
          <p:cNvPr id="21" name="矩形 20"/>
          <p:cNvSpPr/>
          <p:nvPr/>
        </p:nvSpPr>
        <p:spPr>
          <a:xfrm>
            <a:off x="5922554" y="4135124"/>
            <a:ext cx="2338167" cy="325092"/>
          </a:xfrm>
          <a:prstGeom prst="rect">
            <a:avLst/>
          </a:prstGeom>
        </p:spPr>
        <p:txBody>
          <a:bodyPr bIns="60946" lIns="121893" rIns="121893" tIns="60946" wrap="square">
            <a:spAutoFit/>
          </a:bodyPr>
          <a:lstStyle/>
          <a:p>
            <a:pPr algn="just" defTabSz="1218900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altLang="en-US" b="1" lang="zh-CN" sz="160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itchFamily="34" typeface="微软雅黑"/>
              </a:rPr>
              <a:t>这里填写标题</a:t>
            </a:r>
          </a:p>
        </p:txBody>
      </p:sp>
      <p:sp>
        <p:nvSpPr>
          <p:cNvPr id="22" name="矩形 21"/>
          <p:cNvSpPr/>
          <p:nvPr/>
        </p:nvSpPr>
        <p:spPr>
          <a:xfrm flipH="1">
            <a:off x="503481" y="4445266"/>
            <a:ext cx="2624771" cy="487652"/>
          </a:xfrm>
          <a:prstGeom prst="rect">
            <a:avLst/>
          </a:prstGeom>
          <a:effectLst/>
        </p:spPr>
        <p:txBody>
          <a:bodyPr bIns="60946" lIns="121893" rIns="121893" tIns="60946" wrap="square">
            <a:spAutoFit/>
          </a:bodyPr>
          <a:lstStyle/>
          <a:p>
            <a:r>
              <a:rPr altLang="en-US" lang="zh-CN" sz="1200">
                <a:solidFill>
                  <a:schemeClr val="tx1">
                    <a:lumMod val="95000"/>
                    <a:lumOff val="5000"/>
                  </a:schemeClr>
                </a:solidFill>
                <a:latin charset="-122" pitchFamily="34" typeface="微软雅黑"/>
                <a:ea charset="-122" pitchFamily="34" typeface="微软雅黑"/>
              </a:rPr>
              <a:t>您的内容打在这里，或者通过复制您的文本后，在此框中选择粘贴</a:t>
            </a:r>
          </a:p>
        </p:txBody>
      </p:sp>
      <p:sp>
        <p:nvSpPr>
          <p:cNvPr id="23" name="矩形 22"/>
          <p:cNvSpPr/>
          <p:nvPr/>
        </p:nvSpPr>
        <p:spPr>
          <a:xfrm>
            <a:off x="1377944" y="4165232"/>
            <a:ext cx="1690094" cy="325092"/>
          </a:xfrm>
          <a:prstGeom prst="rect">
            <a:avLst/>
          </a:prstGeom>
        </p:spPr>
        <p:txBody>
          <a:bodyPr bIns="60946" lIns="121893" rIns="121893" tIns="60946" wrap="square">
            <a:spAutoFit/>
          </a:bodyPr>
          <a:lstStyle/>
          <a:p>
            <a:pPr algn="just" defTabSz="1218900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altLang="en-US" b="1" lang="zh-CN" sz="160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itchFamily="34" typeface="微软雅黑"/>
              </a:rPr>
              <a:t>这里填写标题</a:t>
            </a:r>
          </a:p>
        </p:txBody>
      </p:sp>
      <p:sp>
        <p:nvSpPr>
          <p:cNvPr id="24" name="矩形 23"/>
          <p:cNvSpPr/>
          <p:nvPr/>
        </p:nvSpPr>
        <p:spPr>
          <a:xfrm flipH="1">
            <a:off x="227245" y="3334836"/>
            <a:ext cx="2624771" cy="487652"/>
          </a:xfrm>
          <a:prstGeom prst="rect">
            <a:avLst/>
          </a:prstGeom>
          <a:effectLst/>
        </p:spPr>
        <p:txBody>
          <a:bodyPr bIns="60946" lIns="121893" rIns="121893" tIns="60946" wrap="square">
            <a:spAutoFit/>
          </a:bodyPr>
          <a:lstStyle/>
          <a:p>
            <a:r>
              <a:rPr altLang="en-US" lang="zh-CN" sz="1200">
                <a:solidFill>
                  <a:schemeClr val="tx1">
                    <a:lumMod val="95000"/>
                    <a:lumOff val="5000"/>
                  </a:schemeClr>
                </a:solidFill>
                <a:latin charset="-122" pitchFamily="34" typeface="微软雅黑"/>
                <a:ea charset="-122" pitchFamily="34" typeface="微软雅黑"/>
              </a:rPr>
              <a:t>您的内容打在这里，或者通过复制您的文本后，在此框中选择粘贴</a:t>
            </a:r>
          </a:p>
        </p:txBody>
      </p:sp>
      <p:sp>
        <p:nvSpPr>
          <p:cNvPr id="25" name="矩形 24"/>
          <p:cNvSpPr/>
          <p:nvPr/>
        </p:nvSpPr>
        <p:spPr>
          <a:xfrm>
            <a:off x="1101706" y="3054802"/>
            <a:ext cx="1690094" cy="325092"/>
          </a:xfrm>
          <a:prstGeom prst="rect">
            <a:avLst/>
          </a:prstGeom>
        </p:spPr>
        <p:txBody>
          <a:bodyPr bIns="60946" lIns="121893" rIns="121893" tIns="60946" wrap="square">
            <a:spAutoFit/>
          </a:bodyPr>
          <a:lstStyle/>
          <a:p>
            <a:pPr algn="just" defTabSz="1218900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altLang="en-US" b="1" lang="zh-CN" sz="160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itchFamily="34" typeface="微软雅黑"/>
              </a:rPr>
              <a:t>这里填写标题</a:t>
            </a:r>
          </a:p>
        </p:txBody>
      </p:sp>
      <p:sp>
        <p:nvSpPr>
          <p:cNvPr id="26" name="矩形 25"/>
          <p:cNvSpPr/>
          <p:nvPr/>
        </p:nvSpPr>
        <p:spPr>
          <a:xfrm flipH="1">
            <a:off x="395535" y="2316800"/>
            <a:ext cx="2831831" cy="487652"/>
          </a:xfrm>
          <a:prstGeom prst="rect">
            <a:avLst/>
          </a:prstGeom>
          <a:effectLst/>
        </p:spPr>
        <p:txBody>
          <a:bodyPr bIns="60946" lIns="121893" rIns="121893" tIns="60946" wrap="square">
            <a:spAutoFit/>
          </a:bodyPr>
          <a:lstStyle/>
          <a:p>
            <a:r>
              <a:rPr altLang="en-US" lang="zh-CN" sz="1200">
                <a:solidFill>
                  <a:schemeClr val="tx1">
                    <a:lumMod val="95000"/>
                    <a:lumOff val="5000"/>
                  </a:schemeClr>
                </a:solidFill>
                <a:latin charset="-122" pitchFamily="34" typeface="微软雅黑"/>
                <a:ea charset="-122" pitchFamily="34" typeface="微软雅黑"/>
              </a:rPr>
              <a:t>您的内容打在这里，或者通过复制您的文本后，在此框中选择粘贴</a:t>
            </a:r>
          </a:p>
        </p:txBody>
      </p:sp>
      <p:sp>
        <p:nvSpPr>
          <p:cNvPr id="27" name="矩形 26"/>
          <p:cNvSpPr/>
          <p:nvPr/>
        </p:nvSpPr>
        <p:spPr>
          <a:xfrm>
            <a:off x="1477057" y="2036765"/>
            <a:ext cx="1690094" cy="325092"/>
          </a:xfrm>
          <a:prstGeom prst="rect">
            <a:avLst/>
          </a:prstGeom>
        </p:spPr>
        <p:txBody>
          <a:bodyPr bIns="60946" lIns="121893" rIns="121893" tIns="60946" wrap="square">
            <a:spAutoFit/>
          </a:bodyPr>
          <a:lstStyle/>
          <a:p>
            <a:pPr algn="just" defTabSz="1218900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altLang="en-US" b="1" lang="zh-CN" sz="160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itchFamily="34" typeface="微软雅黑"/>
              </a:rPr>
              <a:t>这里填写标题</a:t>
            </a:r>
          </a:p>
        </p:txBody>
      </p:sp>
      <p:sp>
        <p:nvSpPr>
          <p:cNvPr id="28" name="TextBox 30"/>
          <p:cNvSpPr txBox="1"/>
          <p:nvPr/>
        </p:nvSpPr>
        <p:spPr>
          <a:xfrm>
            <a:off x="206017" y="937052"/>
            <a:ext cx="9956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6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itchFamily="34" typeface="微软雅黑"/>
              </a:rPr>
              <a:t>研究方案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206017" y="1222662"/>
            <a:ext cx="8038391" cy="64617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400">
                <a:solidFill>
                  <a:schemeClr val="tx1">
                    <a:lumMod val="95000"/>
                    <a:lumOff val="5000"/>
                  </a:schemeClr>
                </a:solidFill>
                <a:latin charset="-122" pitchFamily="34" typeface="微软雅黑"/>
                <a:ea charset="-122" pitchFamily="34" typeface="微软雅黑"/>
              </a:rPr>
              <a:t>您的内容打在这里，或者通过复制您的文本后，在此框中选择粘贴，并选择只保留文字。您的内容打在这里，或者通过复制您的文本后，在此框中选择粘贴，并选择只保留文字。</a:t>
            </a:r>
          </a:p>
        </p:txBody>
      </p:sp>
      <p:grpSp>
        <p:nvGrpSpPr>
          <p:cNvPr id="37" name="组合 36"/>
          <p:cNvGrpSpPr/>
          <p:nvPr/>
        </p:nvGrpSpPr>
        <p:grpSpPr>
          <a:xfrm>
            <a:off x="-252536" y="123478"/>
            <a:ext cx="4158824" cy="504056"/>
            <a:chOff x="-252536" y="123478"/>
            <a:chExt cx="4158824" cy="504056"/>
          </a:xfrm>
        </p:grpSpPr>
        <p:sp>
          <p:nvSpPr>
            <p:cNvPr id="38" name="五边形 37"/>
            <p:cNvSpPr/>
            <p:nvPr/>
          </p:nvSpPr>
          <p:spPr>
            <a:xfrm>
              <a:off x="-252536" y="123478"/>
              <a:ext cx="3565745" cy="504056"/>
            </a:xfrm>
            <a:prstGeom prst="homePlate">
              <a:avLst/>
            </a:prstGeom>
            <a:solidFill>
              <a:srgbClr val="61A1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07504" y="151944"/>
              <a:ext cx="3798784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z="24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点击修改标题内容</a:t>
              </a:r>
            </a:p>
          </p:txBody>
        </p:sp>
      </p:grpSp>
    </p:spTree>
    <p:extLst>
      <p:ext uri="{BB962C8B-B14F-4D97-AF65-F5344CB8AC3E}">
        <p14:creationId val="3171963082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fill="hold" id="7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00" fill="hold" id="8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3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26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3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5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6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8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40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2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3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5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4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9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0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2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3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54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6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7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9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0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6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3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4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6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7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68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50" id="7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71" nodeType="withEffect" presetClass="emph" presetID="26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400" id="72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200" fill="hold" id="73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4" nodeType="afterGroup">
                            <p:stCondLst>
                              <p:cond delay="4400"/>
                            </p:stCondLst>
                            <p:childTnLst>
                              <p:par>
                                <p:cTn fill="hold" grpId="0" id="7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7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8" nodeType="afterGroup">
                            <p:stCondLst>
                              <p:cond delay="4900"/>
                            </p:stCondLst>
                            <p:childTnLst>
                              <p:par>
                                <p:cTn fill="hold" grpId="0" id="7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50" id="8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82" nodeType="withEffect" presetClass="emph" presetID="26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400" id="83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200" fill="hold" id="84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5" nodeType="afterGroup">
                            <p:stCondLst>
                              <p:cond delay="5300"/>
                            </p:stCondLst>
                            <p:childTnLst>
                              <p:par>
                                <p:cTn fill="hold" grpId="0" id="86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88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9" nodeType="afterGroup">
                            <p:stCondLst>
                              <p:cond delay="5800"/>
                            </p:stCondLst>
                            <p:childTnLst>
                              <p:par>
                                <p:cTn fill="hold" grpId="0" id="90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50" id="92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93" nodeType="withEffect" presetClass="emph" presetID="26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400" id="94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200" fill="hold" id="95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6" nodeType="afterGroup">
                            <p:stCondLst>
                              <p:cond delay="6200"/>
                            </p:stCondLst>
                            <p:childTnLst>
                              <p:par>
                                <p:cTn fill="hold" grpId="0" id="9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99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0" nodeType="afterGroup">
                            <p:stCondLst>
                              <p:cond delay="6700"/>
                            </p:stCondLst>
                            <p:childTnLst>
                              <p:par>
                                <p:cTn fill="hold" grpId="0" id="10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50" id="103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104" nodeType="withEffect" presetClass="emph" presetID="26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400" id="105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200" fill="hold" id="106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7" nodeType="afterGroup">
                            <p:stCondLst>
                              <p:cond delay="7100"/>
                            </p:stCondLst>
                            <p:childTnLst>
                              <p:par>
                                <p:cTn fill="hold" grpId="0" id="108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1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1" nodeType="afterGroup">
                            <p:stCondLst>
                              <p:cond delay="7600"/>
                            </p:stCondLst>
                            <p:childTnLst>
                              <p:par>
                                <p:cTn fill="hold" grpId="0" id="112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50" id="114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115" nodeType="withEffect" presetClass="emph" presetID="26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400" id="116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200" fill="hold" id="117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8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fill="hold" grpId="0" id="11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1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2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fill="hold" grpId="0" id="12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50" id="125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126" nodeType="withEffect" presetClass="emph" presetID="26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400" id="127" tmFilter="0, 0; .2, .5; .8, .5; 1, 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200" fill="hold" id="128"/>
                                        <p:tgtEl>
                                          <p:spTgt spid="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9" nodeType="afterGroup">
                            <p:stCondLst>
                              <p:cond delay="8900"/>
                            </p:stCondLst>
                            <p:childTnLst>
                              <p:par>
                                <p:cTn fill="hold" grpId="0" id="130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2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33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5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6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4"/>
      <p:bldP grpId="0" spid="6"/>
      <p:bldP grpId="0" spid="8"/>
      <p:bldP grpId="0" spid="10"/>
      <p:bldP grpId="0" spid="12"/>
      <p:bldP grpId="0" spid="14"/>
      <p:bldP grpId="0" spid="16"/>
      <p:bldP grpId="0" spid="17"/>
      <p:bldP grpId="1" spid="17"/>
      <p:bldP grpId="0" spid="18"/>
      <p:bldP grpId="0" spid="19"/>
      <p:bldP grpId="1" spid="19"/>
      <p:bldP grpId="0" spid="20"/>
      <p:bldP grpId="0" spid="21"/>
      <p:bldP grpId="1" spid="21"/>
      <p:bldP grpId="0" spid="22"/>
      <p:bldP grpId="0" spid="23"/>
      <p:bldP grpId="1" spid="23"/>
      <p:bldP grpId="0" spid="24"/>
      <p:bldP grpId="0" spid="25"/>
      <p:bldP grpId="1" spid="25"/>
      <p:bldP grpId="0" spid="26"/>
      <p:bldP grpId="0" spid="27"/>
      <p:bldP grpId="1" spid="27"/>
      <p:bldP grpId="0" spid="28"/>
      <p:bldP grpId="0" spid="29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" name="文本框 38"/>
          <p:cNvSpPr txBox="1"/>
          <p:nvPr/>
        </p:nvSpPr>
        <p:spPr>
          <a:xfrm>
            <a:off x="163773" y="2347015"/>
            <a:ext cx="3123394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3200">
                <a:solidFill>
                  <a:schemeClr val="bg1">
                    <a:lumMod val="65000"/>
                  </a:schemeClr>
                </a:solidFill>
                <a:latin charset="-122" pitchFamily="34" typeface="微软雅黑"/>
                <a:ea charset="-122" pitchFamily="34" typeface="微软雅黑"/>
              </a:rPr>
              <a:t>CONTENTS</a:t>
            </a:r>
          </a:p>
        </p:txBody>
      </p:sp>
      <p:sp>
        <p:nvSpPr>
          <p:cNvPr id="15" name="文本框 11"/>
          <p:cNvSpPr txBox="1"/>
          <p:nvPr/>
        </p:nvSpPr>
        <p:spPr>
          <a:xfrm>
            <a:off x="1979712" y="1976522"/>
            <a:ext cx="8940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z="2800">
                <a:solidFill>
                  <a:srgbClr val="568D11"/>
                </a:solidFill>
                <a:latin charset="-122" pitchFamily="34" typeface="微软雅黑"/>
                <a:ea charset="-122" pitchFamily="34" typeface="微软雅黑"/>
              </a:rPr>
              <a:t>目录</a:t>
            </a:r>
          </a:p>
        </p:txBody>
      </p:sp>
      <p:sp>
        <p:nvSpPr>
          <p:cNvPr id="17" name="文本框 18"/>
          <p:cNvSpPr txBox="1"/>
          <p:nvPr/>
        </p:nvSpPr>
        <p:spPr>
          <a:xfrm>
            <a:off x="3984044" y="2114494"/>
            <a:ext cx="10972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itchFamily="34" typeface="微软雅黑"/>
              </a:rPr>
              <a:t>课题综述</a:t>
            </a:r>
          </a:p>
        </p:txBody>
      </p:sp>
      <p:grpSp>
        <p:nvGrpSpPr>
          <p:cNvPr id="35" name="组合 34"/>
          <p:cNvGrpSpPr/>
          <p:nvPr/>
        </p:nvGrpSpPr>
        <p:grpSpPr>
          <a:xfrm>
            <a:off x="3530409" y="2047768"/>
            <a:ext cx="452678" cy="523220"/>
            <a:chOff x="3530409" y="2047768"/>
            <a:chExt cx="452678" cy="523220"/>
          </a:xfrm>
        </p:grpSpPr>
        <p:sp>
          <p:nvSpPr>
            <p:cNvPr id="16" name="文本框 16"/>
            <p:cNvSpPr txBox="1"/>
            <p:nvPr/>
          </p:nvSpPr>
          <p:spPr>
            <a:xfrm>
              <a:off x="3532185" y="2047768"/>
              <a:ext cx="363855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lang="en-US" sz="2800">
                  <a:solidFill>
                    <a:srgbClr val="414455"/>
                  </a:solidFill>
                  <a:ea charset="-122" pitchFamily="34" typeface="微软雅黑"/>
                </a:rPr>
                <a:t>1</a:t>
              </a:r>
            </a:p>
          </p:txBody>
        </p:sp>
        <p:cxnSp>
          <p:nvCxnSpPr>
            <p:cNvPr id="18" name="直接连接符 17"/>
            <p:cNvCxnSpPr/>
            <p:nvPr/>
          </p:nvCxnSpPr>
          <p:spPr>
            <a:xfrm flipH="1">
              <a:off x="3736631" y="2227402"/>
              <a:ext cx="246456" cy="246456"/>
            </a:xfrm>
            <a:prstGeom prst="line">
              <a:avLst/>
            </a:prstGeom>
            <a:ln>
              <a:solidFill>
                <a:srgbClr val="5C307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文本框 21"/>
          <p:cNvSpPr txBox="1"/>
          <p:nvPr/>
        </p:nvSpPr>
        <p:spPr>
          <a:xfrm>
            <a:off x="6570727" y="2139271"/>
            <a:ext cx="9956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60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itchFamily="34" typeface="微软雅黑"/>
              </a:rPr>
              <a:t>研究过程</a:t>
            </a:r>
          </a:p>
        </p:txBody>
      </p:sp>
      <p:grpSp>
        <p:nvGrpSpPr>
          <p:cNvPr id="36" name="组合 35"/>
          <p:cNvGrpSpPr/>
          <p:nvPr/>
        </p:nvGrpSpPr>
        <p:grpSpPr>
          <a:xfrm>
            <a:off x="6086713" y="2057986"/>
            <a:ext cx="484013" cy="523220"/>
            <a:chOff x="6086713" y="2057986"/>
            <a:chExt cx="484013" cy="523220"/>
          </a:xfrm>
        </p:grpSpPr>
        <p:sp>
          <p:nvSpPr>
            <p:cNvPr id="19" name="文本框 20"/>
            <p:cNvSpPr txBox="1"/>
            <p:nvPr/>
          </p:nvSpPr>
          <p:spPr>
            <a:xfrm>
              <a:off x="6088490" y="2057986"/>
              <a:ext cx="363855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lang="en-US" sz="2800">
                  <a:solidFill>
                    <a:srgbClr val="414455"/>
                  </a:solidFill>
                  <a:ea charset="-122" pitchFamily="34" typeface="微软雅黑"/>
                </a:rPr>
                <a:t>4</a:t>
              </a:r>
            </a:p>
          </p:txBody>
        </p:sp>
        <p:cxnSp>
          <p:nvCxnSpPr>
            <p:cNvPr id="21" name="直接连接符 20"/>
            <p:cNvCxnSpPr/>
            <p:nvPr/>
          </p:nvCxnSpPr>
          <p:spPr>
            <a:xfrm flipH="1">
              <a:off x="6324270" y="2227402"/>
              <a:ext cx="246456" cy="246456"/>
            </a:xfrm>
            <a:prstGeom prst="line">
              <a:avLst/>
            </a:prstGeom>
            <a:ln>
              <a:solidFill>
                <a:srgbClr val="5C307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文本框 24"/>
          <p:cNvSpPr txBox="1"/>
          <p:nvPr/>
        </p:nvSpPr>
        <p:spPr>
          <a:xfrm>
            <a:off x="3984044" y="2693876"/>
            <a:ext cx="10972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itchFamily="34" typeface="微软雅黑"/>
              </a:rPr>
              <a:t>目前现状</a:t>
            </a:r>
          </a:p>
        </p:txBody>
      </p:sp>
      <p:grpSp>
        <p:nvGrpSpPr>
          <p:cNvPr id="37" name="组合 36"/>
          <p:cNvGrpSpPr/>
          <p:nvPr/>
        </p:nvGrpSpPr>
        <p:grpSpPr>
          <a:xfrm>
            <a:off x="3530409" y="2627150"/>
            <a:ext cx="452678" cy="523220"/>
            <a:chOff x="3530409" y="2627150"/>
            <a:chExt cx="452678" cy="523220"/>
          </a:xfrm>
        </p:grpSpPr>
        <p:sp>
          <p:nvSpPr>
            <p:cNvPr id="22" name="文本框 23"/>
            <p:cNvSpPr txBox="1"/>
            <p:nvPr/>
          </p:nvSpPr>
          <p:spPr>
            <a:xfrm>
              <a:off x="3532185" y="2627150"/>
              <a:ext cx="363855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lang="en-US" sz="2800">
                  <a:solidFill>
                    <a:srgbClr val="414455"/>
                  </a:solidFill>
                  <a:ea charset="-122" pitchFamily="34" typeface="微软雅黑"/>
                </a:rPr>
                <a:t>2</a:t>
              </a:r>
            </a:p>
          </p:txBody>
        </p:sp>
        <p:cxnSp>
          <p:nvCxnSpPr>
            <p:cNvPr id="24" name="直接连接符 23"/>
            <p:cNvCxnSpPr/>
            <p:nvPr/>
          </p:nvCxnSpPr>
          <p:spPr>
            <a:xfrm flipH="1">
              <a:off x="3736631" y="2806784"/>
              <a:ext cx="246456" cy="246456"/>
            </a:xfrm>
            <a:prstGeom prst="line">
              <a:avLst/>
            </a:prstGeom>
            <a:ln>
              <a:solidFill>
                <a:srgbClr val="5C307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文本框 27"/>
          <p:cNvSpPr txBox="1"/>
          <p:nvPr/>
        </p:nvSpPr>
        <p:spPr>
          <a:xfrm>
            <a:off x="6570727" y="2718653"/>
            <a:ext cx="9956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60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itchFamily="34" typeface="微软雅黑"/>
              </a:rPr>
              <a:t>研究结论</a:t>
            </a:r>
          </a:p>
        </p:txBody>
      </p:sp>
      <p:grpSp>
        <p:nvGrpSpPr>
          <p:cNvPr id="38" name="组合 37"/>
          <p:cNvGrpSpPr/>
          <p:nvPr/>
        </p:nvGrpSpPr>
        <p:grpSpPr>
          <a:xfrm>
            <a:off x="6086713" y="2637368"/>
            <a:ext cx="484013" cy="523220"/>
            <a:chOff x="6086713" y="2637368"/>
            <a:chExt cx="484013" cy="523220"/>
          </a:xfrm>
        </p:grpSpPr>
        <p:sp>
          <p:nvSpPr>
            <p:cNvPr id="25" name="文本框 26"/>
            <p:cNvSpPr txBox="1"/>
            <p:nvPr/>
          </p:nvSpPr>
          <p:spPr>
            <a:xfrm>
              <a:off x="6088490" y="2637368"/>
              <a:ext cx="363855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lang="en-US" sz="2800">
                  <a:solidFill>
                    <a:srgbClr val="414455"/>
                  </a:solidFill>
                  <a:ea charset="-122" pitchFamily="34" typeface="微软雅黑"/>
                </a:rPr>
                <a:t>5</a:t>
              </a:r>
            </a:p>
          </p:txBody>
        </p:sp>
        <p:cxnSp>
          <p:nvCxnSpPr>
            <p:cNvPr id="27" name="直接连接符 26"/>
            <p:cNvCxnSpPr/>
            <p:nvPr/>
          </p:nvCxnSpPr>
          <p:spPr>
            <a:xfrm flipH="1">
              <a:off x="6324270" y="2806784"/>
              <a:ext cx="246456" cy="246456"/>
            </a:xfrm>
            <a:prstGeom prst="line">
              <a:avLst/>
            </a:prstGeom>
            <a:ln>
              <a:solidFill>
                <a:srgbClr val="5C307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文本框 30"/>
          <p:cNvSpPr txBox="1"/>
          <p:nvPr/>
        </p:nvSpPr>
        <p:spPr>
          <a:xfrm>
            <a:off x="3984044" y="3267619"/>
            <a:ext cx="10972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itchFamily="34" typeface="微软雅黑"/>
              </a:rPr>
              <a:t>研究目标</a:t>
            </a:r>
          </a:p>
        </p:txBody>
      </p:sp>
      <p:grpSp>
        <p:nvGrpSpPr>
          <p:cNvPr id="39" name="组合 38"/>
          <p:cNvGrpSpPr/>
          <p:nvPr/>
        </p:nvGrpSpPr>
        <p:grpSpPr>
          <a:xfrm>
            <a:off x="3530409" y="3200893"/>
            <a:ext cx="452678" cy="523220"/>
            <a:chOff x="3530409" y="3200893"/>
            <a:chExt cx="452678" cy="523220"/>
          </a:xfrm>
        </p:grpSpPr>
        <p:sp>
          <p:nvSpPr>
            <p:cNvPr id="28" name="文本框 29"/>
            <p:cNvSpPr txBox="1"/>
            <p:nvPr/>
          </p:nvSpPr>
          <p:spPr>
            <a:xfrm>
              <a:off x="3532185" y="3200893"/>
              <a:ext cx="363855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lang="en-US" sz="2800">
                  <a:solidFill>
                    <a:srgbClr val="414455"/>
                  </a:solidFill>
                  <a:ea charset="-122" pitchFamily="34" typeface="微软雅黑"/>
                </a:rPr>
                <a:t>3</a:t>
              </a:r>
            </a:p>
          </p:txBody>
        </p:sp>
        <p:cxnSp>
          <p:nvCxnSpPr>
            <p:cNvPr id="30" name="直接连接符 29"/>
            <p:cNvCxnSpPr/>
            <p:nvPr/>
          </p:nvCxnSpPr>
          <p:spPr>
            <a:xfrm flipH="1">
              <a:off x="3736631" y="3380527"/>
              <a:ext cx="246456" cy="246456"/>
            </a:xfrm>
            <a:prstGeom prst="line">
              <a:avLst/>
            </a:prstGeom>
            <a:ln>
              <a:solidFill>
                <a:srgbClr val="5C307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文本框 33"/>
          <p:cNvSpPr txBox="1"/>
          <p:nvPr/>
        </p:nvSpPr>
        <p:spPr>
          <a:xfrm>
            <a:off x="6570727" y="3292396"/>
            <a:ext cx="9956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60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itchFamily="34" typeface="微软雅黑"/>
              </a:rPr>
              <a:t>参考文献</a:t>
            </a:r>
          </a:p>
        </p:txBody>
      </p:sp>
      <p:grpSp>
        <p:nvGrpSpPr>
          <p:cNvPr id="40" name="组合 39"/>
          <p:cNvGrpSpPr/>
          <p:nvPr/>
        </p:nvGrpSpPr>
        <p:grpSpPr>
          <a:xfrm>
            <a:off x="6086713" y="3211111"/>
            <a:ext cx="484013" cy="523220"/>
            <a:chOff x="6086713" y="3211111"/>
            <a:chExt cx="484013" cy="523220"/>
          </a:xfrm>
        </p:grpSpPr>
        <p:sp>
          <p:nvSpPr>
            <p:cNvPr id="31" name="文本框 32"/>
            <p:cNvSpPr txBox="1"/>
            <p:nvPr/>
          </p:nvSpPr>
          <p:spPr>
            <a:xfrm>
              <a:off x="6088490" y="3211111"/>
              <a:ext cx="363855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lang="en-US" smtClean="0" sz="2800">
                  <a:solidFill>
                    <a:srgbClr val="414455"/>
                  </a:solidFill>
                  <a:ea charset="-122" pitchFamily="34" typeface="微软雅黑"/>
                </a:rPr>
                <a:t>6</a:t>
              </a:r>
            </a:p>
          </p:txBody>
        </p:sp>
        <p:cxnSp>
          <p:nvCxnSpPr>
            <p:cNvPr id="33" name="直接连接符 32"/>
            <p:cNvCxnSpPr/>
            <p:nvPr/>
          </p:nvCxnSpPr>
          <p:spPr>
            <a:xfrm flipH="1">
              <a:off x="6324270" y="3380527"/>
              <a:ext cx="246456" cy="246456"/>
            </a:xfrm>
            <a:prstGeom prst="line">
              <a:avLst/>
            </a:prstGeom>
            <a:ln>
              <a:solidFill>
                <a:srgbClr val="5C307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4" name="直接连接符 33"/>
          <p:cNvCxnSpPr/>
          <p:nvPr/>
        </p:nvCxnSpPr>
        <p:spPr>
          <a:xfrm flipH="1">
            <a:off x="3278460" y="2139271"/>
            <a:ext cx="0" cy="154723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2497820814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750" id="7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750" id="1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id="12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fill="hold" id="1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ccel="50000" decel="50000" fill="hold" id="20" nodeType="withEffect" presetClass="path" presetID="56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737 0.04121 L -6.25E-07 -3.33333E-06" pathEditMode="relative" ptsTypes="AA" rAng="0">
                                      <p:cBhvr>
                                        <p:cTn dur="700" fill="hold" id="21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2" y="-2060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4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7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ccel="50000" decel="50000" fill="hold" id="28" nodeType="withEffect" presetClass="path" presetID="56" presetSubtype="0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0.03737 0.0412 L -6.25E-07 2.96296E-06" pathEditMode="relative" ptsTypes="AA" rAng="0">
                                      <p:cBhvr>
                                        <p:cTn dur="700" fill="hold" id="29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2" y="-2060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2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2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3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5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ccel="50000" decel="50000" fill="hold" id="36" nodeType="withEffect" presetClass="path" presetID="56" presetSubtype="0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3737 0.0412 L -6.25E-07 -7.40741E-07" pathEditMode="relative" ptsTypes="AA" rAng="0">
                                      <p:cBhvr>
                                        <p:cTn dur="700" fill="hold" id="37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2" y="-2060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38" nodeType="withEffect" presetClass="entr" presetID="22" presetSubtype="8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1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3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ccel="50000" decel="50000" fill="hold" id="44" nodeType="withEffect" presetClass="path" presetID="56" presetSubtype="0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3737 0.04121 L -6.25E-07 -3.33333E-06" pathEditMode="relative" ptsTypes="AA" rAng="0">
                                      <p:cBhvr>
                                        <p:cTn dur="700" fill="hold" id="45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2" y="-2060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46" nodeType="withEffect" presetClass="entr" presetID="22" presetSubtype="8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8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9" nodeType="withEffect" presetClass="entr" presetID="10" presetSubtype="0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1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ccel="50000" decel="50000" fill="hold" id="52" nodeType="withEffect" presetClass="path" presetID="56" presetSubtype="0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-0.03737 0.0412 L -6.25E-07 2.96296E-06" pathEditMode="relative" ptsTypes="AA" rAng="0">
                                      <p:cBhvr>
                                        <p:cTn dur="700" fill="hold" id="53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2" y="-2060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54" nodeType="withEffect" presetClass="entr" presetID="22" presetSubtype="8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6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7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9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ccel="50000" decel="50000" fill="hold" id="60" nodeType="withEffect" presetClass="path" presetID="56" presetSubtype="0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0.03737 0.0412 L -6.25E-07 -7.40741E-07" pathEditMode="relative" ptsTypes="AA" rAng="0">
                                      <p:cBhvr>
                                        <p:cTn dur="700" fill="hold" id="61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2" y="-2060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62" nodeType="withEffect" presetClass="entr" presetID="22" presetSubtype="8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4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4"/>
      <p:bldP grpId="0" spid="15"/>
      <p:bldP grpId="0" spid="17"/>
      <p:bldP grpId="0" spid="20"/>
      <p:bldP grpId="0" spid="23"/>
      <p:bldP grpId="0" spid="26"/>
      <p:bldP grpId="0" spid="29"/>
      <p:bldP grpId="0" spid="32"/>
    </p:bld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空心弧 1"/>
          <p:cNvSpPr/>
          <p:nvPr/>
        </p:nvSpPr>
        <p:spPr>
          <a:xfrm rot="5400000">
            <a:off x="5390843" y="1374290"/>
            <a:ext cx="2246475" cy="2246475"/>
          </a:xfrm>
          <a:prstGeom prst="blockArc">
            <a:avLst>
              <a:gd fmla="val 10884798" name="adj1"/>
              <a:gd fmla="val 21542696" name="adj2"/>
              <a:gd fmla="val 3108" name="adj3"/>
            </a:avLst>
          </a:prstGeom>
          <a:solidFill>
            <a:srgbClr val="568D11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rtlCol="0" tIns="34290"/>
          <a:lstStyle/>
          <a:p>
            <a:pPr algn="ctr"/>
            <a:endParaRPr altLang="en-US" lang="zh-CN">
              <a:solidFill>
                <a:schemeClr val="tx1">
                  <a:lumMod val="85000"/>
                  <a:lumOff val="15000"/>
                </a:schemeClr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3" name="右箭头 2"/>
          <p:cNvSpPr/>
          <p:nvPr/>
        </p:nvSpPr>
        <p:spPr>
          <a:xfrm flipH="1">
            <a:off x="4444996" y="3497797"/>
            <a:ext cx="1412816" cy="110825"/>
          </a:xfrm>
          <a:prstGeom prst="rightArrow">
            <a:avLst>
              <a:gd fmla="val 50000" name="adj1"/>
              <a:gd fmla="val 72226" name="adj2"/>
            </a:avLst>
          </a:prstGeom>
          <a:solidFill>
            <a:srgbClr val="568D11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rtlCol="0" tIns="34290"/>
          <a:lstStyle/>
          <a:p>
            <a:pPr algn="ctr"/>
            <a:endParaRPr altLang="en-US" lang="zh-CN">
              <a:solidFill>
                <a:schemeClr val="tx1">
                  <a:lumMod val="85000"/>
                  <a:lumOff val="15000"/>
                </a:schemeClr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4" name="右箭头 3"/>
          <p:cNvSpPr/>
          <p:nvPr/>
        </p:nvSpPr>
        <p:spPr>
          <a:xfrm>
            <a:off x="4382028" y="1411371"/>
            <a:ext cx="1412816" cy="110825"/>
          </a:xfrm>
          <a:prstGeom prst="rightArrow">
            <a:avLst>
              <a:gd fmla="val 50000" name="adj1"/>
              <a:gd fmla="val 72226" name="adj2"/>
            </a:avLst>
          </a:prstGeom>
          <a:solidFill>
            <a:srgbClr val="568D11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rtlCol="0" tIns="34290"/>
          <a:lstStyle/>
          <a:p>
            <a:pPr algn="ctr"/>
            <a:endParaRPr altLang="en-US" lang="zh-CN">
              <a:solidFill>
                <a:schemeClr val="tx1">
                  <a:lumMod val="85000"/>
                  <a:lumOff val="15000"/>
                </a:schemeClr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5" name="右箭头 4"/>
          <p:cNvSpPr/>
          <p:nvPr/>
        </p:nvSpPr>
        <p:spPr>
          <a:xfrm flipH="1">
            <a:off x="2225084" y="3504582"/>
            <a:ext cx="1412816" cy="110825"/>
          </a:xfrm>
          <a:prstGeom prst="rightArrow">
            <a:avLst>
              <a:gd fmla="val 50000" name="adj1"/>
              <a:gd fmla="val 72226" name="adj2"/>
            </a:avLst>
          </a:prstGeom>
          <a:solidFill>
            <a:srgbClr val="568D11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rtlCol="0" tIns="34290"/>
          <a:lstStyle/>
          <a:p>
            <a:pPr algn="ctr"/>
            <a:endParaRPr altLang="en-US" lang="zh-CN">
              <a:solidFill>
                <a:schemeClr val="tx1">
                  <a:lumMod val="85000"/>
                  <a:lumOff val="15000"/>
                </a:schemeClr>
              </a:solidFill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6" name="右箭头 5"/>
          <p:cNvSpPr/>
          <p:nvPr/>
        </p:nvSpPr>
        <p:spPr>
          <a:xfrm>
            <a:off x="2129958" y="1403842"/>
            <a:ext cx="1412816" cy="110825"/>
          </a:xfrm>
          <a:prstGeom prst="rightArrow">
            <a:avLst>
              <a:gd fmla="val 50000" name="adj1"/>
              <a:gd fmla="val 72226" name="adj2"/>
            </a:avLst>
          </a:prstGeom>
          <a:solidFill>
            <a:srgbClr val="568D11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rtlCol="0" tIns="34290"/>
          <a:lstStyle/>
          <a:p>
            <a:pPr algn="ctr"/>
            <a:endParaRPr altLang="en-US" lang="zh-CN">
              <a:solidFill>
                <a:schemeClr val="tx1">
                  <a:lumMod val="85000"/>
                  <a:lumOff val="15000"/>
                </a:schemeClr>
              </a:solidFill>
              <a:latin charset="-122" pitchFamily="34" typeface="微软雅黑"/>
              <a:ea charset="-122" pitchFamily="34" typeface="微软雅黑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1321932" y="1063556"/>
            <a:ext cx="839877" cy="839877"/>
            <a:chOff x="1925560" y="1317532"/>
            <a:chExt cx="1119836" cy="1119836"/>
          </a:xfrm>
        </p:grpSpPr>
        <p:sp>
          <p:nvSpPr>
            <p:cNvPr id="8" name="椭圆 7"/>
            <p:cNvSpPr/>
            <p:nvPr/>
          </p:nvSpPr>
          <p:spPr>
            <a:xfrm>
              <a:off x="1925560" y="1317532"/>
              <a:ext cx="1119836" cy="1119836"/>
            </a:xfrm>
            <a:prstGeom prst="ellipse">
              <a:avLst/>
            </a:prstGeom>
            <a:solidFill>
              <a:srgbClr val="568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9" name="Freeform 13"/>
            <p:cNvSpPr>
              <a:spLocks noEditPoints="1"/>
            </p:cNvSpPr>
            <p:nvPr/>
          </p:nvSpPr>
          <p:spPr bwMode="auto">
            <a:xfrm>
              <a:off x="2168398" y="1492304"/>
              <a:ext cx="634159" cy="728727"/>
            </a:xfrm>
            <a:custGeom>
              <a:gdLst>
                <a:gd fmla="*/ 27 w 94" name="T0"/>
                <a:gd fmla="*/ 39 h 108" name="T1"/>
                <a:gd fmla="*/ 52 w 94" name="T2"/>
                <a:gd fmla="*/ 37 h 108" name="T3"/>
                <a:gd fmla="*/ 93 w 94" name="T4"/>
                <a:gd fmla="*/ 58 h 108" name="T5"/>
                <a:gd fmla="*/ 90 w 94" name="T6"/>
                <a:gd fmla="*/ 50 h 108" name="T7"/>
                <a:gd fmla="*/ 88 w 94" name="T8"/>
                <a:gd fmla="*/ 43 h 108" name="T9"/>
                <a:gd fmla="*/ 89 w 94" name="T10"/>
                <a:gd fmla="*/ 39 h 108" name="T11"/>
                <a:gd fmla="*/ 87 w 94" name="T12"/>
                <a:gd fmla="*/ 32 h 108" name="T13"/>
                <a:gd fmla="*/ 84 w 94" name="T14"/>
                <a:gd fmla="*/ 25 h 108" name="T15"/>
                <a:gd fmla="*/ 84 w 94" name="T16"/>
                <a:gd fmla="*/ 19 h 108" name="T17"/>
                <a:gd fmla="*/ 80 w 94" name="T18"/>
                <a:gd fmla="*/ 14 h 108" name="T19"/>
                <a:gd fmla="*/ 76 w 94" name="T20"/>
                <a:gd fmla="*/ 10 h 108" name="T21"/>
                <a:gd fmla="*/ 75 w 94" name="T22"/>
                <a:gd fmla="*/ 7 h 108" name="T23"/>
                <a:gd fmla="*/ 70 w 94" name="T24"/>
                <a:gd fmla="*/ 4 h 108" name="T25"/>
                <a:gd fmla="*/ 65 w 94" name="T26"/>
                <a:gd fmla="*/ 2 h 108" name="T27"/>
                <a:gd fmla="*/ 58 w 94" name="T28"/>
                <a:gd fmla="*/ 1 h 108" name="T29"/>
                <a:gd fmla="*/ 51 w 94" name="T30"/>
                <a:gd fmla="*/ 0 h 108" name="T31"/>
                <a:gd fmla="*/ 45 w 94" name="T32"/>
                <a:gd fmla="*/ 0 h 108" name="T33"/>
                <a:gd fmla="*/ 38 w 94" name="T34"/>
                <a:gd fmla="*/ 1 h 108" name="T35"/>
                <a:gd fmla="*/ 31 w 94" name="T36"/>
                <a:gd fmla="*/ 2 h 108" name="T37"/>
                <a:gd fmla="*/ 24 w 94" name="T38"/>
                <a:gd fmla="*/ 4 h 108" name="T39"/>
                <a:gd fmla="*/ 18 w 94" name="T40"/>
                <a:gd fmla="*/ 8 h 108" name="T41"/>
                <a:gd fmla="*/ 13 w 94" name="T42"/>
                <a:gd fmla="*/ 12 h 108" name="T43"/>
                <a:gd fmla="*/ 8 w 94" name="T44"/>
                <a:gd fmla="*/ 17 h 108" name="T45"/>
                <a:gd fmla="*/ 5 w 94" name="T46"/>
                <a:gd fmla="*/ 22 h 108" name="T47"/>
                <a:gd fmla="*/ 2 w 94" name="T48"/>
                <a:gd fmla="*/ 28 h 108" name="T49"/>
                <a:gd fmla="*/ 0 w 94" name="T50"/>
                <a:gd fmla="*/ 36 h 108" name="T51"/>
                <a:gd fmla="*/ 1 w 94" name="T52"/>
                <a:gd fmla="*/ 49 h 108" name="T53"/>
                <a:gd fmla="*/ 24 w 94" name="T54"/>
                <a:gd fmla="*/ 97 h 108" name="T55"/>
                <a:gd fmla="*/ 71 w 94" name="T56"/>
                <a:gd fmla="*/ 107 h 108" name="T57"/>
                <a:gd fmla="*/ 72 w 94" name="T58"/>
                <a:gd fmla="*/ 93 h 108" name="T59"/>
                <a:gd fmla="*/ 73 w 94" name="T60"/>
                <a:gd fmla="*/ 90 h 108" name="T61"/>
                <a:gd fmla="*/ 76 w 94" name="T62"/>
                <a:gd fmla="*/ 89 h 108" name="T63"/>
                <a:gd fmla="*/ 79 w 94" name="T64"/>
                <a:gd fmla="*/ 89 h 108" name="T65"/>
                <a:gd fmla="*/ 82 w 94" name="T66"/>
                <a:gd fmla="*/ 90 h 108" name="T67"/>
                <a:gd fmla="*/ 83 w 94" name="T68"/>
                <a:gd fmla="*/ 90 h 108" name="T69"/>
                <a:gd fmla="*/ 86 w 94" name="T70"/>
                <a:gd fmla="*/ 90 h 108" name="T71"/>
                <a:gd fmla="*/ 89 w 94" name="T72"/>
                <a:gd fmla="*/ 88 h 108" name="T73"/>
                <a:gd fmla="*/ 89 w 94" name="T74"/>
                <a:gd fmla="*/ 84 h 108" name="T75"/>
                <a:gd fmla="*/ 90 w 94" name="T76"/>
                <a:gd fmla="*/ 81 h 108" name="T77"/>
                <a:gd fmla="*/ 91 w 94" name="T78"/>
                <a:gd fmla="*/ 79 h 108" name="T79"/>
                <a:gd fmla="*/ 90 w 94" name="T80"/>
                <a:gd fmla="*/ 77 h 108" name="T81"/>
                <a:gd fmla="*/ 89 w 94" name="T82"/>
                <a:gd fmla="*/ 75 h 108" name="T83"/>
                <a:gd fmla="*/ 90 w 94" name="T84"/>
                <a:gd fmla="*/ 73 h 108" name="T85"/>
                <a:gd fmla="*/ 91 w 94" name="T86"/>
                <a:gd fmla="*/ 71 h 108" name="T87"/>
                <a:gd fmla="*/ 90 w 94" name="T88"/>
                <a:gd fmla="*/ 66 h 108" name="T89"/>
                <a:gd fmla="*/ 92 w 94" name="T90"/>
                <a:gd fmla="*/ 63 h 108" name="T91"/>
                <a:gd fmla="*/ 94 w 94" name="T92"/>
                <a:gd fmla="*/ 61 h 108" name="T93"/>
                <a:gd fmla="*/ 28 w 94" name="T94"/>
                <a:gd fmla="*/ 46 h 108" name="T95"/>
                <a:gd fmla="*/ 22 w 94" name="T96"/>
                <a:gd fmla="*/ 47 h 108" name="T97"/>
                <a:gd fmla="*/ 18 w 94" name="T98"/>
                <a:gd fmla="*/ 44 h 108" name="T99"/>
                <a:gd fmla="*/ 17 w 94" name="T100"/>
                <a:gd fmla="*/ 38 h 108" name="T101"/>
                <a:gd fmla="*/ 20 w 94" name="T102"/>
                <a:gd fmla="*/ 33 h 108" name="T103"/>
                <a:gd fmla="*/ 26 w 94" name="T104"/>
                <a:gd fmla="*/ 33 h 108" name="T105"/>
                <a:gd fmla="*/ 30 w 94" name="T106"/>
                <a:gd fmla="*/ 36 h 108" name="T107"/>
                <a:gd fmla="*/ 31 w 94" name="T108"/>
                <a:gd fmla="*/ 42 h 108" name="T109"/>
                <a:gd fmla="*/ 67 w 94" name="T110"/>
                <a:gd fmla="*/ 35 h 108" name="T111"/>
                <a:gd fmla="*/ 59 w 94" name="T112"/>
                <a:gd fmla="*/ 44 h 108" name="T113"/>
                <a:gd fmla="*/ 47 w 94" name="T114"/>
                <a:gd fmla="*/ 45 h 108" name="T115"/>
                <a:gd fmla="*/ 38 w 94" name="T116"/>
                <a:gd fmla="*/ 37 h 108" name="T117"/>
                <a:gd fmla="*/ 37 w 94" name="T118"/>
                <a:gd fmla="*/ 25 h 108" name="T119"/>
                <a:gd fmla="*/ 45 w 94" name="T120"/>
                <a:gd fmla="*/ 16 h 108" name="T121"/>
                <a:gd fmla="*/ 57 w 94" name="T122"/>
                <a:gd fmla="*/ 15 h 108" name="T123"/>
                <a:gd fmla="*/ 66 w 94" name="T124"/>
                <a:gd fmla="*/ 23 h 108" name="T1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b="b" l="0" r="r" t="0"/>
              <a:pathLst>
                <a:path h="108" w="94">
                  <a:moveTo>
                    <a:pt x="25" y="43"/>
                  </a:moveTo>
                  <a:cubicBezTo>
                    <a:pt x="23" y="43"/>
                    <a:pt x="22" y="42"/>
                    <a:pt x="21" y="41"/>
                  </a:cubicBezTo>
                  <a:cubicBezTo>
                    <a:pt x="21" y="39"/>
                    <a:pt x="22" y="37"/>
                    <a:pt x="23" y="37"/>
                  </a:cubicBezTo>
                  <a:cubicBezTo>
                    <a:pt x="25" y="36"/>
                    <a:pt x="27" y="37"/>
                    <a:pt x="27" y="39"/>
                  </a:cubicBezTo>
                  <a:cubicBezTo>
                    <a:pt x="28" y="41"/>
                    <a:pt x="27" y="43"/>
                    <a:pt x="25" y="43"/>
                  </a:cubicBezTo>
                  <a:close/>
                  <a:moveTo>
                    <a:pt x="52" y="24"/>
                  </a:moveTo>
                  <a:cubicBezTo>
                    <a:pt x="48" y="24"/>
                    <a:pt x="45" y="26"/>
                    <a:pt x="45" y="30"/>
                  </a:cubicBezTo>
                  <a:cubicBezTo>
                    <a:pt x="45" y="34"/>
                    <a:pt x="48" y="37"/>
                    <a:pt x="52" y="37"/>
                  </a:cubicBezTo>
                  <a:cubicBezTo>
                    <a:pt x="56" y="37"/>
                    <a:pt x="59" y="34"/>
                    <a:pt x="59" y="30"/>
                  </a:cubicBezTo>
                  <a:cubicBezTo>
                    <a:pt x="59" y="26"/>
                    <a:pt x="56" y="24"/>
                    <a:pt x="52" y="24"/>
                  </a:cubicBezTo>
                  <a:close/>
                  <a:moveTo>
                    <a:pt x="94" y="61"/>
                  </a:moveTo>
                  <a:cubicBezTo>
                    <a:pt x="93" y="58"/>
                    <a:pt x="93" y="58"/>
                    <a:pt x="93" y="58"/>
                  </a:cubicBezTo>
                  <a:cubicBezTo>
                    <a:pt x="92" y="56"/>
                    <a:pt x="92" y="56"/>
                    <a:pt x="92" y="56"/>
                  </a:cubicBezTo>
                  <a:cubicBezTo>
                    <a:pt x="92" y="54"/>
                    <a:pt x="92" y="54"/>
                    <a:pt x="92" y="54"/>
                  </a:cubicBezTo>
                  <a:cubicBezTo>
                    <a:pt x="91" y="52"/>
                    <a:pt x="91" y="52"/>
                    <a:pt x="91" y="52"/>
                  </a:cubicBezTo>
                  <a:cubicBezTo>
                    <a:pt x="90" y="50"/>
                    <a:pt x="90" y="50"/>
                    <a:pt x="90" y="50"/>
                  </a:cubicBezTo>
                  <a:cubicBezTo>
                    <a:pt x="89" y="48"/>
                    <a:pt x="89" y="48"/>
                    <a:pt x="89" y="48"/>
                  </a:cubicBezTo>
                  <a:cubicBezTo>
                    <a:pt x="89" y="46"/>
                    <a:pt x="89" y="46"/>
                    <a:pt x="89" y="46"/>
                  </a:cubicBezTo>
                  <a:cubicBezTo>
                    <a:pt x="88" y="44"/>
                    <a:pt x="88" y="44"/>
                    <a:pt x="88" y="44"/>
                  </a:cubicBezTo>
                  <a:cubicBezTo>
                    <a:pt x="88" y="43"/>
                    <a:pt x="88" y="43"/>
                    <a:pt x="88" y="43"/>
                  </a:cubicBezTo>
                  <a:cubicBezTo>
                    <a:pt x="89" y="43"/>
                    <a:pt x="89" y="43"/>
                    <a:pt x="89" y="43"/>
                  </a:cubicBezTo>
                  <a:cubicBezTo>
                    <a:pt x="89" y="42"/>
                    <a:pt x="89" y="42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39"/>
                    <a:pt x="89" y="39"/>
                    <a:pt x="89" y="39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8" y="36"/>
                    <a:pt x="88" y="36"/>
                    <a:pt x="88" y="36"/>
                  </a:cubicBezTo>
                  <a:cubicBezTo>
                    <a:pt x="87" y="34"/>
                    <a:pt x="87" y="34"/>
                    <a:pt x="87" y="34"/>
                  </a:cubicBezTo>
                  <a:cubicBezTo>
                    <a:pt x="87" y="32"/>
                    <a:pt x="87" y="32"/>
                    <a:pt x="87" y="32"/>
                  </a:cubicBezTo>
                  <a:cubicBezTo>
                    <a:pt x="86" y="30"/>
                    <a:pt x="86" y="30"/>
                    <a:pt x="86" y="30"/>
                  </a:cubicBezTo>
                  <a:cubicBezTo>
                    <a:pt x="86" y="29"/>
                    <a:pt x="86" y="29"/>
                    <a:pt x="86" y="29"/>
                  </a:cubicBezTo>
                  <a:cubicBezTo>
                    <a:pt x="85" y="27"/>
                    <a:pt x="85" y="27"/>
                    <a:pt x="85" y="27"/>
                  </a:cubicBezTo>
                  <a:cubicBezTo>
                    <a:pt x="84" y="25"/>
                    <a:pt x="84" y="25"/>
                    <a:pt x="84" y="25"/>
                  </a:cubicBezTo>
                  <a:cubicBezTo>
                    <a:pt x="83" y="24"/>
                    <a:pt x="83" y="24"/>
                    <a:pt x="83" y="24"/>
                  </a:cubicBezTo>
                  <a:cubicBezTo>
                    <a:pt x="83" y="22"/>
                    <a:pt x="83" y="22"/>
                    <a:pt x="83" y="22"/>
                  </a:cubicBezTo>
                  <a:cubicBezTo>
                    <a:pt x="85" y="21"/>
                    <a:pt x="85" y="21"/>
                    <a:pt x="85" y="21"/>
                  </a:cubicBezTo>
                  <a:cubicBezTo>
                    <a:pt x="84" y="19"/>
                    <a:pt x="84" y="19"/>
                    <a:pt x="84" y="19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2" y="16"/>
                    <a:pt x="82" y="16"/>
                    <a:pt x="82" y="16"/>
                  </a:cubicBezTo>
                  <a:cubicBezTo>
                    <a:pt x="81" y="15"/>
                    <a:pt x="81" y="15"/>
                    <a:pt x="81" y="15"/>
                  </a:cubicBezTo>
                  <a:cubicBezTo>
                    <a:pt x="80" y="14"/>
                    <a:pt x="80" y="14"/>
                    <a:pt x="80" y="14"/>
                  </a:cubicBezTo>
                  <a:cubicBezTo>
                    <a:pt x="79" y="13"/>
                    <a:pt x="79" y="13"/>
                    <a:pt x="79" y="13"/>
                  </a:cubicBezTo>
                  <a:cubicBezTo>
                    <a:pt x="78" y="12"/>
                    <a:pt x="78" y="12"/>
                    <a:pt x="78" y="12"/>
                  </a:cubicBezTo>
                  <a:cubicBezTo>
                    <a:pt x="77" y="11"/>
                    <a:pt x="77" y="11"/>
                    <a:pt x="77" y="11"/>
                  </a:cubicBezTo>
                  <a:cubicBezTo>
                    <a:pt x="76" y="10"/>
                    <a:pt x="76" y="10"/>
                    <a:pt x="76" y="10"/>
                  </a:cubicBezTo>
                  <a:cubicBezTo>
                    <a:pt x="79" y="9"/>
                    <a:pt x="79" y="9"/>
                    <a:pt x="79" y="9"/>
                  </a:cubicBezTo>
                  <a:cubicBezTo>
                    <a:pt x="78" y="8"/>
                    <a:pt x="78" y="8"/>
                    <a:pt x="78" y="8"/>
                  </a:cubicBezTo>
                  <a:cubicBezTo>
                    <a:pt x="76" y="7"/>
                    <a:pt x="76" y="7"/>
                    <a:pt x="76" y="7"/>
                  </a:cubicBezTo>
                  <a:cubicBezTo>
                    <a:pt x="75" y="7"/>
                    <a:pt x="75" y="7"/>
                    <a:pt x="75" y="7"/>
                  </a:cubicBezTo>
                  <a:cubicBezTo>
                    <a:pt x="74" y="6"/>
                    <a:pt x="74" y="6"/>
                    <a:pt x="74" y="6"/>
                  </a:cubicBezTo>
                  <a:cubicBezTo>
                    <a:pt x="73" y="5"/>
                    <a:pt x="73" y="5"/>
                    <a:pt x="73" y="5"/>
                  </a:cubicBezTo>
                  <a:cubicBezTo>
                    <a:pt x="72" y="5"/>
                    <a:pt x="72" y="5"/>
                    <a:pt x="72" y="5"/>
                  </a:cubicBezTo>
                  <a:cubicBezTo>
                    <a:pt x="70" y="4"/>
                    <a:pt x="70" y="4"/>
                    <a:pt x="70" y="4"/>
                  </a:cubicBezTo>
                  <a:cubicBezTo>
                    <a:pt x="69" y="4"/>
                    <a:pt x="69" y="4"/>
                    <a:pt x="69" y="4"/>
                  </a:cubicBezTo>
                  <a:cubicBezTo>
                    <a:pt x="68" y="3"/>
                    <a:pt x="68" y="3"/>
                    <a:pt x="68" y="3"/>
                  </a:cubicBezTo>
                  <a:cubicBezTo>
                    <a:pt x="66" y="3"/>
                    <a:pt x="66" y="3"/>
                    <a:pt x="66" y="3"/>
                  </a:cubicBezTo>
                  <a:cubicBezTo>
                    <a:pt x="65" y="2"/>
                    <a:pt x="65" y="2"/>
                    <a:pt x="65" y="2"/>
                  </a:cubicBezTo>
                  <a:cubicBezTo>
                    <a:pt x="63" y="2"/>
                    <a:pt x="63" y="2"/>
                    <a:pt x="63" y="2"/>
                  </a:cubicBezTo>
                  <a:cubicBezTo>
                    <a:pt x="61" y="1"/>
                    <a:pt x="61" y="1"/>
                    <a:pt x="61" y="1"/>
                  </a:cubicBezTo>
                  <a:cubicBezTo>
                    <a:pt x="60" y="1"/>
                    <a:pt x="60" y="1"/>
                    <a:pt x="60" y="1"/>
                  </a:cubicBezTo>
                  <a:cubicBezTo>
                    <a:pt x="58" y="1"/>
                    <a:pt x="58" y="1"/>
                    <a:pt x="58" y="1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38" y="1"/>
                    <a:pt x="38" y="1"/>
                    <a:pt x="38" y="1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5" y="1"/>
                    <a:pt x="35" y="1"/>
                    <a:pt x="35" y="1"/>
                  </a:cubicBezTo>
                  <a:cubicBezTo>
                    <a:pt x="33" y="2"/>
                    <a:pt x="33" y="2"/>
                    <a:pt x="33" y="2"/>
                  </a:cubicBezTo>
                  <a:cubicBezTo>
                    <a:pt x="31" y="2"/>
                    <a:pt x="31" y="2"/>
                    <a:pt x="31" y="2"/>
                  </a:cubicBezTo>
                  <a:cubicBezTo>
                    <a:pt x="29" y="3"/>
                    <a:pt x="29" y="3"/>
                    <a:pt x="29" y="3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4" y="4"/>
                    <a:pt x="24" y="4"/>
                    <a:pt x="24" y="4"/>
                  </a:cubicBezTo>
                  <a:cubicBezTo>
                    <a:pt x="23" y="5"/>
                    <a:pt x="23" y="5"/>
                    <a:pt x="23" y="5"/>
                  </a:cubicBezTo>
                  <a:cubicBezTo>
                    <a:pt x="21" y="6"/>
                    <a:pt x="21" y="6"/>
                    <a:pt x="21" y="6"/>
                  </a:cubicBezTo>
                  <a:cubicBezTo>
                    <a:pt x="20" y="7"/>
                    <a:pt x="20" y="7"/>
                    <a:pt x="20" y="7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7" y="9"/>
                    <a:pt x="17" y="9"/>
                    <a:pt x="17" y="9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4" y="11"/>
                    <a:pt x="14" y="11"/>
                    <a:pt x="14" y="11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2"/>
                    <a:pt x="5" y="22"/>
                    <a:pt x="5" y="22"/>
                  </a:cubicBezTo>
                  <a:cubicBezTo>
                    <a:pt x="4" y="24"/>
                    <a:pt x="4" y="24"/>
                    <a:pt x="4" y="24"/>
                  </a:cubicBezTo>
                  <a:cubicBezTo>
                    <a:pt x="3" y="25"/>
                    <a:pt x="3" y="25"/>
                    <a:pt x="3" y="25"/>
                  </a:cubicBezTo>
                  <a:cubicBezTo>
                    <a:pt x="3" y="27"/>
                    <a:pt x="3" y="27"/>
                    <a:pt x="3" y="27"/>
                  </a:cubicBezTo>
                  <a:cubicBezTo>
                    <a:pt x="2" y="28"/>
                    <a:pt x="2" y="28"/>
                    <a:pt x="2" y="28"/>
                  </a:cubicBezTo>
                  <a:cubicBezTo>
                    <a:pt x="2" y="30"/>
                    <a:pt x="2" y="30"/>
                    <a:pt x="2" y="30"/>
                  </a:cubicBezTo>
                  <a:cubicBezTo>
                    <a:pt x="1" y="31"/>
                    <a:pt x="1" y="31"/>
                    <a:pt x="1" y="31"/>
                  </a:cubicBezTo>
                  <a:cubicBezTo>
                    <a:pt x="1" y="33"/>
                    <a:pt x="1" y="33"/>
                    <a:pt x="1" y="33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1" y="46"/>
                    <a:pt x="1" y="46"/>
                    <a:pt x="1" y="46"/>
                  </a:cubicBezTo>
                  <a:cubicBezTo>
                    <a:pt x="1" y="49"/>
                    <a:pt x="1" y="49"/>
                    <a:pt x="1" y="49"/>
                  </a:cubicBezTo>
                  <a:cubicBezTo>
                    <a:pt x="2" y="52"/>
                    <a:pt x="2" y="52"/>
                    <a:pt x="2" y="52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11" y="69"/>
                    <a:pt x="11" y="69"/>
                    <a:pt x="11" y="69"/>
                  </a:cubicBezTo>
                  <a:cubicBezTo>
                    <a:pt x="25" y="83"/>
                    <a:pt x="24" y="97"/>
                    <a:pt x="24" y="97"/>
                  </a:cubicBezTo>
                  <a:cubicBezTo>
                    <a:pt x="24" y="100"/>
                    <a:pt x="24" y="100"/>
                    <a:pt x="24" y="100"/>
                  </a:cubicBezTo>
                  <a:cubicBezTo>
                    <a:pt x="24" y="108"/>
                    <a:pt x="24" y="108"/>
                    <a:pt x="24" y="108"/>
                  </a:cubicBezTo>
                  <a:cubicBezTo>
                    <a:pt x="71" y="108"/>
                    <a:pt x="71" y="108"/>
                    <a:pt x="71" y="108"/>
                  </a:cubicBezTo>
                  <a:cubicBezTo>
                    <a:pt x="71" y="107"/>
                    <a:pt x="71" y="107"/>
                    <a:pt x="71" y="107"/>
                  </a:cubicBezTo>
                  <a:cubicBezTo>
                    <a:pt x="71" y="105"/>
                    <a:pt x="71" y="105"/>
                    <a:pt x="71" y="105"/>
                  </a:cubicBezTo>
                  <a:cubicBezTo>
                    <a:pt x="71" y="102"/>
                    <a:pt x="71" y="102"/>
                    <a:pt x="71" y="102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2" y="93"/>
                    <a:pt x="72" y="93"/>
                    <a:pt x="72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2" y="91"/>
                    <a:pt x="72" y="91"/>
                    <a:pt x="72" y="91"/>
                  </a:cubicBezTo>
                  <a:cubicBezTo>
                    <a:pt x="73" y="91"/>
                    <a:pt x="73" y="91"/>
                    <a:pt x="73" y="91"/>
                  </a:cubicBezTo>
                  <a:cubicBezTo>
                    <a:pt x="73" y="90"/>
                    <a:pt x="73" y="90"/>
                    <a:pt x="73" y="90"/>
                  </a:cubicBezTo>
                  <a:cubicBezTo>
                    <a:pt x="74" y="90"/>
                    <a:pt x="74" y="90"/>
                    <a:pt x="74" y="90"/>
                  </a:cubicBezTo>
                  <a:cubicBezTo>
                    <a:pt x="74" y="90"/>
                    <a:pt x="74" y="90"/>
                    <a:pt x="74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6" y="89"/>
                    <a:pt x="76" y="89"/>
                    <a:pt x="76" y="89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8" y="89"/>
                    <a:pt x="78" y="89"/>
                    <a:pt x="78" y="89"/>
                  </a:cubicBezTo>
                  <a:cubicBezTo>
                    <a:pt x="78" y="89"/>
                    <a:pt x="78" y="89"/>
                    <a:pt x="78" y="89"/>
                  </a:cubicBezTo>
                  <a:cubicBezTo>
                    <a:pt x="79" y="89"/>
                    <a:pt x="79" y="89"/>
                    <a:pt x="79" y="89"/>
                  </a:cubicBezTo>
                  <a:cubicBezTo>
                    <a:pt x="80" y="89"/>
                    <a:pt x="80" y="89"/>
                    <a:pt x="80" y="89"/>
                  </a:cubicBezTo>
                  <a:cubicBezTo>
                    <a:pt x="81" y="90"/>
                    <a:pt x="81" y="90"/>
                    <a:pt x="81" y="90"/>
                  </a:cubicBezTo>
                  <a:cubicBezTo>
                    <a:pt x="81" y="90"/>
                    <a:pt x="81" y="90"/>
                    <a:pt x="81" y="90"/>
                  </a:cubicBezTo>
                  <a:cubicBezTo>
                    <a:pt x="82" y="90"/>
                    <a:pt x="82" y="90"/>
                    <a:pt x="82" y="90"/>
                  </a:cubicBezTo>
                  <a:cubicBezTo>
                    <a:pt x="83" y="90"/>
                    <a:pt x="83" y="90"/>
                    <a:pt x="83" y="90"/>
                  </a:cubicBezTo>
                  <a:cubicBezTo>
                    <a:pt x="81" y="90"/>
                    <a:pt x="81" y="90"/>
                    <a:pt x="81" y="90"/>
                  </a:cubicBezTo>
                  <a:cubicBezTo>
                    <a:pt x="82" y="90"/>
                    <a:pt x="82" y="90"/>
                    <a:pt x="82" y="90"/>
                  </a:cubicBezTo>
                  <a:cubicBezTo>
                    <a:pt x="83" y="90"/>
                    <a:pt x="83" y="90"/>
                    <a:pt x="83" y="90"/>
                  </a:cubicBezTo>
                  <a:cubicBezTo>
                    <a:pt x="84" y="90"/>
                    <a:pt x="84" y="90"/>
                    <a:pt x="84" y="90"/>
                  </a:cubicBezTo>
                  <a:cubicBezTo>
                    <a:pt x="85" y="90"/>
                    <a:pt x="85" y="90"/>
                    <a:pt x="85" y="90"/>
                  </a:cubicBezTo>
                  <a:cubicBezTo>
                    <a:pt x="86" y="90"/>
                    <a:pt x="86" y="90"/>
                    <a:pt x="86" y="90"/>
                  </a:cubicBezTo>
                  <a:cubicBezTo>
                    <a:pt x="86" y="90"/>
                    <a:pt x="86" y="90"/>
                    <a:pt x="86" y="90"/>
                  </a:cubicBezTo>
                  <a:cubicBezTo>
                    <a:pt x="87" y="89"/>
                    <a:pt x="87" y="89"/>
                    <a:pt x="87" y="89"/>
                  </a:cubicBezTo>
                  <a:cubicBezTo>
                    <a:pt x="88" y="89"/>
                    <a:pt x="88" y="89"/>
                    <a:pt x="88" y="89"/>
                  </a:cubicBezTo>
                  <a:cubicBezTo>
                    <a:pt x="88" y="88"/>
                    <a:pt x="88" y="88"/>
                    <a:pt x="88" y="88"/>
                  </a:cubicBezTo>
                  <a:cubicBezTo>
                    <a:pt x="89" y="88"/>
                    <a:pt x="89" y="88"/>
                    <a:pt x="89" y="88"/>
                  </a:cubicBezTo>
                  <a:cubicBezTo>
                    <a:pt x="89" y="87"/>
                    <a:pt x="89" y="87"/>
                    <a:pt x="89" y="87"/>
                  </a:cubicBezTo>
                  <a:cubicBezTo>
                    <a:pt x="89" y="86"/>
                    <a:pt x="89" y="86"/>
                    <a:pt x="89" y="86"/>
                  </a:cubicBezTo>
                  <a:cubicBezTo>
                    <a:pt x="89" y="85"/>
                    <a:pt x="89" y="85"/>
                    <a:pt x="89" y="85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9" y="82"/>
                    <a:pt x="89" y="82"/>
                    <a:pt x="89" y="82"/>
                  </a:cubicBezTo>
                  <a:cubicBezTo>
                    <a:pt x="89" y="82"/>
                    <a:pt x="89" y="82"/>
                    <a:pt x="89" y="82"/>
                  </a:cubicBezTo>
                  <a:cubicBezTo>
                    <a:pt x="89" y="81"/>
                    <a:pt x="89" y="81"/>
                    <a:pt x="89" y="81"/>
                  </a:cubicBezTo>
                  <a:cubicBezTo>
                    <a:pt x="90" y="81"/>
                    <a:pt x="90" y="81"/>
                    <a:pt x="90" y="81"/>
                  </a:cubicBezTo>
                  <a:cubicBezTo>
                    <a:pt x="90" y="80"/>
                    <a:pt x="90" y="80"/>
                    <a:pt x="90" y="80"/>
                  </a:cubicBezTo>
                  <a:cubicBezTo>
                    <a:pt x="90" y="80"/>
                    <a:pt x="90" y="80"/>
                    <a:pt x="90" y="80"/>
                  </a:cubicBezTo>
                  <a:cubicBezTo>
                    <a:pt x="90" y="79"/>
                    <a:pt x="90" y="79"/>
                    <a:pt x="90" y="79"/>
                  </a:cubicBezTo>
                  <a:cubicBezTo>
                    <a:pt x="91" y="79"/>
                    <a:pt x="91" y="79"/>
                    <a:pt x="91" y="79"/>
                  </a:cubicBezTo>
                  <a:cubicBezTo>
                    <a:pt x="91" y="78"/>
                    <a:pt x="91" y="78"/>
                    <a:pt x="91" y="78"/>
                  </a:cubicBezTo>
                  <a:cubicBezTo>
                    <a:pt x="91" y="78"/>
                    <a:pt x="91" y="78"/>
                    <a:pt x="91" y="78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0" y="77"/>
                    <a:pt x="90" y="77"/>
                    <a:pt x="90" y="77"/>
                  </a:cubicBezTo>
                  <a:cubicBezTo>
                    <a:pt x="90" y="76"/>
                    <a:pt x="90" y="76"/>
                    <a:pt x="90" y="76"/>
                  </a:cubicBezTo>
                  <a:cubicBezTo>
                    <a:pt x="90" y="76"/>
                    <a:pt x="90" y="76"/>
                    <a:pt x="90" y="76"/>
                  </a:cubicBezTo>
                  <a:cubicBezTo>
                    <a:pt x="89" y="75"/>
                    <a:pt x="89" y="75"/>
                    <a:pt x="89" y="75"/>
                  </a:cubicBezTo>
                  <a:cubicBezTo>
                    <a:pt x="89" y="75"/>
                    <a:pt x="89" y="75"/>
                    <a:pt x="89" y="75"/>
                  </a:cubicBezTo>
                  <a:cubicBezTo>
                    <a:pt x="88" y="75"/>
                    <a:pt x="88" y="75"/>
                    <a:pt x="88" y="75"/>
                  </a:cubicBezTo>
                  <a:cubicBezTo>
                    <a:pt x="89" y="74"/>
                    <a:pt x="89" y="74"/>
                    <a:pt x="89" y="74"/>
                  </a:cubicBezTo>
                  <a:cubicBezTo>
                    <a:pt x="89" y="74"/>
                    <a:pt x="89" y="74"/>
                    <a:pt x="89" y="74"/>
                  </a:cubicBezTo>
                  <a:cubicBezTo>
                    <a:pt x="90" y="73"/>
                    <a:pt x="90" y="73"/>
                    <a:pt x="90" y="73"/>
                  </a:cubicBezTo>
                  <a:cubicBezTo>
                    <a:pt x="90" y="73"/>
                    <a:pt x="90" y="73"/>
                    <a:pt x="90" y="73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0" y="69"/>
                    <a:pt x="90" y="69"/>
                    <a:pt x="90" y="69"/>
                  </a:cubicBezTo>
                  <a:cubicBezTo>
                    <a:pt x="90" y="67"/>
                    <a:pt x="90" y="67"/>
                    <a:pt x="90" y="67"/>
                  </a:cubicBezTo>
                  <a:cubicBezTo>
                    <a:pt x="90" y="66"/>
                    <a:pt x="90" y="66"/>
                    <a:pt x="90" y="66"/>
                  </a:cubicBezTo>
                  <a:cubicBezTo>
                    <a:pt x="90" y="64"/>
                    <a:pt x="90" y="64"/>
                    <a:pt x="90" y="64"/>
                  </a:cubicBezTo>
                  <a:cubicBezTo>
                    <a:pt x="91" y="64"/>
                    <a:pt x="91" y="64"/>
                    <a:pt x="91" y="64"/>
                  </a:cubicBezTo>
                  <a:cubicBezTo>
                    <a:pt x="92" y="63"/>
                    <a:pt x="92" y="63"/>
                    <a:pt x="92" y="63"/>
                  </a:cubicBezTo>
                  <a:cubicBezTo>
                    <a:pt x="92" y="63"/>
                    <a:pt x="92" y="63"/>
                    <a:pt x="92" y="63"/>
                  </a:cubicBezTo>
                  <a:cubicBezTo>
                    <a:pt x="93" y="63"/>
                    <a:pt x="93" y="63"/>
                    <a:pt x="93" y="63"/>
                  </a:cubicBezTo>
                  <a:cubicBezTo>
                    <a:pt x="93" y="62"/>
                    <a:pt x="93" y="62"/>
                    <a:pt x="93" y="62"/>
                  </a:cubicBezTo>
                  <a:cubicBezTo>
                    <a:pt x="94" y="62"/>
                    <a:pt x="94" y="62"/>
                    <a:pt x="94" y="62"/>
                  </a:cubicBezTo>
                  <a:cubicBezTo>
                    <a:pt x="94" y="61"/>
                    <a:pt x="94" y="61"/>
                    <a:pt x="94" y="61"/>
                  </a:cubicBezTo>
                  <a:close/>
                  <a:moveTo>
                    <a:pt x="33" y="44"/>
                  </a:moveTo>
                  <a:cubicBezTo>
                    <a:pt x="32" y="46"/>
                    <a:pt x="32" y="46"/>
                    <a:pt x="32" y="46"/>
                  </a:cubicBezTo>
                  <a:cubicBezTo>
                    <a:pt x="32" y="46"/>
                    <a:pt x="29" y="46"/>
                    <a:pt x="29" y="46"/>
                  </a:cubicBezTo>
                  <a:cubicBezTo>
                    <a:pt x="28" y="46"/>
                    <a:pt x="28" y="46"/>
                    <a:pt x="28" y="46"/>
                  </a:cubicBezTo>
                  <a:cubicBezTo>
                    <a:pt x="28" y="46"/>
                    <a:pt x="28" y="49"/>
                    <a:pt x="28" y="49"/>
                  </a:cubicBezTo>
                  <a:cubicBezTo>
                    <a:pt x="25" y="50"/>
                    <a:pt x="25" y="50"/>
                    <a:pt x="25" y="50"/>
                  </a:cubicBezTo>
                  <a:cubicBezTo>
                    <a:pt x="25" y="50"/>
                    <a:pt x="24" y="47"/>
                    <a:pt x="24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0" y="49"/>
                    <a:pt x="20" y="49"/>
                  </a:cubicBezTo>
                  <a:cubicBezTo>
                    <a:pt x="18" y="48"/>
                    <a:pt x="18" y="48"/>
                    <a:pt x="18" y="48"/>
                  </a:cubicBezTo>
                  <a:cubicBezTo>
                    <a:pt x="18" y="48"/>
                    <a:pt x="19" y="45"/>
                    <a:pt x="19" y="45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18" y="44"/>
                    <a:pt x="15" y="43"/>
                    <a:pt x="15" y="43"/>
                  </a:cubicBezTo>
                  <a:cubicBezTo>
                    <a:pt x="14" y="41"/>
                    <a:pt x="14" y="41"/>
                    <a:pt x="14" y="41"/>
                  </a:cubicBezTo>
                  <a:cubicBezTo>
                    <a:pt x="14" y="41"/>
                    <a:pt x="17" y="39"/>
                    <a:pt x="17" y="39"/>
                  </a:cubicBezTo>
                  <a:cubicBezTo>
                    <a:pt x="17" y="38"/>
                    <a:pt x="17" y="38"/>
                    <a:pt x="17" y="38"/>
                  </a:cubicBezTo>
                  <a:cubicBezTo>
                    <a:pt x="17" y="38"/>
                    <a:pt x="15" y="36"/>
                    <a:pt x="15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6" y="34"/>
                    <a:pt x="19" y="34"/>
                    <a:pt x="19" y="34"/>
                  </a:cubicBezTo>
                  <a:cubicBezTo>
                    <a:pt x="20" y="33"/>
                    <a:pt x="20" y="33"/>
                    <a:pt x="20" y="33"/>
                  </a:cubicBezTo>
                  <a:cubicBezTo>
                    <a:pt x="20" y="33"/>
                    <a:pt x="21" y="31"/>
                    <a:pt x="21" y="31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5" y="32"/>
                    <a:pt x="25" y="32"/>
                  </a:cubicBezTo>
                  <a:cubicBezTo>
                    <a:pt x="26" y="33"/>
                    <a:pt x="26" y="33"/>
                    <a:pt x="26" y="33"/>
                  </a:cubicBezTo>
                  <a:cubicBezTo>
                    <a:pt x="26" y="33"/>
                    <a:pt x="28" y="31"/>
                    <a:pt x="28" y="31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2"/>
                    <a:pt x="30" y="35"/>
                    <a:pt x="30" y="35"/>
                  </a:cubicBezTo>
                  <a:cubicBezTo>
                    <a:pt x="30" y="36"/>
                    <a:pt x="30" y="36"/>
                    <a:pt x="30" y="36"/>
                  </a:cubicBezTo>
                  <a:cubicBezTo>
                    <a:pt x="30" y="36"/>
                    <a:pt x="33" y="36"/>
                    <a:pt x="33" y="37"/>
                  </a:cubicBezTo>
                  <a:cubicBezTo>
                    <a:pt x="34" y="39"/>
                    <a:pt x="34" y="39"/>
                    <a:pt x="34" y="39"/>
                  </a:cubicBezTo>
                  <a:cubicBezTo>
                    <a:pt x="34" y="39"/>
                    <a:pt x="32" y="40"/>
                    <a:pt x="32" y="40"/>
                  </a:cubicBezTo>
                  <a:cubicBezTo>
                    <a:pt x="31" y="42"/>
                    <a:pt x="31" y="42"/>
                    <a:pt x="31" y="42"/>
                  </a:cubicBezTo>
                  <a:cubicBezTo>
                    <a:pt x="31" y="42"/>
                    <a:pt x="33" y="44"/>
                    <a:pt x="33" y="44"/>
                  </a:cubicBezTo>
                  <a:close/>
                  <a:moveTo>
                    <a:pt x="73" y="32"/>
                  </a:moveTo>
                  <a:cubicBezTo>
                    <a:pt x="73" y="32"/>
                    <a:pt x="73" y="32"/>
                    <a:pt x="73" y="32"/>
                  </a:cubicBezTo>
                  <a:cubicBezTo>
                    <a:pt x="73" y="33"/>
                    <a:pt x="67" y="35"/>
                    <a:pt x="67" y="35"/>
                  </a:cubicBezTo>
                  <a:cubicBezTo>
                    <a:pt x="66" y="37"/>
                    <a:pt x="66" y="37"/>
                    <a:pt x="66" y="37"/>
                  </a:cubicBezTo>
                  <a:cubicBezTo>
                    <a:pt x="66" y="37"/>
                    <a:pt x="69" y="43"/>
                    <a:pt x="68" y="43"/>
                  </a:cubicBezTo>
                  <a:cubicBezTo>
                    <a:pt x="65" y="46"/>
                    <a:pt x="65" y="46"/>
                    <a:pt x="65" y="46"/>
                  </a:cubicBezTo>
                  <a:cubicBezTo>
                    <a:pt x="65" y="46"/>
                    <a:pt x="59" y="44"/>
                    <a:pt x="59" y="44"/>
                  </a:cubicBezTo>
                  <a:cubicBezTo>
                    <a:pt x="57" y="45"/>
                    <a:pt x="57" y="45"/>
                    <a:pt x="57" y="45"/>
                  </a:cubicBezTo>
                  <a:cubicBezTo>
                    <a:pt x="57" y="45"/>
                    <a:pt x="55" y="50"/>
                    <a:pt x="54" y="50"/>
                  </a:cubicBezTo>
                  <a:cubicBezTo>
                    <a:pt x="50" y="50"/>
                    <a:pt x="50" y="50"/>
                    <a:pt x="50" y="50"/>
                  </a:cubicBezTo>
                  <a:cubicBezTo>
                    <a:pt x="49" y="50"/>
                    <a:pt x="47" y="45"/>
                    <a:pt x="47" y="45"/>
                  </a:cubicBezTo>
                  <a:cubicBezTo>
                    <a:pt x="45" y="44"/>
                    <a:pt x="45" y="44"/>
                    <a:pt x="45" y="44"/>
                  </a:cubicBezTo>
                  <a:cubicBezTo>
                    <a:pt x="45" y="44"/>
                    <a:pt x="39" y="46"/>
                    <a:pt x="39" y="46"/>
                  </a:cubicBezTo>
                  <a:cubicBezTo>
                    <a:pt x="36" y="43"/>
                    <a:pt x="36" y="43"/>
                    <a:pt x="36" y="43"/>
                  </a:cubicBezTo>
                  <a:cubicBezTo>
                    <a:pt x="36" y="43"/>
                    <a:pt x="38" y="37"/>
                    <a:pt x="38" y="37"/>
                  </a:cubicBezTo>
                  <a:cubicBezTo>
                    <a:pt x="37" y="35"/>
                    <a:pt x="37" y="35"/>
                    <a:pt x="37" y="35"/>
                  </a:cubicBezTo>
                  <a:cubicBezTo>
                    <a:pt x="37" y="35"/>
                    <a:pt x="31" y="32"/>
                    <a:pt x="31" y="32"/>
                  </a:cubicBezTo>
                  <a:cubicBezTo>
                    <a:pt x="31" y="28"/>
                    <a:pt x="31" y="28"/>
                    <a:pt x="31" y="28"/>
                  </a:cubicBezTo>
                  <a:cubicBezTo>
                    <a:pt x="31" y="27"/>
                    <a:pt x="37" y="25"/>
                    <a:pt x="37" y="25"/>
                  </a:cubicBezTo>
                  <a:cubicBezTo>
                    <a:pt x="38" y="23"/>
                    <a:pt x="38" y="23"/>
                    <a:pt x="38" y="23"/>
                  </a:cubicBezTo>
                  <a:cubicBezTo>
                    <a:pt x="38" y="23"/>
                    <a:pt x="36" y="17"/>
                    <a:pt x="36" y="17"/>
                  </a:cubicBezTo>
                  <a:cubicBezTo>
                    <a:pt x="39" y="14"/>
                    <a:pt x="39" y="14"/>
                    <a:pt x="39" y="14"/>
                  </a:cubicBezTo>
                  <a:cubicBezTo>
                    <a:pt x="39" y="14"/>
                    <a:pt x="45" y="16"/>
                    <a:pt x="45" y="16"/>
                  </a:cubicBezTo>
                  <a:cubicBezTo>
                    <a:pt x="47" y="15"/>
                    <a:pt x="47" y="15"/>
                    <a:pt x="47" y="15"/>
                  </a:cubicBezTo>
                  <a:cubicBezTo>
                    <a:pt x="47" y="15"/>
                    <a:pt x="50" y="10"/>
                    <a:pt x="50" y="10"/>
                  </a:cubicBezTo>
                  <a:cubicBezTo>
                    <a:pt x="55" y="10"/>
                    <a:pt x="55" y="10"/>
                    <a:pt x="55" y="10"/>
                  </a:cubicBezTo>
                  <a:cubicBezTo>
                    <a:pt x="55" y="10"/>
                    <a:pt x="57" y="15"/>
                    <a:pt x="57" y="15"/>
                  </a:cubicBezTo>
                  <a:cubicBezTo>
                    <a:pt x="59" y="16"/>
                    <a:pt x="59" y="16"/>
                    <a:pt x="59" y="16"/>
                  </a:cubicBezTo>
                  <a:cubicBezTo>
                    <a:pt x="59" y="16"/>
                    <a:pt x="65" y="14"/>
                    <a:pt x="65" y="14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18"/>
                    <a:pt x="66" y="23"/>
                    <a:pt x="66" y="23"/>
                  </a:cubicBezTo>
                  <a:cubicBezTo>
                    <a:pt x="67" y="25"/>
                    <a:pt x="67" y="25"/>
                    <a:pt x="67" y="25"/>
                  </a:cubicBezTo>
                  <a:cubicBezTo>
                    <a:pt x="67" y="25"/>
                    <a:pt x="73" y="28"/>
                    <a:pt x="73" y="28"/>
                  </a:cubicBezTo>
                  <a:cubicBezTo>
                    <a:pt x="73" y="32"/>
                    <a:pt x="73" y="32"/>
                    <a:pt x="73" y="3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1336841" y="3084644"/>
            <a:ext cx="839877" cy="839877"/>
            <a:chOff x="1732369" y="4883949"/>
            <a:chExt cx="1119836" cy="1119836"/>
          </a:xfrm>
        </p:grpSpPr>
        <p:sp>
          <p:nvSpPr>
            <p:cNvPr id="11" name="椭圆 10"/>
            <p:cNvSpPr/>
            <p:nvPr/>
          </p:nvSpPr>
          <p:spPr>
            <a:xfrm>
              <a:off x="1732369" y="4883949"/>
              <a:ext cx="1119836" cy="1119836"/>
            </a:xfrm>
            <a:prstGeom prst="ellipse">
              <a:avLst/>
            </a:prstGeom>
            <a:solidFill>
              <a:srgbClr val="568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1963143" y="5145865"/>
              <a:ext cx="658288" cy="596004"/>
            </a:xfrm>
            <a:custGeom>
              <a:gdLst>
                <a:gd fmla="*/ 70 w 288" name="T0"/>
                <a:gd fmla="*/ 96 h 260" name="T1"/>
                <a:gd fmla="*/ 70 w 288" name="T2"/>
                <a:gd fmla="*/ 76 h 260" name="T3"/>
                <a:gd fmla="*/ 70 w 288" name="T4"/>
                <a:gd fmla="*/ 72 h 260" name="T5"/>
                <a:gd fmla="*/ 139 w 288" name="T6"/>
                <a:gd fmla="*/ 53 h 260" name="T7"/>
                <a:gd fmla="*/ 40 w 288" name="T8"/>
                <a:gd fmla="*/ 52 h 260" name="T9"/>
                <a:gd fmla="*/ 47 w 288" name="T10"/>
                <a:gd fmla="*/ 58 h 260" name="T11"/>
                <a:gd fmla="*/ 59 w 288" name="T12"/>
                <a:gd fmla="*/ 54 h 260" name="T13"/>
                <a:gd fmla="*/ 70 w 288" name="T14"/>
                <a:gd fmla="*/ 101 h 260" name="T15"/>
                <a:gd fmla="*/ 70 w 288" name="T16"/>
                <a:gd fmla="*/ 122 h 260" name="T17"/>
                <a:gd fmla="*/ 70 w 288" name="T18"/>
                <a:gd fmla="*/ 101 h 260" name="T19"/>
                <a:gd fmla="*/ 0 w 288" name="T20"/>
                <a:gd fmla="*/ 128 h 260" name="T21"/>
                <a:gd fmla="*/ 139 w 288" name="T22"/>
                <a:gd fmla="*/ 108 h 260" name="T23"/>
                <a:gd fmla="*/ 0 w 288" name="T24"/>
                <a:gd fmla="*/ 133 h 260" name="T25"/>
                <a:gd fmla="*/ 139 w 288" name="T26"/>
                <a:gd fmla="*/ 154 h 260" name="T27"/>
                <a:gd fmla="*/ 70 w 288" name="T28"/>
                <a:gd fmla="*/ 177 h 260" name="T29"/>
                <a:gd fmla="*/ 70 w 288" name="T30"/>
                <a:gd fmla="*/ 197 h 260" name="T31"/>
                <a:gd fmla="*/ 70 w 288" name="T32"/>
                <a:gd fmla="*/ 177 h 260" name="T33"/>
                <a:gd fmla="*/ 0 w 288" name="T34"/>
                <a:gd fmla="*/ 203 h 260" name="T35"/>
                <a:gd fmla="*/ 139 w 288" name="T36"/>
                <a:gd fmla="*/ 183 h 260" name="T37"/>
                <a:gd fmla="*/ 150 w 288" name="T38"/>
                <a:gd fmla="*/ 58 h 260" name="T39"/>
                <a:gd fmla="*/ 258 w 288" name="T40"/>
                <a:gd fmla="*/ 43 h 260" name="T41"/>
                <a:gd fmla="*/ 118 w 288" name="T42"/>
                <a:gd fmla="*/ 23 h 260" name="T43"/>
                <a:gd fmla="*/ 149 w 288" name="T44"/>
                <a:gd fmla="*/ 58 h 260" name="T45"/>
                <a:gd fmla="*/ 258 w 288" name="T46"/>
                <a:gd fmla="*/ 19 h 260" name="T47"/>
                <a:gd fmla="*/ 155 w 288" name="T48"/>
                <a:gd fmla="*/ 20 h 260" name="T49"/>
                <a:gd fmla="*/ 216 w 288" name="T50"/>
                <a:gd fmla="*/ 20 h 260" name="T51"/>
                <a:gd fmla="*/ 200 w 288" name="T52"/>
                <a:gd fmla="*/ 13 h 260" name="T53"/>
                <a:gd fmla="*/ 157 w 288" name="T54"/>
                <a:gd fmla="*/ 15 h 260" name="T55"/>
                <a:gd fmla="*/ 258 w 288" name="T56"/>
                <a:gd fmla="*/ 68 h 260" name="T57"/>
                <a:gd fmla="*/ 150 w 288" name="T58"/>
                <a:gd fmla="*/ 64 h 260" name="T59"/>
                <a:gd fmla="*/ 150 w 288" name="T60"/>
                <a:gd fmla="*/ 84 h 260" name="T61"/>
                <a:gd fmla="*/ 150 w 288" name="T62"/>
                <a:gd fmla="*/ 109 h 260" name="T63"/>
                <a:gd fmla="*/ 258 w 288" name="T64"/>
                <a:gd fmla="*/ 94 h 260" name="T65"/>
                <a:gd fmla="*/ 150 w 288" name="T66"/>
                <a:gd fmla="*/ 90 h 260" name="T67"/>
                <a:gd fmla="*/ 150 w 288" name="T68"/>
                <a:gd fmla="*/ 109 h 260" name="T69"/>
                <a:gd fmla="*/ 229 w 288" name="T70"/>
                <a:gd fmla="*/ 114 h 260" name="T71"/>
                <a:gd fmla="*/ 177 w 288" name="T72"/>
                <a:gd fmla="*/ 118 h 260" name="T73"/>
                <a:gd fmla="*/ 218 w 288" name="T74"/>
                <a:gd fmla="*/ 164 h 260" name="T75"/>
                <a:gd fmla="*/ 218 w 288" name="T76"/>
                <a:gd fmla="*/ 184 h 260" name="T77"/>
                <a:gd fmla="*/ 218 w 288" name="T78"/>
                <a:gd fmla="*/ 164 h 260" name="T79"/>
                <a:gd fmla="*/ 218 w 288" name="T80"/>
                <a:gd fmla="*/ 160 h 260" name="T81"/>
                <a:gd fmla="*/ 229 w 288" name="T82"/>
                <a:gd fmla="*/ 140 h 260" name="T83"/>
                <a:gd fmla="*/ 246 w 288" name="T84"/>
                <a:gd fmla="*/ 146 h 260" name="T85"/>
                <a:gd fmla="*/ 241 w 288" name="T86"/>
                <a:gd fmla="*/ 137 h 260" name="T87"/>
                <a:gd fmla="*/ 229 w 288" name="T88"/>
                <a:gd fmla="*/ 137 h 260" name="T89"/>
                <a:gd fmla="*/ 149 w 288" name="T90"/>
                <a:gd fmla="*/ 170 h 260" name="T91"/>
                <a:gd fmla="*/ 288 w 288" name="T92"/>
                <a:gd fmla="*/ 190 h 260" name="T93"/>
                <a:gd fmla="*/ 218 w 288" name="T94"/>
                <a:gd fmla="*/ 215 h 260" name="T95"/>
                <a:gd fmla="*/ 218 w 288" name="T96"/>
                <a:gd fmla="*/ 235 h 260" name="T97"/>
                <a:gd fmla="*/ 218 w 288" name="T98"/>
                <a:gd fmla="*/ 215 h 260" name="T99"/>
                <a:gd fmla="*/ 149 w 288" name="T100"/>
                <a:gd fmla="*/ 241 h 260" name="T101"/>
                <a:gd fmla="*/ 288 w 288" name="T102"/>
                <a:gd fmla="*/ 221 h 260" name="T10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b="b" l="0" r="r" t="0"/>
              <a:pathLst>
                <a:path h="260" w="288">
                  <a:moveTo>
                    <a:pt x="139" y="57"/>
                  </a:moveTo>
                  <a:cubicBezTo>
                    <a:pt x="139" y="77"/>
                    <a:pt x="139" y="77"/>
                    <a:pt x="139" y="77"/>
                  </a:cubicBezTo>
                  <a:cubicBezTo>
                    <a:pt x="139" y="88"/>
                    <a:pt x="108" y="96"/>
                    <a:pt x="70" y="96"/>
                  </a:cubicBezTo>
                  <a:cubicBezTo>
                    <a:pt x="31" y="96"/>
                    <a:pt x="0" y="88"/>
                    <a:pt x="0" y="7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67"/>
                    <a:pt x="31" y="76"/>
                    <a:pt x="70" y="76"/>
                  </a:cubicBezTo>
                  <a:cubicBezTo>
                    <a:pt x="108" y="76"/>
                    <a:pt x="139" y="67"/>
                    <a:pt x="139" y="57"/>
                  </a:cubicBezTo>
                  <a:close/>
                  <a:moveTo>
                    <a:pt x="139" y="53"/>
                  </a:moveTo>
                  <a:cubicBezTo>
                    <a:pt x="139" y="64"/>
                    <a:pt x="108" y="72"/>
                    <a:pt x="70" y="72"/>
                  </a:cubicBezTo>
                  <a:cubicBezTo>
                    <a:pt x="31" y="72"/>
                    <a:pt x="0" y="64"/>
                    <a:pt x="0" y="53"/>
                  </a:cubicBezTo>
                  <a:cubicBezTo>
                    <a:pt x="0" y="43"/>
                    <a:pt x="31" y="34"/>
                    <a:pt x="70" y="34"/>
                  </a:cubicBezTo>
                  <a:cubicBezTo>
                    <a:pt x="108" y="34"/>
                    <a:pt x="139" y="43"/>
                    <a:pt x="139" y="53"/>
                  </a:cubicBezTo>
                  <a:close/>
                  <a:moveTo>
                    <a:pt x="103" y="52"/>
                  </a:moveTo>
                  <a:cubicBezTo>
                    <a:pt x="42" y="48"/>
                    <a:pt x="42" y="48"/>
                    <a:pt x="42" y="48"/>
                  </a:cubicBezTo>
                  <a:cubicBezTo>
                    <a:pt x="40" y="52"/>
                    <a:pt x="40" y="52"/>
                    <a:pt x="40" y="52"/>
                  </a:cubicBezTo>
                  <a:cubicBezTo>
                    <a:pt x="42" y="52"/>
                    <a:pt x="42" y="52"/>
                    <a:pt x="42" y="52"/>
                  </a:cubicBezTo>
                  <a:cubicBezTo>
                    <a:pt x="45" y="52"/>
                    <a:pt x="49" y="53"/>
                    <a:pt x="47" y="57"/>
                  </a:cubicBezTo>
                  <a:cubicBezTo>
                    <a:pt x="47" y="58"/>
                    <a:pt x="47" y="58"/>
                    <a:pt x="47" y="58"/>
                  </a:cubicBezTo>
                  <a:cubicBezTo>
                    <a:pt x="58" y="58"/>
                    <a:pt x="58" y="58"/>
                    <a:pt x="58" y="58"/>
                  </a:cubicBezTo>
                  <a:cubicBezTo>
                    <a:pt x="59" y="57"/>
                    <a:pt x="59" y="57"/>
                    <a:pt x="59" y="57"/>
                  </a:cubicBezTo>
                  <a:cubicBezTo>
                    <a:pt x="60" y="56"/>
                    <a:pt x="60" y="55"/>
                    <a:pt x="59" y="54"/>
                  </a:cubicBezTo>
                  <a:cubicBezTo>
                    <a:pt x="101" y="56"/>
                    <a:pt x="101" y="56"/>
                    <a:pt x="101" y="56"/>
                  </a:cubicBezTo>
                  <a:lnTo>
                    <a:pt x="103" y="52"/>
                  </a:lnTo>
                  <a:close/>
                  <a:moveTo>
                    <a:pt x="70" y="101"/>
                  </a:moveTo>
                  <a:cubicBezTo>
                    <a:pt x="31" y="101"/>
                    <a:pt x="0" y="93"/>
                    <a:pt x="0" y="82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13"/>
                    <a:pt x="31" y="122"/>
                    <a:pt x="70" y="122"/>
                  </a:cubicBezTo>
                  <a:cubicBezTo>
                    <a:pt x="108" y="122"/>
                    <a:pt x="139" y="113"/>
                    <a:pt x="139" y="103"/>
                  </a:cubicBezTo>
                  <a:cubicBezTo>
                    <a:pt x="139" y="82"/>
                    <a:pt x="139" y="82"/>
                    <a:pt x="139" y="82"/>
                  </a:cubicBezTo>
                  <a:cubicBezTo>
                    <a:pt x="139" y="93"/>
                    <a:pt x="108" y="101"/>
                    <a:pt x="70" y="101"/>
                  </a:cubicBezTo>
                  <a:close/>
                  <a:moveTo>
                    <a:pt x="70" y="127"/>
                  </a:moveTo>
                  <a:cubicBezTo>
                    <a:pt x="31" y="127"/>
                    <a:pt x="0" y="119"/>
                    <a:pt x="0" y="108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0" y="139"/>
                    <a:pt x="31" y="147"/>
                    <a:pt x="70" y="147"/>
                  </a:cubicBezTo>
                  <a:cubicBezTo>
                    <a:pt x="108" y="147"/>
                    <a:pt x="139" y="139"/>
                    <a:pt x="139" y="128"/>
                  </a:cubicBezTo>
                  <a:cubicBezTo>
                    <a:pt x="139" y="108"/>
                    <a:pt x="139" y="108"/>
                    <a:pt x="139" y="108"/>
                  </a:cubicBezTo>
                  <a:cubicBezTo>
                    <a:pt x="139" y="119"/>
                    <a:pt x="108" y="127"/>
                    <a:pt x="70" y="127"/>
                  </a:cubicBezTo>
                  <a:close/>
                  <a:moveTo>
                    <a:pt x="70" y="152"/>
                  </a:moveTo>
                  <a:cubicBezTo>
                    <a:pt x="31" y="152"/>
                    <a:pt x="0" y="144"/>
                    <a:pt x="0" y="133"/>
                  </a:cubicBezTo>
                  <a:cubicBezTo>
                    <a:pt x="0" y="154"/>
                    <a:pt x="0" y="154"/>
                    <a:pt x="0" y="154"/>
                  </a:cubicBezTo>
                  <a:cubicBezTo>
                    <a:pt x="0" y="164"/>
                    <a:pt x="31" y="173"/>
                    <a:pt x="70" y="173"/>
                  </a:cubicBezTo>
                  <a:cubicBezTo>
                    <a:pt x="108" y="173"/>
                    <a:pt x="139" y="164"/>
                    <a:pt x="139" y="154"/>
                  </a:cubicBezTo>
                  <a:cubicBezTo>
                    <a:pt x="139" y="133"/>
                    <a:pt x="139" y="133"/>
                    <a:pt x="139" y="133"/>
                  </a:cubicBezTo>
                  <a:cubicBezTo>
                    <a:pt x="139" y="144"/>
                    <a:pt x="108" y="152"/>
                    <a:pt x="70" y="152"/>
                  </a:cubicBezTo>
                  <a:close/>
                  <a:moveTo>
                    <a:pt x="70" y="177"/>
                  </a:moveTo>
                  <a:cubicBezTo>
                    <a:pt x="31" y="177"/>
                    <a:pt x="0" y="169"/>
                    <a:pt x="0" y="158"/>
                  </a:cubicBezTo>
                  <a:cubicBezTo>
                    <a:pt x="0" y="178"/>
                    <a:pt x="0" y="178"/>
                    <a:pt x="0" y="178"/>
                  </a:cubicBezTo>
                  <a:cubicBezTo>
                    <a:pt x="0" y="189"/>
                    <a:pt x="31" y="197"/>
                    <a:pt x="70" y="197"/>
                  </a:cubicBezTo>
                  <a:cubicBezTo>
                    <a:pt x="108" y="197"/>
                    <a:pt x="139" y="189"/>
                    <a:pt x="139" y="178"/>
                  </a:cubicBezTo>
                  <a:cubicBezTo>
                    <a:pt x="139" y="158"/>
                    <a:pt x="139" y="158"/>
                    <a:pt x="139" y="158"/>
                  </a:cubicBezTo>
                  <a:cubicBezTo>
                    <a:pt x="139" y="169"/>
                    <a:pt x="108" y="177"/>
                    <a:pt x="70" y="177"/>
                  </a:cubicBezTo>
                  <a:close/>
                  <a:moveTo>
                    <a:pt x="70" y="202"/>
                  </a:moveTo>
                  <a:cubicBezTo>
                    <a:pt x="31" y="202"/>
                    <a:pt x="0" y="193"/>
                    <a:pt x="0" y="183"/>
                  </a:cubicBezTo>
                  <a:cubicBezTo>
                    <a:pt x="0" y="203"/>
                    <a:pt x="0" y="203"/>
                    <a:pt x="0" y="203"/>
                  </a:cubicBezTo>
                  <a:cubicBezTo>
                    <a:pt x="0" y="214"/>
                    <a:pt x="31" y="222"/>
                    <a:pt x="70" y="222"/>
                  </a:cubicBezTo>
                  <a:cubicBezTo>
                    <a:pt x="108" y="222"/>
                    <a:pt x="139" y="214"/>
                    <a:pt x="139" y="203"/>
                  </a:cubicBezTo>
                  <a:cubicBezTo>
                    <a:pt x="139" y="183"/>
                    <a:pt x="139" y="183"/>
                    <a:pt x="139" y="183"/>
                  </a:cubicBezTo>
                  <a:cubicBezTo>
                    <a:pt x="139" y="193"/>
                    <a:pt x="108" y="202"/>
                    <a:pt x="70" y="202"/>
                  </a:cubicBezTo>
                  <a:close/>
                  <a:moveTo>
                    <a:pt x="149" y="58"/>
                  </a:moveTo>
                  <a:cubicBezTo>
                    <a:pt x="150" y="58"/>
                    <a:pt x="150" y="58"/>
                    <a:pt x="150" y="58"/>
                  </a:cubicBezTo>
                  <a:cubicBezTo>
                    <a:pt x="150" y="59"/>
                    <a:pt x="150" y="59"/>
                    <a:pt x="150" y="59"/>
                  </a:cubicBezTo>
                  <a:cubicBezTo>
                    <a:pt x="161" y="61"/>
                    <a:pt x="174" y="62"/>
                    <a:pt x="188" y="62"/>
                  </a:cubicBezTo>
                  <a:cubicBezTo>
                    <a:pt x="227" y="62"/>
                    <a:pt x="258" y="53"/>
                    <a:pt x="258" y="43"/>
                  </a:cubicBezTo>
                  <a:cubicBezTo>
                    <a:pt x="258" y="23"/>
                    <a:pt x="258" y="23"/>
                    <a:pt x="258" y="23"/>
                  </a:cubicBezTo>
                  <a:cubicBezTo>
                    <a:pt x="258" y="33"/>
                    <a:pt x="227" y="42"/>
                    <a:pt x="188" y="42"/>
                  </a:cubicBezTo>
                  <a:cubicBezTo>
                    <a:pt x="150" y="42"/>
                    <a:pt x="118" y="33"/>
                    <a:pt x="118" y="23"/>
                  </a:cubicBezTo>
                  <a:cubicBezTo>
                    <a:pt x="118" y="30"/>
                    <a:pt x="118" y="30"/>
                    <a:pt x="118" y="30"/>
                  </a:cubicBezTo>
                  <a:cubicBezTo>
                    <a:pt x="135" y="34"/>
                    <a:pt x="150" y="41"/>
                    <a:pt x="150" y="54"/>
                  </a:cubicBezTo>
                  <a:cubicBezTo>
                    <a:pt x="150" y="56"/>
                    <a:pt x="149" y="57"/>
                    <a:pt x="149" y="58"/>
                  </a:cubicBezTo>
                  <a:close/>
                  <a:moveTo>
                    <a:pt x="118" y="19"/>
                  </a:moveTo>
                  <a:cubicBezTo>
                    <a:pt x="118" y="8"/>
                    <a:pt x="150" y="0"/>
                    <a:pt x="188" y="0"/>
                  </a:cubicBezTo>
                  <a:cubicBezTo>
                    <a:pt x="227" y="0"/>
                    <a:pt x="258" y="8"/>
                    <a:pt x="258" y="19"/>
                  </a:cubicBezTo>
                  <a:cubicBezTo>
                    <a:pt x="258" y="29"/>
                    <a:pt x="227" y="38"/>
                    <a:pt x="188" y="38"/>
                  </a:cubicBezTo>
                  <a:cubicBezTo>
                    <a:pt x="150" y="38"/>
                    <a:pt x="118" y="29"/>
                    <a:pt x="118" y="19"/>
                  </a:cubicBezTo>
                  <a:close/>
                  <a:moveTo>
                    <a:pt x="155" y="20"/>
                  </a:moveTo>
                  <a:cubicBezTo>
                    <a:pt x="216" y="24"/>
                    <a:pt x="216" y="24"/>
                    <a:pt x="216" y="24"/>
                  </a:cubicBezTo>
                  <a:cubicBezTo>
                    <a:pt x="218" y="20"/>
                    <a:pt x="218" y="20"/>
                    <a:pt x="218" y="20"/>
                  </a:cubicBezTo>
                  <a:cubicBezTo>
                    <a:pt x="216" y="20"/>
                    <a:pt x="216" y="20"/>
                    <a:pt x="216" y="20"/>
                  </a:cubicBezTo>
                  <a:cubicBezTo>
                    <a:pt x="213" y="20"/>
                    <a:pt x="209" y="19"/>
                    <a:pt x="210" y="15"/>
                  </a:cubicBezTo>
                  <a:cubicBezTo>
                    <a:pt x="211" y="14"/>
                    <a:pt x="211" y="14"/>
                    <a:pt x="211" y="14"/>
                  </a:cubicBezTo>
                  <a:cubicBezTo>
                    <a:pt x="200" y="13"/>
                    <a:pt x="200" y="13"/>
                    <a:pt x="200" y="13"/>
                  </a:cubicBezTo>
                  <a:cubicBezTo>
                    <a:pt x="199" y="15"/>
                    <a:pt x="199" y="15"/>
                    <a:pt x="199" y="15"/>
                  </a:cubicBezTo>
                  <a:cubicBezTo>
                    <a:pt x="198" y="16"/>
                    <a:pt x="198" y="17"/>
                    <a:pt x="198" y="18"/>
                  </a:cubicBezTo>
                  <a:cubicBezTo>
                    <a:pt x="157" y="15"/>
                    <a:pt x="157" y="15"/>
                    <a:pt x="157" y="15"/>
                  </a:cubicBezTo>
                  <a:lnTo>
                    <a:pt x="155" y="20"/>
                  </a:lnTo>
                  <a:close/>
                  <a:moveTo>
                    <a:pt x="188" y="87"/>
                  </a:moveTo>
                  <a:cubicBezTo>
                    <a:pt x="227" y="87"/>
                    <a:pt x="258" y="79"/>
                    <a:pt x="258" y="68"/>
                  </a:cubicBezTo>
                  <a:cubicBezTo>
                    <a:pt x="258" y="48"/>
                    <a:pt x="258" y="48"/>
                    <a:pt x="258" y="48"/>
                  </a:cubicBezTo>
                  <a:cubicBezTo>
                    <a:pt x="258" y="59"/>
                    <a:pt x="227" y="67"/>
                    <a:pt x="188" y="67"/>
                  </a:cubicBezTo>
                  <a:cubicBezTo>
                    <a:pt x="174" y="67"/>
                    <a:pt x="161" y="66"/>
                    <a:pt x="150" y="64"/>
                  </a:cubicBezTo>
                  <a:cubicBezTo>
                    <a:pt x="150" y="79"/>
                    <a:pt x="150" y="79"/>
                    <a:pt x="150" y="79"/>
                  </a:cubicBezTo>
                  <a:cubicBezTo>
                    <a:pt x="150" y="80"/>
                    <a:pt x="149" y="82"/>
                    <a:pt x="149" y="84"/>
                  </a:cubicBezTo>
                  <a:cubicBezTo>
                    <a:pt x="150" y="84"/>
                    <a:pt x="150" y="84"/>
                    <a:pt x="150" y="84"/>
                  </a:cubicBezTo>
                  <a:cubicBezTo>
                    <a:pt x="150" y="84"/>
                    <a:pt x="150" y="84"/>
                    <a:pt x="150" y="84"/>
                  </a:cubicBezTo>
                  <a:cubicBezTo>
                    <a:pt x="161" y="86"/>
                    <a:pt x="174" y="87"/>
                    <a:pt x="188" y="87"/>
                  </a:cubicBezTo>
                  <a:close/>
                  <a:moveTo>
                    <a:pt x="150" y="109"/>
                  </a:moveTo>
                  <a:cubicBezTo>
                    <a:pt x="150" y="110"/>
                    <a:pt x="150" y="110"/>
                    <a:pt x="150" y="110"/>
                  </a:cubicBezTo>
                  <a:cubicBezTo>
                    <a:pt x="161" y="112"/>
                    <a:pt x="174" y="113"/>
                    <a:pt x="188" y="113"/>
                  </a:cubicBezTo>
                  <a:cubicBezTo>
                    <a:pt x="227" y="113"/>
                    <a:pt x="258" y="105"/>
                    <a:pt x="258" y="94"/>
                  </a:cubicBezTo>
                  <a:cubicBezTo>
                    <a:pt x="258" y="74"/>
                    <a:pt x="258" y="74"/>
                    <a:pt x="258" y="74"/>
                  </a:cubicBezTo>
                  <a:cubicBezTo>
                    <a:pt x="258" y="84"/>
                    <a:pt x="227" y="93"/>
                    <a:pt x="188" y="93"/>
                  </a:cubicBezTo>
                  <a:cubicBezTo>
                    <a:pt x="174" y="93"/>
                    <a:pt x="161" y="92"/>
                    <a:pt x="150" y="90"/>
                  </a:cubicBezTo>
                  <a:cubicBezTo>
                    <a:pt x="150" y="104"/>
                    <a:pt x="150" y="104"/>
                    <a:pt x="150" y="104"/>
                  </a:cubicBezTo>
                  <a:cubicBezTo>
                    <a:pt x="150" y="106"/>
                    <a:pt x="149" y="108"/>
                    <a:pt x="149" y="109"/>
                  </a:cubicBezTo>
                  <a:lnTo>
                    <a:pt x="150" y="109"/>
                  </a:lnTo>
                  <a:close/>
                  <a:moveTo>
                    <a:pt x="258" y="117"/>
                  </a:moveTo>
                  <a:cubicBezTo>
                    <a:pt x="258" y="99"/>
                    <a:pt x="258" y="99"/>
                    <a:pt x="258" y="99"/>
                  </a:cubicBezTo>
                  <a:cubicBezTo>
                    <a:pt x="258" y="105"/>
                    <a:pt x="247" y="111"/>
                    <a:pt x="229" y="114"/>
                  </a:cubicBezTo>
                  <a:cubicBezTo>
                    <a:pt x="237" y="115"/>
                    <a:pt x="247" y="115"/>
                    <a:pt x="258" y="117"/>
                  </a:cubicBezTo>
                  <a:close/>
                  <a:moveTo>
                    <a:pt x="150" y="127"/>
                  </a:moveTo>
                  <a:cubicBezTo>
                    <a:pt x="156" y="123"/>
                    <a:pt x="166" y="120"/>
                    <a:pt x="177" y="118"/>
                  </a:cubicBezTo>
                  <a:cubicBezTo>
                    <a:pt x="167" y="117"/>
                    <a:pt x="158" y="116"/>
                    <a:pt x="150" y="115"/>
                  </a:cubicBezTo>
                  <a:lnTo>
                    <a:pt x="150" y="127"/>
                  </a:lnTo>
                  <a:close/>
                  <a:moveTo>
                    <a:pt x="218" y="164"/>
                  </a:moveTo>
                  <a:cubicBezTo>
                    <a:pt x="180" y="164"/>
                    <a:pt x="149" y="155"/>
                    <a:pt x="149" y="145"/>
                  </a:cubicBezTo>
                  <a:cubicBezTo>
                    <a:pt x="149" y="165"/>
                    <a:pt x="149" y="165"/>
                    <a:pt x="149" y="165"/>
                  </a:cubicBezTo>
                  <a:cubicBezTo>
                    <a:pt x="149" y="175"/>
                    <a:pt x="180" y="184"/>
                    <a:pt x="218" y="184"/>
                  </a:cubicBezTo>
                  <a:cubicBezTo>
                    <a:pt x="257" y="184"/>
                    <a:pt x="288" y="175"/>
                    <a:pt x="288" y="165"/>
                  </a:cubicBezTo>
                  <a:cubicBezTo>
                    <a:pt x="288" y="145"/>
                    <a:pt x="288" y="145"/>
                    <a:pt x="288" y="145"/>
                  </a:cubicBezTo>
                  <a:cubicBezTo>
                    <a:pt x="288" y="155"/>
                    <a:pt x="257" y="164"/>
                    <a:pt x="218" y="164"/>
                  </a:cubicBezTo>
                  <a:close/>
                  <a:moveTo>
                    <a:pt x="218" y="122"/>
                  </a:moveTo>
                  <a:cubicBezTo>
                    <a:pt x="257" y="122"/>
                    <a:pt x="288" y="130"/>
                    <a:pt x="288" y="141"/>
                  </a:cubicBezTo>
                  <a:cubicBezTo>
                    <a:pt x="288" y="151"/>
                    <a:pt x="257" y="160"/>
                    <a:pt x="218" y="160"/>
                  </a:cubicBezTo>
                  <a:cubicBezTo>
                    <a:pt x="180" y="160"/>
                    <a:pt x="149" y="151"/>
                    <a:pt x="149" y="141"/>
                  </a:cubicBezTo>
                  <a:cubicBezTo>
                    <a:pt x="149" y="130"/>
                    <a:pt x="180" y="122"/>
                    <a:pt x="218" y="122"/>
                  </a:cubicBezTo>
                  <a:close/>
                  <a:moveTo>
                    <a:pt x="229" y="140"/>
                  </a:moveTo>
                  <a:cubicBezTo>
                    <a:pt x="187" y="137"/>
                    <a:pt x="187" y="137"/>
                    <a:pt x="187" y="137"/>
                  </a:cubicBezTo>
                  <a:cubicBezTo>
                    <a:pt x="185" y="142"/>
                    <a:pt x="185" y="142"/>
                    <a:pt x="185" y="142"/>
                  </a:cubicBezTo>
                  <a:cubicBezTo>
                    <a:pt x="246" y="146"/>
                    <a:pt x="246" y="146"/>
                    <a:pt x="246" y="146"/>
                  </a:cubicBezTo>
                  <a:cubicBezTo>
                    <a:pt x="248" y="142"/>
                    <a:pt x="248" y="142"/>
                    <a:pt x="248" y="142"/>
                  </a:cubicBezTo>
                  <a:cubicBezTo>
                    <a:pt x="246" y="142"/>
                    <a:pt x="246" y="142"/>
                    <a:pt x="246" y="142"/>
                  </a:cubicBezTo>
                  <a:cubicBezTo>
                    <a:pt x="243" y="142"/>
                    <a:pt x="239" y="141"/>
                    <a:pt x="241" y="137"/>
                  </a:cubicBezTo>
                  <a:cubicBezTo>
                    <a:pt x="241" y="136"/>
                    <a:pt x="241" y="136"/>
                    <a:pt x="241" y="136"/>
                  </a:cubicBezTo>
                  <a:cubicBezTo>
                    <a:pt x="230" y="135"/>
                    <a:pt x="230" y="135"/>
                    <a:pt x="230" y="135"/>
                  </a:cubicBezTo>
                  <a:cubicBezTo>
                    <a:pt x="229" y="137"/>
                    <a:pt x="229" y="137"/>
                    <a:pt x="229" y="137"/>
                  </a:cubicBezTo>
                  <a:cubicBezTo>
                    <a:pt x="229" y="138"/>
                    <a:pt x="228" y="139"/>
                    <a:pt x="229" y="140"/>
                  </a:cubicBezTo>
                  <a:close/>
                  <a:moveTo>
                    <a:pt x="218" y="189"/>
                  </a:moveTo>
                  <a:cubicBezTo>
                    <a:pt x="180" y="189"/>
                    <a:pt x="149" y="181"/>
                    <a:pt x="149" y="170"/>
                  </a:cubicBezTo>
                  <a:cubicBezTo>
                    <a:pt x="149" y="190"/>
                    <a:pt x="149" y="190"/>
                    <a:pt x="149" y="190"/>
                  </a:cubicBezTo>
                  <a:cubicBezTo>
                    <a:pt x="149" y="201"/>
                    <a:pt x="180" y="209"/>
                    <a:pt x="218" y="209"/>
                  </a:cubicBezTo>
                  <a:cubicBezTo>
                    <a:pt x="257" y="209"/>
                    <a:pt x="288" y="201"/>
                    <a:pt x="288" y="190"/>
                  </a:cubicBezTo>
                  <a:cubicBezTo>
                    <a:pt x="288" y="170"/>
                    <a:pt x="288" y="170"/>
                    <a:pt x="288" y="170"/>
                  </a:cubicBezTo>
                  <a:cubicBezTo>
                    <a:pt x="288" y="181"/>
                    <a:pt x="257" y="189"/>
                    <a:pt x="218" y="189"/>
                  </a:cubicBezTo>
                  <a:close/>
                  <a:moveTo>
                    <a:pt x="218" y="215"/>
                  </a:moveTo>
                  <a:cubicBezTo>
                    <a:pt x="180" y="215"/>
                    <a:pt x="149" y="206"/>
                    <a:pt x="149" y="196"/>
                  </a:cubicBezTo>
                  <a:cubicBezTo>
                    <a:pt x="149" y="216"/>
                    <a:pt x="149" y="216"/>
                    <a:pt x="149" y="216"/>
                  </a:cubicBezTo>
                  <a:cubicBezTo>
                    <a:pt x="149" y="227"/>
                    <a:pt x="180" y="235"/>
                    <a:pt x="218" y="235"/>
                  </a:cubicBezTo>
                  <a:cubicBezTo>
                    <a:pt x="257" y="235"/>
                    <a:pt x="288" y="227"/>
                    <a:pt x="288" y="216"/>
                  </a:cubicBezTo>
                  <a:cubicBezTo>
                    <a:pt x="288" y="196"/>
                    <a:pt x="288" y="196"/>
                    <a:pt x="288" y="196"/>
                  </a:cubicBezTo>
                  <a:cubicBezTo>
                    <a:pt x="288" y="206"/>
                    <a:pt x="257" y="215"/>
                    <a:pt x="218" y="215"/>
                  </a:cubicBezTo>
                  <a:close/>
                  <a:moveTo>
                    <a:pt x="218" y="240"/>
                  </a:moveTo>
                  <a:cubicBezTo>
                    <a:pt x="180" y="240"/>
                    <a:pt x="149" y="231"/>
                    <a:pt x="149" y="221"/>
                  </a:cubicBezTo>
                  <a:cubicBezTo>
                    <a:pt x="149" y="241"/>
                    <a:pt x="149" y="241"/>
                    <a:pt x="149" y="241"/>
                  </a:cubicBezTo>
                  <a:cubicBezTo>
                    <a:pt x="149" y="252"/>
                    <a:pt x="180" y="260"/>
                    <a:pt x="218" y="260"/>
                  </a:cubicBezTo>
                  <a:cubicBezTo>
                    <a:pt x="257" y="260"/>
                    <a:pt x="288" y="252"/>
                    <a:pt x="288" y="241"/>
                  </a:cubicBezTo>
                  <a:cubicBezTo>
                    <a:pt x="288" y="221"/>
                    <a:pt x="288" y="221"/>
                    <a:pt x="288" y="221"/>
                  </a:cubicBezTo>
                  <a:cubicBezTo>
                    <a:pt x="288" y="231"/>
                    <a:pt x="257" y="240"/>
                    <a:pt x="218" y="24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3589533" y="1061749"/>
            <a:ext cx="839877" cy="839877"/>
            <a:chOff x="4609397" y="1508318"/>
            <a:chExt cx="1119836" cy="1119836"/>
          </a:xfrm>
        </p:grpSpPr>
        <p:sp>
          <p:nvSpPr>
            <p:cNvPr id="14" name="椭圆 13"/>
            <p:cNvSpPr/>
            <p:nvPr/>
          </p:nvSpPr>
          <p:spPr>
            <a:xfrm>
              <a:off x="4609397" y="1508318"/>
              <a:ext cx="1119836" cy="1119836"/>
            </a:xfrm>
            <a:prstGeom prst="ellipse">
              <a:avLst/>
            </a:prstGeom>
            <a:solidFill>
              <a:srgbClr val="568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grpSp>
          <p:nvGrpSpPr>
            <p:cNvPr id="15" name="组合 14"/>
            <p:cNvGrpSpPr/>
            <p:nvPr/>
          </p:nvGrpSpPr>
          <p:grpSpPr>
            <a:xfrm>
              <a:off x="4859873" y="1808017"/>
              <a:ext cx="692085" cy="482755"/>
              <a:chOff x="-60285" y="3175"/>
              <a:chExt cx="1354138" cy="944563"/>
            </a:xfrm>
            <a:solidFill>
              <a:schemeClr val="bg1"/>
            </a:solidFill>
          </p:grpSpPr>
          <p:sp>
            <p:nvSpPr>
              <p:cNvPr id="16" name="Freeform 51"/>
              <p:cNvSpPr>
                <a:spLocks noEditPoints="1"/>
              </p:cNvSpPr>
              <p:nvPr/>
            </p:nvSpPr>
            <p:spPr bwMode="auto">
              <a:xfrm>
                <a:off x="-42803" y="3175"/>
                <a:ext cx="1255713" cy="804863"/>
              </a:xfrm>
              <a:custGeom>
                <a:gdLst>
                  <a:gd fmla="*/ 16 w 332" name="T0"/>
                  <a:gd fmla="*/ 212 h 212" name="T1"/>
                  <a:gd fmla="*/ 316 w 332" name="T2"/>
                  <a:gd fmla="*/ 212 h 212" name="T3"/>
                  <a:gd fmla="*/ 332 w 332" name="T4"/>
                  <a:gd fmla="*/ 196 h 212" name="T5"/>
                  <a:gd fmla="*/ 332 w 332" name="T6"/>
                  <a:gd fmla="*/ 16 h 212" name="T7"/>
                  <a:gd fmla="*/ 316 w 332" name="T8"/>
                  <a:gd fmla="*/ 0 h 212" name="T9"/>
                  <a:gd fmla="*/ 24 w 332" name="T10"/>
                  <a:gd fmla="*/ 0 h 212" name="T11"/>
                  <a:gd fmla="*/ 0 w 332" name="T12"/>
                  <a:gd fmla="*/ 16 h 212" name="T13"/>
                  <a:gd fmla="*/ 0 w 332" name="T14"/>
                  <a:gd fmla="*/ 196 h 212" name="T15"/>
                  <a:gd fmla="*/ 16 w 332" name="T16"/>
                  <a:gd fmla="*/ 212 h 212" name="T17"/>
                  <a:gd fmla="*/ 22 w 332" name="T18"/>
                  <a:gd fmla="*/ 23 h 212" name="T19"/>
                  <a:gd fmla="*/ 24 w 332" name="T20"/>
                  <a:gd fmla="*/ 22 h 212" name="T21"/>
                  <a:gd fmla="*/ 310 w 332" name="T22"/>
                  <a:gd fmla="*/ 22 h 212" name="T23"/>
                  <a:gd fmla="*/ 310 w 332" name="T24"/>
                  <a:gd fmla="*/ 190 h 212" name="T25"/>
                  <a:gd fmla="*/ 22 w 332" name="T26"/>
                  <a:gd fmla="*/ 190 h 212" name="T27"/>
                  <a:gd fmla="*/ 22 w 332" name="T28"/>
                  <a:gd fmla="*/ 23 h 212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211" w="332">
                    <a:moveTo>
                      <a:pt x="16" y="212"/>
                    </a:moveTo>
                    <a:cubicBezTo>
                      <a:pt x="316" y="212"/>
                      <a:pt x="316" y="212"/>
                      <a:pt x="316" y="212"/>
                    </a:cubicBezTo>
                    <a:cubicBezTo>
                      <a:pt x="325" y="212"/>
                      <a:pt x="332" y="205"/>
                      <a:pt x="332" y="196"/>
                    </a:cubicBezTo>
                    <a:cubicBezTo>
                      <a:pt x="332" y="16"/>
                      <a:pt x="332" y="16"/>
                      <a:pt x="332" y="16"/>
                    </a:cubicBezTo>
                    <a:cubicBezTo>
                      <a:pt x="332" y="7"/>
                      <a:pt x="325" y="0"/>
                      <a:pt x="316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5" y="0"/>
                      <a:pt x="0" y="7"/>
                      <a:pt x="0" y="16"/>
                    </a:cubicBezTo>
                    <a:cubicBezTo>
                      <a:pt x="0" y="196"/>
                      <a:pt x="0" y="196"/>
                      <a:pt x="0" y="196"/>
                    </a:cubicBezTo>
                    <a:cubicBezTo>
                      <a:pt x="0" y="205"/>
                      <a:pt x="7" y="212"/>
                      <a:pt x="16" y="212"/>
                    </a:cubicBezTo>
                    <a:close/>
                    <a:moveTo>
                      <a:pt x="22" y="23"/>
                    </a:moveTo>
                    <a:cubicBezTo>
                      <a:pt x="23" y="22"/>
                      <a:pt x="24" y="22"/>
                      <a:pt x="24" y="22"/>
                    </a:cubicBezTo>
                    <a:cubicBezTo>
                      <a:pt x="310" y="22"/>
                      <a:pt x="310" y="22"/>
                      <a:pt x="310" y="22"/>
                    </a:cubicBezTo>
                    <a:cubicBezTo>
                      <a:pt x="310" y="190"/>
                      <a:pt x="310" y="190"/>
                      <a:pt x="310" y="190"/>
                    </a:cubicBezTo>
                    <a:cubicBezTo>
                      <a:pt x="22" y="190"/>
                      <a:pt x="22" y="190"/>
                      <a:pt x="22" y="190"/>
                    </a:cubicBezTo>
                    <a:lnTo>
                      <a:pt x="22" y="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itchFamily="34" typeface="微软雅黑"/>
                  <a:ea charset="-122" pitchFamily="34" typeface="微软雅黑"/>
                </a:endParaRPr>
              </a:p>
            </p:txBody>
          </p:sp>
          <p:sp>
            <p:nvSpPr>
              <p:cNvPr id="17" name="Freeform 52"/>
              <p:cNvSpPr/>
              <p:nvPr/>
            </p:nvSpPr>
            <p:spPr bwMode="auto">
              <a:xfrm>
                <a:off x="209570" y="249238"/>
                <a:ext cx="836614" cy="338137"/>
              </a:xfrm>
              <a:custGeom>
                <a:gdLst>
                  <a:gd fmla="*/ 221 w 221" name="T0"/>
                  <a:gd fmla="*/ 9 h 89" name="T1"/>
                  <a:gd fmla="*/ 220 w 221" name="T2"/>
                  <a:gd fmla="*/ 7 h 89" name="T3"/>
                  <a:gd fmla="*/ 220 w 221" name="T4"/>
                  <a:gd fmla="*/ 5 h 89" name="T5"/>
                  <a:gd fmla="*/ 218 w 221" name="T6"/>
                  <a:gd fmla="*/ 3 h 89" name="T7"/>
                  <a:gd fmla="*/ 217 w 221" name="T8"/>
                  <a:gd fmla="*/ 2 h 89" name="T9"/>
                  <a:gd fmla="*/ 212 w 221" name="T10"/>
                  <a:gd fmla="*/ 0 h 89" name="T11"/>
                  <a:gd fmla="*/ 209 w 221" name="T12"/>
                  <a:gd fmla="*/ 0 h 89" name="T13"/>
                  <a:gd fmla="*/ 208 w 221" name="T14"/>
                  <a:gd fmla="*/ 0 h 89" name="T15"/>
                  <a:gd fmla="*/ 185 w 221" name="T16"/>
                  <a:gd fmla="*/ 4 h 89" name="T17"/>
                  <a:gd fmla="*/ 184 w 221" name="T18"/>
                  <a:gd fmla="*/ 4 h 89" name="T19"/>
                  <a:gd fmla="*/ 182 w 221" name="T20"/>
                  <a:gd fmla="*/ 5 h 89" name="T21"/>
                  <a:gd fmla="*/ 180 w 221" name="T22"/>
                  <a:gd fmla="*/ 6 h 89" name="T23"/>
                  <a:gd fmla="*/ 179 w 221" name="T24"/>
                  <a:gd fmla="*/ 7 h 89" name="T25"/>
                  <a:gd fmla="*/ 178 w 221" name="T26"/>
                  <a:gd fmla="*/ 9 h 89" name="T27"/>
                  <a:gd fmla="*/ 177 w 221" name="T28"/>
                  <a:gd fmla="*/ 10 h 89" name="T29"/>
                  <a:gd fmla="*/ 176 w 221" name="T30"/>
                  <a:gd fmla="*/ 12 h 89" name="T31"/>
                  <a:gd fmla="*/ 176 w 221" name="T32"/>
                  <a:gd fmla="*/ 15 h 89" name="T33"/>
                  <a:gd fmla="*/ 176 w 221" name="T34"/>
                  <a:gd fmla="*/ 16 h 89" name="T35"/>
                  <a:gd fmla="*/ 177 w 221" name="T36"/>
                  <a:gd fmla="*/ 18 h 89" name="T37"/>
                  <a:gd fmla="*/ 177 w 221" name="T38"/>
                  <a:gd fmla="*/ 20 h 89" name="T39"/>
                  <a:gd fmla="*/ 178 w 221" name="T40"/>
                  <a:gd fmla="*/ 21 h 89" name="T41"/>
                  <a:gd fmla="*/ 124 w 221" name="T42"/>
                  <a:gd fmla="*/ 64 h 89" name="T43"/>
                  <a:gd fmla="*/ 77 w 221" name="T44"/>
                  <a:gd fmla="*/ 30 h 89" name="T45"/>
                  <a:gd fmla="*/ 75 w 221" name="T46"/>
                  <a:gd fmla="*/ 29 h 89" name="T47"/>
                  <a:gd fmla="*/ 73 w 221" name="T48"/>
                  <a:gd fmla="*/ 28 h 89" name="T49"/>
                  <a:gd fmla="*/ 71 w 221" name="T50"/>
                  <a:gd fmla="*/ 28 h 89" name="T51"/>
                  <a:gd fmla="*/ 69 w 221" name="T52"/>
                  <a:gd fmla="*/ 28 h 89" name="T53"/>
                  <a:gd fmla="*/ 67 w 221" name="T54"/>
                  <a:gd fmla="*/ 29 h 89" name="T55"/>
                  <a:gd fmla="*/ 65 w 221" name="T56"/>
                  <a:gd fmla="*/ 30 h 89" name="T57"/>
                  <a:gd fmla="*/ 6 w 221" name="T58"/>
                  <a:gd fmla="*/ 68 h 89" name="T59"/>
                  <a:gd fmla="*/ 12 w 221" name="T60"/>
                  <a:gd fmla="*/ 89 h 89" name="T61"/>
                  <a:gd fmla="*/ 71 w 221" name="T62"/>
                  <a:gd fmla="*/ 52 h 89" name="T63"/>
                  <a:gd fmla="*/ 120 w 221" name="T64"/>
                  <a:gd fmla="*/ 87 h 89" name="T65"/>
                  <a:gd fmla="*/ 122 w 221" name="T66"/>
                  <a:gd fmla="*/ 88 h 89" name="T67"/>
                  <a:gd fmla="*/ 125 w 221" name="T68"/>
                  <a:gd fmla="*/ 89 h 89" name="T69"/>
                  <a:gd fmla="*/ 125 w 221" name="T70"/>
                  <a:gd fmla="*/ 89 h 89" name="T71"/>
                  <a:gd fmla="*/ 127 w 221" name="T72"/>
                  <a:gd fmla="*/ 88 h 89" name="T73"/>
                  <a:gd fmla="*/ 130 w 221" name="T74"/>
                  <a:gd fmla="*/ 87 h 89" name="T75"/>
                  <a:gd fmla="*/ 192 w 221" name="T76"/>
                  <a:gd fmla="*/ 39 h 89" name="T77"/>
                  <a:gd fmla="*/ 193 w 221" name="T78"/>
                  <a:gd fmla="*/ 41 h 89" name="T79"/>
                  <a:gd fmla="*/ 196 w 221" name="T80"/>
                  <a:gd fmla="*/ 42 h 89" name="T81"/>
                  <a:gd fmla="*/ 197 w 221" name="T82"/>
                  <a:gd fmla="*/ 43 h 89" name="T83"/>
                  <a:gd fmla="*/ 200 w 221" name="T84"/>
                  <a:gd fmla="*/ 43 h 89" name="T85"/>
                  <a:gd fmla="*/ 200 w 221" name="T86"/>
                  <a:gd fmla="*/ 43 h 89" name="T87"/>
                  <a:gd fmla="*/ 203 w 221" name="T88"/>
                  <a:gd fmla="*/ 43 h 89" name="T89"/>
                  <a:gd fmla="*/ 206 w 221" name="T90"/>
                  <a:gd fmla="*/ 41 h 89" name="T91"/>
                  <a:gd fmla="*/ 208 w 221" name="T92"/>
                  <a:gd fmla="*/ 40 h 89" name="T93"/>
                  <a:gd fmla="*/ 210 w 221" name="T94"/>
                  <a:gd fmla="*/ 37 h 89" name="T95"/>
                  <a:gd fmla="*/ 220 w 221" name="T96"/>
                  <a:gd fmla="*/ 16 h 89" name="T97"/>
                  <a:gd fmla="*/ 220 w 221" name="T98"/>
                  <a:gd fmla="*/ 16 h 89" name="T99"/>
                  <a:gd fmla="*/ 221 w 221" name="T100"/>
                  <a:gd fmla="*/ 14 h 89" name="T101"/>
                  <a:gd fmla="*/ 221 w 221" name="T102"/>
                  <a:gd fmla="*/ 11 h 89" name="T10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b="b" l="0" r="r" t="0"/>
                <a:pathLst>
                  <a:path h="89" w="221">
                    <a:moveTo>
                      <a:pt x="221" y="9"/>
                    </a:moveTo>
                    <a:cubicBezTo>
                      <a:pt x="221" y="9"/>
                      <a:pt x="221" y="9"/>
                      <a:pt x="221" y="9"/>
                    </a:cubicBezTo>
                    <a:cubicBezTo>
                      <a:pt x="221" y="9"/>
                      <a:pt x="221" y="9"/>
                      <a:pt x="221" y="9"/>
                    </a:cubicBezTo>
                    <a:cubicBezTo>
                      <a:pt x="221" y="9"/>
                      <a:pt x="221" y="8"/>
                      <a:pt x="220" y="7"/>
                    </a:cubicBezTo>
                    <a:cubicBezTo>
                      <a:pt x="220" y="7"/>
                      <a:pt x="220" y="7"/>
                      <a:pt x="220" y="6"/>
                    </a:cubicBezTo>
                    <a:cubicBezTo>
                      <a:pt x="220" y="6"/>
                      <a:pt x="220" y="6"/>
                      <a:pt x="220" y="5"/>
                    </a:cubicBezTo>
                    <a:cubicBezTo>
                      <a:pt x="219" y="5"/>
                      <a:pt x="219" y="5"/>
                      <a:pt x="219" y="4"/>
                    </a:cubicBezTo>
                    <a:cubicBezTo>
                      <a:pt x="219" y="4"/>
                      <a:pt x="219" y="4"/>
                      <a:pt x="218" y="3"/>
                    </a:cubicBezTo>
                    <a:cubicBezTo>
                      <a:pt x="218" y="3"/>
                      <a:pt x="218" y="3"/>
                      <a:pt x="217" y="3"/>
                    </a:cubicBezTo>
                    <a:cubicBezTo>
                      <a:pt x="217" y="3"/>
                      <a:pt x="217" y="2"/>
                      <a:pt x="217" y="2"/>
                    </a:cubicBezTo>
                    <a:cubicBezTo>
                      <a:pt x="215" y="1"/>
                      <a:pt x="214" y="1"/>
                      <a:pt x="213" y="0"/>
                    </a:cubicBezTo>
                    <a:cubicBezTo>
                      <a:pt x="213" y="0"/>
                      <a:pt x="212" y="0"/>
                      <a:pt x="212" y="0"/>
                    </a:cubicBezTo>
                    <a:cubicBezTo>
                      <a:pt x="212" y="0"/>
                      <a:pt x="211" y="0"/>
                      <a:pt x="211" y="0"/>
                    </a:cubicBezTo>
                    <a:cubicBezTo>
                      <a:pt x="210" y="0"/>
                      <a:pt x="209" y="0"/>
                      <a:pt x="209" y="0"/>
                    </a:cubicBezTo>
                    <a:cubicBezTo>
                      <a:pt x="209" y="0"/>
                      <a:pt x="209" y="0"/>
                      <a:pt x="208" y="0"/>
                    </a:cubicBezTo>
                    <a:cubicBezTo>
                      <a:pt x="208" y="0"/>
                      <a:pt x="208" y="0"/>
                      <a:pt x="208" y="0"/>
                    </a:cubicBezTo>
                    <a:cubicBezTo>
                      <a:pt x="208" y="0"/>
                      <a:pt x="208" y="0"/>
                      <a:pt x="208" y="0"/>
                    </a:cubicBezTo>
                    <a:cubicBezTo>
                      <a:pt x="185" y="4"/>
                      <a:pt x="185" y="4"/>
                      <a:pt x="185" y="4"/>
                    </a:cubicBezTo>
                    <a:cubicBezTo>
                      <a:pt x="185" y="4"/>
                      <a:pt x="185" y="4"/>
                      <a:pt x="185" y="4"/>
                    </a:cubicBezTo>
                    <a:cubicBezTo>
                      <a:pt x="185" y="4"/>
                      <a:pt x="184" y="4"/>
                      <a:pt x="184" y="4"/>
                    </a:cubicBezTo>
                    <a:cubicBezTo>
                      <a:pt x="183" y="4"/>
                      <a:pt x="183" y="4"/>
                      <a:pt x="183" y="4"/>
                    </a:cubicBezTo>
                    <a:cubicBezTo>
                      <a:pt x="182" y="5"/>
                      <a:pt x="182" y="5"/>
                      <a:pt x="182" y="5"/>
                    </a:cubicBezTo>
                    <a:cubicBezTo>
                      <a:pt x="181" y="5"/>
                      <a:pt x="181" y="5"/>
                      <a:pt x="181" y="5"/>
                    </a:cubicBezTo>
                    <a:cubicBezTo>
                      <a:pt x="181" y="6"/>
                      <a:pt x="181" y="6"/>
                      <a:pt x="180" y="6"/>
                    </a:cubicBezTo>
                    <a:cubicBezTo>
                      <a:pt x="180" y="6"/>
                      <a:pt x="180" y="6"/>
                      <a:pt x="180" y="6"/>
                    </a:cubicBezTo>
                    <a:cubicBezTo>
                      <a:pt x="180" y="6"/>
                      <a:pt x="179" y="7"/>
                      <a:pt x="179" y="7"/>
                    </a:cubicBezTo>
                    <a:cubicBezTo>
                      <a:pt x="179" y="7"/>
                      <a:pt x="179" y="7"/>
                      <a:pt x="178" y="8"/>
                    </a:cubicBezTo>
                    <a:cubicBezTo>
                      <a:pt x="178" y="8"/>
                      <a:pt x="178" y="8"/>
                      <a:pt x="178" y="9"/>
                    </a:cubicBezTo>
                    <a:cubicBezTo>
                      <a:pt x="178" y="9"/>
                      <a:pt x="177" y="9"/>
                      <a:pt x="177" y="9"/>
                    </a:cubicBezTo>
                    <a:cubicBezTo>
                      <a:pt x="177" y="10"/>
                      <a:pt x="177" y="10"/>
                      <a:pt x="177" y="10"/>
                    </a:cubicBezTo>
                    <a:cubicBezTo>
                      <a:pt x="177" y="11"/>
                      <a:pt x="177" y="11"/>
                      <a:pt x="177" y="11"/>
                    </a:cubicBezTo>
                    <a:cubicBezTo>
                      <a:pt x="176" y="12"/>
                      <a:pt x="176" y="12"/>
                      <a:pt x="176" y="12"/>
                    </a:cubicBezTo>
                    <a:cubicBezTo>
                      <a:pt x="176" y="13"/>
                      <a:pt x="176" y="13"/>
                      <a:pt x="176" y="13"/>
                    </a:cubicBezTo>
                    <a:cubicBezTo>
                      <a:pt x="176" y="14"/>
                      <a:pt x="176" y="14"/>
                      <a:pt x="176" y="15"/>
                    </a:cubicBezTo>
                    <a:cubicBezTo>
                      <a:pt x="176" y="15"/>
                      <a:pt x="176" y="15"/>
                      <a:pt x="176" y="16"/>
                    </a:cubicBezTo>
                    <a:cubicBezTo>
                      <a:pt x="176" y="16"/>
                      <a:pt x="176" y="16"/>
                      <a:pt x="176" y="16"/>
                    </a:cubicBezTo>
                    <a:cubicBezTo>
                      <a:pt x="176" y="16"/>
                      <a:pt x="176" y="17"/>
                      <a:pt x="176" y="17"/>
                    </a:cubicBezTo>
                    <a:cubicBezTo>
                      <a:pt x="176" y="17"/>
                      <a:pt x="176" y="17"/>
                      <a:pt x="177" y="18"/>
                    </a:cubicBezTo>
                    <a:cubicBezTo>
                      <a:pt x="177" y="18"/>
                      <a:pt x="177" y="18"/>
                      <a:pt x="177" y="19"/>
                    </a:cubicBezTo>
                    <a:cubicBezTo>
                      <a:pt x="177" y="19"/>
                      <a:pt x="177" y="19"/>
                      <a:pt x="177" y="20"/>
                    </a:cubicBezTo>
                    <a:cubicBezTo>
                      <a:pt x="177" y="20"/>
                      <a:pt x="178" y="20"/>
                      <a:pt x="178" y="21"/>
                    </a:cubicBezTo>
                    <a:cubicBezTo>
                      <a:pt x="178" y="21"/>
                      <a:pt x="178" y="21"/>
                      <a:pt x="178" y="21"/>
                    </a:cubicBezTo>
                    <a:cubicBezTo>
                      <a:pt x="179" y="22"/>
                      <a:pt x="179" y="22"/>
                      <a:pt x="179" y="22"/>
                    </a:cubicBezTo>
                    <a:cubicBezTo>
                      <a:pt x="124" y="64"/>
                      <a:pt x="124" y="64"/>
                      <a:pt x="124" y="64"/>
                    </a:cubicBezTo>
                    <a:cubicBezTo>
                      <a:pt x="77" y="30"/>
                      <a:pt x="77" y="30"/>
                      <a:pt x="77" y="30"/>
                    </a:cubicBezTo>
                    <a:cubicBezTo>
                      <a:pt x="77" y="30"/>
                      <a:pt x="77" y="30"/>
                      <a:pt x="77" y="30"/>
                    </a:cubicBezTo>
                    <a:cubicBezTo>
                      <a:pt x="77" y="30"/>
                      <a:pt x="77" y="30"/>
                      <a:pt x="76" y="29"/>
                    </a:cubicBezTo>
                    <a:cubicBezTo>
                      <a:pt x="76" y="29"/>
                      <a:pt x="76" y="29"/>
                      <a:pt x="75" y="29"/>
                    </a:cubicBezTo>
                    <a:cubicBezTo>
                      <a:pt x="75" y="29"/>
                      <a:pt x="75" y="29"/>
                      <a:pt x="74" y="29"/>
                    </a:cubicBezTo>
                    <a:cubicBezTo>
                      <a:pt x="74" y="29"/>
                      <a:pt x="74" y="28"/>
                      <a:pt x="73" y="28"/>
                    </a:cubicBezTo>
                    <a:cubicBezTo>
                      <a:pt x="73" y="28"/>
                      <a:pt x="73" y="28"/>
                      <a:pt x="73" y="28"/>
                    </a:cubicBezTo>
                    <a:cubicBezTo>
                      <a:pt x="72" y="28"/>
                      <a:pt x="72" y="28"/>
                      <a:pt x="71" y="28"/>
                    </a:cubicBezTo>
                    <a:cubicBezTo>
                      <a:pt x="71" y="28"/>
                      <a:pt x="71" y="28"/>
                      <a:pt x="70" y="28"/>
                    </a:cubicBezTo>
                    <a:cubicBezTo>
                      <a:pt x="70" y="28"/>
                      <a:pt x="70" y="28"/>
                      <a:pt x="69" y="28"/>
                    </a:cubicBezTo>
                    <a:cubicBezTo>
                      <a:pt x="69" y="28"/>
                      <a:pt x="69" y="28"/>
                      <a:pt x="68" y="28"/>
                    </a:cubicBezTo>
                    <a:cubicBezTo>
                      <a:pt x="68" y="29"/>
                      <a:pt x="67" y="29"/>
                      <a:pt x="67" y="29"/>
                    </a:cubicBezTo>
                    <a:cubicBezTo>
                      <a:pt x="67" y="29"/>
                      <a:pt x="67" y="29"/>
                      <a:pt x="66" y="29"/>
                    </a:cubicBezTo>
                    <a:cubicBezTo>
                      <a:pt x="66" y="29"/>
                      <a:pt x="66" y="30"/>
                      <a:pt x="65" y="30"/>
                    </a:cubicBezTo>
                    <a:cubicBezTo>
                      <a:pt x="65" y="30"/>
                      <a:pt x="65" y="30"/>
                      <a:pt x="65" y="30"/>
                    </a:cubicBezTo>
                    <a:cubicBezTo>
                      <a:pt x="6" y="68"/>
                      <a:pt x="6" y="68"/>
                      <a:pt x="6" y="68"/>
                    </a:cubicBezTo>
                    <a:cubicBezTo>
                      <a:pt x="1" y="72"/>
                      <a:pt x="0" y="79"/>
                      <a:pt x="3" y="84"/>
                    </a:cubicBezTo>
                    <a:cubicBezTo>
                      <a:pt x="5" y="87"/>
                      <a:pt x="9" y="89"/>
                      <a:pt x="12" y="89"/>
                    </a:cubicBezTo>
                    <a:cubicBezTo>
                      <a:pt x="15" y="89"/>
                      <a:pt x="17" y="88"/>
                      <a:pt x="18" y="87"/>
                    </a:cubicBezTo>
                    <a:cubicBezTo>
                      <a:pt x="71" y="52"/>
                      <a:pt x="71" y="52"/>
                      <a:pt x="71" y="52"/>
                    </a:cubicBezTo>
                    <a:cubicBezTo>
                      <a:pt x="118" y="87"/>
                      <a:pt x="118" y="87"/>
                      <a:pt x="118" y="87"/>
                    </a:cubicBezTo>
                    <a:cubicBezTo>
                      <a:pt x="119" y="87"/>
                      <a:pt x="119" y="87"/>
                      <a:pt x="120" y="87"/>
                    </a:cubicBezTo>
                    <a:cubicBezTo>
                      <a:pt x="120" y="88"/>
                      <a:pt x="120" y="88"/>
                      <a:pt x="120" y="88"/>
                    </a:cubicBezTo>
                    <a:cubicBezTo>
                      <a:pt x="121" y="88"/>
                      <a:pt x="121" y="88"/>
                      <a:pt x="122" y="88"/>
                    </a:cubicBezTo>
                    <a:cubicBezTo>
                      <a:pt x="122" y="88"/>
                      <a:pt x="122" y="88"/>
                      <a:pt x="122" y="88"/>
                    </a:cubicBezTo>
                    <a:cubicBezTo>
                      <a:pt x="123" y="88"/>
                      <a:pt x="124" y="89"/>
                      <a:pt x="125" y="89"/>
                    </a:cubicBezTo>
                    <a:cubicBezTo>
                      <a:pt x="125" y="89"/>
                      <a:pt x="125" y="89"/>
                      <a:pt x="125" y="89"/>
                    </a:cubicBezTo>
                    <a:cubicBezTo>
                      <a:pt x="125" y="89"/>
                      <a:pt x="125" y="89"/>
                      <a:pt x="125" y="89"/>
                    </a:cubicBezTo>
                    <a:cubicBezTo>
                      <a:pt x="125" y="89"/>
                      <a:pt x="126" y="88"/>
                      <a:pt x="127" y="88"/>
                    </a:cubicBezTo>
                    <a:cubicBezTo>
                      <a:pt x="127" y="88"/>
                      <a:pt x="127" y="88"/>
                      <a:pt x="127" y="88"/>
                    </a:cubicBezTo>
                    <a:cubicBezTo>
                      <a:pt x="128" y="88"/>
                      <a:pt x="129" y="88"/>
                      <a:pt x="129" y="88"/>
                    </a:cubicBezTo>
                    <a:cubicBezTo>
                      <a:pt x="129" y="87"/>
                      <a:pt x="129" y="87"/>
                      <a:pt x="130" y="87"/>
                    </a:cubicBezTo>
                    <a:cubicBezTo>
                      <a:pt x="130" y="87"/>
                      <a:pt x="131" y="87"/>
                      <a:pt x="131" y="86"/>
                    </a:cubicBezTo>
                    <a:cubicBezTo>
                      <a:pt x="192" y="39"/>
                      <a:pt x="192" y="39"/>
                      <a:pt x="192" y="39"/>
                    </a:cubicBezTo>
                    <a:cubicBezTo>
                      <a:pt x="192" y="40"/>
                      <a:pt x="193" y="40"/>
                      <a:pt x="193" y="40"/>
                    </a:cubicBezTo>
                    <a:cubicBezTo>
                      <a:pt x="193" y="40"/>
                      <a:pt x="193" y="41"/>
                      <a:pt x="193" y="41"/>
                    </a:cubicBezTo>
                    <a:cubicBezTo>
                      <a:pt x="194" y="41"/>
                      <a:pt x="194" y="41"/>
                      <a:pt x="195" y="42"/>
                    </a:cubicBezTo>
                    <a:cubicBezTo>
                      <a:pt x="195" y="42"/>
                      <a:pt x="195" y="42"/>
                      <a:pt x="196" y="42"/>
                    </a:cubicBezTo>
                    <a:cubicBezTo>
                      <a:pt x="196" y="42"/>
                      <a:pt x="196" y="42"/>
                      <a:pt x="196" y="42"/>
                    </a:cubicBezTo>
                    <a:cubicBezTo>
                      <a:pt x="196" y="42"/>
                      <a:pt x="197" y="42"/>
                      <a:pt x="197" y="43"/>
                    </a:cubicBezTo>
                    <a:cubicBezTo>
                      <a:pt x="197" y="43"/>
                      <a:pt x="198" y="43"/>
                      <a:pt x="198" y="43"/>
                    </a:cubicBezTo>
                    <a:cubicBezTo>
                      <a:pt x="199" y="43"/>
                      <a:pt x="199" y="43"/>
                      <a:pt x="200" y="43"/>
                    </a:cubicBezTo>
                    <a:cubicBezTo>
                      <a:pt x="200" y="43"/>
                      <a:pt x="200" y="43"/>
                      <a:pt x="200" y="43"/>
                    </a:cubicBezTo>
                    <a:cubicBezTo>
                      <a:pt x="200" y="43"/>
                      <a:pt x="200" y="43"/>
                      <a:pt x="200" y="43"/>
                    </a:cubicBezTo>
                    <a:cubicBezTo>
                      <a:pt x="201" y="43"/>
                      <a:pt x="202" y="43"/>
                      <a:pt x="203" y="43"/>
                    </a:cubicBezTo>
                    <a:cubicBezTo>
                      <a:pt x="203" y="43"/>
                      <a:pt x="203" y="43"/>
                      <a:pt x="203" y="43"/>
                    </a:cubicBezTo>
                    <a:cubicBezTo>
                      <a:pt x="204" y="42"/>
                      <a:pt x="205" y="42"/>
                      <a:pt x="206" y="42"/>
                    </a:cubicBezTo>
                    <a:cubicBezTo>
                      <a:pt x="206" y="41"/>
                      <a:pt x="206" y="41"/>
                      <a:pt x="206" y="41"/>
                    </a:cubicBezTo>
                    <a:cubicBezTo>
                      <a:pt x="207" y="41"/>
                      <a:pt x="207" y="41"/>
                      <a:pt x="207" y="41"/>
                    </a:cubicBezTo>
                    <a:cubicBezTo>
                      <a:pt x="207" y="41"/>
                      <a:pt x="208" y="40"/>
                      <a:pt x="208" y="40"/>
                    </a:cubicBezTo>
                    <a:cubicBezTo>
                      <a:pt x="208" y="40"/>
                      <a:pt x="208" y="39"/>
                      <a:pt x="208" y="39"/>
                    </a:cubicBezTo>
                    <a:cubicBezTo>
                      <a:pt x="209" y="39"/>
                      <a:pt x="210" y="38"/>
                      <a:pt x="210" y="37"/>
                    </a:cubicBezTo>
                    <a:cubicBezTo>
                      <a:pt x="210" y="37"/>
                      <a:pt x="210" y="37"/>
                      <a:pt x="210" y="37"/>
                    </a:cubicBezTo>
                    <a:cubicBezTo>
                      <a:pt x="220" y="16"/>
                      <a:pt x="220" y="16"/>
                      <a:pt x="220" y="16"/>
                    </a:cubicBezTo>
                    <a:cubicBezTo>
                      <a:pt x="220" y="16"/>
                      <a:pt x="220" y="16"/>
                      <a:pt x="220" y="16"/>
                    </a:cubicBezTo>
                    <a:cubicBezTo>
                      <a:pt x="220" y="16"/>
                      <a:pt x="220" y="16"/>
                      <a:pt x="220" y="16"/>
                    </a:cubicBezTo>
                    <a:cubicBezTo>
                      <a:pt x="220" y="15"/>
                      <a:pt x="220" y="15"/>
                      <a:pt x="220" y="15"/>
                    </a:cubicBezTo>
                    <a:cubicBezTo>
                      <a:pt x="220" y="15"/>
                      <a:pt x="221" y="14"/>
                      <a:pt x="221" y="14"/>
                    </a:cubicBezTo>
                    <a:cubicBezTo>
                      <a:pt x="221" y="13"/>
                      <a:pt x="221" y="13"/>
                      <a:pt x="221" y="12"/>
                    </a:cubicBezTo>
                    <a:cubicBezTo>
                      <a:pt x="221" y="12"/>
                      <a:pt x="221" y="12"/>
                      <a:pt x="221" y="11"/>
                    </a:cubicBezTo>
                    <a:cubicBezTo>
                      <a:pt x="221" y="11"/>
                      <a:pt x="221" y="10"/>
                      <a:pt x="221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itchFamily="34" typeface="微软雅黑"/>
                  <a:ea charset="-122" pitchFamily="34" typeface="微软雅黑"/>
                </a:endParaRPr>
              </a:p>
            </p:txBody>
          </p:sp>
          <p:sp>
            <p:nvSpPr>
              <p:cNvPr id="18" name="Freeform 53"/>
              <p:cNvSpPr/>
              <p:nvPr/>
            </p:nvSpPr>
            <p:spPr bwMode="auto">
              <a:xfrm>
                <a:off x="-60285" y="865188"/>
                <a:ext cx="1354138" cy="82550"/>
              </a:xfrm>
              <a:custGeom>
                <a:gdLst>
                  <a:gd fmla="*/ 347 w 358" name="T0"/>
                  <a:gd fmla="*/ 0 h 22" name="T1"/>
                  <a:gd fmla="*/ 11 w 358" name="T2"/>
                  <a:gd fmla="*/ 0 h 22" name="T3"/>
                  <a:gd fmla="*/ 0 w 358" name="T4"/>
                  <a:gd fmla="*/ 11 h 22" name="T5"/>
                  <a:gd fmla="*/ 11 w 358" name="T6"/>
                  <a:gd fmla="*/ 22 h 22" name="T7"/>
                  <a:gd fmla="*/ 347 w 358" name="T8"/>
                  <a:gd fmla="*/ 22 h 22" name="T9"/>
                  <a:gd fmla="*/ 358 w 358" name="T10"/>
                  <a:gd fmla="*/ 11 h 22" name="T11"/>
                  <a:gd fmla="*/ 347 w 358" name="T12"/>
                  <a:gd fmla="*/ 0 h 22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2" w="358">
                    <a:moveTo>
                      <a:pt x="347" y="0"/>
                    </a:moveTo>
                    <a:cubicBezTo>
                      <a:pt x="11" y="0"/>
                      <a:pt x="11" y="0"/>
                      <a:pt x="11" y="0"/>
                    </a:cubicBezTo>
                    <a:cubicBezTo>
                      <a:pt x="5" y="0"/>
                      <a:pt x="0" y="5"/>
                      <a:pt x="0" y="11"/>
                    </a:cubicBezTo>
                    <a:cubicBezTo>
                      <a:pt x="0" y="17"/>
                      <a:pt x="5" y="22"/>
                      <a:pt x="11" y="22"/>
                    </a:cubicBezTo>
                    <a:cubicBezTo>
                      <a:pt x="347" y="22"/>
                      <a:pt x="347" y="22"/>
                      <a:pt x="347" y="22"/>
                    </a:cubicBezTo>
                    <a:cubicBezTo>
                      <a:pt x="353" y="22"/>
                      <a:pt x="358" y="17"/>
                      <a:pt x="358" y="11"/>
                    </a:cubicBezTo>
                    <a:cubicBezTo>
                      <a:pt x="358" y="5"/>
                      <a:pt x="353" y="0"/>
                      <a:pt x="34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itchFamily="34" typeface="微软雅黑"/>
                  <a:ea charset="-122" pitchFamily="34" typeface="微软雅黑"/>
                </a:endParaRPr>
              </a:p>
            </p:txBody>
          </p:sp>
        </p:grpSp>
      </p:grpSp>
      <p:grpSp>
        <p:nvGrpSpPr>
          <p:cNvPr id="19" name="组合 18"/>
          <p:cNvGrpSpPr/>
          <p:nvPr/>
        </p:nvGrpSpPr>
        <p:grpSpPr>
          <a:xfrm>
            <a:off x="3589533" y="3084644"/>
            <a:ext cx="839877" cy="839877"/>
            <a:chOff x="4609397" y="4205512"/>
            <a:chExt cx="1119836" cy="1119836"/>
          </a:xfrm>
        </p:grpSpPr>
        <p:sp>
          <p:nvSpPr>
            <p:cNvPr id="20" name="椭圆 19"/>
            <p:cNvSpPr/>
            <p:nvPr/>
          </p:nvSpPr>
          <p:spPr>
            <a:xfrm>
              <a:off x="4609397" y="4205512"/>
              <a:ext cx="1119836" cy="1119836"/>
            </a:xfrm>
            <a:prstGeom prst="ellipse">
              <a:avLst/>
            </a:prstGeom>
            <a:solidFill>
              <a:srgbClr val="568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21" name="Freeform 5"/>
            <p:cNvSpPr>
              <a:spLocks noEditPoints="1"/>
            </p:cNvSpPr>
            <p:nvPr/>
          </p:nvSpPr>
          <p:spPr bwMode="auto">
            <a:xfrm>
              <a:off x="4770566" y="4472920"/>
              <a:ext cx="802605" cy="502759"/>
            </a:xfrm>
            <a:custGeom>
              <a:gdLst>
                <a:gd fmla="*/ 211 w 260" name="T0"/>
                <a:gd fmla="*/ 65 h 162" name="T1"/>
                <a:gd fmla="*/ 146 w 260" name="T2"/>
                <a:gd fmla="*/ 0 h 162" name="T3"/>
                <a:gd fmla="*/ 90 w 260" name="T4"/>
                <a:gd fmla="*/ 33 h 162" name="T5"/>
                <a:gd fmla="*/ 81 w 260" name="T6"/>
                <a:gd fmla="*/ 32 h 162" name="T7"/>
                <a:gd fmla="*/ 35 w 260" name="T8"/>
                <a:gd fmla="*/ 67 h 162" name="T9"/>
                <a:gd fmla="*/ 0 w 260" name="T10"/>
                <a:gd fmla="*/ 114 h 162" name="T11"/>
                <a:gd fmla="*/ 49 w 260" name="T12"/>
                <a:gd fmla="*/ 162 h 162" name="T13"/>
                <a:gd fmla="*/ 211 w 260" name="T14"/>
                <a:gd fmla="*/ 162 h 162" name="T15"/>
                <a:gd fmla="*/ 260 w 260" name="T16"/>
                <a:gd fmla="*/ 114 h 162" name="T17"/>
                <a:gd fmla="*/ 211 w 260" name="T18"/>
                <a:gd fmla="*/ 65 h 162" name="T19"/>
                <a:gd fmla="*/ 130 w 260" name="T20"/>
                <a:gd fmla="*/ 146 h 162" name="T21"/>
                <a:gd fmla="*/ 81 w 260" name="T22"/>
                <a:gd fmla="*/ 81 h 162" name="T23"/>
                <a:gd fmla="*/ 114 w 260" name="T24"/>
                <a:gd fmla="*/ 81 h 162" name="T25"/>
                <a:gd fmla="*/ 114 w 260" name="T26"/>
                <a:gd fmla="*/ 32 h 162" name="T27"/>
                <a:gd fmla="*/ 146 w 260" name="T28"/>
                <a:gd fmla="*/ 32 h 162" name="T29"/>
                <a:gd fmla="*/ 146 w 260" name="T30"/>
                <a:gd fmla="*/ 81 h 162" name="T31"/>
                <a:gd fmla="*/ 179 w 260" name="T32"/>
                <a:gd fmla="*/ 81 h 162" name="T33"/>
                <a:gd fmla="*/ 130 w 260" name="T34"/>
                <a:gd fmla="*/ 146 h 162" name="T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b="b" l="0" r="r" t="0"/>
              <a:pathLst>
                <a:path h="162" w="260">
                  <a:moveTo>
                    <a:pt x="211" y="65"/>
                  </a:moveTo>
                  <a:cubicBezTo>
                    <a:pt x="211" y="29"/>
                    <a:pt x="182" y="0"/>
                    <a:pt x="146" y="0"/>
                  </a:cubicBezTo>
                  <a:cubicBezTo>
                    <a:pt x="122" y="0"/>
                    <a:pt x="101" y="13"/>
                    <a:pt x="90" y="33"/>
                  </a:cubicBezTo>
                  <a:cubicBezTo>
                    <a:pt x="87" y="33"/>
                    <a:pt x="84" y="32"/>
                    <a:pt x="81" y="32"/>
                  </a:cubicBezTo>
                  <a:cubicBezTo>
                    <a:pt x="59" y="32"/>
                    <a:pt x="41" y="47"/>
                    <a:pt x="35" y="67"/>
                  </a:cubicBezTo>
                  <a:cubicBezTo>
                    <a:pt x="15" y="73"/>
                    <a:pt x="0" y="92"/>
                    <a:pt x="0" y="114"/>
                  </a:cubicBezTo>
                  <a:cubicBezTo>
                    <a:pt x="0" y="140"/>
                    <a:pt x="22" y="162"/>
                    <a:pt x="49" y="162"/>
                  </a:cubicBezTo>
                  <a:cubicBezTo>
                    <a:pt x="211" y="162"/>
                    <a:pt x="211" y="162"/>
                    <a:pt x="211" y="162"/>
                  </a:cubicBezTo>
                  <a:cubicBezTo>
                    <a:pt x="238" y="162"/>
                    <a:pt x="260" y="140"/>
                    <a:pt x="260" y="114"/>
                  </a:cubicBezTo>
                  <a:cubicBezTo>
                    <a:pt x="260" y="87"/>
                    <a:pt x="238" y="65"/>
                    <a:pt x="211" y="65"/>
                  </a:cubicBezTo>
                  <a:close/>
                  <a:moveTo>
                    <a:pt x="130" y="146"/>
                  </a:moveTo>
                  <a:cubicBezTo>
                    <a:pt x="81" y="81"/>
                    <a:pt x="81" y="81"/>
                    <a:pt x="81" y="81"/>
                  </a:cubicBezTo>
                  <a:cubicBezTo>
                    <a:pt x="114" y="81"/>
                    <a:pt x="114" y="81"/>
                    <a:pt x="114" y="81"/>
                  </a:cubicBezTo>
                  <a:cubicBezTo>
                    <a:pt x="114" y="32"/>
                    <a:pt x="114" y="32"/>
                    <a:pt x="114" y="32"/>
                  </a:cubicBezTo>
                  <a:cubicBezTo>
                    <a:pt x="146" y="32"/>
                    <a:pt x="146" y="32"/>
                    <a:pt x="146" y="32"/>
                  </a:cubicBezTo>
                  <a:cubicBezTo>
                    <a:pt x="146" y="81"/>
                    <a:pt x="146" y="81"/>
                    <a:pt x="146" y="81"/>
                  </a:cubicBezTo>
                  <a:cubicBezTo>
                    <a:pt x="179" y="81"/>
                    <a:pt x="179" y="81"/>
                    <a:pt x="179" y="81"/>
                  </a:cubicBezTo>
                  <a:lnTo>
                    <a:pt x="130" y="14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5842226" y="1047969"/>
            <a:ext cx="839877" cy="839877"/>
            <a:chOff x="7789634" y="1489945"/>
            <a:chExt cx="1119836" cy="1119836"/>
          </a:xfrm>
        </p:grpSpPr>
        <p:sp>
          <p:nvSpPr>
            <p:cNvPr id="23" name="椭圆 22"/>
            <p:cNvSpPr/>
            <p:nvPr/>
          </p:nvSpPr>
          <p:spPr>
            <a:xfrm>
              <a:off x="7789634" y="1489945"/>
              <a:ext cx="1119836" cy="1119836"/>
            </a:xfrm>
            <a:prstGeom prst="ellipse">
              <a:avLst/>
            </a:prstGeom>
            <a:solidFill>
              <a:srgbClr val="568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grpSp>
          <p:nvGrpSpPr>
            <p:cNvPr id="24" name="组合 23"/>
            <p:cNvGrpSpPr/>
            <p:nvPr/>
          </p:nvGrpSpPr>
          <p:grpSpPr>
            <a:xfrm>
              <a:off x="8108090" y="1827308"/>
              <a:ext cx="482923" cy="481855"/>
              <a:chOff x="9166770" y="4602851"/>
              <a:chExt cx="482923" cy="481855"/>
            </a:xfrm>
          </p:grpSpPr>
          <p:sp>
            <p:nvSpPr>
              <p:cNvPr id="25" name="Freeform 9"/>
              <p:cNvSpPr/>
              <p:nvPr/>
            </p:nvSpPr>
            <p:spPr bwMode="auto">
              <a:xfrm>
                <a:off x="9457379" y="4895596"/>
                <a:ext cx="192314" cy="189110"/>
              </a:xfrm>
              <a:custGeom>
                <a:gdLst>
                  <a:gd fmla="*/ 68 w 75" name="T0"/>
                  <a:gd fmla="*/ 42 h 74" name="T1"/>
                  <a:gd fmla="*/ 25 w 75" name="T2"/>
                  <a:gd fmla="*/ 0 h 74" name="T3"/>
                  <a:gd fmla="*/ 0 w 75" name="T4"/>
                  <a:gd fmla="*/ 24 h 74" name="T5"/>
                  <a:gd fmla="*/ 43 w 75" name="T6"/>
                  <a:gd fmla="*/ 67 h 74" name="T7"/>
                  <a:gd fmla="*/ 68 w 75" name="T8"/>
                  <a:gd fmla="*/ 67 h 74" name="T9"/>
                  <a:gd fmla="*/ 68 w 75" name="T10"/>
                  <a:gd fmla="*/ 42 h 74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74" w="75">
                    <a:moveTo>
                      <a:pt x="68" y="42"/>
                    </a:moveTo>
                    <a:cubicBezTo>
                      <a:pt x="25" y="0"/>
                      <a:pt x="25" y="0"/>
                      <a:pt x="25" y="0"/>
                    </a:cubicBezTo>
                    <a:cubicBezTo>
                      <a:pt x="19" y="10"/>
                      <a:pt x="10" y="18"/>
                      <a:pt x="0" y="24"/>
                    </a:cubicBezTo>
                    <a:cubicBezTo>
                      <a:pt x="43" y="67"/>
                      <a:pt x="43" y="67"/>
                      <a:pt x="43" y="67"/>
                    </a:cubicBezTo>
                    <a:cubicBezTo>
                      <a:pt x="50" y="74"/>
                      <a:pt x="61" y="74"/>
                      <a:pt x="68" y="67"/>
                    </a:cubicBezTo>
                    <a:cubicBezTo>
                      <a:pt x="75" y="60"/>
                      <a:pt x="75" y="49"/>
                      <a:pt x="68" y="42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itchFamily="34" typeface="微软雅黑"/>
                  <a:ea charset="-122" pitchFamily="34" typeface="微软雅黑"/>
                </a:endParaRPr>
              </a:p>
            </p:txBody>
          </p:sp>
          <p:sp>
            <p:nvSpPr>
              <p:cNvPr id="26" name="Freeform 10"/>
              <p:cNvSpPr>
                <a:spLocks noEditPoints="1"/>
              </p:cNvSpPr>
              <p:nvPr/>
            </p:nvSpPr>
            <p:spPr bwMode="auto">
              <a:xfrm>
                <a:off x="9166770" y="4602851"/>
                <a:ext cx="356850" cy="358987"/>
              </a:xfrm>
              <a:custGeom>
                <a:gdLst>
                  <a:gd fmla="*/ 139 w 139" name="T0"/>
                  <a:gd fmla="*/ 70 h 140" name="T1"/>
                  <a:gd fmla="*/ 70 w 139" name="T2"/>
                  <a:gd fmla="*/ 0 h 140" name="T3"/>
                  <a:gd fmla="*/ 0 w 139" name="T4"/>
                  <a:gd fmla="*/ 70 h 140" name="T5"/>
                  <a:gd fmla="*/ 70 w 139" name="T6"/>
                  <a:gd fmla="*/ 140 h 140" name="T7"/>
                  <a:gd fmla="*/ 139 w 139" name="T8"/>
                  <a:gd fmla="*/ 70 h 140" name="T9"/>
                  <a:gd fmla="*/ 70 w 139" name="T10"/>
                  <a:gd fmla="*/ 122 h 140" name="T11"/>
                  <a:gd fmla="*/ 17 w 139" name="T12"/>
                  <a:gd fmla="*/ 70 h 140" name="T13"/>
                  <a:gd fmla="*/ 70 w 139" name="T14"/>
                  <a:gd fmla="*/ 17 h 140" name="T15"/>
                  <a:gd fmla="*/ 122 w 139" name="T16"/>
                  <a:gd fmla="*/ 70 h 140" name="T17"/>
                  <a:gd fmla="*/ 70 w 139" name="T18"/>
                  <a:gd fmla="*/ 122 h 140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140" w="139">
                    <a:moveTo>
                      <a:pt x="139" y="70"/>
                    </a:moveTo>
                    <a:cubicBezTo>
                      <a:pt x="139" y="31"/>
                      <a:pt x="108" y="0"/>
                      <a:pt x="70" y="0"/>
                    </a:cubicBezTo>
                    <a:cubicBezTo>
                      <a:pt x="31" y="0"/>
                      <a:pt x="0" y="31"/>
                      <a:pt x="0" y="70"/>
                    </a:cubicBezTo>
                    <a:cubicBezTo>
                      <a:pt x="0" y="108"/>
                      <a:pt x="31" y="140"/>
                      <a:pt x="70" y="140"/>
                    </a:cubicBezTo>
                    <a:cubicBezTo>
                      <a:pt x="108" y="140"/>
                      <a:pt x="139" y="108"/>
                      <a:pt x="139" y="70"/>
                    </a:cubicBezTo>
                    <a:close/>
                    <a:moveTo>
                      <a:pt x="70" y="122"/>
                    </a:moveTo>
                    <a:cubicBezTo>
                      <a:pt x="41" y="122"/>
                      <a:pt x="17" y="99"/>
                      <a:pt x="17" y="70"/>
                    </a:cubicBezTo>
                    <a:cubicBezTo>
                      <a:pt x="17" y="41"/>
                      <a:pt x="41" y="17"/>
                      <a:pt x="70" y="17"/>
                    </a:cubicBezTo>
                    <a:cubicBezTo>
                      <a:pt x="98" y="17"/>
                      <a:pt x="122" y="41"/>
                      <a:pt x="122" y="70"/>
                    </a:cubicBezTo>
                    <a:cubicBezTo>
                      <a:pt x="122" y="99"/>
                      <a:pt x="98" y="122"/>
                      <a:pt x="70" y="122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itchFamily="34" typeface="微软雅黑"/>
                  <a:ea charset="-122" pitchFamily="34" typeface="微软雅黑"/>
                </a:endParaRPr>
              </a:p>
            </p:txBody>
          </p:sp>
          <p:sp>
            <p:nvSpPr>
              <p:cNvPr id="27" name="Freeform 11"/>
              <p:cNvSpPr/>
              <p:nvPr/>
            </p:nvSpPr>
            <p:spPr bwMode="auto">
              <a:xfrm>
                <a:off x="9241559" y="4677640"/>
                <a:ext cx="105773" cy="104705"/>
              </a:xfrm>
              <a:custGeom>
                <a:gdLst>
                  <a:gd fmla="*/ 0 w 41" name="T0"/>
                  <a:gd fmla="*/ 41 h 41" name="T1"/>
                  <a:gd fmla="*/ 12 w 41" name="T2"/>
                  <a:gd fmla="*/ 41 h 41" name="T3"/>
                  <a:gd fmla="*/ 41 w 41" name="T4"/>
                  <a:gd fmla="*/ 12 h 41" name="T5"/>
                  <a:gd fmla="*/ 41 w 41" name="T6"/>
                  <a:gd fmla="*/ 0 h 41" name="T7"/>
                  <a:gd fmla="*/ 0 w 41" name="T8"/>
                  <a:gd fmla="*/ 41 h 41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41" w="41">
                    <a:moveTo>
                      <a:pt x="0" y="41"/>
                    </a:moveTo>
                    <a:cubicBezTo>
                      <a:pt x="12" y="41"/>
                      <a:pt x="12" y="41"/>
                      <a:pt x="12" y="41"/>
                    </a:cubicBezTo>
                    <a:cubicBezTo>
                      <a:pt x="12" y="25"/>
                      <a:pt x="25" y="12"/>
                      <a:pt x="41" y="12"/>
                    </a:cubicBezTo>
                    <a:cubicBezTo>
                      <a:pt x="41" y="0"/>
                      <a:pt x="41" y="0"/>
                      <a:pt x="41" y="0"/>
                    </a:cubicBezTo>
                    <a:cubicBezTo>
                      <a:pt x="18" y="0"/>
                      <a:pt x="0" y="18"/>
                      <a:pt x="0" y="41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itchFamily="34" typeface="微软雅黑"/>
                  <a:ea charset="-122" pitchFamily="34" typeface="微软雅黑"/>
                </a:endParaRPr>
              </a:p>
            </p:txBody>
          </p:sp>
        </p:grpSp>
      </p:grpSp>
      <p:grpSp>
        <p:nvGrpSpPr>
          <p:cNvPr id="28" name="组合 27"/>
          <p:cNvGrpSpPr/>
          <p:nvPr/>
        </p:nvGrpSpPr>
        <p:grpSpPr>
          <a:xfrm>
            <a:off x="5842226" y="3084644"/>
            <a:ext cx="839877" cy="839877"/>
            <a:chOff x="7789634" y="4205512"/>
            <a:chExt cx="1119836" cy="1119836"/>
          </a:xfrm>
        </p:grpSpPr>
        <p:sp>
          <p:nvSpPr>
            <p:cNvPr id="29" name="椭圆 28"/>
            <p:cNvSpPr/>
            <p:nvPr/>
          </p:nvSpPr>
          <p:spPr>
            <a:xfrm>
              <a:off x="7789634" y="4205512"/>
              <a:ext cx="1119836" cy="1119836"/>
            </a:xfrm>
            <a:prstGeom prst="ellipse">
              <a:avLst/>
            </a:prstGeom>
            <a:solidFill>
              <a:srgbClr val="568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30" name="Freeform 7"/>
            <p:cNvSpPr>
              <a:spLocks noEditPoints="1"/>
            </p:cNvSpPr>
            <p:nvPr/>
          </p:nvSpPr>
          <p:spPr bwMode="auto">
            <a:xfrm>
              <a:off x="8101360" y="4441027"/>
              <a:ext cx="545174" cy="592931"/>
            </a:xfrm>
            <a:custGeom>
              <a:gdLst>
                <a:gd fmla="*/ 50 w 100" name="T0"/>
                <a:gd fmla="*/ 70 h 132" name="T1"/>
                <a:gd fmla="*/ 30 w 100" name="T2"/>
                <a:gd fmla="*/ 90 h 132" name="T3"/>
                <a:gd fmla="*/ 50 w 100" name="T4"/>
                <a:gd fmla="*/ 111 h 132" name="T5"/>
                <a:gd fmla="*/ 70 w 100" name="T6"/>
                <a:gd fmla="*/ 90 h 132" name="T7"/>
                <a:gd fmla="*/ 50 w 100" name="T8"/>
                <a:gd fmla="*/ 70 h 132" name="T9"/>
                <a:gd fmla="*/ 53 w 100" name="T10"/>
                <a:gd fmla="*/ 93 h 132" name="T11"/>
                <a:gd fmla="*/ 53 w 100" name="T12"/>
                <a:gd fmla="*/ 102 h 132" name="T13"/>
                <a:gd fmla="*/ 50 w 100" name="T14"/>
                <a:gd fmla="*/ 105 h 132" name="T15"/>
                <a:gd fmla="*/ 47 w 100" name="T16"/>
                <a:gd fmla="*/ 102 h 132" name="T17"/>
                <a:gd fmla="*/ 47 w 100" name="T18"/>
                <a:gd fmla="*/ 93 h 132" name="T19"/>
                <a:gd fmla="*/ 41 w 100" name="T20"/>
                <a:gd fmla="*/ 84 h 132" name="T21"/>
                <a:gd fmla="*/ 50 w 100" name="T22"/>
                <a:gd fmla="*/ 76 h 132" name="T23"/>
                <a:gd fmla="*/ 59 w 100" name="T24"/>
                <a:gd fmla="*/ 84 h 132" name="T25"/>
                <a:gd fmla="*/ 53 w 100" name="T26"/>
                <a:gd fmla="*/ 93 h 132" name="T27"/>
                <a:gd fmla="*/ 86 w 100" name="T28"/>
                <a:gd fmla="*/ 50 h 132" name="T29"/>
                <a:gd fmla="*/ 86 w 100" name="T30"/>
                <a:gd fmla="*/ 36 h 132" name="T31"/>
                <a:gd fmla="*/ 50 w 100" name="T32"/>
                <a:gd fmla="*/ 0 h 132" name="T33"/>
                <a:gd fmla="*/ 14 w 100" name="T34"/>
                <a:gd fmla="*/ 36 h 132" name="T35"/>
                <a:gd fmla="*/ 14 w 100" name="T36"/>
                <a:gd fmla="*/ 50 h 132" name="T37"/>
                <a:gd fmla="*/ 0 w 100" name="T38"/>
                <a:gd fmla="*/ 69 h 132" name="T39"/>
                <a:gd fmla="*/ 0 w 100" name="T40"/>
                <a:gd fmla="*/ 112 h 132" name="T41"/>
                <a:gd fmla="*/ 20 w 100" name="T42"/>
                <a:gd fmla="*/ 132 h 132" name="T43"/>
                <a:gd fmla="*/ 80 w 100" name="T44"/>
                <a:gd fmla="*/ 132 h 132" name="T45"/>
                <a:gd fmla="*/ 100 w 100" name="T46"/>
                <a:gd fmla="*/ 112 h 132" name="T47"/>
                <a:gd fmla="*/ 100 w 100" name="T48"/>
                <a:gd fmla="*/ 69 h 132" name="T49"/>
                <a:gd fmla="*/ 86 w 100" name="T50"/>
                <a:gd fmla="*/ 50 h 132" name="T51"/>
                <a:gd fmla="*/ 50 w 100" name="T52"/>
                <a:gd fmla="*/ 115 h 132" name="T53"/>
                <a:gd fmla="*/ 25 w 100" name="T54"/>
                <a:gd fmla="*/ 90 h 132" name="T55"/>
                <a:gd fmla="*/ 50 w 100" name="T56"/>
                <a:gd fmla="*/ 66 h 132" name="T57"/>
                <a:gd fmla="*/ 75 w 100" name="T58"/>
                <a:gd fmla="*/ 90 h 132" name="T59"/>
                <a:gd fmla="*/ 50 w 100" name="T60"/>
                <a:gd fmla="*/ 115 h 132" name="T61"/>
                <a:gd fmla="*/ 76 w 100" name="T62"/>
                <a:gd fmla="*/ 49 h 132" name="T63"/>
                <a:gd fmla="*/ 24 w 100" name="T64"/>
                <a:gd fmla="*/ 49 h 132" name="T65"/>
                <a:gd fmla="*/ 24 w 100" name="T66"/>
                <a:gd fmla="*/ 36 h 132" name="T67"/>
                <a:gd fmla="*/ 50 w 100" name="T68"/>
                <a:gd fmla="*/ 11 h 132" name="T69"/>
                <a:gd fmla="*/ 76 w 100" name="T70"/>
                <a:gd fmla="*/ 36 h 132" name="T71"/>
                <a:gd fmla="*/ 76 w 100" name="T72"/>
                <a:gd fmla="*/ 49 h 132" name="T7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b="b" l="0" r="r" t="0"/>
              <a:pathLst>
                <a:path h="132" w="100">
                  <a:moveTo>
                    <a:pt x="50" y="70"/>
                  </a:moveTo>
                  <a:cubicBezTo>
                    <a:pt x="39" y="70"/>
                    <a:pt x="30" y="79"/>
                    <a:pt x="30" y="90"/>
                  </a:cubicBezTo>
                  <a:cubicBezTo>
                    <a:pt x="30" y="102"/>
                    <a:pt x="39" y="111"/>
                    <a:pt x="50" y="111"/>
                  </a:cubicBezTo>
                  <a:cubicBezTo>
                    <a:pt x="61" y="111"/>
                    <a:pt x="70" y="102"/>
                    <a:pt x="70" y="90"/>
                  </a:cubicBezTo>
                  <a:cubicBezTo>
                    <a:pt x="70" y="79"/>
                    <a:pt x="61" y="70"/>
                    <a:pt x="50" y="70"/>
                  </a:cubicBezTo>
                  <a:close/>
                  <a:moveTo>
                    <a:pt x="53" y="93"/>
                  </a:moveTo>
                  <a:cubicBezTo>
                    <a:pt x="53" y="102"/>
                    <a:pt x="53" y="102"/>
                    <a:pt x="53" y="102"/>
                  </a:cubicBezTo>
                  <a:cubicBezTo>
                    <a:pt x="53" y="104"/>
                    <a:pt x="52" y="105"/>
                    <a:pt x="50" y="105"/>
                  </a:cubicBezTo>
                  <a:cubicBezTo>
                    <a:pt x="48" y="105"/>
                    <a:pt x="47" y="104"/>
                    <a:pt x="47" y="102"/>
                  </a:cubicBezTo>
                  <a:cubicBezTo>
                    <a:pt x="47" y="93"/>
                    <a:pt x="47" y="93"/>
                    <a:pt x="47" y="93"/>
                  </a:cubicBezTo>
                  <a:cubicBezTo>
                    <a:pt x="44" y="91"/>
                    <a:pt x="41" y="88"/>
                    <a:pt x="41" y="84"/>
                  </a:cubicBezTo>
                  <a:cubicBezTo>
                    <a:pt x="41" y="80"/>
                    <a:pt x="45" y="76"/>
                    <a:pt x="50" y="76"/>
                  </a:cubicBezTo>
                  <a:cubicBezTo>
                    <a:pt x="55" y="76"/>
                    <a:pt x="59" y="80"/>
                    <a:pt x="59" y="84"/>
                  </a:cubicBezTo>
                  <a:cubicBezTo>
                    <a:pt x="59" y="88"/>
                    <a:pt x="56" y="91"/>
                    <a:pt x="53" y="93"/>
                  </a:cubicBezTo>
                  <a:close/>
                  <a:moveTo>
                    <a:pt x="86" y="50"/>
                  </a:moveTo>
                  <a:cubicBezTo>
                    <a:pt x="86" y="36"/>
                    <a:pt x="86" y="36"/>
                    <a:pt x="86" y="36"/>
                  </a:cubicBezTo>
                  <a:cubicBezTo>
                    <a:pt x="86" y="16"/>
                    <a:pt x="70" y="0"/>
                    <a:pt x="50" y="0"/>
                  </a:cubicBezTo>
                  <a:cubicBezTo>
                    <a:pt x="30" y="0"/>
                    <a:pt x="14" y="16"/>
                    <a:pt x="14" y="36"/>
                  </a:cubicBezTo>
                  <a:cubicBezTo>
                    <a:pt x="14" y="50"/>
                    <a:pt x="14" y="50"/>
                    <a:pt x="14" y="50"/>
                  </a:cubicBezTo>
                  <a:cubicBezTo>
                    <a:pt x="6" y="53"/>
                    <a:pt x="0" y="60"/>
                    <a:pt x="0" y="69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0" y="123"/>
                    <a:pt x="9" y="132"/>
                    <a:pt x="20" y="132"/>
                  </a:cubicBezTo>
                  <a:cubicBezTo>
                    <a:pt x="80" y="132"/>
                    <a:pt x="80" y="132"/>
                    <a:pt x="80" y="132"/>
                  </a:cubicBezTo>
                  <a:cubicBezTo>
                    <a:pt x="91" y="132"/>
                    <a:pt x="100" y="123"/>
                    <a:pt x="100" y="112"/>
                  </a:cubicBezTo>
                  <a:cubicBezTo>
                    <a:pt x="100" y="69"/>
                    <a:pt x="100" y="69"/>
                    <a:pt x="100" y="69"/>
                  </a:cubicBezTo>
                  <a:cubicBezTo>
                    <a:pt x="100" y="60"/>
                    <a:pt x="94" y="53"/>
                    <a:pt x="86" y="50"/>
                  </a:cubicBezTo>
                  <a:close/>
                  <a:moveTo>
                    <a:pt x="50" y="115"/>
                  </a:moveTo>
                  <a:cubicBezTo>
                    <a:pt x="36" y="115"/>
                    <a:pt x="25" y="104"/>
                    <a:pt x="25" y="90"/>
                  </a:cubicBezTo>
                  <a:cubicBezTo>
                    <a:pt x="25" y="77"/>
                    <a:pt x="36" y="66"/>
                    <a:pt x="50" y="66"/>
                  </a:cubicBezTo>
                  <a:cubicBezTo>
                    <a:pt x="64" y="66"/>
                    <a:pt x="75" y="77"/>
                    <a:pt x="75" y="90"/>
                  </a:cubicBezTo>
                  <a:cubicBezTo>
                    <a:pt x="75" y="104"/>
                    <a:pt x="64" y="115"/>
                    <a:pt x="50" y="115"/>
                  </a:cubicBezTo>
                  <a:close/>
                  <a:moveTo>
                    <a:pt x="76" y="49"/>
                  </a:moveTo>
                  <a:cubicBezTo>
                    <a:pt x="24" y="49"/>
                    <a:pt x="24" y="49"/>
                    <a:pt x="24" y="49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22"/>
                    <a:pt x="36" y="11"/>
                    <a:pt x="50" y="11"/>
                  </a:cubicBezTo>
                  <a:cubicBezTo>
                    <a:pt x="64" y="11"/>
                    <a:pt x="76" y="22"/>
                    <a:pt x="76" y="36"/>
                  </a:cubicBezTo>
                  <a:lnTo>
                    <a:pt x="76" y="4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itchFamily="34" typeface="微软雅黑"/>
              </a:endParaRPr>
            </a:p>
          </p:txBody>
        </p:sp>
      </p:grpSp>
      <p:sp>
        <p:nvSpPr>
          <p:cNvPr id="32" name="文本框 49"/>
          <p:cNvSpPr txBox="1"/>
          <p:nvPr/>
        </p:nvSpPr>
        <p:spPr>
          <a:xfrm>
            <a:off x="1404721" y="1907704"/>
            <a:ext cx="1079046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16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itchFamily="34" typeface="微软雅黑"/>
              </a:rPr>
              <a:t>步骤 1</a:t>
            </a:r>
          </a:p>
        </p:txBody>
      </p:sp>
      <p:sp>
        <p:nvSpPr>
          <p:cNvPr id="33" name="文本框 50"/>
          <p:cNvSpPr txBox="1"/>
          <p:nvPr/>
        </p:nvSpPr>
        <p:spPr>
          <a:xfrm>
            <a:off x="971599" y="2244215"/>
            <a:ext cx="1800201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1200">
                <a:solidFill>
                  <a:schemeClr val="tx1">
                    <a:lumMod val="95000"/>
                    <a:lumOff val="5000"/>
                  </a:schemeClr>
                </a:solidFill>
                <a:latin charset="-122" pitchFamily="34" typeface="微软雅黑"/>
                <a:ea charset="-122" pitchFamily="34" typeface="微软雅黑"/>
              </a:rPr>
              <a:t>您的内容打在这里，或者通过复制您的文本后，在此框中选择粘贴</a:t>
            </a:r>
          </a:p>
        </p:txBody>
      </p:sp>
      <p:sp>
        <p:nvSpPr>
          <p:cNvPr id="35" name="文本框 53"/>
          <p:cNvSpPr txBox="1"/>
          <p:nvPr/>
        </p:nvSpPr>
        <p:spPr>
          <a:xfrm>
            <a:off x="3636969" y="1907704"/>
            <a:ext cx="1079046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16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itchFamily="34" typeface="微软雅黑"/>
              </a:rPr>
              <a:t>步骤 2</a:t>
            </a:r>
          </a:p>
        </p:txBody>
      </p:sp>
      <p:sp>
        <p:nvSpPr>
          <p:cNvPr id="36" name="文本框 54"/>
          <p:cNvSpPr txBox="1"/>
          <p:nvPr/>
        </p:nvSpPr>
        <p:spPr>
          <a:xfrm>
            <a:off x="3203848" y="2242175"/>
            <a:ext cx="1728192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1200">
                <a:solidFill>
                  <a:schemeClr val="tx1">
                    <a:lumMod val="95000"/>
                    <a:lumOff val="5000"/>
                  </a:schemeClr>
                </a:solidFill>
                <a:latin charset="-122" pitchFamily="34" typeface="微软雅黑"/>
                <a:ea charset="-122" pitchFamily="34" typeface="微软雅黑"/>
              </a:rPr>
              <a:t>您的内容打在这里，或者通过复制您的文本后，在此框中选择粘贴</a:t>
            </a:r>
          </a:p>
        </p:txBody>
      </p:sp>
      <p:sp>
        <p:nvSpPr>
          <p:cNvPr id="38" name="文本框 56"/>
          <p:cNvSpPr txBox="1"/>
          <p:nvPr/>
        </p:nvSpPr>
        <p:spPr>
          <a:xfrm>
            <a:off x="5940151" y="1923679"/>
            <a:ext cx="1079047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16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itchFamily="34" typeface="微软雅黑"/>
              </a:rPr>
              <a:t>步骤 3</a:t>
            </a:r>
          </a:p>
        </p:txBody>
      </p:sp>
      <p:sp>
        <p:nvSpPr>
          <p:cNvPr id="39" name="文本框 57"/>
          <p:cNvSpPr txBox="1"/>
          <p:nvPr/>
        </p:nvSpPr>
        <p:spPr>
          <a:xfrm>
            <a:off x="5462851" y="2244217"/>
            <a:ext cx="1773445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1200">
                <a:solidFill>
                  <a:schemeClr val="tx1">
                    <a:lumMod val="95000"/>
                    <a:lumOff val="5000"/>
                  </a:schemeClr>
                </a:solidFill>
                <a:latin charset="-122" pitchFamily="34" typeface="微软雅黑"/>
                <a:ea charset="-122" pitchFamily="34" typeface="微软雅黑"/>
              </a:rPr>
              <a:t>您的内容打在这里，或者通过复制您的文本后，在此框中选择粘贴</a:t>
            </a:r>
          </a:p>
        </p:txBody>
      </p:sp>
      <p:sp>
        <p:nvSpPr>
          <p:cNvPr id="41" name="文本框 59"/>
          <p:cNvSpPr txBox="1"/>
          <p:nvPr/>
        </p:nvSpPr>
        <p:spPr>
          <a:xfrm>
            <a:off x="1383601" y="3939899"/>
            <a:ext cx="1079046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16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itchFamily="34" typeface="微软雅黑"/>
              </a:rPr>
              <a:t>步骤 6</a:t>
            </a:r>
          </a:p>
        </p:txBody>
      </p:sp>
      <p:sp>
        <p:nvSpPr>
          <p:cNvPr id="42" name="文本框 60"/>
          <p:cNvSpPr txBox="1"/>
          <p:nvPr/>
        </p:nvSpPr>
        <p:spPr>
          <a:xfrm>
            <a:off x="971600" y="4227934"/>
            <a:ext cx="1728192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1200">
                <a:solidFill>
                  <a:schemeClr val="tx1">
                    <a:lumMod val="95000"/>
                    <a:lumOff val="5000"/>
                  </a:schemeClr>
                </a:solidFill>
                <a:latin charset="-122" pitchFamily="34" typeface="微软雅黑"/>
                <a:ea charset="-122" pitchFamily="34" typeface="微软雅黑"/>
              </a:rPr>
              <a:t>您的内容打在这里，或者通过复制您的文本后，在此框中选择粘贴</a:t>
            </a:r>
          </a:p>
        </p:txBody>
      </p:sp>
      <p:sp>
        <p:nvSpPr>
          <p:cNvPr id="44" name="文本框 62"/>
          <p:cNvSpPr txBox="1"/>
          <p:nvPr/>
        </p:nvSpPr>
        <p:spPr>
          <a:xfrm>
            <a:off x="3708979" y="3924523"/>
            <a:ext cx="1079046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16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itchFamily="34" typeface="微软雅黑"/>
              </a:rPr>
              <a:t>步骤 5</a:t>
            </a:r>
          </a:p>
        </p:txBody>
      </p:sp>
      <p:sp>
        <p:nvSpPr>
          <p:cNvPr id="45" name="文本框 63"/>
          <p:cNvSpPr txBox="1"/>
          <p:nvPr/>
        </p:nvSpPr>
        <p:spPr>
          <a:xfrm>
            <a:off x="3203848" y="4261034"/>
            <a:ext cx="1884589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1200">
                <a:solidFill>
                  <a:schemeClr val="tx1">
                    <a:lumMod val="95000"/>
                    <a:lumOff val="5000"/>
                  </a:schemeClr>
                </a:solidFill>
                <a:latin charset="-122" pitchFamily="34" typeface="微软雅黑"/>
                <a:ea charset="-122" pitchFamily="34" typeface="微软雅黑"/>
              </a:rPr>
              <a:t>您的内容打在这里，或者通过复制您的文本后，在此框中选择粘贴</a:t>
            </a:r>
          </a:p>
        </p:txBody>
      </p:sp>
      <p:sp>
        <p:nvSpPr>
          <p:cNvPr id="47" name="文本框 65"/>
          <p:cNvSpPr txBox="1"/>
          <p:nvPr/>
        </p:nvSpPr>
        <p:spPr>
          <a:xfrm>
            <a:off x="6013235" y="3924521"/>
            <a:ext cx="1079046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16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itchFamily="34" typeface="微软雅黑"/>
              </a:rPr>
              <a:t>步骤 4</a:t>
            </a:r>
          </a:p>
        </p:txBody>
      </p:sp>
      <p:sp>
        <p:nvSpPr>
          <p:cNvPr id="48" name="文本框 66"/>
          <p:cNvSpPr txBox="1"/>
          <p:nvPr/>
        </p:nvSpPr>
        <p:spPr>
          <a:xfrm>
            <a:off x="5580112" y="4261032"/>
            <a:ext cx="1800200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1200">
                <a:solidFill>
                  <a:schemeClr val="tx1">
                    <a:lumMod val="95000"/>
                    <a:lumOff val="5000"/>
                  </a:schemeClr>
                </a:solidFill>
                <a:latin charset="-122" pitchFamily="34" typeface="微软雅黑"/>
                <a:ea charset="-122" pitchFamily="34" typeface="微软雅黑"/>
              </a:rPr>
              <a:t>您的内容打在这里，或者通过复制您的文本后，在此框中选择粘贴</a:t>
            </a:r>
          </a:p>
        </p:txBody>
      </p:sp>
      <p:grpSp>
        <p:nvGrpSpPr>
          <p:cNvPr id="43" name="组合 42"/>
          <p:cNvGrpSpPr/>
          <p:nvPr/>
        </p:nvGrpSpPr>
        <p:grpSpPr>
          <a:xfrm>
            <a:off x="-252536" y="123478"/>
            <a:ext cx="4158824" cy="504056"/>
            <a:chOff x="-252536" y="123478"/>
            <a:chExt cx="4158824" cy="504056"/>
          </a:xfrm>
        </p:grpSpPr>
        <p:sp>
          <p:nvSpPr>
            <p:cNvPr id="46" name="五边形 45"/>
            <p:cNvSpPr/>
            <p:nvPr/>
          </p:nvSpPr>
          <p:spPr>
            <a:xfrm>
              <a:off x="-252536" y="123478"/>
              <a:ext cx="3565745" cy="504056"/>
            </a:xfrm>
            <a:prstGeom prst="homePlate">
              <a:avLst/>
            </a:prstGeom>
            <a:solidFill>
              <a:srgbClr val="61A1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07504" y="151944"/>
              <a:ext cx="3798784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z="24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点击修改标题内容</a:t>
              </a:r>
            </a:p>
          </p:txBody>
        </p:sp>
      </p:grpSp>
    </p:spTree>
    <p:extLst>
      <p:ext uri="{BB962C8B-B14F-4D97-AF65-F5344CB8AC3E}">
        <p14:creationId val="3906213013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  <p:cond delay="0" evt="onBegin">
                          <p:tn val="8"/>
                        </p:cond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3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5" nodeType="afterEffect" presetClass="entr" presetID="17" presetSubtype="1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17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18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19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2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22" nodeType="after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750" id="24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  <p:cond delay="0" evt="onBegin">
                          <p:tn val="24"/>
                        </p:cond>
                      </p:stCondLst>
                      <p:childTnLst>
                        <p:par>
                          <p:cTn fill="hold" id="2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7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400" id="2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" nodeType="clickPar">
                      <p:stCondLst>
                        <p:cond delay="indefinite"/>
                        <p:cond delay="0" evt="onBegin">
                          <p:tn val="29"/>
                        </p:cond>
                      </p:stCondLst>
                      <p:childTnLst>
                        <p:par>
                          <p:cTn fill="hold" id="3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2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34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36" nodeType="afterEffect" presetClass="entr" presetID="17" presetSubtype="1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38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39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4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41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43" nodeType="after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750" id="45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6" nodeType="clickPar">
                      <p:stCondLst>
                        <p:cond delay="indefinite"/>
                        <p:cond delay="0" evt="onBegin">
                          <p:tn val="45"/>
                        </p:cond>
                      </p:stCondLst>
                      <p:childTnLst>
                        <p:par>
                          <p:cTn fill="hold" id="4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8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400" id="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1" nodeType="clickPar">
                      <p:stCondLst>
                        <p:cond delay="indefinite"/>
                        <p:cond delay="0" evt="onBegin">
                          <p:tn val="50"/>
                        </p:cond>
                      </p:stCondLst>
                      <p:childTnLst>
                        <p:par>
                          <p:cTn fill="hold" id="5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3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55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6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57" nodeType="afterEffect" presetClass="entr" presetID="17" presetSubtype="1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59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6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61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62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3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64" nodeType="after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750" id="66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7" nodeType="clickPar">
                      <p:stCondLst>
                        <p:cond delay="indefinite"/>
                        <p:cond delay="0" evt="onBegin">
                          <p:tn val="66"/>
                        </p:cond>
                      </p:stCondLst>
                      <p:childTnLst>
                        <p:par>
                          <p:cTn fill="hold" id="6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9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2" nodeType="clickPar">
                      <p:stCondLst>
                        <p:cond delay="indefinite"/>
                        <p:cond delay="0" evt="onBegin">
                          <p:tn val="71"/>
                        </p:cond>
                      </p:stCondLst>
                      <p:childTnLst>
                        <p:par>
                          <p:cTn fill="hold" id="7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74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76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7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78" nodeType="afterEffect" presetClass="entr" presetID="17" presetSubtype="1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81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82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83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4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85" nodeType="afterEffect" presetClass="entr" presetID="18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Left)" transition="in">
                                      <p:cBhvr>
                                        <p:cTn dur="750" id="87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8" nodeType="clickPar">
                      <p:stCondLst>
                        <p:cond delay="indefinite"/>
                        <p:cond delay="0" evt="onBegin">
                          <p:tn val="87"/>
                        </p:cond>
                      </p:stCondLst>
                      <p:childTnLst>
                        <p:par>
                          <p:cTn fill="hold" id="8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90" nodeType="click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400" id="92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3" nodeType="clickPar">
                      <p:stCondLst>
                        <p:cond delay="indefinite"/>
                        <p:cond delay="0" evt="onBegin">
                          <p:tn val="92"/>
                        </p:cond>
                      </p:stCondLst>
                      <p:childTnLst>
                        <p:par>
                          <p:cTn fill="hold" id="9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9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97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9" nodeType="afterEffect" presetClass="entr" presetID="17" presetSubtype="1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dur="1" fill="hold" id="1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101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102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103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104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5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106" nodeType="afterEffect" presetClass="entr" presetID="18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Left)" transition="in">
                                      <p:cBhvr>
                                        <p:cTn dur="750" id="108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9" nodeType="clickPar">
                      <p:stCondLst>
                        <p:cond delay="indefinite"/>
                        <p:cond delay="0" evt="onBegin">
                          <p:tn val="108"/>
                        </p:cond>
                      </p:stCondLst>
                      <p:childTnLst>
                        <p:par>
                          <p:cTn fill="hold" id="1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1" nodeType="click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400" id="11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4" nodeType="clickPar">
                      <p:stCondLst>
                        <p:cond delay="indefinite"/>
                        <p:cond delay="0" evt="onBegin">
                          <p:tn val="113"/>
                        </p:cond>
                      </p:stCondLst>
                      <p:childTnLst>
                        <p:par>
                          <p:cTn fill="hold" id="1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6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18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20" nodeType="afterEffect" presetClass="entr" presetID="17" presetSubtype="1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dur="1" fill="hold" id="1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122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123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124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125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6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127" nodeType="afterEffect" presetClass="entr" presetID="18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Left)" transition="in">
                                      <p:cBhvr>
                                        <p:cTn dur="750" id="129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0" spid="4"/>
      <p:bldP grpId="0" spid="5"/>
      <p:bldP grpId="0" spid="6"/>
      <p:bldP grpId="0" spid="32"/>
      <p:bldP grpId="0" spid="33"/>
      <p:bldP grpId="0" spid="35"/>
      <p:bldP grpId="0" spid="36"/>
      <p:bldP grpId="0" spid="38"/>
      <p:bldP grpId="0" spid="39"/>
      <p:bldP grpId="0" spid="41"/>
      <p:bldP grpId="0" spid="42"/>
      <p:bldP grpId="0" spid="44"/>
      <p:bldP grpId="0" spid="45"/>
      <p:bldP grpId="0" spid="47"/>
      <p:bldP grpId="0" spid="48"/>
    </p:bld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347319" y="1779510"/>
            <a:ext cx="2740030" cy="2053418"/>
          </a:xfrm>
          <a:prstGeom prst="rect">
            <a:avLst/>
          </a:prstGeom>
        </p:spPr>
      </p:pic>
      <p:grpSp>
        <p:nvGrpSpPr>
          <p:cNvPr id="11" name="组合 10"/>
          <p:cNvGrpSpPr/>
          <p:nvPr/>
        </p:nvGrpSpPr>
        <p:grpSpPr>
          <a:xfrm>
            <a:off x="798091" y="1764466"/>
            <a:ext cx="2907605" cy="480616"/>
            <a:chOff x="633046" y="2222695"/>
            <a:chExt cx="3876807" cy="640821"/>
          </a:xfrm>
        </p:grpSpPr>
        <p:cxnSp>
          <p:nvCxnSpPr>
            <p:cNvPr id="12" name="直接连接符 11"/>
            <p:cNvCxnSpPr/>
            <p:nvPr/>
          </p:nvCxnSpPr>
          <p:spPr>
            <a:xfrm flipH="1" flipV="1">
              <a:off x="3753853" y="2225842"/>
              <a:ext cx="756000" cy="637674"/>
            </a:xfrm>
            <a:prstGeom prst="line">
              <a:avLst/>
            </a:prstGeom>
            <a:ln>
              <a:solidFill>
                <a:srgbClr val="41445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 flipH="1">
              <a:off x="633046" y="2222695"/>
              <a:ext cx="3123028" cy="0"/>
            </a:xfrm>
            <a:prstGeom prst="line">
              <a:avLst/>
            </a:prstGeom>
            <a:ln>
              <a:solidFill>
                <a:srgbClr val="41445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文本框 7"/>
          <p:cNvSpPr txBox="1"/>
          <p:nvPr/>
        </p:nvSpPr>
        <p:spPr>
          <a:xfrm>
            <a:off x="970720" y="1277358"/>
            <a:ext cx="2338454" cy="495300"/>
          </a:xfrm>
          <a:prstGeom prst="rect">
            <a:avLst/>
          </a:prstGeom>
          <a:noFill/>
        </p:spPr>
        <p:txBody>
          <a:bodyPr bIns="34290" lIns="68580" rIns="68580" rtlCol="0" tIns="34290" wrap="square">
            <a:spAutoFit/>
          </a:bodyPr>
          <a:lstStyle/>
          <a:p>
            <a:r>
              <a:rPr altLang="en-US" lang="zh-CN" sz="14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itchFamily="34" typeface="微软雅黑"/>
              </a:rPr>
              <a:t>您的内容打在这里，或者通过复制您的文本</a:t>
            </a:r>
          </a:p>
        </p:txBody>
      </p:sp>
      <p:grpSp>
        <p:nvGrpSpPr>
          <p:cNvPr id="15" name="组合 14"/>
          <p:cNvGrpSpPr/>
          <p:nvPr/>
        </p:nvGrpSpPr>
        <p:grpSpPr>
          <a:xfrm>
            <a:off x="3634998" y="1592322"/>
            <a:ext cx="2369143" cy="339568"/>
            <a:chOff x="4415589" y="1993170"/>
            <a:chExt cx="3158857" cy="452757"/>
          </a:xfrm>
        </p:grpSpPr>
        <p:cxnSp>
          <p:nvCxnSpPr>
            <p:cNvPr id="16" name="直接连接符 15"/>
            <p:cNvCxnSpPr/>
            <p:nvPr/>
          </p:nvCxnSpPr>
          <p:spPr>
            <a:xfrm flipH="1" flipV="1">
              <a:off x="5950633" y="1993170"/>
              <a:ext cx="0" cy="452757"/>
            </a:xfrm>
            <a:prstGeom prst="line">
              <a:avLst/>
            </a:prstGeom>
            <a:ln>
              <a:solidFill>
                <a:srgbClr val="41445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>
              <a:off x="4415589" y="1993170"/>
              <a:ext cx="3158857" cy="0"/>
            </a:xfrm>
            <a:prstGeom prst="line">
              <a:avLst/>
            </a:prstGeom>
            <a:ln>
              <a:solidFill>
                <a:srgbClr val="41445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文本框 13"/>
          <p:cNvSpPr txBox="1"/>
          <p:nvPr/>
        </p:nvSpPr>
        <p:spPr>
          <a:xfrm>
            <a:off x="3634998" y="4016990"/>
            <a:ext cx="2338454" cy="708660"/>
          </a:xfrm>
          <a:prstGeom prst="rect">
            <a:avLst/>
          </a:prstGeom>
          <a:noFill/>
        </p:spPr>
        <p:txBody>
          <a:bodyPr bIns="34290" lIns="68580" rIns="68580" rtlCol="0" tIns="34290" wrap="square">
            <a:spAutoFit/>
          </a:bodyPr>
          <a:lstStyle/>
          <a:p>
            <a:r>
              <a:rPr altLang="en-US" lang="zh-CN" smtClean="0" sz="14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itchFamily="34" typeface="微软雅黑"/>
              </a:rPr>
              <a:t>您的内容打在这里，或者通过复制您的文本您的内容打在这里，或者通过复制</a:t>
            </a:r>
          </a:p>
        </p:txBody>
      </p:sp>
      <p:grpSp>
        <p:nvGrpSpPr>
          <p:cNvPr id="19" name="组合 18"/>
          <p:cNvGrpSpPr/>
          <p:nvPr/>
        </p:nvGrpSpPr>
        <p:grpSpPr>
          <a:xfrm flipH="1">
            <a:off x="5782458" y="1818401"/>
            <a:ext cx="2907605" cy="480616"/>
            <a:chOff x="633046" y="2222695"/>
            <a:chExt cx="3876807" cy="640821"/>
          </a:xfrm>
        </p:grpSpPr>
        <p:cxnSp>
          <p:nvCxnSpPr>
            <p:cNvPr id="20" name="直接连接符 19"/>
            <p:cNvCxnSpPr/>
            <p:nvPr/>
          </p:nvCxnSpPr>
          <p:spPr>
            <a:xfrm flipH="1" flipV="1">
              <a:off x="3753853" y="2225842"/>
              <a:ext cx="756000" cy="637674"/>
            </a:xfrm>
            <a:prstGeom prst="line">
              <a:avLst/>
            </a:prstGeom>
            <a:ln>
              <a:solidFill>
                <a:srgbClr val="41445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/>
          </p:nvCxnSpPr>
          <p:spPr>
            <a:xfrm flipH="1">
              <a:off x="633046" y="2222695"/>
              <a:ext cx="3123028" cy="0"/>
            </a:xfrm>
            <a:prstGeom prst="line">
              <a:avLst/>
            </a:prstGeom>
            <a:ln>
              <a:solidFill>
                <a:srgbClr val="41445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文本框 18"/>
          <p:cNvSpPr txBox="1"/>
          <p:nvPr/>
        </p:nvSpPr>
        <p:spPr>
          <a:xfrm>
            <a:off x="6329965" y="1125903"/>
            <a:ext cx="2338454" cy="708660"/>
          </a:xfrm>
          <a:prstGeom prst="rect">
            <a:avLst/>
          </a:prstGeom>
          <a:noFill/>
        </p:spPr>
        <p:txBody>
          <a:bodyPr bIns="34290" lIns="68580" rIns="68580" rtlCol="0" tIns="34290" wrap="square">
            <a:spAutoFit/>
          </a:bodyPr>
          <a:lstStyle/>
          <a:p>
            <a:r>
              <a:rPr altLang="en-US" lang="zh-CN" sz="14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itchFamily="34" typeface="微软雅黑"/>
              </a:rPr>
              <a:t>您的内容打在这里，或者通过复制您的文本您的内容打在这里，或者通过复制</a:t>
            </a:r>
          </a:p>
        </p:txBody>
      </p:sp>
      <p:grpSp>
        <p:nvGrpSpPr>
          <p:cNvPr id="23" name="组合 22"/>
          <p:cNvGrpSpPr/>
          <p:nvPr/>
        </p:nvGrpSpPr>
        <p:grpSpPr>
          <a:xfrm flipV="1">
            <a:off x="798091" y="3287033"/>
            <a:ext cx="2907605" cy="480616"/>
            <a:chOff x="633046" y="2222695"/>
            <a:chExt cx="3876807" cy="640821"/>
          </a:xfrm>
        </p:grpSpPr>
        <p:cxnSp>
          <p:nvCxnSpPr>
            <p:cNvPr id="24" name="直接连接符 23"/>
            <p:cNvCxnSpPr/>
            <p:nvPr/>
          </p:nvCxnSpPr>
          <p:spPr>
            <a:xfrm flipH="1" flipV="1">
              <a:off x="3753853" y="2225842"/>
              <a:ext cx="756000" cy="637674"/>
            </a:xfrm>
            <a:prstGeom prst="line">
              <a:avLst/>
            </a:prstGeom>
            <a:ln>
              <a:solidFill>
                <a:srgbClr val="41445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/>
            <p:cNvCxnSpPr/>
            <p:nvPr/>
          </p:nvCxnSpPr>
          <p:spPr>
            <a:xfrm flipH="1">
              <a:off x="633046" y="2222695"/>
              <a:ext cx="3123028" cy="0"/>
            </a:xfrm>
            <a:prstGeom prst="line">
              <a:avLst/>
            </a:prstGeom>
            <a:ln>
              <a:solidFill>
                <a:srgbClr val="41445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文本框 23"/>
          <p:cNvSpPr txBox="1"/>
          <p:nvPr/>
        </p:nvSpPr>
        <p:spPr>
          <a:xfrm>
            <a:off x="970720" y="3851746"/>
            <a:ext cx="2338454" cy="495300"/>
          </a:xfrm>
          <a:prstGeom prst="rect">
            <a:avLst/>
          </a:prstGeom>
          <a:noFill/>
        </p:spPr>
        <p:txBody>
          <a:bodyPr bIns="34290" lIns="68580" rIns="68580" rtlCol="0" tIns="34290" wrap="square">
            <a:spAutoFit/>
          </a:bodyPr>
          <a:lstStyle/>
          <a:p>
            <a:r>
              <a:rPr altLang="en-US" lang="zh-CN" sz="14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itchFamily="34" typeface="微软雅黑"/>
              </a:rPr>
              <a:t>您的内容打在这里，或者通过复制您的文本</a:t>
            </a:r>
          </a:p>
        </p:txBody>
      </p:sp>
      <p:grpSp>
        <p:nvGrpSpPr>
          <p:cNvPr id="27" name="组合 26"/>
          <p:cNvGrpSpPr/>
          <p:nvPr/>
        </p:nvGrpSpPr>
        <p:grpSpPr>
          <a:xfrm flipV="1">
            <a:off x="3601710" y="3652989"/>
            <a:ext cx="2369143" cy="339568"/>
            <a:chOff x="4415589" y="1993170"/>
            <a:chExt cx="3158857" cy="452757"/>
          </a:xfrm>
        </p:grpSpPr>
        <p:cxnSp>
          <p:nvCxnSpPr>
            <p:cNvPr id="28" name="直接连接符 27"/>
            <p:cNvCxnSpPr/>
            <p:nvPr/>
          </p:nvCxnSpPr>
          <p:spPr>
            <a:xfrm flipH="1" flipV="1">
              <a:off x="5950633" y="1993170"/>
              <a:ext cx="0" cy="452757"/>
            </a:xfrm>
            <a:prstGeom prst="line">
              <a:avLst/>
            </a:prstGeom>
            <a:ln>
              <a:solidFill>
                <a:srgbClr val="41445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连接符 28"/>
            <p:cNvCxnSpPr/>
            <p:nvPr/>
          </p:nvCxnSpPr>
          <p:spPr>
            <a:xfrm>
              <a:off x="4415589" y="1993170"/>
              <a:ext cx="3158857" cy="0"/>
            </a:xfrm>
            <a:prstGeom prst="line">
              <a:avLst/>
            </a:prstGeom>
            <a:ln>
              <a:solidFill>
                <a:srgbClr val="41445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文本框 27"/>
          <p:cNvSpPr txBox="1"/>
          <p:nvPr/>
        </p:nvSpPr>
        <p:spPr>
          <a:xfrm>
            <a:off x="3736386" y="1095357"/>
            <a:ext cx="2338454" cy="495300"/>
          </a:xfrm>
          <a:prstGeom prst="rect">
            <a:avLst/>
          </a:prstGeom>
          <a:noFill/>
        </p:spPr>
        <p:txBody>
          <a:bodyPr bIns="34290" lIns="68580" rIns="68580" rtlCol="0" tIns="34290" wrap="square">
            <a:spAutoFit/>
          </a:bodyPr>
          <a:lstStyle/>
          <a:p>
            <a:r>
              <a:rPr altLang="en-US" lang="zh-CN" sz="14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itchFamily="34" typeface="微软雅黑"/>
              </a:rPr>
              <a:t>您的内容打在这里，或者通过复制您的文本您的内容</a:t>
            </a:r>
          </a:p>
        </p:txBody>
      </p:sp>
      <p:grpSp>
        <p:nvGrpSpPr>
          <p:cNvPr id="31" name="组合 30"/>
          <p:cNvGrpSpPr/>
          <p:nvPr/>
        </p:nvGrpSpPr>
        <p:grpSpPr>
          <a:xfrm flipH="1" flipV="1">
            <a:off x="5800290" y="3259417"/>
            <a:ext cx="2907605" cy="480616"/>
            <a:chOff x="633046" y="2222695"/>
            <a:chExt cx="3876807" cy="640821"/>
          </a:xfrm>
        </p:grpSpPr>
        <p:cxnSp>
          <p:nvCxnSpPr>
            <p:cNvPr id="32" name="直接连接符 31"/>
            <p:cNvCxnSpPr/>
            <p:nvPr/>
          </p:nvCxnSpPr>
          <p:spPr>
            <a:xfrm flipH="1" flipV="1">
              <a:off x="3753853" y="2225842"/>
              <a:ext cx="756000" cy="637674"/>
            </a:xfrm>
            <a:prstGeom prst="line">
              <a:avLst/>
            </a:prstGeom>
            <a:ln>
              <a:solidFill>
                <a:srgbClr val="41445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H="1">
              <a:off x="633046" y="2222695"/>
              <a:ext cx="3123028" cy="0"/>
            </a:xfrm>
            <a:prstGeom prst="line">
              <a:avLst/>
            </a:prstGeom>
            <a:ln>
              <a:solidFill>
                <a:srgbClr val="41445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文本框 34"/>
          <p:cNvSpPr txBox="1"/>
          <p:nvPr/>
        </p:nvSpPr>
        <p:spPr>
          <a:xfrm>
            <a:off x="6329965" y="3804344"/>
            <a:ext cx="2338454" cy="708660"/>
          </a:xfrm>
          <a:prstGeom prst="rect">
            <a:avLst/>
          </a:prstGeom>
          <a:noFill/>
        </p:spPr>
        <p:txBody>
          <a:bodyPr bIns="34290" lIns="68580" rIns="68580" rtlCol="0" tIns="34290" wrap="square">
            <a:spAutoFit/>
          </a:bodyPr>
          <a:lstStyle/>
          <a:p>
            <a:r>
              <a:rPr altLang="en-US" lang="zh-CN" sz="14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itchFamily="34" typeface="微软雅黑"/>
              </a:rPr>
              <a:t>您的内容打在这里，或者通过复制您的文本您的内容打在这里，或者通过复制</a:t>
            </a:r>
          </a:p>
        </p:txBody>
      </p:sp>
      <p:grpSp>
        <p:nvGrpSpPr>
          <p:cNvPr id="35" name="组合 34"/>
          <p:cNvGrpSpPr/>
          <p:nvPr/>
        </p:nvGrpSpPr>
        <p:grpSpPr>
          <a:xfrm>
            <a:off x="-252536" y="123478"/>
            <a:ext cx="4158824" cy="504056"/>
            <a:chOff x="-252536" y="123478"/>
            <a:chExt cx="4158824" cy="504056"/>
          </a:xfrm>
        </p:grpSpPr>
        <p:sp>
          <p:nvSpPr>
            <p:cNvPr id="36" name="五边形 35"/>
            <p:cNvSpPr/>
            <p:nvPr/>
          </p:nvSpPr>
          <p:spPr>
            <a:xfrm>
              <a:off x="-252536" y="123478"/>
              <a:ext cx="3565745" cy="504056"/>
            </a:xfrm>
            <a:prstGeom prst="homePlate">
              <a:avLst/>
            </a:prstGeom>
            <a:solidFill>
              <a:srgbClr val="61A1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07504" y="151944"/>
              <a:ext cx="3798784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z="24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点击修改标题内容</a:t>
              </a:r>
            </a:p>
          </p:txBody>
        </p:sp>
      </p:grpSp>
    </p:spTree>
    <p:extLst>
      <p:ext uri="{BB962C8B-B14F-4D97-AF65-F5344CB8AC3E}">
        <p14:creationId val="1160125748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750" id="12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3" nodeType="withEffect" presetClass="entr" presetID="16" presetSubtype="37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15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6" nodeType="withEffect" presetClass="entr" presetID="16" presetSubtype="37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18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22" presetSubtype="8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2" nodeType="withEffect" presetClass="entr" presetID="22" presetSubtype="2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4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22" presetSubtype="2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7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8" nodeType="withEffect" presetClass="entr" presetID="22" presetSubtype="8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1" nodeType="withEffect" presetClass="entr" presetID="22" presetSubtype="2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33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22" presetSubtype="8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6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22" presetSubtype="2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39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22" presetSubtype="8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2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22" presetSubtype="4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5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6" nodeType="withEffect" presetClass="entr" presetID="22" presetSubtype="1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48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4"/>
      <p:bldP grpId="0" spid="18"/>
      <p:bldP grpId="0" spid="22"/>
      <p:bldP grpId="0" spid="26"/>
      <p:bldP grpId="0" spid="30"/>
      <p:bldP grpId="0" spid="34"/>
    </p:bldLst>
  </p:timing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8" name="组合 27"/>
          <p:cNvGrpSpPr/>
          <p:nvPr/>
        </p:nvGrpSpPr>
        <p:grpSpPr>
          <a:xfrm>
            <a:off x="395536" y="1867782"/>
            <a:ext cx="3960440" cy="328921"/>
            <a:chOff x="1292460" y="2252455"/>
            <a:chExt cx="5280586" cy="438562"/>
          </a:xfrm>
        </p:grpSpPr>
        <p:sp>
          <p:nvSpPr>
            <p:cNvPr id="29" name="椭圆 28"/>
            <p:cNvSpPr/>
            <p:nvPr/>
          </p:nvSpPr>
          <p:spPr>
            <a:xfrm>
              <a:off x="1292460" y="2252455"/>
              <a:ext cx="437607" cy="437607"/>
            </a:xfrm>
            <a:prstGeom prst="ellipse">
              <a:avLst/>
            </a:prstGeom>
            <a:solidFill>
              <a:srgbClr val="568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altLang="zh-CN" lang="en-US" sz="1200">
                  <a:latin charset="-122" pitchFamily="34" typeface="微软雅黑"/>
                  <a:ea charset="-122" pitchFamily="34" typeface="微软雅黑"/>
                </a:rPr>
                <a:t>1</a:t>
              </a:r>
            </a:p>
          </p:txBody>
        </p:sp>
        <p:sp>
          <p:nvSpPr>
            <p:cNvPr id="30" name="文本框 22"/>
            <p:cNvSpPr txBox="1"/>
            <p:nvPr/>
          </p:nvSpPr>
          <p:spPr>
            <a:xfrm>
              <a:off x="1730065" y="2280647"/>
              <a:ext cx="4842981" cy="406401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z="1400">
                  <a:solidFill>
                    <a:schemeClr val="tx1">
                      <a:lumMod val="95000"/>
                      <a:lumOff val="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您的内容打在这里，或者通过复制您的文本</a:t>
              </a: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395536" y="2432470"/>
            <a:ext cx="4270263" cy="341987"/>
            <a:chOff x="1292460" y="3005366"/>
            <a:chExt cx="5693683" cy="455982"/>
          </a:xfrm>
        </p:grpSpPr>
        <p:sp>
          <p:nvSpPr>
            <p:cNvPr id="32" name="椭圆 31"/>
            <p:cNvSpPr/>
            <p:nvPr/>
          </p:nvSpPr>
          <p:spPr>
            <a:xfrm>
              <a:off x="1292460" y="3005366"/>
              <a:ext cx="437607" cy="437607"/>
            </a:xfrm>
            <a:prstGeom prst="ellipse">
              <a:avLst/>
            </a:prstGeom>
            <a:solidFill>
              <a:srgbClr val="568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altLang="zh-CN" lang="en-US" sz="1200">
                  <a:latin charset="-122" pitchFamily="34" typeface="微软雅黑"/>
                  <a:ea charset="-122" pitchFamily="34" typeface="微软雅黑"/>
                </a:rPr>
                <a:t>2</a:t>
              </a:r>
            </a:p>
          </p:txBody>
        </p:sp>
        <p:sp>
          <p:nvSpPr>
            <p:cNvPr id="33" name="文本框 24"/>
            <p:cNvSpPr txBox="1"/>
            <p:nvPr/>
          </p:nvSpPr>
          <p:spPr>
            <a:xfrm>
              <a:off x="1730065" y="3050979"/>
              <a:ext cx="5256078" cy="406399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z="1400">
                  <a:solidFill>
                    <a:schemeClr val="tx1">
                      <a:lumMod val="95000"/>
                      <a:lumOff val="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您的内容打在这里，或者通过复制您的文本</a:t>
              </a: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395536" y="3015198"/>
            <a:ext cx="4176463" cy="355049"/>
            <a:chOff x="1292460" y="3782335"/>
            <a:chExt cx="5568617" cy="473398"/>
          </a:xfrm>
        </p:grpSpPr>
        <p:sp>
          <p:nvSpPr>
            <p:cNvPr id="35" name="椭圆 34"/>
            <p:cNvSpPr/>
            <p:nvPr/>
          </p:nvSpPr>
          <p:spPr>
            <a:xfrm>
              <a:off x="1292460" y="3782335"/>
              <a:ext cx="437607" cy="437607"/>
            </a:xfrm>
            <a:prstGeom prst="ellipse">
              <a:avLst/>
            </a:prstGeom>
            <a:solidFill>
              <a:srgbClr val="568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altLang="zh-CN" lang="en-US" sz="1200">
                  <a:latin charset="-122" pitchFamily="34" typeface="微软雅黑"/>
                  <a:ea charset="-122" pitchFamily="34" typeface="微软雅黑"/>
                </a:rPr>
                <a:t>3</a:t>
              </a:r>
            </a:p>
          </p:txBody>
        </p:sp>
        <p:sp>
          <p:nvSpPr>
            <p:cNvPr id="36" name="文本框 26"/>
            <p:cNvSpPr txBox="1"/>
            <p:nvPr/>
          </p:nvSpPr>
          <p:spPr>
            <a:xfrm>
              <a:off x="1730065" y="3845363"/>
              <a:ext cx="5131012" cy="406399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z="1400">
                  <a:solidFill>
                    <a:schemeClr val="tx1">
                      <a:lumMod val="95000"/>
                      <a:lumOff val="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您的内容打在这里，或者通过复制您的文本</a:t>
              </a: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395536" y="3597916"/>
            <a:ext cx="3960439" cy="341986"/>
            <a:chOff x="1292460" y="4559304"/>
            <a:chExt cx="5280585" cy="455982"/>
          </a:xfrm>
        </p:grpSpPr>
        <p:sp>
          <p:nvSpPr>
            <p:cNvPr id="38" name="椭圆 37"/>
            <p:cNvSpPr/>
            <p:nvPr/>
          </p:nvSpPr>
          <p:spPr>
            <a:xfrm>
              <a:off x="1292460" y="4559304"/>
              <a:ext cx="437607" cy="437607"/>
            </a:xfrm>
            <a:prstGeom prst="ellipse">
              <a:avLst/>
            </a:prstGeom>
            <a:solidFill>
              <a:srgbClr val="568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altLang="zh-CN" lang="en-US" sz="1200">
                  <a:latin charset="-122" pitchFamily="34" typeface="微软雅黑"/>
                  <a:ea charset="-122" pitchFamily="34" typeface="微软雅黑"/>
                </a:rPr>
                <a:t>4</a:t>
              </a:r>
            </a:p>
          </p:txBody>
        </p:sp>
        <p:sp>
          <p:nvSpPr>
            <p:cNvPr id="39" name="文本框 28"/>
            <p:cNvSpPr txBox="1"/>
            <p:nvPr/>
          </p:nvSpPr>
          <p:spPr>
            <a:xfrm>
              <a:off x="1730065" y="4604915"/>
              <a:ext cx="4842980" cy="406401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z="1400">
                  <a:solidFill>
                    <a:schemeClr val="tx1">
                      <a:lumMod val="95000"/>
                      <a:lumOff val="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您的内容打在这里，或者通过复制您的文本</a:t>
              </a: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3432445" y="1153093"/>
            <a:ext cx="5588726" cy="3722913"/>
            <a:chOff x="4576593" y="883496"/>
            <a:chExt cx="7451634" cy="4963884"/>
          </a:xfrm>
        </p:grpSpPr>
        <p:graphicFrame>
          <p:nvGraphicFramePr>
            <p:cNvPr id="41" name="图表 40"/>
            <p:cNvGraphicFramePr/>
            <p:nvPr>
              <p:extLst>
                <p:ext uri="{D42A27DB-BD31-4B8C-83A1-F6EECF244321}">
                  <p14:modId val="2610994345"/>
                </p:ext>
              </p:extLst>
            </p:nvPr>
          </p:nvGraphicFramePr>
          <p:xfrm>
            <a:off x="4576593" y="883496"/>
            <a:ext cx="7451634" cy="4963884"/>
          </p:xfrm>
          <a:graphic>
            <a:graphicData uri="http://schemas.openxmlformats.org/drawingml/2006/chart">
              <c:chart xmlns:c="http://schemas.openxmlformats.org/drawingml/2006/chart" r:id="rId3"/>
            </a:graphicData>
          </a:graphic>
        </p:graphicFrame>
        <p:sp>
          <p:nvSpPr>
            <p:cNvPr id="42" name="直角三角形 41"/>
            <p:cNvSpPr/>
            <p:nvPr/>
          </p:nvSpPr>
          <p:spPr>
            <a:xfrm rot="10800000">
              <a:off x="9594179" y="1550403"/>
              <a:ext cx="744583" cy="744583"/>
            </a:xfrm>
            <a:prstGeom prst="rtTriangle">
              <a:avLst/>
            </a:prstGeom>
            <a:solidFill>
              <a:srgbClr val="568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3" name="直角三角形 42"/>
            <p:cNvSpPr/>
            <p:nvPr/>
          </p:nvSpPr>
          <p:spPr>
            <a:xfrm>
              <a:off x="6328466" y="4537832"/>
              <a:ext cx="744583" cy="744583"/>
            </a:xfrm>
            <a:prstGeom prst="rtTriangle">
              <a:avLst/>
            </a:prstGeom>
            <a:solidFill>
              <a:srgbClr val="568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4" name="直角三角形 43"/>
            <p:cNvSpPr/>
            <p:nvPr/>
          </p:nvSpPr>
          <p:spPr>
            <a:xfrm flipH="1" rot="10800000">
              <a:off x="6328467" y="1484388"/>
              <a:ext cx="744583" cy="744583"/>
            </a:xfrm>
            <a:prstGeom prst="rtTriangl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5" name="直角三角形 44"/>
            <p:cNvSpPr/>
            <p:nvPr/>
          </p:nvSpPr>
          <p:spPr>
            <a:xfrm flipH="1">
              <a:off x="9594178" y="4407202"/>
              <a:ext cx="744583" cy="744583"/>
            </a:xfrm>
            <a:prstGeom prst="rtTriangl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6" name="文本框 20"/>
            <p:cNvSpPr txBox="1"/>
            <p:nvPr/>
          </p:nvSpPr>
          <p:spPr>
            <a:xfrm rot="18900000">
              <a:off x="6326149" y="1558273"/>
              <a:ext cx="901337" cy="6705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z="2700">
                  <a:solidFill>
                    <a:schemeClr val="bg1"/>
                  </a:solidFill>
                  <a:latin charset="-122" panose="02010601030101010101" pitchFamily="2" typeface="方正姚体"/>
                  <a:ea charset="-122" panose="02010601030101010101" pitchFamily="2" typeface="方正姚体"/>
                </a:rPr>
                <a:t>01</a:t>
              </a:r>
            </a:p>
          </p:txBody>
        </p:sp>
        <p:sp>
          <p:nvSpPr>
            <p:cNvPr id="47" name="文本框 21"/>
            <p:cNvSpPr txBox="1"/>
            <p:nvPr/>
          </p:nvSpPr>
          <p:spPr>
            <a:xfrm rot="18900000">
              <a:off x="6138514" y="2009222"/>
              <a:ext cx="2057405" cy="4267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z="15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此处输入文字</a:t>
              </a:r>
            </a:p>
          </p:txBody>
        </p:sp>
        <p:sp>
          <p:nvSpPr>
            <p:cNvPr id="48" name="文本框 32"/>
            <p:cNvSpPr txBox="1"/>
            <p:nvPr/>
          </p:nvSpPr>
          <p:spPr>
            <a:xfrm flipH="1" rot="2700000">
              <a:off x="9382416" y="1578240"/>
              <a:ext cx="901337" cy="6705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z="2700">
                  <a:solidFill>
                    <a:schemeClr val="bg1"/>
                  </a:solidFill>
                  <a:latin charset="-122" panose="02010601030101010101" pitchFamily="2" typeface="方正姚体"/>
                  <a:ea charset="-122" panose="02010601030101010101" pitchFamily="2" typeface="方正姚体"/>
                </a:rPr>
                <a:t>02</a:t>
              </a:r>
            </a:p>
          </p:txBody>
        </p:sp>
        <p:sp>
          <p:nvSpPr>
            <p:cNvPr id="49" name="文本框 33"/>
            <p:cNvSpPr txBox="1"/>
            <p:nvPr/>
          </p:nvSpPr>
          <p:spPr>
            <a:xfrm flipH="1" rot="2700000">
              <a:off x="8455735" y="2028842"/>
              <a:ext cx="2057405" cy="4267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z="15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此处输入文字</a:t>
              </a:r>
            </a:p>
          </p:txBody>
        </p:sp>
        <p:sp>
          <p:nvSpPr>
            <p:cNvPr id="50" name="文本框 34"/>
            <p:cNvSpPr txBox="1"/>
            <p:nvPr/>
          </p:nvSpPr>
          <p:spPr>
            <a:xfrm rot="13500000">
              <a:off x="6092973" y="4221441"/>
              <a:ext cx="2057405" cy="4267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z="15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此处输入文字</a:t>
              </a:r>
            </a:p>
          </p:txBody>
        </p:sp>
        <p:sp>
          <p:nvSpPr>
            <p:cNvPr id="51" name="文本框 35"/>
            <p:cNvSpPr txBox="1"/>
            <p:nvPr/>
          </p:nvSpPr>
          <p:spPr>
            <a:xfrm rot="13500000">
              <a:off x="6326147" y="4489158"/>
              <a:ext cx="901337" cy="6705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z="2700">
                  <a:solidFill>
                    <a:schemeClr val="bg1"/>
                  </a:solidFill>
                  <a:latin charset="-122" panose="02010601030101010101" pitchFamily="2" typeface="方正姚体"/>
                  <a:ea charset="-122" panose="02010601030101010101" pitchFamily="2" typeface="方正姚体"/>
                </a:rPr>
                <a:t>03</a:t>
              </a:r>
            </a:p>
          </p:txBody>
        </p:sp>
        <p:sp>
          <p:nvSpPr>
            <p:cNvPr id="52" name="文本框 36"/>
            <p:cNvSpPr txBox="1"/>
            <p:nvPr/>
          </p:nvSpPr>
          <p:spPr>
            <a:xfrm rot="8100000">
              <a:off x="9432404" y="4379404"/>
              <a:ext cx="901337" cy="6705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z="2700">
                  <a:solidFill>
                    <a:schemeClr val="bg1"/>
                  </a:solidFill>
                  <a:latin charset="-122" panose="02010601030101010101" pitchFamily="2" typeface="方正姚体"/>
                  <a:ea charset="-122" panose="02010601030101010101" pitchFamily="2" typeface="方正姚体"/>
                </a:rPr>
                <a:t>04</a:t>
              </a:r>
            </a:p>
          </p:txBody>
        </p:sp>
        <p:sp>
          <p:nvSpPr>
            <p:cNvPr id="53" name="文本框 37"/>
            <p:cNvSpPr txBox="1"/>
            <p:nvPr/>
          </p:nvSpPr>
          <p:spPr>
            <a:xfrm flipH="1" rot="8100000">
              <a:off x="8481863" y="4221442"/>
              <a:ext cx="2057405" cy="4267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z="15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此处输入文字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5704184" y="2818320"/>
            <a:ext cx="1250344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>
                <a:latin charset="-122" pitchFamily="34" typeface="微软雅黑"/>
                <a:ea charset="-122" pitchFamily="34" typeface="微软雅黑"/>
              </a:rPr>
              <a:t>问题评估</a:t>
            </a:r>
          </a:p>
        </p:txBody>
      </p:sp>
      <p:grpSp>
        <p:nvGrpSpPr>
          <p:cNvPr id="61" name="组合 60"/>
          <p:cNvGrpSpPr/>
          <p:nvPr/>
        </p:nvGrpSpPr>
        <p:grpSpPr>
          <a:xfrm>
            <a:off x="-252536" y="123478"/>
            <a:ext cx="4158824" cy="504056"/>
            <a:chOff x="-252536" y="123478"/>
            <a:chExt cx="4158824" cy="504056"/>
          </a:xfrm>
        </p:grpSpPr>
        <p:sp>
          <p:nvSpPr>
            <p:cNvPr id="62" name="五边形 61"/>
            <p:cNvSpPr/>
            <p:nvPr/>
          </p:nvSpPr>
          <p:spPr>
            <a:xfrm>
              <a:off x="-252536" y="123478"/>
              <a:ext cx="3565745" cy="504056"/>
            </a:xfrm>
            <a:prstGeom prst="homePlate">
              <a:avLst/>
            </a:prstGeom>
            <a:solidFill>
              <a:srgbClr val="61A1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07504" y="151944"/>
              <a:ext cx="3798784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z="24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点击修改标题内容</a:t>
              </a:r>
            </a:p>
          </p:txBody>
        </p:sp>
      </p:grpSp>
    </p:spTree>
    <p:extLst>
      <p:ext uri="{BB962C8B-B14F-4D97-AF65-F5344CB8AC3E}">
        <p14:creationId val="2721366255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6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18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9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0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21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fill="hold" id="2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5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id="2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9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fill="hold" id="3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3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3250"/>
                            </p:stCondLst>
                            <p:childTnLst>
                              <p:par>
                                <p:cTn fill="hold" id="3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7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"/>
    </p:bldLst>
  </p:timing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3" name="组合 42"/>
          <p:cNvGrpSpPr/>
          <p:nvPr/>
        </p:nvGrpSpPr>
        <p:grpSpPr>
          <a:xfrm>
            <a:off x="3347864" y="1233198"/>
            <a:ext cx="5616624" cy="3282768"/>
            <a:chOff x="1763688" y="1665246"/>
            <a:chExt cx="5616624" cy="3282768"/>
          </a:xfrm>
        </p:grpSpPr>
        <p:cxnSp>
          <p:nvCxnSpPr>
            <p:cNvPr id="3" name="직선 연결선 31"/>
            <p:cNvCxnSpPr/>
            <p:nvPr/>
          </p:nvCxnSpPr>
          <p:spPr>
            <a:xfrm>
              <a:off x="3550746" y="3226299"/>
              <a:ext cx="2352371" cy="7194"/>
            </a:xfrm>
            <a:prstGeom prst="line">
              <a:avLst/>
            </a:prstGeom>
            <a:ln cap="sq" w="76200">
              <a:solidFill>
                <a:srgbClr val="414455"/>
              </a:solidFill>
              <a:headEnd type="none"/>
              <a:tailEnd type="triangle"/>
            </a:ln>
            <a:effectLst>
              <a:outerShdw algn="tl" blurRad="50800" dir="2700000" dist="12700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직선 연결선 20"/>
            <p:cNvCxnSpPr>
              <a:stCxn id="21" idx="2"/>
            </p:cNvCxnSpPr>
            <p:nvPr/>
          </p:nvCxnSpPr>
          <p:spPr>
            <a:xfrm flipH="1" rot="16200000">
              <a:off x="2650322" y="2325876"/>
              <a:ext cx="1177384" cy="630656"/>
            </a:xfrm>
            <a:prstGeom prst="line">
              <a:avLst/>
            </a:prstGeom>
            <a:ln w="41275">
              <a:solidFill>
                <a:srgbClr val="414455"/>
              </a:solidFill>
              <a:tailEnd type="triangle"/>
            </a:ln>
            <a:effectLst>
              <a:outerShdw algn="tl" blurRad="50800" dir="2700000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직선 연결선 23"/>
            <p:cNvCxnSpPr>
              <a:stCxn id="22" idx="2"/>
            </p:cNvCxnSpPr>
            <p:nvPr/>
          </p:nvCxnSpPr>
          <p:spPr>
            <a:xfrm>
              <a:off x="4800068" y="2052512"/>
              <a:ext cx="640248" cy="1173787"/>
            </a:xfrm>
            <a:prstGeom prst="line">
              <a:avLst/>
            </a:prstGeom>
            <a:ln w="41275">
              <a:solidFill>
                <a:srgbClr val="414455"/>
              </a:solidFill>
              <a:tailEnd type="triangle"/>
            </a:ln>
            <a:effectLst>
              <a:outerShdw algn="tl" blurRad="50800" dir="2700000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직선 연결선 24"/>
            <p:cNvCxnSpPr>
              <a:endCxn id="23" idx="0"/>
            </p:cNvCxnSpPr>
            <p:nvPr/>
          </p:nvCxnSpPr>
          <p:spPr>
            <a:xfrm rot="5400000">
              <a:off x="2535822" y="3497865"/>
              <a:ext cx="1286490" cy="750552"/>
            </a:xfrm>
            <a:prstGeom prst="line">
              <a:avLst/>
            </a:prstGeom>
            <a:ln w="41275">
              <a:solidFill>
                <a:srgbClr val="414455"/>
              </a:solidFill>
              <a:headEnd type="triangle"/>
              <a:tailEnd type="none"/>
            </a:ln>
            <a:effectLst>
              <a:outerShdw algn="tl" blurRad="50800" dir="2700000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직선 연결선 26"/>
            <p:cNvCxnSpPr>
              <a:endCxn id="24" idx="0"/>
            </p:cNvCxnSpPr>
            <p:nvPr/>
          </p:nvCxnSpPr>
          <p:spPr>
            <a:xfrm flipH="1">
              <a:off x="4744916" y="3233493"/>
              <a:ext cx="695400" cy="1282893"/>
            </a:xfrm>
            <a:prstGeom prst="line">
              <a:avLst/>
            </a:prstGeom>
            <a:ln w="41275">
              <a:solidFill>
                <a:srgbClr val="414455"/>
              </a:solidFill>
              <a:headEnd type="triangle"/>
              <a:tailEnd type="none"/>
            </a:ln>
            <a:effectLst>
              <a:outerShdw algn="tl" blurRad="50800" dir="2700000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1763688" y="2292726"/>
              <a:ext cx="1348836" cy="274320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 latinLnBrk="1"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1pPr>
              <a:lvl2pPr indent="-285750" latinLnBrk="1" marL="742950"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2pPr>
              <a:lvl3pPr indent="-228600" latinLnBrk="1" marL="1143000"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3pPr>
              <a:lvl4pPr indent="-228600" latinLnBrk="1" marL="1600200"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4pPr>
              <a:lvl5pPr indent="-228600" latinLnBrk="1" marL="2057400"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5pPr>
              <a:lvl6pPr fontAlgn="base" indent="-228600" latinLnBrk="1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6pPr>
              <a:lvl7pPr fontAlgn="base" indent="-228600" latinLnBrk="1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7pPr>
              <a:lvl8pPr fontAlgn="base" indent="-228600" latinLnBrk="1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8pPr>
              <a:lvl9pPr fontAlgn="base" indent="-228600" latinLnBrk="1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9pPr>
            </a:lstStyle>
            <a:p>
              <a:r>
                <a:rPr altLang="en-US" lang="ko-KR" sz="1200">
                  <a:latin charset="-122" pitchFamily="34" typeface="微软雅黑"/>
                </a:rPr>
                <a:t>     分支因素1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033454" y="2628016"/>
              <a:ext cx="1348837" cy="274320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 latinLnBrk="1"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1pPr>
              <a:lvl2pPr indent="-285750" latinLnBrk="1" marL="742950"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2pPr>
              <a:lvl3pPr indent="-228600" latinLnBrk="1" marL="1143000"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3pPr>
              <a:lvl4pPr indent="-228600" latinLnBrk="1" marL="1600200"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4pPr>
              <a:lvl5pPr indent="-228600" latinLnBrk="1" marL="2057400"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5pPr>
              <a:lvl6pPr fontAlgn="base" indent="-228600" latinLnBrk="1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6pPr>
              <a:lvl7pPr fontAlgn="base" indent="-228600" latinLnBrk="1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7pPr>
              <a:lvl8pPr fontAlgn="base" indent="-228600" latinLnBrk="1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8pPr>
              <a:lvl9pPr fontAlgn="base" indent="-228600" latinLnBrk="1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9pPr>
            </a:lstStyle>
            <a:p>
              <a:r>
                <a:rPr altLang="en-US" lang="zh-CN" sz="1200">
                  <a:solidFill>
                    <a:srgbClr val="568D11"/>
                  </a:solidFill>
                  <a:latin charset="-122" pitchFamily="34" typeface="微软雅黑"/>
                  <a:ea charset="-122" pitchFamily="34" typeface="微软雅黑"/>
                </a:rPr>
                <a:t>    分支因素1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500390" y="2466156"/>
              <a:ext cx="1191773" cy="2743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lvl1pPr latinLnBrk="1"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1pPr>
              <a:lvl2pPr indent="-285750" latinLnBrk="1" marL="742950"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2pPr>
              <a:lvl3pPr indent="-228600" latinLnBrk="1" marL="1143000"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3pPr>
              <a:lvl4pPr indent="-228600" latinLnBrk="1" marL="1600200"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4pPr>
              <a:lvl5pPr indent="-228600" latinLnBrk="1" marL="2057400"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5pPr>
              <a:lvl6pPr fontAlgn="base" indent="-228600" latinLnBrk="1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6pPr>
              <a:lvl7pPr fontAlgn="base" indent="-228600" latinLnBrk="1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7pPr>
              <a:lvl8pPr fontAlgn="base" indent="-228600" latinLnBrk="1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8pPr>
              <a:lvl9pPr fontAlgn="base" indent="-228600" latinLnBrk="1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9pPr>
            </a:lstStyle>
            <a:p>
              <a:r>
                <a:rPr altLang="en-US" lang="zh-CN" smtClean="0" sz="1200">
                  <a:latin charset="-122" pitchFamily="34" typeface="微软雅黑"/>
                  <a:ea charset="-122" pitchFamily="34" typeface="微软雅黑"/>
                </a:rPr>
                <a:t>分支因素1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763688" y="4000413"/>
              <a:ext cx="990633" cy="2743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lvl1pPr latinLnBrk="1"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1pPr>
              <a:lvl2pPr indent="-285750" latinLnBrk="1" marL="742950"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2pPr>
              <a:lvl3pPr indent="-228600" latinLnBrk="1" marL="1143000"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3pPr>
              <a:lvl4pPr indent="-228600" latinLnBrk="1" marL="1600200"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4pPr>
              <a:lvl5pPr indent="-228600" latinLnBrk="1" marL="2057400"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5pPr>
              <a:lvl6pPr fontAlgn="base" indent="-228600" latinLnBrk="1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6pPr>
              <a:lvl7pPr fontAlgn="base" indent="-228600" latinLnBrk="1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7pPr>
              <a:lvl8pPr fontAlgn="base" indent="-228600" latinLnBrk="1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8pPr>
              <a:lvl9pPr fontAlgn="base" indent="-228600" latinLnBrk="1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9pPr>
            </a:lstStyle>
            <a:p>
              <a:r>
                <a:rPr altLang="en-US" lang="zh-CN" smtClean="0" sz="1200">
                  <a:latin charset="-122" pitchFamily="34" typeface="微软雅黑"/>
                  <a:ea charset="-122" pitchFamily="34" typeface="微软雅黑"/>
                </a:rPr>
                <a:t>分支因素3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226901" y="2150828"/>
              <a:ext cx="1236133" cy="274320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 latinLnBrk="1"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1pPr>
              <a:lvl2pPr indent="-285750" latinLnBrk="1" marL="742950"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2pPr>
              <a:lvl3pPr indent="-228600" latinLnBrk="1" marL="1143000"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3pPr>
              <a:lvl4pPr indent="-228600" latinLnBrk="1" marL="1600200"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4pPr>
              <a:lvl5pPr indent="-228600" latinLnBrk="1" marL="2057400"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5pPr>
              <a:lvl6pPr fontAlgn="base" indent="-228600" latinLnBrk="1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6pPr>
              <a:lvl7pPr fontAlgn="base" indent="-228600" latinLnBrk="1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7pPr>
              <a:lvl8pPr fontAlgn="base" indent="-228600" latinLnBrk="1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8pPr>
              <a:lvl9pPr fontAlgn="base" indent="-228600" latinLnBrk="1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9pPr>
            </a:lstStyle>
            <a:p>
              <a:r>
                <a:rPr altLang="en-US" lang="zh-CN" smtClean="0" sz="1200">
                  <a:latin charset="-122" pitchFamily="34" typeface="微软雅黑"/>
                  <a:ea charset="-122" pitchFamily="34" typeface="微软雅黑"/>
                </a:rPr>
                <a:t>分支因素2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093878" y="2804264"/>
              <a:ext cx="966367" cy="274320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 latinLnBrk="1"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1pPr>
              <a:lvl2pPr indent="-285750" latinLnBrk="1" marL="742950"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2pPr>
              <a:lvl3pPr indent="-228600" latinLnBrk="1" marL="1143000"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3pPr>
              <a:lvl4pPr indent="-228600" latinLnBrk="1" marL="1600200"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4pPr>
              <a:lvl5pPr indent="-228600" latinLnBrk="1" marL="2057400"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5pPr>
              <a:lvl6pPr fontAlgn="base" indent="-228600" latinLnBrk="1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6pPr>
              <a:lvl7pPr fontAlgn="base" indent="-228600" latinLnBrk="1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7pPr>
              <a:lvl8pPr fontAlgn="base" indent="-228600" latinLnBrk="1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8pPr>
              <a:lvl9pPr fontAlgn="base" indent="-228600" latinLnBrk="1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9pPr>
            </a:lstStyle>
            <a:p>
              <a:r>
                <a:rPr altLang="en-US" lang="zh-CN" smtClean="0" sz="1200">
                  <a:latin charset="-122" pitchFamily="34" typeface="微软雅黑"/>
                  <a:ea charset="-122" pitchFamily="34" typeface="微软雅黑"/>
                </a:rPr>
                <a:t>分支因素2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496669" y="2574063"/>
              <a:ext cx="1456744" cy="274320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 latinLnBrk="1"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1pPr>
              <a:lvl2pPr indent="-285750" latinLnBrk="1" marL="742950"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2pPr>
              <a:lvl3pPr indent="-228600" latinLnBrk="1" marL="1143000"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3pPr>
              <a:lvl4pPr indent="-228600" latinLnBrk="1" marL="1600200"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4pPr>
              <a:lvl5pPr indent="-228600" latinLnBrk="1" marL="2057400"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5pPr>
              <a:lvl6pPr fontAlgn="base" indent="-228600" latinLnBrk="1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6pPr>
              <a:lvl7pPr fontAlgn="base" indent="-228600" latinLnBrk="1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7pPr>
              <a:lvl8pPr fontAlgn="base" indent="-228600" latinLnBrk="1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8pPr>
              <a:lvl9pPr fontAlgn="base" indent="-228600" latinLnBrk="1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9pPr>
            </a:lstStyle>
            <a:p>
              <a:r>
                <a:rPr altLang="en-US" lang="zh-CN" smtClean="0" sz="1200">
                  <a:solidFill>
                    <a:srgbClr val="568D11"/>
                  </a:solidFill>
                  <a:latin charset="-122" pitchFamily="34" typeface="微软雅黑"/>
                  <a:ea charset="-122" pitchFamily="34" typeface="微软雅黑"/>
                </a:rPr>
                <a:t>与分支因素2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191132" y="3491271"/>
              <a:ext cx="1456743" cy="27432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latinLnBrk="1"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1pPr>
              <a:lvl2pPr indent="-285750" latinLnBrk="1" marL="742950"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2pPr>
              <a:lvl3pPr indent="-228600" latinLnBrk="1" marL="1143000"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3pPr>
              <a:lvl4pPr indent="-228600" latinLnBrk="1" marL="1600200"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4pPr>
              <a:lvl5pPr indent="-228600" latinLnBrk="1" marL="2057400"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5pPr>
              <a:lvl6pPr fontAlgn="base" indent="-228600" latinLnBrk="1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6pPr>
              <a:lvl7pPr fontAlgn="base" indent="-228600" latinLnBrk="1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7pPr>
              <a:lvl8pPr fontAlgn="base" indent="-228600" latinLnBrk="1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8pPr>
              <a:lvl9pPr fontAlgn="base" indent="-228600" latinLnBrk="1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9pPr>
            </a:lstStyle>
            <a:p>
              <a:r>
                <a:rPr altLang="en-US" lang="zh-CN" smtClean="0" sz="1200">
                  <a:solidFill>
                    <a:srgbClr val="568D11"/>
                  </a:solidFill>
                  <a:latin charset="-122" pitchFamily="34" typeface="微软雅黑"/>
                  <a:ea charset="-122" pitchFamily="34" typeface="微软雅黑"/>
                </a:rPr>
                <a:t>分支因素3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139953" y="3437318"/>
              <a:ext cx="971163" cy="274320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 latinLnBrk="1"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1pPr>
              <a:lvl2pPr indent="-285750" latinLnBrk="1" marL="742950"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2pPr>
              <a:lvl3pPr indent="-228600" latinLnBrk="1" marL="1143000"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3pPr>
              <a:lvl4pPr indent="-228600" latinLnBrk="1" marL="1600200"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4pPr>
              <a:lvl5pPr indent="-228600" latinLnBrk="1" marL="2057400"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5pPr>
              <a:lvl6pPr fontAlgn="base" indent="-228600" latinLnBrk="1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6pPr>
              <a:lvl7pPr fontAlgn="base" indent="-228600" latinLnBrk="1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7pPr>
              <a:lvl8pPr fontAlgn="base" indent="-228600" latinLnBrk="1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8pPr>
              <a:lvl9pPr fontAlgn="base" indent="-228600" latinLnBrk="1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9pPr>
            </a:lstStyle>
            <a:p>
              <a:r>
                <a:rPr altLang="en-US" lang="zh-CN" smtClean="0" sz="1200">
                  <a:solidFill>
                    <a:srgbClr val="568D11"/>
                  </a:solidFill>
                  <a:latin charset="-122" pitchFamily="34" typeface="微软雅黑"/>
                  <a:ea charset="-122" pitchFamily="34" typeface="微软雅黑"/>
                </a:rPr>
                <a:t>分支因素3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491873" y="3666319"/>
              <a:ext cx="1348837" cy="274320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 latinLnBrk="1"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1pPr>
              <a:lvl2pPr indent="-285750" latinLnBrk="1" marL="742950"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2pPr>
              <a:lvl3pPr indent="-228600" latinLnBrk="1" marL="1143000"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3pPr>
              <a:lvl4pPr indent="-228600" latinLnBrk="1" marL="1600200"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4pPr>
              <a:lvl5pPr indent="-228600" latinLnBrk="1" marL="2057400"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5pPr>
              <a:lvl6pPr fontAlgn="base" indent="-228600" latinLnBrk="1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6pPr>
              <a:lvl7pPr fontAlgn="base" indent="-228600" latinLnBrk="1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7pPr>
              <a:lvl8pPr fontAlgn="base" indent="-228600" latinLnBrk="1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8pPr>
              <a:lvl9pPr fontAlgn="base" indent="-228600" latinLnBrk="1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9pPr>
            </a:lstStyle>
            <a:p>
              <a:r>
                <a:rPr altLang="en-US" lang="zh-CN" smtClean="0" sz="1200">
                  <a:latin charset="-122" pitchFamily="34" typeface="微软雅黑"/>
                  <a:ea charset="-122" pitchFamily="34" typeface="微软雅黑"/>
                </a:rPr>
                <a:t>分支因素3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339605" y="4059349"/>
              <a:ext cx="885437" cy="2743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lvl1pPr latinLnBrk="1"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1pPr>
              <a:lvl2pPr indent="-285750" latinLnBrk="1" marL="742950"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2pPr>
              <a:lvl3pPr indent="-228600" latinLnBrk="1" marL="1143000"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3pPr>
              <a:lvl4pPr indent="-228600" latinLnBrk="1" marL="1600200"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4pPr>
              <a:lvl5pPr indent="-228600" latinLnBrk="1" marL="2057400"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5pPr>
              <a:lvl6pPr fontAlgn="base" indent="-228600" latinLnBrk="1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6pPr>
              <a:lvl7pPr fontAlgn="base" indent="-228600" latinLnBrk="1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7pPr>
              <a:lvl8pPr fontAlgn="base" indent="-228600" latinLnBrk="1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8pPr>
              <a:lvl9pPr fontAlgn="base" indent="-228600" latinLnBrk="1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7" pitchFamily="34" typeface="Malgun Gothic"/>
                  <a:ea charset="-127" pitchFamily="34" typeface="Malgun Gothic"/>
                </a:defRPr>
              </a:lvl9pPr>
            </a:lstStyle>
            <a:p>
              <a:r>
                <a:rPr altLang="en-US" lang="zh-CN" smtClean="0" sz="1200">
                  <a:latin charset="-122" pitchFamily="34" typeface="微软雅黑"/>
                  <a:ea charset="-122" pitchFamily="34" typeface="微软雅黑"/>
                </a:rPr>
                <a:t>分支因素3</a:t>
              </a:r>
            </a:p>
          </p:txBody>
        </p:sp>
        <p:grpSp>
          <p:nvGrpSpPr>
            <p:cNvPr id="19" name="그룹 110"/>
            <p:cNvGrpSpPr/>
            <p:nvPr/>
          </p:nvGrpSpPr>
          <p:grpSpPr>
            <a:xfrm>
              <a:off x="2690496" y="2258734"/>
              <a:ext cx="2810968" cy="1923377"/>
              <a:chOff x="2284741" y="2428868"/>
              <a:chExt cx="3723121" cy="2546680"/>
            </a:xfrm>
          </p:grpSpPr>
          <p:cxnSp>
            <p:nvCxnSpPr>
              <p:cNvPr id="31" name="직선 연결선 76"/>
              <p:cNvCxnSpPr/>
              <p:nvPr/>
            </p:nvCxnSpPr>
            <p:spPr>
              <a:xfrm>
                <a:off x="2403038" y="2644770"/>
                <a:ext cx="428768" cy="1587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직선 연결선 90"/>
              <p:cNvCxnSpPr/>
              <p:nvPr/>
            </p:nvCxnSpPr>
            <p:spPr>
              <a:xfrm>
                <a:off x="2617422" y="3073398"/>
                <a:ext cx="428768" cy="1587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직선 연결선 93"/>
              <p:cNvCxnSpPr/>
              <p:nvPr/>
            </p:nvCxnSpPr>
            <p:spPr>
              <a:xfrm>
                <a:off x="5221788" y="2428868"/>
                <a:ext cx="428768" cy="1587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직선 연결선 94"/>
              <p:cNvCxnSpPr/>
              <p:nvPr/>
            </p:nvCxnSpPr>
            <p:spPr>
              <a:xfrm>
                <a:off x="5579094" y="3000372"/>
                <a:ext cx="428768" cy="1587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직선 연결선 95"/>
              <p:cNvCxnSpPr/>
              <p:nvPr/>
            </p:nvCxnSpPr>
            <p:spPr>
              <a:xfrm>
                <a:off x="2941380" y="2857496"/>
                <a:ext cx="428768" cy="1587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직선 연결선 96"/>
              <p:cNvCxnSpPr/>
              <p:nvPr/>
            </p:nvCxnSpPr>
            <p:spPr>
              <a:xfrm>
                <a:off x="5286897" y="3295649"/>
                <a:ext cx="428768" cy="1587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직선 연결선 97"/>
              <p:cNvCxnSpPr/>
              <p:nvPr/>
            </p:nvCxnSpPr>
            <p:spPr>
              <a:xfrm>
                <a:off x="2682531" y="4238631"/>
                <a:ext cx="428768" cy="1587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직선 연결선 98"/>
              <p:cNvCxnSpPr/>
              <p:nvPr/>
            </p:nvCxnSpPr>
            <p:spPr>
              <a:xfrm>
                <a:off x="2284741" y="4889452"/>
                <a:ext cx="428768" cy="1587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직선 연결선 103"/>
              <p:cNvCxnSpPr/>
              <p:nvPr/>
            </p:nvCxnSpPr>
            <p:spPr>
              <a:xfrm>
                <a:off x="5328053" y="4973961"/>
                <a:ext cx="428768" cy="1587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직선 연결선 104"/>
              <p:cNvCxnSpPr/>
              <p:nvPr/>
            </p:nvCxnSpPr>
            <p:spPr>
              <a:xfrm>
                <a:off x="5286897" y="4143380"/>
                <a:ext cx="428768" cy="1587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직선 연결선 106"/>
              <p:cNvCxnSpPr/>
              <p:nvPr/>
            </p:nvCxnSpPr>
            <p:spPr>
              <a:xfrm>
                <a:off x="5566390" y="4435482"/>
                <a:ext cx="428768" cy="1587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" name="모서리가 둥근 직사각형 10"/>
            <p:cNvSpPr/>
            <p:nvPr/>
          </p:nvSpPr>
          <p:spPr>
            <a:xfrm>
              <a:off x="5912331" y="3024357"/>
              <a:ext cx="1467981" cy="455676"/>
            </a:xfrm>
            <a:prstGeom prst="roundRect">
              <a:avLst/>
            </a:prstGeom>
            <a:solidFill>
              <a:srgbClr val="414455"/>
            </a:solidFill>
            <a:ln w="12700">
              <a:noFill/>
            </a:ln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latinLnBrk="1"/>
              <a:r>
                <a:rPr altLang="en-US" b="1" lang="zh-CN" smtClean="0" sz="2000">
                  <a:solidFill>
                    <a:srgbClr val="FFFFFF"/>
                  </a:solidFill>
                  <a:latin charset="-122" pitchFamily="34" typeface="微软雅黑"/>
                  <a:ea charset="-122" pitchFamily="34" typeface="微软雅黑"/>
                </a:rPr>
                <a:t>结果文本</a:t>
              </a:r>
            </a:p>
          </p:txBody>
        </p:sp>
        <p:sp>
          <p:nvSpPr>
            <p:cNvPr id="21" name="모서리가 둥근 직사각형 12"/>
            <p:cNvSpPr/>
            <p:nvPr/>
          </p:nvSpPr>
          <p:spPr>
            <a:xfrm>
              <a:off x="2438106" y="1665246"/>
              <a:ext cx="971162" cy="387266"/>
            </a:xfrm>
            <a:prstGeom prst="roundRect">
              <a:avLst/>
            </a:prstGeom>
            <a:solidFill>
              <a:srgbClr val="414455"/>
            </a:solidFill>
            <a:ln w="12700">
              <a:noFill/>
            </a:ln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latinLnBrk="1"/>
              <a:r>
                <a:rPr altLang="en-US" b="1" lang="zh-CN" sz="1600">
                  <a:solidFill>
                    <a:srgbClr val="FFFFFF"/>
                  </a:solidFill>
                  <a:latin charset="-122" pitchFamily="34" typeface="微软雅黑"/>
                  <a:ea charset="-122" pitchFamily="34" typeface="微软雅黑"/>
                </a:rPr>
                <a:t>因素1</a:t>
              </a:r>
            </a:p>
          </p:txBody>
        </p:sp>
        <p:sp>
          <p:nvSpPr>
            <p:cNvPr id="22" name="모서리가 둥근 직사각형 13"/>
            <p:cNvSpPr/>
            <p:nvPr/>
          </p:nvSpPr>
          <p:spPr>
            <a:xfrm>
              <a:off x="4314487" y="1665246"/>
              <a:ext cx="971162" cy="387266"/>
            </a:xfrm>
            <a:prstGeom prst="roundRect">
              <a:avLst/>
            </a:prstGeom>
            <a:solidFill>
              <a:srgbClr val="414455"/>
            </a:solidFill>
            <a:ln w="12700">
              <a:noFill/>
            </a:ln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latinLnBrk="1"/>
              <a:r>
                <a:rPr altLang="en-US" b="1" lang="zh-CN" sz="1600">
                  <a:solidFill>
                    <a:srgbClr val="FFFFFF"/>
                  </a:solidFill>
                  <a:latin charset="-122" pitchFamily="34" typeface="微软雅黑"/>
                  <a:ea charset="-122" pitchFamily="34" typeface="微软雅黑"/>
                </a:rPr>
                <a:t>因素2</a:t>
              </a:r>
            </a:p>
          </p:txBody>
        </p:sp>
        <p:sp>
          <p:nvSpPr>
            <p:cNvPr id="23" name="모서리가 둥근 직사각형 15"/>
            <p:cNvSpPr/>
            <p:nvPr/>
          </p:nvSpPr>
          <p:spPr>
            <a:xfrm>
              <a:off x="2318210" y="4516386"/>
              <a:ext cx="971162" cy="431628"/>
            </a:xfrm>
            <a:prstGeom prst="roundRect">
              <a:avLst/>
            </a:prstGeom>
            <a:solidFill>
              <a:srgbClr val="414455"/>
            </a:solidFill>
            <a:ln w="12700">
              <a:noFill/>
            </a:ln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latinLnBrk="1"/>
              <a:r>
                <a:rPr altLang="en-US" b="1" lang="zh-CN" sz="1600">
                  <a:solidFill>
                    <a:srgbClr val="FFFFFF"/>
                  </a:solidFill>
                  <a:latin charset="-122" pitchFamily="34" typeface="微软雅黑"/>
                  <a:ea charset="-122" pitchFamily="34" typeface="微软雅黑"/>
                </a:rPr>
                <a:t>因素3</a:t>
              </a:r>
            </a:p>
          </p:txBody>
        </p:sp>
        <p:sp>
          <p:nvSpPr>
            <p:cNvPr id="24" name="모서리가 둥근 직사각형 16"/>
            <p:cNvSpPr/>
            <p:nvPr/>
          </p:nvSpPr>
          <p:spPr>
            <a:xfrm>
              <a:off x="4208978" y="4516386"/>
              <a:ext cx="1071876" cy="431628"/>
            </a:xfrm>
            <a:prstGeom prst="roundRect">
              <a:avLst/>
            </a:prstGeom>
            <a:solidFill>
              <a:srgbClr val="414455"/>
            </a:solidFill>
            <a:ln w="12700">
              <a:noFill/>
            </a:ln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latinLnBrk="1"/>
              <a:r>
                <a:rPr altLang="en-US" b="1" lang="zh-CN" sz="1600">
                  <a:solidFill>
                    <a:srgbClr val="FFFFFF"/>
                  </a:solidFill>
                  <a:latin charset="-122" pitchFamily="34" typeface="微软雅黑"/>
                  <a:ea charset="-122" pitchFamily="34" typeface="微软雅黑"/>
                </a:rPr>
                <a:t>因素4</a:t>
              </a:r>
            </a:p>
          </p:txBody>
        </p:sp>
        <p:sp>
          <p:nvSpPr>
            <p:cNvPr id="25" name="椭圆 24"/>
            <p:cNvSpPr/>
            <p:nvPr/>
          </p:nvSpPr>
          <p:spPr>
            <a:xfrm>
              <a:off x="3506715" y="3172346"/>
              <a:ext cx="107906" cy="107906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41445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26" name="椭圆 25"/>
            <p:cNvSpPr/>
            <p:nvPr/>
          </p:nvSpPr>
          <p:spPr>
            <a:xfrm>
              <a:off x="5393558" y="3172346"/>
              <a:ext cx="107906" cy="107906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41445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27" name="椭圆 26"/>
            <p:cNvSpPr/>
            <p:nvPr/>
          </p:nvSpPr>
          <p:spPr>
            <a:xfrm>
              <a:off x="2869734" y="1998559"/>
              <a:ext cx="107906" cy="107906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41445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28" name="椭圆 27"/>
            <p:cNvSpPr/>
            <p:nvPr/>
          </p:nvSpPr>
          <p:spPr>
            <a:xfrm>
              <a:off x="2744451" y="4462433"/>
              <a:ext cx="107906" cy="107906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41445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29" name="椭圆 28"/>
            <p:cNvSpPr/>
            <p:nvPr/>
          </p:nvSpPr>
          <p:spPr>
            <a:xfrm>
              <a:off x="4692163" y="4454952"/>
              <a:ext cx="107906" cy="107906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41445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30" name="椭圆 29"/>
            <p:cNvSpPr/>
            <p:nvPr/>
          </p:nvSpPr>
          <p:spPr>
            <a:xfrm>
              <a:off x="4746116" y="2006772"/>
              <a:ext cx="107906" cy="107906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41445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latin charset="-122" pitchFamily="34" typeface="微软雅黑"/>
                <a:ea charset="-122" pitchFamily="34" typeface="微软雅黑"/>
              </a:endParaRPr>
            </a:p>
          </p:txBody>
        </p:sp>
      </p:grpSp>
      <p:sp>
        <p:nvSpPr>
          <p:cNvPr id="44" name="TextBox 30"/>
          <p:cNvSpPr txBox="1"/>
          <p:nvPr/>
        </p:nvSpPr>
        <p:spPr>
          <a:xfrm>
            <a:off x="254229" y="1225084"/>
            <a:ext cx="9956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6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itchFamily="34" typeface="微软雅黑"/>
              </a:rPr>
              <a:t>相关对策</a:t>
            </a:r>
          </a:p>
        </p:txBody>
      </p:sp>
      <p:sp>
        <p:nvSpPr>
          <p:cNvPr id="45" name="TextBox 29"/>
          <p:cNvSpPr txBox="1"/>
          <p:nvPr/>
        </p:nvSpPr>
        <p:spPr>
          <a:xfrm>
            <a:off x="251520" y="1687506"/>
            <a:ext cx="3096344" cy="240944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300">
                <a:solidFill>
                  <a:schemeClr val="tx1">
                    <a:lumMod val="95000"/>
                    <a:lumOff val="5000"/>
                  </a:schemeClr>
                </a:solidFill>
                <a:latin charset="-122" pitchFamily="34" typeface="微软雅黑"/>
                <a:ea charset="-122" pitchFamily="34" typeface="微软雅黑"/>
              </a:rPr>
              <a:t>您的内容打在这里，或者通过复制您的文本后，在此框中选择粘贴，并选择只保留文字。您的内容打在这里，或者通过复制您的文本后，在此框中选择粘贴，并选择只保留文字。您的内容打在这里，或者通过复制您的文本后，在此框中选择粘贴，并选择只保留文字。您的内容打在这里，或者通过复制您的文本后，在此框中选择粘贴，并选择只保留文字。</a:t>
            </a:r>
          </a:p>
        </p:txBody>
      </p:sp>
      <p:grpSp>
        <p:nvGrpSpPr>
          <p:cNvPr id="53" name="组合 52"/>
          <p:cNvGrpSpPr/>
          <p:nvPr/>
        </p:nvGrpSpPr>
        <p:grpSpPr>
          <a:xfrm>
            <a:off x="-252536" y="123478"/>
            <a:ext cx="4158824" cy="504056"/>
            <a:chOff x="-252536" y="123478"/>
            <a:chExt cx="4158824" cy="504056"/>
          </a:xfrm>
        </p:grpSpPr>
        <p:sp>
          <p:nvSpPr>
            <p:cNvPr id="54" name="五边形 53"/>
            <p:cNvSpPr/>
            <p:nvPr/>
          </p:nvSpPr>
          <p:spPr>
            <a:xfrm>
              <a:off x="-252536" y="123478"/>
              <a:ext cx="3565745" cy="504056"/>
            </a:xfrm>
            <a:prstGeom prst="homePlate">
              <a:avLst/>
            </a:prstGeom>
            <a:solidFill>
              <a:srgbClr val="61A1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07504" y="151944"/>
              <a:ext cx="3798784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z="24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点击修改标题内容</a:t>
              </a:r>
            </a:p>
          </p:txBody>
        </p:sp>
      </p:grpSp>
    </p:spTree>
    <p:extLst>
      <p:ext uri="{BB962C8B-B14F-4D97-AF65-F5344CB8AC3E}">
        <p14:creationId val="567507505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  <p:cond delay="0" evt="onBegin">
                          <p:tn val="8"/>
                        </p:cond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  <p:cond delay="0" evt="onBegin">
                          <p:tn val="14"/>
                        </p:cond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9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 nodeType="clickPar">
                      <p:stCondLst>
                        <p:cond delay="indefinite"/>
                        <p:cond delay="0" evt="onBegin">
                          <p:tn val="19"/>
                        </p:cond>
                      </p:stCondLst>
                      <p:childTnLst>
                        <p:par>
                          <p:cTn fill="hold" id="2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2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4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4"/>
      <p:bldP grpId="0" spid="45"/>
    </p:bldLst>
  </p:timing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677378" y="1745513"/>
            <a:ext cx="2535655" cy="324852"/>
          </a:xfrm>
          <a:prstGeom prst="rect">
            <a:avLst/>
          </a:prstGeom>
          <a:solidFill>
            <a:srgbClr val="F9F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34290" compatLnSpc="1" forceAA="0" fromWordArt="0" horzOverflow="overflow" lIns="68580" numCol="1" rIns="68580" rot="0" rtlCol="0" spcCol="0" spcFirstLastPara="0" tIns="3429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3" name="矩形 2"/>
          <p:cNvSpPr/>
          <p:nvPr/>
        </p:nvSpPr>
        <p:spPr>
          <a:xfrm>
            <a:off x="677378" y="2070365"/>
            <a:ext cx="2535655" cy="333878"/>
          </a:xfrm>
          <a:prstGeom prst="rect">
            <a:avLst/>
          </a:prstGeom>
          <a:solidFill>
            <a:srgbClr val="DCDC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34290" compatLnSpc="1" forceAA="0" fromWordArt="0" horzOverflow="overflow" lIns="68580" numCol="1" rIns="68580" rot="0" rtlCol="0" spcCol="0" spcFirstLastPara="0" tIns="3429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4" name="矩形 3"/>
          <p:cNvSpPr/>
          <p:nvPr/>
        </p:nvSpPr>
        <p:spPr>
          <a:xfrm>
            <a:off x="677378" y="2404243"/>
            <a:ext cx="2535655" cy="324852"/>
          </a:xfrm>
          <a:prstGeom prst="rect">
            <a:avLst/>
          </a:prstGeom>
          <a:solidFill>
            <a:srgbClr val="F9F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34290" compatLnSpc="1" forceAA="0" fromWordArt="0" horzOverflow="overflow" lIns="68580" numCol="1" rIns="68580" rot="0" rtlCol="0" spcCol="0" spcFirstLastPara="0" tIns="3429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5" name="矩形 4"/>
          <p:cNvSpPr/>
          <p:nvPr/>
        </p:nvSpPr>
        <p:spPr>
          <a:xfrm>
            <a:off x="677377" y="2729095"/>
            <a:ext cx="2535655" cy="324852"/>
          </a:xfrm>
          <a:prstGeom prst="rect">
            <a:avLst/>
          </a:prstGeom>
          <a:solidFill>
            <a:srgbClr val="DCDC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34290" compatLnSpc="1" forceAA="0" fromWordArt="0" horzOverflow="overflow" lIns="68580" numCol="1" rIns="68580" rot="0" rtlCol="0" spcCol="0" spcFirstLastPara="0" tIns="3429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6" name="矩形 5"/>
          <p:cNvSpPr/>
          <p:nvPr/>
        </p:nvSpPr>
        <p:spPr>
          <a:xfrm>
            <a:off x="677377" y="3053947"/>
            <a:ext cx="2535655" cy="324852"/>
          </a:xfrm>
          <a:prstGeom prst="rect">
            <a:avLst/>
          </a:prstGeom>
          <a:solidFill>
            <a:srgbClr val="F9F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34290" compatLnSpc="1" forceAA="0" fromWordArt="0" horzOverflow="overflow" lIns="68580" numCol="1" rIns="68580" rot="0" rtlCol="0" spcCol="0" spcFirstLastPara="0" tIns="3429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7" name="矩形 6"/>
          <p:cNvSpPr/>
          <p:nvPr/>
        </p:nvSpPr>
        <p:spPr>
          <a:xfrm>
            <a:off x="677377" y="3387824"/>
            <a:ext cx="2535655" cy="324852"/>
          </a:xfrm>
          <a:prstGeom prst="rect">
            <a:avLst/>
          </a:prstGeom>
          <a:solidFill>
            <a:srgbClr val="DCDC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34290" compatLnSpc="1" forceAA="0" fromWordArt="0" horzOverflow="overflow" lIns="68580" numCol="1" rIns="68580" rot="0" rtlCol="0" spcCol="0" spcFirstLastPara="0" tIns="3429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8" name="矩形 7"/>
          <p:cNvSpPr/>
          <p:nvPr/>
        </p:nvSpPr>
        <p:spPr>
          <a:xfrm>
            <a:off x="677377" y="3712676"/>
            <a:ext cx="2535655" cy="324852"/>
          </a:xfrm>
          <a:prstGeom prst="rect">
            <a:avLst/>
          </a:prstGeom>
          <a:solidFill>
            <a:srgbClr val="F9F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34290" compatLnSpc="1" forceAA="0" fromWordArt="0" horzOverflow="overflow" lIns="68580" numCol="1" rIns="68580" rot="0" rtlCol="0" spcCol="0" spcFirstLastPara="0" tIns="3429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9" name="矩形 8"/>
          <p:cNvSpPr/>
          <p:nvPr/>
        </p:nvSpPr>
        <p:spPr>
          <a:xfrm>
            <a:off x="3366437" y="1745513"/>
            <a:ext cx="2535655" cy="324852"/>
          </a:xfrm>
          <a:prstGeom prst="rect">
            <a:avLst/>
          </a:prstGeom>
          <a:solidFill>
            <a:srgbClr val="F9F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34290" compatLnSpc="1" forceAA="0" fromWordArt="0" horzOverflow="overflow" lIns="68580" numCol="1" rIns="68580" rot="0" rtlCol="0" spcCol="0" spcFirstLastPara="0" tIns="3429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10" name="矩形 9"/>
          <p:cNvSpPr/>
          <p:nvPr/>
        </p:nvSpPr>
        <p:spPr>
          <a:xfrm>
            <a:off x="3366437" y="2079391"/>
            <a:ext cx="2535655" cy="324852"/>
          </a:xfrm>
          <a:prstGeom prst="rect">
            <a:avLst/>
          </a:prstGeom>
          <a:solidFill>
            <a:srgbClr val="DCDC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34290" compatLnSpc="1" forceAA="0" fromWordArt="0" horzOverflow="overflow" lIns="68580" numCol="1" rIns="68580" rot="0" rtlCol="0" spcCol="0" spcFirstLastPara="0" tIns="3429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11" name="矩形 10"/>
          <p:cNvSpPr/>
          <p:nvPr/>
        </p:nvSpPr>
        <p:spPr>
          <a:xfrm>
            <a:off x="3366436" y="2404243"/>
            <a:ext cx="2535655" cy="324852"/>
          </a:xfrm>
          <a:prstGeom prst="rect">
            <a:avLst/>
          </a:prstGeom>
          <a:solidFill>
            <a:srgbClr val="F9F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34290" compatLnSpc="1" forceAA="0" fromWordArt="0" horzOverflow="overflow" lIns="68580" numCol="1" rIns="68580" rot="0" rtlCol="0" spcCol="0" spcFirstLastPara="0" tIns="3429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12" name="矩形 11"/>
          <p:cNvSpPr/>
          <p:nvPr/>
        </p:nvSpPr>
        <p:spPr>
          <a:xfrm>
            <a:off x="3366435" y="2729095"/>
            <a:ext cx="2535655" cy="324852"/>
          </a:xfrm>
          <a:prstGeom prst="rect">
            <a:avLst/>
          </a:prstGeom>
          <a:solidFill>
            <a:srgbClr val="DCDC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34290" compatLnSpc="1" forceAA="0" fromWordArt="0" horzOverflow="overflow" lIns="68580" numCol="1" rIns="68580" rot="0" rtlCol="0" spcCol="0" spcFirstLastPara="0" tIns="3429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13" name="矩形 12"/>
          <p:cNvSpPr/>
          <p:nvPr/>
        </p:nvSpPr>
        <p:spPr>
          <a:xfrm>
            <a:off x="3366435" y="3053947"/>
            <a:ext cx="2535655" cy="324852"/>
          </a:xfrm>
          <a:prstGeom prst="rect">
            <a:avLst/>
          </a:prstGeom>
          <a:solidFill>
            <a:srgbClr val="F9F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34290" compatLnSpc="1" forceAA="0" fromWordArt="0" horzOverflow="overflow" lIns="68580" numCol="1" rIns="68580" rot="0" rtlCol="0" spcCol="0" spcFirstLastPara="0" tIns="3429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14" name="矩形 13"/>
          <p:cNvSpPr/>
          <p:nvPr/>
        </p:nvSpPr>
        <p:spPr>
          <a:xfrm>
            <a:off x="3366435" y="3387824"/>
            <a:ext cx="2535655" cy="324852"/>
          </a:xfrm>
          <a:prstGeom prst="rect">
            <a:avLst/>
          </a:prstGeom>
          <a:solidFill>
            <a:srgbClr val="DCDC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34290" compatLnSpc="1" forceAA="0" fromWordArt="0" horzOverflow="overflow" lIns="68580" numCol="1" rIns="68580" rot="0" rtlCol="0" spcCol="0" spcFirstLastPara="0" tIns="3429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15" name="矩形 14"/>
          <p:cNvSpPr/>
          <p:nvPr/>
        </p:nvSpPr>
        <p:spPr>
          <a:xfrm>
            <a:off x="3366435" y="3712676"/>
            <a:ext cx="2535655" cy="324852"/>
          </a:xfrm>
          <a:prstGeom prst="rect">
            <a:avLst/>
          </a:prstGeom>
          <a:solidFill>
            <a:srgbClr val="F9F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34290" compatLnSpc="1" forceAA="0" fromWordArt="0" horzOverflow="overflow" lIns="68580" numCol="1" rIns="68580" rot="0" rtlCol="0" spcCol="0" spcFirstLastPara="0" tIns="3429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16" name="矩形 15"/>
          <p:cNvSpPr/>
          <p:nvPr/>
        </p:nvSpPr>
        <p:spPr>
          <a:xfrm>
            <a:off x="6055494" y="1745513"/>
            <a:ext cx="2535655" cy="324852"/>
          </a:xfrm>
          <a:prstGeom prst="rect">
            <a:avLst/>
          </a:prstGeom>
          <a:solidFill>
            <a:srgbClr val="F9F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34290" compatLnSpc="1" forceAA="0" fromWordArt="0" horzOverflow="overflow" lIns="68580" numCol="1" rIns="68580" rot="0" rtlCol="0" spcCol="0" spcFirstLastPara="0" tIns="3429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17" name="矩形 16"/>
          <p:cNvSpPr/>
          <p:nvPr/>
        </p:nvSpPr>
        <p:spPr>
          <a:xfrm>
            <a:off x="6055494" y="2079391"/>
            <a:ext cx="2535655" cy="324852"/>
          </a:xfrm>
          <a:prstGeom prst="rect">
            <a:avLst/>
          </a:prstGeom>
          <a:solidFill>
            <a:srgbClr val="DCDC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34290" compatLnSpc="1" forceAA="0" fromWordArt="0" horzOverflow="overflow" lIns="68580" numCol="1" rIns="68580" rot="0" rtlCol="0" spcCol="0" spcFirstLastPara="0" tIns="3429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18" name="矩形 17"/>
          <p:cNvSpPr/>
          <p:nvPr/>
        </p:nvSpPr>
        <p:spPr>
          <a:xfrm>
            <a:off x="6055494" y="2404243"/>
            <a:ext cx="2535655" cy="324852"/>
          </a:xfrm>
          <a:prstGeom prst="rect">
            <a:avLst/>
          </a:prstGeom>
          <a:solidFill>
            <a:srgbClr val="F9F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34290" compatLnSpc="1" forceAA="0" fromWordArt="0" horzOverflow="overflow" lIns="68580" numCol="1" rIns="68580" rot="0" rtlCol="0" spcCol="0" spcFirstLastPara="0" tIns="3429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19" name="矩形 18"/>
          <p:cNvSpPr/>
          <p:nvPr/>
        </p:nvSpPr>
        <p:spPr>
          <a:xfrm>
            <a:off x="6055493" y="2729095"/>
            <a:ext cx="2535655" cy="324852"/>
          </a:xfrm>
          <a:prstGeom prst="rect">
            <a:avLst/>
          </a:prstGeom>
          <a:solidFill>
            <a:srgbClr val="DCDC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34290" compatLnSpc="1" forceAA="0" fromWordArt="0" horzOverflow="overflow" lIns="68580" numCol="1" rIns="68580" rot="0" rtlCol="0" spcCol="0" spcFirstLastPara="0" tIns="3429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20" name="矩形 19"/>
          <p:cNvSpPr/>
          <p:nvPr/>
        </p:nvSpPr>
        <p:spPr>
          <a:xfrm>
            <a:off x="6055493" y="3053947"/>
            <a:ext cx="2535655" cy="324852"/>
          </a:xfrm>
          <a:prstGeom prst="rect">
            <a:avLst/>
          </a:prstGeom>
          <a:solidFill>
            <a:srgbClr val="F9F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34290" compatLnSpc="1" forceAA="0" fromWordArt="0" horzOverflow="overflow" lIns="68580" numCol="1" rIns="68580" rot="0" rtlCol="0" spcCol="0" spcFirstLastPara="0" tIns="3429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21" name="矩形 20"/>
          <p:cNvSpPr/>
          <p:nvPr/>
        </p:nvSpPr>
        <p:spPr>
          <a:xfrm>
            <a:off x="6055493" y="3387824"/>
            <a:ext cx="2535655" cy="324852"/>
          </a:xfrm>
          <a:prstGeom prst="rect">
            <a:avLst/>
          </a:prstGeom>
          <a:solidFill>
            <a:srgbClr val="DCDC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34290" compatLnSpc="1" forceAA="0" fromWordArt="0" horzOverflow="overflow" lIns="68580" numCol="1" rIns="68580" rot="0" rtlCol="0" spcCol="0" spcFirstLastPara="0" tIns="3429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22" name="矩形 21"/>
          <p:cNvSpPr/>
          <p:nvPr/>
        </p:nvSpPr>
        <p:spPr>
          <a:xfrm>
            <a:off x="6055493" y="3712676"/>
            <a:ext cx="2535655" cy="324852"/>
          </a:xfrm>
          <a:prstGeom prst="rect">
            <a:avLst/>
          </a:prstGeom>
          <a:solidFill>
            <a:srgbClr val="F9F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34290" compatLnSpc="1" forceAA="0" fromWordArt="0" horzOverflow="overflow" lIns="68580" numCol="1" rIns="68580" rot="0" rtlCol="0" spcCol="0" spcFirstLastPara="0" tIns="3429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/>
          </a:p>
        </p:txBody>
      </p:sp>
      <p:grpSp>
        <p:nvGrpSpPr>
          <p:cNvPr id="23" name="组合 22"/>
          <p:cNvGrpSpPr/>
          <p:nvPr/>
        </p:nvGrpSpPr>
        <p:grpSpPr>
          <a:xfrm>
            <a:off x="598808" y="1086783"/>
            <a:ext cx="2614226" cy="658730"/>
            <a:chOff x="798411" y="1345818"/>
            <a:chExt cx="3485634" cy="878306"/>
          </a:xfrm>
        </p:grpSpPr>
        <p:sp>
          <p:nvSpPr>
            <p:cNvPr id="24" name="矩形 23"/>
            <p:cNvSpPr/>
            <p:nvPr/>
          </p:nvSpPr>
          <p:spPr>
            <a:xfrm>
              <a:off x="903171" y="1345818"/>
              <a:ext cx="3380874" cy="878306"/>
            </a:xfrm>
            <a:prstGeom prst="rect">
              <a:avLst/>
            </a:prstGeom>
            <a:solidFill>
              <a:srgbClr val="4144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/>
            </a:p>
          </p:txBody>
        </p:sp>
        <p:grpSp>
          <p:nvGrpSpPr>
            <p:cNvPr id="25" name="组合 24"/>
            <p:cNvGrpSpPr/>
            <p:nvPr/>
          </p:nvGrpSpPr>
          <p:grpSpPr>
            <a:xfrm>
              <a:off x="798411" y="1489895"/>
              <a:ext cx="1022682" cy="556091"/>
              <a:chOff x="721409" y="1359267"/>
              <a:chExt cx="1022682" cy="556091"/>
            </a:xfrm>
            <a:solidFill>
              <a:srgbClr val="E74C2E"/>
            </a:solidFill>
          </p:grpSpPr>
          <p:sp>
            <p:nvSpPr>
              <p:cNvPr id="27" name="任意多边形 26"/>
              <p:cNvSpPr/>
              <p:nvPr/>
            </p:nvSpPr>
            <p:spPr>
              <a:xfrm flipV="1">
                <a:off x="721410" y="1404984"/>
                <a:ext cx="1022681" cy="510374"/>
              </a:xfrm>
              <a:custGeom>
                <a:gdLst>
                  <a:gd fmla="*/ 0 w 1022681" name="connsiteX0"/>
                  <a:gd fmla="*/ 0 h 342899" name="connsiteY0"/>
                  <a:gd fmla="*/ 1022681 w 1022681" name="connsiteX1"/>
                  <a:gd fmla="*/ 0 h 342899" name="connsiteY1"/>
                  <a:gd fmla="*/ 1022681 w 1022681" name="connsiteX2"/>
                  <a:gd fmla="*/ 8036 h 342899" name="connsiteY2"/>
                  <a:gd fmla="*/ 762826 w 1022681" name="connsiteX3"/>
                  <a:gd fmla="*/ 342899 h 342899" name="connsiteY3"/>
                  <a:gd fmla="*/ 0 w 1022681" name="connsiteX4"/>
                  <a:gd fmla="*/ 342899 h 342899" name="connsiteY4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342899" w="1022681">
                    <a:moveTo>
                      <a:pt x="0" y="0"/>
                    </a:moveTo>
                    <a:lnTo>
                      <a:pt x="1022681" y="0"/>
                    </a:lnTo>
                    <a:lnTo>
                      <a:pt x="1022681" y="8036"/>
                    </a:lnTo>
                    <a:lnTo>
                      <a:pt x="762826" y="342899"/>
                    </a:lnTo>
                    <a:lnTo>
                      <a:pt x="0" y="342899"/>
                    </a:lnTo>
                    <a:close/>
                  </a:path>
                </a:pathLst>
              </a:custGeom>
              <a:solidFill>
                <a:srgbClr val="568D1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/>
              </a:p>
            </p:txBody>
          </p:sp>
          <p:sp>
            <p:nvSpPr>
              <p:cNvPr id="28" name="直角三角形 27"/>
              <p:cNvSpPr/>
              <p:nvPr/>
            </p:nvSpPr>
            <p:spPr>
              <a:xfrm flipH="1">
                <a:off x="721409" y="1359267"/>
                <a:ext cx="120797" cy="45719"/>
              </a:xfrm>
              <a:prstGeom prst="rtTriangl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26" name="文本框 2"/>
            <p:cNvSpPr txBox="1"/>
            <p:nvPr/>
          </p:nvSpPr>
          <p:spPr>
            <a:xfrm>
              <a:off x="1871531" y="1553545"/>
              <a:ext cx="2258018" cy="4470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z="16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可行性说明一</a:t>
              </a: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3271057" y="1086783"/>
            <a:ext cx="2631035" cy="658730"/>
            <a:chOff x="4361409" y="1345818"/>
            <a:chExt cx="3508047" cy="878306"/>
          </a:xfrm>
        </p:grpSpPr>
        <p:sp>
          <p:nvSpPr>
            <p:cNvPr id="30" name="矩形 29"/>
            <p:cNvSpPr/>
            <p:nvPr/>
          </p:nvSpPr>
          <p:spPr>
            <a:xfrm>
              <a:off x="4488582" y="1345818"/>
              <a:ext cx="3380874" cy="878306"/>
            </a:xfrm>
            <a:prstGeom prst="rect">
              <a:avLst/>
            </a:prstGeom>
            <a:solidFill>
              <a:srgbClr val="4144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/>
            </a:p>
          </p:txBody>
        </p:sp>
        <p:grpSp>
          <p:nvGrpSpPr>
            <p:cNvPr id="31" name="组合 30"/>
            <p:cNvGrpSpPr/>
            <p:nvPr/>
          </p:nvGrpSpPr>
          <p:grpSpPr>
            <a:xfrm>
              <a:off x="4361409" y="1489895"/>
              <a:ext cx="1022682" cy="554516"/>
              <a:chOff x="721409" y="1359267"/>
              <a:chExt cx="1022682" cy="554516"/>
            </a:xfrm>
            <a:solidFill>
              <a:srgbClr val="E74C2E"/>
            </a:solidFill>
          </p:grpSpPr>
          <p:sp>
            <p:nvSpPr>
              <p:cNvPr id="33" name="任意多边形 32"/>
              <p:cNvSpPr/>
              <p:nvPr/>
            </p:nvSpPr>
            <p:spPr>
              <a:xfrm flipV="1">
                <a:off x="721410" y="1404984"/>
                <a:ext cx="1022681" cy="508799"/>
              </a:xfrm>
              <a:custGeom>
                <a:gdLst>
                  <a:gd fmla="*/ 0 w 1022681" name="connsiteX0"/>
                  <a:gd fmla="*/ 0 h 342899" name="connsiteY0"/>
                  <a:gd fmla="*/ 1022681 w 1022681" name="connsiteX1"/>
                  <a:gd fmla="*/ 0 h 342899" name="connsiteY1"/>
                  <a:gd fmla="*/ 1022681 w 1022681" name="connsiteX2"/>
                  <a:gd fmla="*/ 8036 h 342899" name="connsiteY2"/>
                  <a:gd fmla="*/ 762826 w 1022681" name="connsiteX3"/>
                  <a:gd fmla="*/ 342899 h 342899" name="connsiteY3"/>
                  <a:gd fmla="*/ 0 w 1022681" name="connsiteX4"/>
                  <a:gd fmla="*/ 342899 h 342899" name="connsiteY4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342899" w="1022681">
                    <a:moveTo>
                      <a:pt x="0" y="0"/>
                    </a:moveTo>
                    <a:lnTo>
                      <a:pt x="1022681" y="0"/>
                    </a:lnTo>
                    <a:lnTo>
                      <a:pt x="1022681" y="8036"/>
                    </a:lnTo>
                    <a:lnTo>
                      <a:pt x="762826" y="342899"/>
                    </a:lnTo>
                    <a:lnTo>
                      <a:pt x="0" y="342899"/>
                    </a:lnTo>
                    <a:close/>
                  </a:path>
                </a:pathLst>
              </a:custGeom>
              <a:solidFill>
                <a:srgbClr val="568D1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/>
              </a:p>
            </p:txBody>
          </p:sp>
          <p:sp>
            <p:nvSpPr>
              <p:cNvPr id="34" name="直角三角形 33"/>
              <p:cNvSpPr/>
              <p:nvPr/>
            </p:nvSpPr>
            <p:spPr>
              <a:xfrm flipH="1">
                <a:off x="721409" y="1359267"/>
                <a:ext cx="120797" cy="45719"/>
              </a:xfrm>
              <a:prstGeom prst="rtTriangl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32" name="文本框 68"/>
            <p:cNvSpPr txBox="1"/>
            <p:nvPr/>
          </p:nvSpPr>
          <p:spPr>
            <a:xfrm>
              <a:off x="5519936" y="1553545"/>
              <a:ext cx="2195915" cy="4470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z="16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可行性说明二</a:t>
              </a: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5966327" y="1086783"/>
            <a:ext cx="2641817" cy="658730"/>
            <a:chOff x="7955105" y="1345818"/>
            <a:chExt cx="3522423" cy="878306"/>
          </a:xfrm>
        </p:grpSpPr>
        <p:sp>
          <p:nvSpPr>
            <p:cNvPr id="36" name="矩形 35"/>
            <p:cNvSpPr/>
            <p:nvPr/>
          </p:nvSpPr>
          <p:spPr>
            <a:xfrm>
              <a:off x="8073992" y="1345818"/>
              <a:ext cx="3380874" cy="878306"/>
            </a:xfrm>
            <a:prstGeom prst="rect">
              <a:avLst/>
            </a:prstGeom>
            <a:solidFill>
              <a:srgbClr val="4144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/>
            </a:p>
          </p:txBody>
        </p:sp>
        <p:grpSp>
          <p:nvGrpSpPr>
            <p:cNvPr id="37" name="组合 36"/>
            <p:cNvGrpSpPr/>
            <p:nvPr/>
          </p:nvGrpSpPr>
          <p:grpSpPr>
            <a:xfrm>
              <a:off x="7955105" y="1489895"/>
              <a:ext cx="1022682" cy="554516"/>
              <a:chOff x="721409" y="1359267"/>
              <a:chExt cx="1022682" cy="554516"/>
            </a:xfrm>
            <a:solidFill>
              <a:srgbClr val="E74C2E"/>
            </a:solidFill>
          </p:grpSpPr>
          <p:sp>
            <p:nvSpPr>
              <p:cNvPr id="39" name="任意多边形 38"/>
              <p:cNvSpPr/>
              <p:nvPr/>
            </p:nvSpPr>
            <p:spPr>
              <a:xfrm flipV="1">
                <a:off x="721410" y="1404984"/>
                <a:ext cx="1022681" cy="508799"/>
              </a:xfrm>
              <a:custGeom>
                <a:gdLst>
                  <a:gd fmla="*/ 0 w 1022681" name="connsiteX0"/>
                  <a:gd fmla="*/ 0 h 342899" name="connsiteY0"/>
                  <a:gd fmla="*/ 1022681 w 1022681" name="connsiteX1"/>
                  <a:gd fmla="*/ 0 h 342899" name="connsiteY1"/>
                  <a:gd fmla="*/ 1022681 w 1022681" name="connsiteX2"/>
                  <a:gd fmla="*/ 8036 h 342899" name="connsiteY2"/>
                  <a:gd fmla="*/ 762826 w 1022681" name="connsiteX3"/>
                  <a:gd fmla="*/ 342899 h 342899" name="connsiteY3"/>
                  <a:gd fmla="*/ 0 w 1022681" name="connsiteX4"/>
                  <a:gd fmla="*/ 342899 h 342899" name="connsiteY4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342899" w="1022681">
                    <a:moveTo>
                      <a:pt x="0" y="0"/>
                    </a:moveTo>
                    <a:lnTo>
                      <a:pt x="1022681" y="0"/>
                    </a:lnTo>
                    <a:lnTo>
                      <a:pt x="1022681" y="8036"/>
                    </a:lnTo>
                    <a:lnTo>
                      <a:pt x="762826" y="342899"/>
                    </a:lnTo>
                    <a:lnTo>
                      <a:pt x="0" y="342899"/>
                    </a:lnTo>
                    <a:close/>
                  </a:path>
                </a:pathLst>
              </a:custGeom>
              <a:solidFill>
                <a:srgbClr val="568D1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/>
              </a:p>
            </p:txBody>
          </p:sp>
          <p:sp>
            <p:nvSpPr>
              <p:cNvPr id="40" name="直角三角形 39"/>
              <p:cNvSpPr/>
              <p:nvPr/>
            </p:nvSpPr>
            <p:spPr>
              <a:xfrm flipH="1">
                <a:off x="721409" y="1359267"/>
                <a:ext cx="120797" cy="45719"/>
              </a:xfrm>
              <a:prstGeom prst="rtTriangl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38" name="文本框 69"/>
            <p:cNvSpPr txBox="1"/>
            <p:nvPr/>
          </p:nvSpPr>
          <p:spPr>
            <a:xfrm>
              <a:off x="9072333" y="1597582"/>
              <a:ext cx="2405196" cy="4470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z="16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可行性说明三</a:t>
              </a: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677377" y="4037529"/>
            <a:ext cx="2535656" cy="550445"/>
            <a:chOff x="903169" y="5280144"/>
            <a:chExt cx="3380874" cy="733927"/>
          </a:xfrm>
          <a:solidFill>
            <a:srgbClr val="414455"/>
          </a:solidFill>
        </p:grpSpPr>
        <p:sp>
          <p:nvSpPr>
            <p:cNvPr id="42" name="矩形 41"/>
            <p:cNvSpPr/>
            <p:nvPr/>
          </p:nvSpPr>
          <p:spPr>
            <a:xfrm>
              <a:off x="903169" y="5280144"/>
              <a:ext cx="3380874" cy="73392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3" name="文本框 70"/>
            <p:cNvSpPr txBox="1"/>
            <p:nvPr/>
          </p:nvSpPr>
          <p:spPr>
            <a:xfrm>
              <a:off x="1767019" y="5418923"/>
              <a:ext cx="1560673" cy="487680"/>
            </a:xfrm>
            <a:prstGeom prst="rect">
              <a:avLst/>
            </a:prstGeom>
            <a:grpFill/>
          </p:spPr>
          <p:txBody>
            <a:bodyPr rtlCol="0" wrap="square">
              <a:spAutoFit/>
            </a:bodyPr>
            <a:lstStyle/>
            <a:p>
              <a:r>
                <a:rPr altLang="en-US" lang="zh-CN" smtClean="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添加文字</a:t>
              </a: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3366435" y="4037529"/>
            <a:ext cx="2535656" cy="550445"/>
            <a:chOff x="4488580" y="5280144"/>
            <a:chExt cx="3380874" cy="733927"/>
          </a:xfrm>
          <a:solidFill>
            <a:srgbClr val="414455"/>
          </a:solidFill>
        </p:grpSpPr>
        <p:sp>
          <p:nvSpPr>
            <p:cNvPr id="45" name="矩形 44"/>
            <p:cNvSpPr/>
            <p:nvPr/>
          </p:nvSpPr>
          <p:spPr>
            <a:xfrm>
              <a:off x="4488580" y="5280144"/>
              <a:ext cx="3380874" cy="73392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6" name="文本框 71"/>
            <p:cNvSpPr txBox="1"/>
            <p:nvPr/>
          </p:nvSpPr>
          <p:spPr>
            <a:xfrm>
              <a:off x="5505302" y="5394921"/>
              <a:ext cx="1560673" cy="487680"/>
            </a:xfrm>
            <a:prstGeom prst="rect">
              <a:avLst/>
            </a:prstGeom>
            <a:grpFill/>
          </p:spPr>
          <p:txBody>
            <a:bodyPr rtlCol="0" wrap="square">
              <a:spAutoFit/>
            </a:bodyPr>
            <a:lstStyle/>
            <a:p>
              <a:r>
                <a:rPr altLang="en-US" lang="zh-CN" smtClean="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添加文字</a:t>
              </a:r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6055492" y="4037529"/>
            <a:ext cx="2535656" cy="550445"/>
            <a:chOff x="8073990" y="5280144"/>
            <a:chExt cx="3380874" cy="733927"/>
          </a:xfrm>
          <a:solidFill>
            <a:srgbClr val="414455"/>
          </a:solidFill>
        </p:grpSpPr>
        <p:sp>
          <p:nvSpPr>
            <p:cNvPr id="48" name="矩形 47"/>
            <p:cNvSpPr/>
            <p:nvPr/>
          </p:nvSpPr>
          <p:spPr>
            <a:xfrm>
              <a:off x="8073990" y="5280144"/>
              <a:ext cx="3380874" cy="73392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49" name="文本框 72"/>
            <p:cNvSpPr txBox="1"/>
            <p:nvPr/>
          </p:nvSpPr>
          <p:spPr>
            <a:xfrm>
              <a:off x="9153939" y="5394921"/>
              <a:ext cx="1560673" cy="487680"/>
            </a:xfrm>
            <a:prstGeom prst="rect">
              <a:avLst/>
            </a:prstGeom>
            <a:grpFill/>
          </p:spPr>
          <p:txBody>
            <a:bodyPr rtlCol="0" wrap="square">
              <a:spAutoFit/>
            </a:bodyPr>
            <a:lstStyle/>
            <a:p>
              <a:r>
                <a:rPr altLang="en-US" lang="zh-CN" smtClean="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添加文字</a:t>
              </a: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-252536" y="123478"/>
            <a:ext cx="4158824" cy="504056"/>
            <a:chOff x="-252536" y="123478"/>
            <a:chExt cx="4158824" cy="504056"/>
          </a:xfrm>
        </p:grpSpPr>
        <p:sp>
          <p:nvSpPr>
            <p:cNvPr id="58" name="五边形 57"/>
            <p:cNvSpPr/>
            <p:nvPr/>
          </p:nvSpPr>
          <p:spPr>
            <a:xfrm>
              <a:off x="-252536" y="123478"/>
              <a:ext cx="3565745" cy="504056"/>
            </a:xfrm>
            <a:prstGeom prst="homePlate">
              <a:avLst/>
            </a:prstGeom>
            <a:solidFill>
              <a:srgbClr val="61A1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07504" y="151944"/>
              <a:ext cx="3798784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z="24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点击修改标题内容</a:t>
              </a:r>
            </a:p>
          </p:txBody>
        </p:sp>
      </p:grpSp>
    </p:spTree>
    <p:extLst>
      <p:ext uri="{BB962C8B-B14F-4D97-AF65-F5344CB8AC3E}">
        <p14:creationId val="410024570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8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17" presetSubtype="1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17" presetSubtype="1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17" presetSubtype="1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17" presetSubtype="1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8" nodeType="withEffect" presetClass="entr" presetID="17" presetSubtype="1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2" nodeType="withEffect" presetClass="entr" presetID="17" presetSubtype="1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6" nodeType="withEffect" presetClass="entr" presetID="17" presetSubtype="1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0" nodeType="withEffect" presetClass="entr" presetID="17" presetSubtype="1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4" nodeType="withEffect" presetClass="entr" presetID="17" presetSubtype="1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6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8" nodeType="withEffect" presetClass="entr" presetID="17" presetSubtype="1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2" nodeType="withEffect" presetClass="entr" presetID="17" presetSubtype="1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4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5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6" nodeType="withEffect" presetClass="entr" presetID="17" presetSubtype="1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9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0" nodeType="withEffect" presetClass="entr" presetID="17" presetSubtype="1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2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3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4" nodeType="withEffect" presetClass="entr" presetID="17" presetSubtype="1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6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7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8" nodeType="withEffect" presetClass="entr" presetID="17" presetSubtype="1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2" nodeType="withEffect" presetClass="entr" presetID="17" presetSubtype="1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4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5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6" nodeType="withEffect" presetClass="entr" presetID="17" presetSubtype="1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8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8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9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0" nodeType="withEffect" presetClass="entr" presetID="17" presetSubtype="1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2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3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4" nodeType="withEffect" presetClass="entr" presetID="17" presetSubtype="1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9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6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7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8" nodeType="withEffect" presetClass="entr" presetID="17" presetSubtype="1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9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2" nodeType="withEffect" presetClass="entr" presetID="17" presetSubtype="1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0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4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5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decel="100000" fill="hold" id="107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9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1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2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3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decel="100000" fill="hold" id="114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6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7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8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9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0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decel="100000" fill="hold" id="121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3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4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5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26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0" spid="4"/>
      <p:bldP grpId="0" spid="5"/>
      <p:bldP grpId="0" spid="6"/>
      <p:bldP grpId="0" spid="7"/>
      <p:bldP grpId="0" spid="8"/>
      <p:bldP grpId="0" spid="9"/>
      <p:bldP grpId="0" spid="10"/>
      <p:bldP grpId="0" spid="11"/>
      <p:bldP grpId="0" spid="12"/>
      <p:bldP grpId="0" spid="13"/>
      <p:bldP grpId="0" spid="14"/>
      <p:bldP grpId="0" spid="15"/>
      <p:bldP grpId="0" spid="16"/>
      <p:bldP grpId="0" spid="17"/>
      <p:bldP grpId="0" spid="18"/>
      <p:bldP grpId="0" spid="19"/>
      <p:bldP grpId="0" spid="20"/>
      <p:bldP grpId="0" spid="21"/>
      <p:bldP grpId="0" spid="22"/>
    </p:bldLst>
  </p:timing>
</p:sld>
</file>

<file path=ppt/slides/slide2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1350498"/>
            <a:ext cx="3228536" cy="1188000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rtlCol="0" tIns="34290"/>
          <a:lstStyle/>
          <a:p>
            <a:pPr algn="ctr"/>
            <a:endParaRPr altLang="en-US" lang="zh-CN"/>
          </a:p>
        </p:txBody>
      </p:sp>
      <p:sp>
        <p:nvSpPr>
          <p:cNvPr id="3" name="文本框 2"/>
          <p:cNvSpPr txBox="1"/>
          <p:nvPr/>
        </p:nvSpPr>
        <p:spPr>
          <a:xfrm>
            <a:off x="1352697" y="1663625"/>
            <a:ext cx="1661160" cy="525780"/>
          </a:xfrm>
          <a:prstGeom prst="rect">
            <a:avLst/>
          </a:prstGeom>
          <a:noFill/>
        </p:spPr>
        <p:txBody>
          <a:bodyPr bIns="34290" lIns="68580" rIns="68580" rtlCol="0" tIns="34290" wrap="none">
            <a:spAutoFit/>
          </a:bodyPr>
          <a:lstStyle/>
          <a:p>
            <a:r>
              <a:rPr altLang="en-US" b="1" lang="zh-CN" smtClean="0" sz="30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第五部分</a:t>
            </a:r>
          </a:p>
        </p:txBody>
      </p:sp>
      <p:sp>
        <p:nvSpPr>
          <p:cNvPr id="5" name="TextBox 23"/>
          <p:cNvSpPr txBox="1"/>
          <p:nvPr/>
        </p:nvSpPr>
        <p:spPr>
          <a:xfrm>
            <a:off x="3773158" y="1826932"/>
            <a:ext cx="1113473" cy="297180"/>
          </a:xfrm>
          <a:prstGeom prst="rect">
            <a:avLst/>
          </a:prstGeom>
          <a:noFill/>
        </p:spPr>
        <p:txBody>
          <a:bodyPr bIns="34290" lIns="68580" rIns="68580" rtlCol="0" tIns="34290" wrap="none">
            <a:spAutoFit/>
          </a:bodyPr>
          <a:lstStyle/>
          <a:p>
            <a:pPr indent="-214313" marL="214313">
              <a:buFont charset="2" pitchFamily="2" typeface="Wingdings"/>
              <a:buChar char="p"/>
            </a:pPr>
            <a:r>
              <a:rPr altLang="en-US" lang="zh-CN" smtClean="0" sz="1500">
                <a:solidFill>
                  <a:schemeClr val="tx1">
                    <a:lumMod val="65000"/>
                    <a:lumOff val="35000"/>
                  </a:schemeClr>
                </a:solidFill>
                <a:latin charset="-122" pitchFamily="34" typeface="微软雅黑"/>
                <a:ea charset="-122" pitchFamily="34" typeface="微软雅黑"/>
              </a:rPr>
              <a:t>研究结论</a:t>
            </a:r>
          </a:p>
        </p:txBody>
      </p:sp>
      <p:sp>
        <p:nvSpPr>
          <p:cNvPr id="6" name="TextBox 24"/>
          <p:cNvSpPr txBox="1"/>
          <p:nvPr/>
        </p:nvSpPr>
        <p:spPr>
          <a:xfrm>
            <a:off x="3773158" y="2154348"/>
            <a:ext cx="1303973" cy="297180"/>
          </a:xfrm>
          <a:prstGeom prst="rect">
            <a:avLst/>
          </a:prstGeom>
          <a:noFill/>
        </p:spPr>
        <p:txBody>
          <a:bodyPr bIns="34290" lIns="68580" rIns="68580" rtlCol="0" tIns="34290" wrap="none">
            <a:spAutoFit/>
          </a:bodyPr>
          <a:lstStyle/>
          <a:p>
            <a:pPr indent="-214313" marL="214313">
              <a:buFont charset="2" pitchFamily="2" typeface="Wingdings"/>
              <a:buChar char="p"/>
            </a:pPr>
            <a:r>
              <a:rPr altLang="en-US" lang="zh-CN" smtClean="0" sz="1500">
                <a:solidFill>
                  <a:schemeClr val="tx1">
                    <a:lumMod val="65000"/>
                    <a:lumOff val="35000"/>
                  </a:schemeClr>
                </a:solidFill>
                <a:latin charset="-122" pitchFamily="34" typeface="微软雅黑"/>
                <a:ea charset="-122" pitchFamily="34" typeface="微软雅黑"/>
              </a:rPr>
              <a:t>成果与思考</a:t>
            </a:r>
          </a:p>
        </p:txBody>
      </p:sp>
      <p:grpSp>
        <p:nvGrpSpPr>
          <p:cNvPr id="12" name="组合 11"/>
          <p:cNvGrpSpPr/>
          <p:nvPr/>
        </p:nvGrpSpPr>
        <p:grpSpPr>
          <a:xfrm>
            <a:off x="3773160" y="1247148"/>
            <a:ext cx="5191328" cy="561692"/>
            <a:chOff x="3773160" y="1247148"/>
            <a:chExt cx="5191328" cy="561692"/>
          </a:xfrm>
        </p:grpSpPr>
        <p:sp>
          <p:nvSpPr>
            <p:cNvPr id="4" name="TextBox 4"/>
            <p:cNvSpPr txBox="1"/>
            <p:nvPr/>
          </p:nvSpPr>
          <p:spPr>
            <a:xfrm>
              <a:off x="3773160" y="1247148"/>
              <a:ext cx="3859847" cy="556260"/>
            </a:xfrm>
            <a:prstGeom prst="rect">
              <a:avLst/>
            </a:prstGeom>
            <a:noFill/>
          </p:spPr>
          <p:txBody>
            <a:bodyPr bIns="34290" lIns="68580" rIns="68580" rtlCol="0" tIns="34290" wrap="none">
              <a:spAutoFit/>
            </a:bodyPr>
            <a:lstStyle/>
            <a:p>
              <a:r>
                <a:rPr altLang="zh-CN" lang="en-US" sz="3200">
                  <a:solidFill>
                    <a:srgbClr val="568D11"/>
                  </a:solidFill>
                  <a:latin charset="0" pitchFamily="34" typeface="Impact"/>
                  <a:ea charset="-122" pitchFamily="34" typeface="微软雅黑"/>
                </a:rPr>
                <a:t>Research conclusions</a:t>
              </a: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7594883" y="1293314"/>
              <a:ext cx="1356360" cy="434340"/>
            </a:xfrm>
            <a:prstGeom prst="rect">
              <a:avLst/>
            </a:prstGeom>
            <a:noFill/>
          </p:spPr>
          <p:txBody>
            <a:bodyPr bIns="34290" lIns="68580" rIns="68580" rtlCol="0" tIns="34290" wrap="none">
              <a:spAutoFit/>
            </a:bodyPr>
            <a:lstStyle/>
            <a:p>
              <a:r>
                <a:rPr altLang="en-US" b="1" lang="zh-CN" smtClean="0" sz="2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研究结论</a:t>
              </a:r>
            </a:p>
          </p:txBody>
        </p:sp>
      </p:grpSp>
      <p:sp>
        <p:nvSpPr>
          <p:cNvPr id="10" name="矩形 9"/>
          <p:cNvSpPr/>
          <p:nvPr/>
        </p:nvSpPr>
        <p:spPr>
          <a:xfrm>
            <a:off x="0" y="1092849"/>
            <a:ext cx="9144914" cy="200465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rtlCol="0" tIns="34290"/>
          <a:lstStyle/>
          <a:p>
            <a:pPr algn="ctr"/>
            <a:endParaRPr altLang="en-US" lang="zh-CN"/>
          </a:p>
        </p:txBody>
      </p:sp>
      <p:sp>
        <p:nvSpPr>
          <p:cNvPr id="11" name="矩形 10"/>
          <p:cNvSpPr/>
          <p:nvPr/>
        </p:nvSpPr>
        <p:spPr>
          <a:xfrm>
            <a:off x="3302392" y="1350498"/>
            <a:ext cx="305972" cy="1188000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34290" compatLnSpc="1" forceAA="0" fromWordArt="0" horzOverflow="overflow" lIns="68580" numCol="1" rIns="68580" rot="0" rtlCol="0" spcCol="0" spcFirstLastPara="0" tIns="3429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3807988602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" nodeType="withEffect" presetClass="entr" presetID="2" presetSubtype="1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fill="hold" id="14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00" fill="hold" id="15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fill="hold" id="1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9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fill="hold" grpId="0" id="2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6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5"/>
      <p:bldP grpId="0" spid="6"/>
      <p:bldP grpId="0" spid="10"/>
      <p:bldP grpId="0" spid="11"/>
    </p:bldLst>
  </p:timing>
</p:sld>
</file>

<file path=ppt/slides/slide2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6" name="组合 15"/>
          <p:cNvGrpSpPr/>
          <p:nvPr/>
        </p:nvGrpSpPr>
        <p:grpSpPr>
          <a:xfrm>
            <a:off x="1154146" y="984464"/>
            <a:ext cx="7162269" cy="1545453"/>
            <a:chOff x="2954339" y="1292764"/>
            <a:chExt cx="7162269" cy="1545453"/>
          </a:xfrm>
        </p:grpSpPr>
        <p:sp>
          <p:nvSpPr>
            <p:cNvPr id="17" name="矩形 16"/>
            <p:cNvSpPr>
              <a:spLocks noChangeArrowheads="1"/>
            </p:cNvSpPr>
            <p:nvPr/>
          </p:nvSpPr>
          <p:spPr bwMode="auto">
            <a:xfrm>
              <a:off x="2954339" y="1637888"/>
              <a:ext cx="7162269" cy="914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altLang="en-US" lang="zh-CN" sz="12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您的内容打在这里，或者通过复制您的文本后，在此框中选择粘贴，并选择只保留文字。您的内容打在这里，或者通过复制您的文本后您的内容打在这里，您的内容打在这里，或者通过复制您的文本后，在此框中选择粘贴，并选择只保留文字。您的内容打在这里，或者通过复制您的文本后您的内容打在这里</a:t>
              </a:r>
            </a:p>
          </p:txBody>
        </p:sp>
        <p:sp>
          <p:nvSpPr>
            <p:cNvPr id="18" name="矩形 17"/>
            <p:cNvSpPr/>
            <p:nvPr/>
          </p:nvSpPr>
          <p:spPr>
            <a:xfrm>
              <a:off x="2963100" y="1292764"/>
              <a:ext cx="1097280" cy="3657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lang="zh-CN" smtClean="0">
                  <a:latin charset="-122" pitchFamily="34" typeface="微软雅黑"/>
                  <a:ea charset="-122" pitchFamily="34" typeface="微软雅黑"/>
                </a:rPr>
                <a:t>研究结论</a:t>
              </a: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1162908" y="2393477"/>
            <a:ext cx="6907149" cy="2122489"/>
            <a:chOff x="1162907" y="2401888"/>
            <a:chExt cx="6907149" cy="2122489"/>
          </a:xfrm>
          <a:solidFill>
            <a:srgbClr val="0066FF"/>
          </a:solidFill>
        </p:grpSpPr>
        <p:grpSp>
          <p:nvGrpSpPr>
            <p:cNvPr id="20" name="组合 19"/>
            <p:cNvGrpSpPr/>
            <p:nvPr/>
          </p:nvGrpSpPr>
          <p:grpSpPr>
            <a:xfrm>
              <a:off x="1162907" y="2401888"/>
              <a:ext cx="6907149" cy="2122489"/>
              <a:chOff x="1162907" y="2300288"/>
              <a:chExt cx="6907149" cy="2122489"/>
            </a:xfrm>
            <a:grpFill/>
          </p:grpSpPr>
          <p:sp>
            <p:nvSpPr>
              <p:cNvPr id="22" name="任意多边形 21"/>
              <p:cNvSpPr/>
              <p:nvPr/>
            </p:nvSpPr>
            <p:spPr>
              <a:xfrm>
                <a:off x="7967663" y="3529013"/>
                <a:ext cx="102393" cy="130968"/>
              </a:xfrm>
              <a:custGeom>
                <a:gdLst>
                  <a:gd fmla="*/ 102393 w 102393" name="connsiteX0"/>
                  <a:gd fmla="*/ 130968 h 130968" name="connsiteY0"/>
                  <a:gd fmla="*/ 0 w 102393" name="connsiteX1"/>
                  <a:gd fmla="*/ 130968 h 130968" name="connsiteY1"/>
                  <a:gd fmla="*/ 0 w 102393" name="connsiteX2"/>
                  <a:gd fmla="*/ 0 h 130968" name="connsiteY2"/>
                  <a:gd fmla="*/ 102393 w 102393" name="connsiteX3"/>
                  <a:gd fmla="*/ 130968 h 130968" name="connsiteY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b="b" l="l" r="r" t="t"/>
                <a:pathLst>
                  <a:path h="130968" w="102393">
                    <a:moveTo>
                      <a:pt x="102393" y="130968"/>
                    </a:moveTo>
                    <a:lnTo>
                      <a:pt x="0" y="130968"/>
                    </a:lnTo>
                    <a:lnTo>
                      <a:pt x="0" y="0"/>
                    </a:lnTo>
                    <a:lnTo>
                      <a:pt x="102393" y="130968"/>
                    </a:ln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grpSp>
            <p:nvGrpSpPr>
              <p:cNvPr id="23" name="组合 22"/>
              <p:cNvGrpSpPr/>
              <p:nvPr/>
            </p:nvGrpSpPr>
            <p:grpSpPr>
              <a:xfrm>
                <a:off x="1162907" y="2300288"/>
                <a:ext cx="6840760" cy="2122489"/>
                <a:chOff x="1162907" y="2300288"/>
                <a:chExt cx="6840760" cy="2122489"/>
              </a:xfrm>
              <a:grpFill/>
            </p:grpSpPr>
            <p:sp>
              <p:nvSpPr>
                <p:cNvPr id="24" name="任意多边形 23"/>
                <p:cNvSpPr/>
                <p:nvPr/>
              </p:nvSpPr>
              <p:spPr>
                <a:xfrm>
                  <a:off x="6657975" y="2300288"/>
                  <a:ext cx="114300" cy="71437"/>
                </a:xfrm>
                <a:custGeom>
                  <a:gdLst>
                    <a:gd fmla="*/ 19050 w 114300" name="connsiteX0"/>
                    <a:gd fmla="*/ 0 h 71437" name="connsiteY0"/>
                    <a:gd fmla="*/ 0 w 114300" name="connsiteX1"/>
                    <a:gd fmla="*/ 71437 h 71437" name="connsiteY1"/>
                    <a:gd fmla="*/ 114300 w 114300" name="connsiteX2"/>
                    <a:gd fmla="*/ 71437 h 71437" name="connsiteY2"/>
                    <a:gd fmla="*/ 19050 w 114300" name="connsiteX3"/>
                    <a:gd fmla="*/ 0 h 71437" name="connsiteY3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b="b" l="l" r="r" t="t"/>
                  <a:pathLst>
                    <a:path h="71437" w="114300">
                      <a:moveTo>
                        <a:pt x="19050" y="0"/>
                      </a:moveTo>
                      <a:lnTo>
                        <a:pt x="0" y="71437"/>
                      </a:lnTo>
                      <a:lnTo>
                        <a:pt x="114300" y="71437"/>
                      </a:lnTo>
                      <a:lnTo>
                        <a:pt x="19050" y="0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25" name="矩形 24"/>
                <p:cNvSpPr/>
                <p:nvPr/>
              </p:nvSpPr>
              <p:spPr>
                <a:xfrm>
                  <a:off x="1162907" y="2359707"/>
                  <a:ext cx="6840760" cy="2063070"/>
                </a:xfrm>
                <a:prstGeom prst="rect">
                  <a:avLst/>
                </a:prstGeom>
                <a:solidFill>
                  <a:srgbClr val="568D1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solidFill>
                      <a:schemeClr val="lt1"/>
                    </a:solidFill>
                  </a:endParaRPr>
                </a:p>
              </p:txBody>
            </p:sp>
          </p:grpSp>
        </p:grpSp>
        <p:sp>
          <p:nvSpPr>
            <p:cNvPr id="21" name="矩形 20"/>
            <p:cNvSpPr>
              <a:spLocks noChangeArrowheads="1"/>
            </p:cNvSpPr>
            <p:nvPr/>
          </p:nvSpPr>
          <p:spPr bwMode="auto">
            <a:xfrm>
              <a:off x="1410341" y="2753434"/>
              <a:ext cx="4942928" cy="1463040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altLang="en-US" lang="zh-CN" sz="12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您的内容打在这里，或者通过复制您的文本后，在此框中选择粘贴，并选择只保留文字。您的内容打在这里，或者通过复制您的文本后您的内容打在这里，您的内容打在这里，或者通过复制您的文本后，在此框中选择粘贴，并选择只保留文字。您的内容打在这里，或者通过复制您的文本后您的内容打在这里</a:t>
              </a: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6660232" y="2393477"/>
            <a:ext cx="1396955" cy="1358900"/>
            <a:chOff x="6944374" y="2300288"/>
            <a:chExt cx="1396955" cy="1358900"/>
          </a:xfrm>
          <a:solidFill>
            <a:srgbClr val="92D050"/>
          </a:solidFill>
        </p:grpSpPr>
        <p:sp>
          <p:nvSpPr>
            <p:cNvPr id="27" name="任意多边形 26"/>
            <p:cNvSpPr/>
            <p:nvPr/>
          </p:nvSpPr>
          <p:spPr>
            <a:xfrm>
              <a:off x="6944374" y="2300288"/>
              <a:ext cx="1396955" cy="1358900"/>
            </a:xfrm>
            <a:custGeom>
              <a:gdLst>
                <a:gd fmla="*/ 0 w 1333635" name="connsiteX0"/>
                <a:gd fmla="*/ 1225 h 1299210" name="connsiteY0"/>
                <a:gd fmla="*/ 1333635 w 1333635" name="connsiteX1"/>
                <a:gd fmla="*/ 1299210 h 1299210" name="connsiteY1"/>
                <a:gd fmla="*/ 1333635 w 1333635" name="connsiteX2"/>
                <a:gd fmla="*/ 397873 h 1299210" name="connsiteY2"/>
                <a:gd fmla="*/ 922700 w 1333635" name="connsiteX3"/>
                <a:gd fmla="*/ 0 h 1299210" name="connsiteY3"/>
                <a:gd fmla="*/ 0 w 1333635" name="connsiteX4"/>
                <a:gd fmla="*/ 1225 h 1299210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299210" w="1333635">
                  <a:moveTo>
                    <a:pt x="0" y="1225"/>
                  </a:moveTo>
                  <a:lnTo>
                    <a:pt x="1333635" y="1299210"/>
                  </a:lnTo>
                  <a:lnTo>
                    <a:pt x="1333635" y="397873"/>
                  </a:lnTo>
                  <a:lnTo>
                    <a:pt x="922700" y="0"/>
                  </a:lnTo>
                  <a:lnTo>
                    <a:pt x="0" y="122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 rot="2637414">
              <a:off x="7162655" y="2594730"/>
              <a:ext cx="894080" cy="304800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r>
                <a:rPr altLang="en-US" lang="zh-CN" sz="14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添加标题</a:t>
              </a: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-252536" y="123478"/>
            <a:ext cx="4158824" cy="504056"/>
            <a:chOff x="-252536" y="123478"/>
            <a:chExt cx="4158824" cy="504056"/>
          </a:xfrm>
        </p:grpSpPr>
        <p:sp>
          <p:nvSpPr>
            <p:cNvPr id="29" name="五边形 28"/>
            <p:cNvSpPr/>
            <p:nvPr/>
          </p:nvSpPr>
          <p:spPr>
            <a:xfrm>
              <a:off x="-252536" y="123478"/>
              <a:ext cx="3565745" cy="504056"/>
            </a:xfrm>
            <a:prstGeom prst="homePlate">
              <a:avLst/>
            </a:prstGeom>
            <a:solidFill>
              <a:srgbClr val="61A1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07504" y="151944"/>
              <a:ext cx="3798784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z="24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点击修改标题内容</a:t>
              </a:r>
            </a:p>
          </p:txBody>
        </p:sp>
      </p:grpSp>
    </p:spTree>
    <p:extLst>
      <p:ext uri="{BB962C8B-B14F-4D97-AF65-F5344CB8AC3E}">
        <p14:creationId val="3925175850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9" nodeType="with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1000" id="11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2" nodeType="withEffect" presetClass="entr" presetID="16" presetSubtype="37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1000" id="14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47" presetSubtype="0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600" id="17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600" fill="hold" id="18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00" fill="hold" id="19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9" name="任意多边形 28"/>
          <p:cNvSpPr/>
          <p:nvPr/>
        </p:nvSpPr>
        <p:spPr>
          <a:xfrm rot="1723431">
            <a:off x="2648148" y="2428523"/>
            <a:ext cx="1817395" cy="1339301"/>
          </a:xfrm>
          <a:custGeom>
            <a:rect b="b" l="l" r="r" t="t"/>
            <a:pathLst>
              <a:path h="1732770" w="2351321">
                <a:moveTo>
                  <a:pt x="1516639" y="0"/>
                </a:moveTo>
                <a:lnTo>
                  <a:pt x="2302371" y="743002"/>
                </a:lnTo>
                <a:cubicBezTo>
                  <a:pt x="2370314" y="1065730"/>
                  <a:pt x="2367934" y="1403106"/>
                  <a:pt x="2292691" y="1732770"/>
                </a:cubicBezTo>
                <a:lnTo>
                  <a:pt x="0" y="1209479"/>
                </a:lnTo>
                <a:close/>
              </a:path>
            </a:pathLst>
          </a:custGeom>
          <a:solidFill>
            <a:srgbClr val="568D11"/>
          </a:solidFill>
          <a:ln algn="ctr" cap="flat" cmpd="sng" w="25400">
            <a:solidFill>
              <a:sysClr lastClr="FFFFFF" val="window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  <p:txBody>
          <a:bodyPr anchor="ctr" anchorCtr="0" bIns="1612899" lIns="2385060" numCol="1" rIns="133604" spcCol="1270" spcFirstLastPara="0" tIns="1267461" vert="horz" wrap="square">
            <a:noAutofit/>
          </a:bodyPr>
          <a:lstStyle/>
          <a:p>
            <a:pPr algn="ctr" defTabSz="1689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endParaRPr altLang="en-US" lang="zh-CN" sz="3800">
              <a:solidFill>
                <a:sysClr lastClr="FFFFFF" val="window"/>
              </a:solidFill>
            </a:endParaRPr>
          </a:p>
        </p:txBody>
      </p:sp>
      <p:sp>
        <p:nvSpPr>
          <p:cNvPr id="30" name="任意多边形 29"/>
          <p:cNvSpPr/>
          <p:nvPr/>
        </p:nvSpPr>
        <p:spPr>
          <a:xfrm rot="1723431">
            <a:off x="796628" y="1072787"/>
            <a:ext cx="3635301" cy="3635301"/>
          </a:xfrm>
          <a:custGeom>
            <a:gdLst>
              <a:gd fmla="*/ 3370965 w 3413760" name="connsiteX0"/>
              <a:gd fmla="*/ 2086696 h 3413760" name="connsiteY0"/>
              <a:gd fmla="*/ 2447467 w 3413760" name="connsiteX1"/>
              <a:gd fmla="*/ 3244726 h 3413760" name="connsiteY1"/>
              <a:gd fmla="*/ 1706880 w 3413760" name="connsiteX2"/>
              <a:gd fmla="*/ 1706880 h 3413760" name="connsiteY2"/>
              <a:gd fmla="*/ 3370965 w 3413760" name="connsiteX3"/>
              <a:gd fmla="*/ 2086696 h 3413760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3413760" w="3413760">
                <a:moveTo>
                  <a:pt x="3370965" y="2086696"/>
                </a:moveTo>
                <a:cubicBezTo>
                  <a:pt x="3255378" y="2593118"/>
                  <a:pt x="2915472" y="3019346"/>
                  <a:pt x="2447467" y="3244726"/>
                </a:cubicBezTo>
                <a:lnTo>
                  <a:pt x="1706880" y="1706880"/>
                </a:lnTo>
                <a:lnTo>
                  <a:pt x="3370965" y="2086696"/>
                </a:lnTo>
                <a:close/>
              </a:path>
            </a:pathLst>
          </a:custGeom>
          <a:solidFill>
            <a:srgbClr val="568D11"/>
          </a:solidFill>
          <a:ln algn="ctr" cap="flat" cmpd="sng" w="25400">
            <a:solidFill>
              <a:sysClr lastClr="FFFFFF" val="window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  <p:txBody>
          <a:bodyPr anchor="ctr" anchorCtr="0" bIns="781050" lIns="2244090" numCol="1" rIns="374650" spcCol="1270" spcFirstLastPara="0" tIns="2081530" vert="horz" wrap="square">
            <a:noAutofit/>
          </a:bodyPr>
          <a:lstStyle/>
          <a:p>
            <a:pPr algn="ctr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endParaRPr altLang="en-US" lang="zh-CN" sz="3900">
              <a:solidFill>
                <a:sysClr lastClr="FFFFFF" val="window"/>
              </a:solidFill>
            </a:endParaRPr>
          </a:p>
        </p:txBody>
      </p:sp>
      <p:sp>
        <p:nvSpPr>
          <p:cNvPr id="31" name="任意多边形 30"/>
          <p:cNvSpPr/>
          <p:nvPr/>
        </p:nvSpPr>
        <p:spPr>
          <a:xfrm rot="1723431">
            <a:off x="796628" y="1072787"/>
            <a:ext cx="3635301" cy="3635301"/>
          </a:xfrm>
          <a:custGeom>
            <a:gdLst>
              <a:gd fmla="*/ 2447430 w 3413760" name="connsiteX0"/>
              <a:gd fmla="*/ 3244744 h 3413760" name="connsiteY0"/>
              <a:gd fmla="*/ 966292 w 3413760" name="connsiteX1"/>
              <a:gd fmla="*/ 3244726 h 3413760" name="connsiteY1"/>
              <a:gd fmla="*/ 1706880 w 3413760" name="connsiteX2"/>
              <a:gd fmla="*/ 1706880 h 3413760" name="connsiteY2"/>
              <a:gd fmla="*/ 2447430 w 3413760" name="connsiteX3"/>
              <a:gd fmla="*/ 3244744 h 3413760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3413760" w="3413760">
                <a:moveTo>
                  <a:pt x="2447430" y="3244744"/>
                </a:moveTo>
                <a:cubicBezTo>
                  <a:pt x="1979433" y="3470105"/>
                  <a:pt x="1434283" y="3470099"/>
                  <a:pt x="966292" y="3244726"/>
                </a:cubicBezTo>
                <a:lnTo>
                  <a:pt x="1706880" y="1706880"/>
                </a:lnTo>
                <a:lnTo>
                  <a:pt x="2447430" y="3244744"/>
                </a:lnTo>
                <a:close/>
              </a:path>
            </a:pathLst>
          </a:custGeom>
          <a:solidFill>
            <a:srgbClr val="568D11"/>
          </a:solidFill>
          <a:ln algn="ctr" cap="flat" cmpd="sng" w="25400">
            <a:solidFill>
              <a:sysClr lastClr="FFFFFF" val="window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  <p:txBody>
          <a:bodyPr anchor="ctr" anchorCtr="0" bIns="130809" lIns="1299210" numCol="1" rIns="1299210" spcCol="1270" spcFirstLastPara="0" tIns="2731771" vert="horz" wrap="square">
            <a:noAutofit/>
          </a:bodyPr>
          <a:lstStyle/>
          <a:p>
            <a:pPr algn="ctr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endParaRPr altLang="en-US" lang="zh-CN" sz="3900">
              <a:solidFill>
                <a:sysClr lastClr="FFFFFF" val="window"/>
              </a:solidFill>
            </a:endParaRPr>
          </a:p>
        </p:txBody>
      </p:sp>
      <p:sp>
        <p:nvSpPr>
          <p:cNvPr id="32" name="任意多边形 31"/>
          <p:cNvSpPr/>
          <p:nvPr/>
        </p:nvSpPr>
        <p:spPr>
          <a:xfrm rot="1723431">
            <a:off x="796628" y="1072787"/>
            <a:ext cx="3635301" cy="3635301"/>
          </a:xfrm>
          <a:custGeom>
            <a:gdLst>
              <a:gd fmla="*/ 966292 w 3413760" name="connsiteX0"/>
              <a:gd fmla="*/ 3244726 h 3413760" name="connsiteY0"/>
              <a:gd fmla="*/ 42795 w 3413760" name="connsiteX1"/>
              <a:gd fmla="*/ 2086696 h 3413760" name="connsiteY1"/>
              <a:gd fmla="*/ 1706880 w 3413760" name="connsiteX2"/>
              <a:gd fmla="*/ 1706880 h 3413760" name="connsiteY2"/>
              <a:gd fmla="*/ 966292 w 3413760" name="connsiteX3"/>
              <a:gd fmla="*/ 3244726 h 3413760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3413760" w="3413760">
                <a:moveTo>
                  <a:pt x="966292" y="3244726"/>
                </a:moveTo>
                <a:cubicBezTo>
                  <a:pt x="498287" y="3019347"/>
                  <a:pt x="158382" y="2593118"/>
                  <a:pt x="42795" y="2086696"/>
                </a:cubicBezTo>
                <a:lnTo>
                  <a:pt x="1706880" y="1706880"/>
                </a:lnTo>
                <a:lnTo>
                  <a:pt x="966292" y="3244726"/>
                </a:lnTo>
                <a:close/>
              </a:path>
            </a:pathLst>
          </a:custGeom>
          <a:solidFill>
            <a:srgbClr val="568D11"/>
          </a:solidFill>
          <a:ln algn="ctr" cap="flat" cmpd="sng" w="25400">
            <a:solidFill>
              <a:sysClr lastClr="FFFFFF" val="window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  <p:txBody>
          <a:bodyPr anchor="ctr" anchorCtr="0" bIns="781050" lIns="374650" numCol="1" rIns="2244090" spcCol="1270" spcFirstLastPara="0" tIns="2081530" vert="horz" wrap="square">
            <a:noAutofit/>
          </a:bodyPr>
          <a:lstStyle/>
          <a:p>
            <a:pPr algn="ctr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endParaRPr altLang="en-US" lang="zh-CN" sz="3900">
              <a:solidFill>
                <a:sysClr lastClr="FFFFFF" val="window"/>
              </a:solidFill>
            </a:endParaRPr>
          </a:p>
        </p:txBody>
      </p:sp>
      <p:sp>
        <p:nvSpPr>
          <p:cNvPr id="33" name="任意多边形 32"/>
          <p:cNvSpPr/>
          <p:nvPr/>
        </p:nvSpPr>
        <p:spPr>
          <a:xfrm rot="1723431">
            <a:off x="796628" y="1072787"/>
            <a:ext cx="3635301" cy="3635301"/>
          </a:xfrm>
          <a:custGeom>
            <a:gdLst>
              <a:gd fmla="*/ 42795 w 3413760" name="connsiteX0"/>
              <a:gd fmla="*/ 2086695 h 3413760" name="connsiteY0"/>
              <a:gd fmla="*/ 372387 w 3413760" name="connsiteX1"/>
              <a:gd fmla="*/ 642658 h 3413760" name="connsiteY1"/>
              <a:gd fmla="*/ 1706880 w 3413760" name="connsiteX2"/>
              <a:gd fmla="*/ 1706880 h 3413760" name="connsiteY2"/>
              <a:gd fmla="*/ 42795 w 3413760" name="connsiteX3"/>
              <a:gd fmla="*/ 2086695 h 3413760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3413760" w="3413760">
                <a:moveTo>
                  <a:pt x="42795" y="2086695"/>
                </a:moveTo>
                <a:cubicBezTo>
                  <a:pt x="-72792" y="1580274"/>
                  <a:pt x="48519" y="1048777"/>
                  <a:pt x="372387" y="642658"/>
                </a:cubicBezTo>
                <a:lnTo>
                  <a:pt x="1706880" y="1706880"/>
                </a:lnTo>
                <a:lnTo>
                  <a:pt x="42795" y="2086695"/>
                </a:lnTo>
                <a:close/>
              </a:path>
            </a:pathLst>
          </a:custGeom>
          <a:solidFill>
            <a:srgbClr val="568D11"/>
          </a:solidFill>
          <a:ln algn="ctr" cap="flat" cmpd="sng" w="25400">
            <a:solidFill>
              <a:sysClr lastClr="FFFFFF" val="window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  <p:txBody>
          <a:bodyPr anchor="ctr" anchorCtr="0" bIns="1604009" lIns="124714" numCol="1" rIns="2376170" spcCol="1270" spcFirstLastPara="0" tIns="1258571" vert="horz" wrap="square">
            <a:noAutofit/>
          </a:bodyPr>
          <a:lstStyle/>
          <a:p>
            <a:pPr algn="ctr" defTabSz="1377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endParaRPr altLang="en-US" lang="zh-CN" sz="3100">
              <a:solidFill>
                <a:sysClr lastClr="FFFFFF" val="window"/>
              </a:solidFill>
            </a:endParaRPr>
          </a:p>
        </p:txBody>
      </p:sp>
      <p:sp>
        <p:nvSpPr>
          <p:cNvPr id="34" name="任意多边形 33"/>
          <p:cNvSpPr/>
          <p:nvPr/>
        </p:nvSpPr>
        <p:spPr>
          <a:xfrm rot="1723431">
            <a:off x="796628" y="1072787"/>
            <a:ext cx="3635301" cy="3635301"/>
          </a:xfrm>
          <a:custGeom>
            <a:gdLst>
              <a:gd fmla="*/ 372387 w 3413760" name="connsiteX0"/>
              <a:gd fmla="*/ 642658 h 3413760" name="connsiteY0"/>
              <a:gd fmla="*/ 1706880 w 3413760" name="connsiteX1"/>
              <a:gd fmla="*/ 0 h 3413760" name="connsiteY1"/>
              <a:gd fmla="*/ 1706880 w 3413760" name="connsiteX2"/>
              <a:gd fmla="*/ 1706880 h 3413760" name="connsiteY2"/>
              <a:gd fmla="*/ 372387 w 3413760" name="connsiteX3"/>
              <a:gd fmla="*/ 642658 h 3413760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3413760" w="3413760">
                <a:moveTo>
                  <a:pt x="372387" y="642658"/>
                </a:moveTo>
                <a:cubicBezTo>
                  <a:pt x="696256" y="236539"/>
                  <a:pt x="1187434" y="0"/>
                  <a:pt x="1706880" y="0"/>
                </a:cubicBezTo>
                <a:lnTo>
                  <a:pt x="1706880" y="1706880"/>
                </a:lnTo>
                <a:lnTo>
                  <a:pt x="372387" y="642658"/>
                </a:lnTo>
                <a:close/>
              </a:path>
            </a:pathLst>
          </a:custGeom>
          <a:solidFill>
            <a:srgbClr val="568D11"/>
          </a:solidFill>
          <a:ln algn="ctr" cap="flat" cmpd="sng" w="25400">
            <a:solidFill>
              <a:sysClr lastClr="FFFFFF" val="window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  <p:txBody>
          <a:bodyPr anchor="ctr" anchorCtr="0" bIns="2536189" lIns="776478" numCol="1" rIns="1776222" spcCol="1270" spcFirstLastPara="0" tIns="361951" vert="horz" wrap="square">
            <a:noAutofit/>
          </a:bodyPr>
          <a:lstStyle/>
          <a:p>
            <a:pPr algn="ctr" defTabSz="1289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endParaRPr altLang="en-US" lang="zh-CN" sz="2900">
              <a:solidFill>
                <a:sysClr lastClr="FFFFFF" val="window"/>
              </a:solidFill>
            </a:endParaRPr>
          </a:p>
        </p:txBody>
      </p:sp>
      <p:sp>
        <p:nvSpPr>
          <p:cNvPr id="35" name="椭圆 34"/>
          <p:cNvSpPr/>
          <p:nvPr/>
        </p:nvSpPr>
        <p:spPr>
          <a:xfrm>
            <a:off x="2374491" y="2659209"/>
            <a:ext cx="507037" cy="507037"/>
          </a:xfrm>
          <a:prstGeom prst="ellipse">
            <a:avLst/>
          </a:prstGeom>
          <a:solidFill>
            <a:srgbClr val="568D11"/>
          </a:solidFill>
          <a:ln algn="ctr" cap="flat" cmpd="sng" w="25400">
            <a:solidFill>
              <a:schemeClr val="bg1"/>
            </a:solidFill>
            <a:prstDash val="solid"/>
          </a:ln>
          <a:effectLst/>
        </p:spPr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altLang="en-US" kern="0" lang="zh-CN">
              <a:solidFill>
                <a:sysClr lastClr="FFFFFF" val="window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438140" y="2291827"/>
            <a:ext cx="404789" cy="36880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altLang="zh-CN" kern="0" lang="en-US" smtClean="0" sz="1400">
                <a:solidFill>
                  <a:sysClr lastClr="FFFFFF" val="window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06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064264" y="2433492"/>
            <a:ext cx="404789" cy="36880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altLang="zh-CN" kern="0" lang="en-US" smtClean="0" sz="1400">
                <a:solidFill>
                  <a:sysClr lastClr="FFFFFF" val="window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05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987839" y="2803099"/>
            <a:ext cx="404789" cy="36880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altLang="zh-CN" kern="0" lang="en-US" smtClean="0" sz="1400">
                <a:solidFill>
                  <a:sysClr lastClr="FFFFFF" val="window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04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205152" y="3107240"/>
            <a:ext cx="404789" cy="36880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altLang="zh-CN" kern="0" lang="en-US" smtClean="0" sz="1400">
                <a:solidFill>
                  <a:sysClr lastClr="FFFFFF" val="window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03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585692" y="3140779"/>
            <a:ext cx="404789" cy="36880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altLang="zh-CN" kern="0" lang="en-US" smtClean="0" sz="1400">
                <a:solidFill>
                  <a:sysClr lastClr="FFFFFF" val="window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02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870738" y="2837633"/>
            <a:ext cx="404789" cy="36880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altLang="zh-CN" kern="0" lang="en-US" smtClean="0" sz="1400">
                <a:solidFill>
                  <a:sysClr lastClr="FFFFFF" val="window"/>
                </a:solidFill>
                <a:latin charset="0" pitchFamily="34" typeface="Arial"/>
                <a:ea charset="-122" pitchFamily="34" typeface="微软雅黑"/>
                <a:cs charset="0" pitchFamily="34" typeface="Arial"/>
              </a:rPr>
              <a:t>01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223289" y="1176620"/>
            <a:ext cx="867981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>
              <a:lnSpc>
                <a:spcPct val="130000"/>
              </a:lnSpc>
              <a:defRPr/>
            </a:pPr>
            <a:r>
              <a:rPr altLang="en-US" kern="0" lang="zh-CN" smtClean="0" sz="1200">
                <a:solidFill>
                  <a:sysClr lastClr="FFFFFF" val="window"/>
                </a:solidFill>
                <a:latin charset="-122" pitchFamily="34" typeface="微软雅黑"/>
                <a:ea charset="-122" pitchFamily="34" typeface="微软雅黑"/>
              </a:rPr>
              <a:t>您的内容打在这里或者复制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92735" y="2667188"/>
            <a:ext cx="820620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>
              <a:lnSpc>
                <a:spcPct val="130000"/>
              </a:lnSpc>
              <a:defRPr/>
            </a:pPr>
            <a:r>
              <a:rPr altLang="en-US" kern="0" lang="zh-CN" smtClean="0" sz="1200">
                <a:solidFill>
                  <a:sysClr lastClr="FFFFFF" val="window"/>
                </a:solidFill>
                <a:latin charset="-122" pitchFamily="34" typeface="微软雅黑"/>
                <a:ea charset="-122" pitchFamily="34" typeface="微软雅黑"/>
              </a:rPr>
              <a:t>您的内容打在这里或者复制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591073" y="3601707"/>
            <a:ext cx="865035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>
              <a:lnSpc>
                <a:spcPct val="130000"/>
              </a:lnSpc>
              <a:defRPr/>
            </a:pPr>
            <a:r>
              <a:rPr altLang="en-US" kern="0" lang="zh-CN" smtClean="0" sz="1200">
                <a:solidFill>
                  <a:sysClr lastClr="FFFFFF" val="window"/>
                </a:solidFill>
                <a:latin charset="-122" pitchFamily="34" typeface="微软雅黑"/>
                <a:ea charset="-122" pitchFamily="34" typeface="微软雅黑"/>
              </a:rPr>
              <a:t>您的内容打在这里或者复制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248717" y="1678289"/>
            <a:ext cx="839756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>
              <a:lnSpc>
                <a:spcPct val="130000"/>
              </a:lnSpc>
              <a:defRPr/>
            </a:pPr>
            <a:r>
              <a:rPr altLang="en-US" kern="0" lang="zh-CN" smtClean="0" sz="1200">
                <a:solidFill>
                  <a:sysClr lastClr="FFFFFF" val="window"/>
                </a:solidFill>
                <a:latin charset="-122" pitchFamily="34" typeface="微软雅黑"/>
                <a:ea charset="-122" pitchFamily="34" typeface="微软雅黑"/>
              </a:rPr>
              <a:t>您的内容打在这里或者复制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662296" y="3664808"/>
            <a:ext cx="825688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>
              <a:lnSpc>
                <a:spcPct val="130000"/>
              </a:lnSpc>
              <a:defRPr/>
            </a:pPr>
            <a:r>
              <a:rPr altLang="en-US" kern="0" lang="zh-CN" smtClean="0" sz="1200">
                <a:solidFill>
                  <a:sysClr lastClr="FFFFFF" val="window"/>
                </a:solidFill>
                <a:latin charset="-122" pitchFamily="34" typeface="微软雅黑"/>
                <a:ea charset="-122" pitchFamily="34" typeface="微软雅黑"/>
              </a:rPr>
              <a:t>您的内容打在这里或者复制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335875" y="2766572"/>
            <a:ext cx="811259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>
              <a:lnSpc>
                <a:spcPct val="130000"/>
              </a:lnSpc>
              <a:defRPr/>
            </a:pPr>
            <a:r>
              <a:rPr altLang="en-US" kern="0" lang="zh-CN" smtClean="0" sz="1200">
                <a:solidFill>
                  <a:sysClr lastClr="FFFFFF" val="window"/>
                </a:solidFill>
                <a:latin charset="-122" pitchFamily="34" typeface="微软雅黑"/>
                <a:ea charset="-122" pitchFamily="34" typeface="微软雅黑"/>
              </a:rPr>
              <a:t>您的内容打在这里或者复制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687258" y="998976"/>
            <a:ext cx="3485142" cy="64617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altLang="en-US" b="1" lang="zh-CN" smtClean="0" sz="2800">
                <a:solidFill>
                  <a:srgbClr val="414455"/>
                </a:solidFill>
                <a:latin charset="-122" pitchFamily="34" typeface="微软雅黑"/>
                <a:ea charset="-122" pitchFamily="34" typeface="微软雅黑"/>
              </a:rPr>
              <a:t>研究结论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685367" y="1567746"/>
            <a:ext cx="3271011" cy="36880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altLang="en-US" kern="0" lang="zh-CN" smtClean="0" sz="1400">
                <a:solidFill>
                  <a:sysClr lastClr="000000" val="windowText">
                    <a:lumMod val="65000"/>
                    <a:lumOff val="35000"/>
                  </a:sysClr>
                </a:solidFill>
                <a:latin charset="-122" pitchFamily="34" typeface="微软雅黑"/>
                <a:ea charset="-122" pitchFamily="34" typeface="微软雅黑"/>
              </a:rPr>
              <a:t>点击添加文字内容，点击添加文字内容</a:t>
            </a:r>
          </a:p>
        </p:txBody>
      </p:sp>
      <p:cxnSp>
        <p:nvCxnSpPr>
          <p:cNvPr id="50" name="直接连接符 49"/>
          <p:cNvCxnSpPr/>
          <p:nvPr/>
        </p:nvCxnSpPr>
        <p:spPr>
          <a:xfrm>
            <a:off x="3899678" y="1587962"/>
            <a:ext cx="3730566" cy="0"/>
          </a:xfrm>
          <a:prstGeom prst="line">
            <a:avLst/>
          </a:prstGeom>
          <a:noFill/>
          <a:ln algn="ctr" cap="flat" cmpd="sng" w="19050">
            <a:solidFill>
              <a:srgbClr val="414455"/>
            </a:solidFill>
            <a:prstDash val="solid"/>
          </a:ln>
          <a:effectLst/>
        </p:spPr>
      </p:cxnSp>
      <p:grpSp>
        <p:nvGrpSpPr>
          <p:cNvPr id="28" name="组合 27"/>
          <p:cNvGrpSpPr/>
          <p:nvPr/>
        </p:nvGrpSpPr>
        <p:grpSpPr>
          <a:xfrm>
            <a:off x="4729866" y="2139702"/>
            <a:ext cx="3730566" cy="1998689"/>
            <a:chOff x="2816092" y="1148748"/>
            <a:chExt cx="7162269" cy="1998689"/>
          </a:xfrm>
        </p:grpSpPr>
        <p:sp>
          <p:nvSpPr>
            <p:cNvPr id="55" name="矩形 54"/>
            <p:cNvSpPr>
              <a:spLocks noChangeArrowheads="1"/>
            </p:cNvSpPr>
            <p:nvPr/>
          </p:nvSpPr>
          <p:spPr bwMode="auto">
            <a:xfrm>
              <a:off x="2816093" y="1148748"/>
              <a:ext cx="7162269" cy="1737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altLang="en-US" lang="zh-CN" sz="12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您的内容打在这里，或者通过复制您的文本后，在此框中选择粘贴，并选择只保留文字。您的内容打在这里，或者通过复制您的文本后您的内容打在这里，您的内容打在这里，或者通过复制您的文本后，在此框中选择粘贴，并选择只保留文字。您的内容打在这里，或者通过复制您的文本后您的内容打在这里</a:t>
              </a:r>
            </a:p>
          </p:txBody>
        </p:sp>
        <p:sp>
          <p:nvSpPr>
            <p:cNvPr id="56" name="矩形 55"/>
            <p:cNvSpPr/>
            <p:nvPr/>
          </p:nvSpPr>
          <p:spPr>
            <a:xfrm>
              <a:off x="2963098" y="1292764"/>
              <a:ext cx="2453100" cy="3657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altLang="en-US" lang="zh-CN">
                <a:latin charset="-122" pitchFamily="34" typeface="微软雅黑"/>
                <a:ea charset="-122" pitchFamily="34" typeface="微软雅黑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-252536" y="123478"/>
            <a:ext cx="4158824" cy="504056"/>
            <a:chOff x="-252536" y="123478"/>
            <a:chExt cx="4158824" cy="504056"/>
          </a:xfrm>
        </p:grpSpPr>
        <p:sp>
          <p:nvSpPr>
            <p:cNvPr id="51" name="五边形 50"/>
            <p:cNvSpPr/>
            <p:nvPr/>
          </p:nvSpPr>
          <p:spPr>
            <a:xfrm>
              <a:off x="-252536" y="123478"/>
              <a:ext cx="3565745" cy="504056"/>
            </a:xfrm>
            <a:prstGeom prst="homePlate">
              <a:avLst/>
            </a:prstGeom>
            <a:solidFill>
              <a:srgbClr val="61A1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07504" y="151944"/>
              <a:ext cx="3798784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z="24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点击修改标题内容</a:t>
              </a:r>
            </a:p>
          </p:txBody>
        </p:sp>
      </p:grpSp>
    </p:spTree>
    <p:extLst>
      <p:ext uri="{BB962C8B-B14F-4D97-AF65-F5344CB8AC3E}">
        <p14:creationId val="2279201820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12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8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6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10" presetSubtype="0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grpId="0" id="3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3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6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2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5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6" nodeType="withEffect" presetClass="entr" presetID="10" presetSubtype="0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8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9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50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52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3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4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55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6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8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9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0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1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2" nodeType="withEffect" presetClass="entr" presetID="31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4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5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6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7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8" nodeType="withEffect" presetClass="entr" presetID="31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1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2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3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4" nodeType="withEffect" presetClass="entr" presetID="31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6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7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8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9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0" nodeType="withEffect" presetClass="entr" presetID="31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2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3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4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5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6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id="87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89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0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9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93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94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5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6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98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99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01" nodeType="with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1000" id="103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9"/>
      <p:bldP grpId="0" spid="30"/>
      <p:bldP grpId="0" spid="31"/>
      <p:bldP grpId="0" spid="32"/>
      <p:bldP grpId="0" spid="33"/>
      <p:bldP grpId="0" spid="34"/>
      <p:bldP grpId="0" spid="35"/>
      <p:bldP grpId="0" spid="36"/>
      <p:bldP grpId="0" spid="37"/>
      <p:bldP grpId="0" spid="38"/>
      <p:bldP grpId="0" spid="39"/>
      <p:bldP grpId="0" spid="40"/>
      <p:bldP grpId="0" spid="41"/>
      <p:bldP grpId="0" spid="42"/>
      <p:bldP grpId="0" spid="43"/>
      <p:bldP grpId="0" spid="44"/>
      <p:bldP grpId="0" spid="45"/>
      <p:bldP grpId="0" spid="46"/>
      <p:bldP grpId="0" spid="47"/>
      <p:bldP grpId="0" spid="48"/>
      <p:bldP grpId="0" spid="49"/>
    </p:bldLst>
  </p:timing>
</p:sld>
</file>

<file path=ppt/slides/slide2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1350498"/>
            <a:ext cx="3228536" cy="1188000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rtlCol="0" tIns="34290"/>
          <a:lstStyle/>
          <a:p>
            <a:pPr algn="ctr"/>
            <a:endParaRPr altLang="en-US" lang="zh-CN"/>
          </a:p>
        </p:txBody>
      </p:sp>
      <p:sp>
        <p:nvSpPr>
          <p:cNvPr id="3" name="文本框 2"/>
          <p:cNvSpPr txBox="1"/>
          <p:nvPr/>
        </p:nvSpPr>
        <p:spPr>
          <a:xfrm>
            <a:off x="1352697" y="1663625"/>
            <a:ext cx="1661160" cy="525780"/>
          </a:xfrm>
          <a:prstGeom prst="rect">
            <a:avLst/>
          </a:prstGeom>
          <a:noFill/>
        </p:spPr>
        <p:txBody>
          <a:bodyPr bIns="34290" lIns="68580" rIns="68580" rtlCol="0" tIns="34290" wrap="none">
            <a:spAutoFit/>
          </a:bodyPr>
          <a:lstStyle/>
          <a:p>
            <a:r>
              <a:rPr altLang="en-US" b="1" lang="zh-CN" smtClean="0" sz="30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第六部分</a:t>
            </a:r>
          </a:p>
        </p:txBody>
      </p:sp>
      <p:grpSp>
        <p:nvGrpSpPr>
          <p:cNvPr id="12" name="组合 11"/>
          <p:cNvGrpSpPr/>
          <p:nvPr/>
        </p:nvGrpSpPr>
        <p:grpSpPr>
          <a:xfrm>
            <a:off x="3773160" y="1578010"/>
            <a:ext cx="3596312" cy="561692"/>
            <a:chOff x="3773160" y="1247148"/>
            <a:chExt cx="3596312" cy="561692"/>
          </a:xfrm>
        </p:grpSpPr>
        <p:sp>
          <p:nvSpPr>
            <p:cNvPr id="4" name="TextBox 4"/>
            <p:cNvSpPr txBox="1"/>
            <p:nvPr/>
          </p:nvSpPr>
          <p:spPr>
            <a:xfrm>
              <a:off x="3773160" y="1247148"/>
              <a:ext cx="2056447" cy="556260"/>
            </a:xfrm>
            <a:prstGeom prst="rect">
              <a:avLst/>
            </a:prstGeom>
            <a:noFill/>
          </p:spPr>
          <p:txBody>
            <a:bodyPr bIns="34290" lIns="68580" rIns="68580" rtlCol="0" tIns="34290" wrap="none">
              <a:spAutoFit/>
            </a:bodyPr>
            <a:lstStyle/>
            <a:p>
              <a:r>
                <a:rPr altLang="zh-CN" lang="en-US" sz="3200">
                  <a:solidFill>
                    <a:srgbClr val="568D11"/>
                  </a:solidFill>
                  <a:latin charset="0" pitchFamily="34" typeface="Impact"/>
                </a:rPr>
                <a:t>References</a:t>
              </a: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5794682" y="1293314"/>
              <a:ext cx="1559560" cy="495300"/>
            </a:xfrm>
            <a:prstGeom prst="rect">
              <a:avLst/>
            </a:prstGeom>
            <a:noFill/>
          </p:spPr>
          <p:txBody>
            <a:bodyPr bIns="34290" lIns="68580" rIns="68580" rtlCol="0" tIns="34290" wrap="none">
              <a:spAutoFit/>
            </a:bodyPr>
            <a:lstStyle/>
            <a:p>
              <a:r>
                <a:rPr altLang="en-US" b="1" lang="zh-CN" smtClean="0" sz="28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参考文献</a:t>
              </a:r>
            </a:p>
          </p:txBody>
        </p:sp>
      </p:grpSp>
      <p:sp>
        <p:nvSpPr>
          <p:cNvPr id="10" name="矩形 9"/>
          <p:cNvSpPr/>
          <p:nvPr/>
        </p:nvSpPr>
        <p:spPr>
          <a:xfrm>
            <a:off x="3825914" y="2931790"/>
            <a:ext cx="5319000" cy="200465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rtlCol="0" tIns="34290"/>
          <a:lstStyle/>
          <a:p>
            <a:pPr algn="ctr"/>
            <a:endParaRPr altLang="en-US" lang="zh-CN"/>
          </a:p>
        </p:txBody>
      </p:sp>
      <p:sp>
        <p:nvSpPr>
          <p:cNvPr id="11" name="矩形 10"/>
          <p:cNvSpPr/>
          <p:nvPr/>
        </p:nvSpPr>
        <p:spPr>
          <a:xfrm>
            <a:off x="3302392" y="1350498"/>
            <a:ext cx="305972" cy="1188000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34290" compatLnSpc="1" forceAA="0" fromWordArt="0" horzOverflow="overflow" lIns="68580" numCol="1" rIns="68580" rot="0" rtlCol="0" spcCol="0" spcFirstLastPara="0" tIns="3429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1895139826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" presetSubtype="1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fill="hold" id="1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00" fill="hold" id="1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700"/>
                            </p:stCondLst>
                            <p:childTnLst>
                              <p:par>
                                <p:cTn fill="hold" id="1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5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fill="hold" grpId="0" id="1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9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10"/>
      <p:bldP grpId="0" spid="11"/>
    </p:bldLst>
  </p:timing>
</p:sld>
</file>

<file path=ppt/slides/slide2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395536" y="850792"/>
            <a:ext cx="8211288" cy="3538293"/>
            <a:chOff x="395536" y="850792"/>
            <a:chExt cx="8211288" cy="3538293"/>
          </a:xfrm>
        </p:grpSpPr>
        <p:sp>
          <p:nvSpPr>
            <p:cNvPr id="37" name="TextBox 30"/>
            <p:cNvSpPr txBox="1"/>
            <p:nvPr/>
          </p:nvSpPr>
          <p:spPr>
            <a:xfrm>
              <a:off x="707956" y="850792"/>
              <a:ext cx="1402080" cy="3352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mtClean="0" sz="16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参考文献资料</a:t>
              </a:r>
            </a:p>
          </p:txBody>
        </p:sp>
        <p:sp>
          <p:nvSpPr>
            <p:cNvPr id="39" name="TextBox 29"/>
            <p:cNvSpPr txBox="1"/>
            <p:nvPr/>
          </p:nvSpPr>
          <p:spPr>
            <a:xfrm>
              <a:off x="395536" y="1203598"/>
              <a:ext cx="8211288" cy="32918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indent="-285750" marL="285750">
                <a:lnSpc>
                  <a:spcPct val="150000"/>
                </a:lnSpc>
                <a:buFont charset="0" pitchFamily="34" typeface="Arial"/>
                <a:buChar char="•"/>
              </a:pPr>
              <a:r>
                <a:rPr altLang="zh-CN" lang="en-US" smtClean="0" sz="14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[1] 这里填写你要填写的文本，这里填写你要填写的文本，这里填写你要填写的文本，这里填写你要填写的文本，这里填写你要填写的文本，这里填写你要填写的文本。</a:t>
              </a:r>
            </a:p>
            <a:p>
              <a:pPr indent="-285750" marL="285750">
                <a:lnSpc>
                  <a:spcPct val="150000"/>
                </a:lnSpc>
                <a:buFont charset="0" pitchFamily="34" typeface="Arial"/>
                <a:buChar char="•"/>
              </a:pPr>
              <a:endParaRPr altLang="zh-CN" lang="en-US" smtClean="0" sz="14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itchFamily="34" typeface="微软雅黑"/>
              </a:endParaRPr>
            </a:p>
            <a:p>
              <a:pPr indent="-285750" marL="285750">
                <a:lnSpc>
                  <a:spcPct val="150000"/>
                </a:lnSpc>
                <a:buFont charset="0" pitchFamily="34" typeface="Arial"/>
                <a:buChar char="•"/>
              </a:pPr>
              <a:r>
                <a:rPr altLang="zh-CN" lang="en-US" smtClean="0" sz="14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[2] 这里填写你要填写的文本，这里填写你要填写的文本，填写你要填写的文本。</a:t>
              </a:r>
            </a:p>
            <a:p>
              <a:pPr indent="-285750" marL="285750">
                <a:lnSpc>
                  <a:spcPct val="150000"/>
                </a:lnSpc>
                <a:buFont charset="0" pitchFamily="34" typeface="Arial"/>
                <a:buChar char="•"/>
              </a:pPr>
              <a:endParaRPr altLang="zh-CN" lang="en-US" smtClean="0" sz="14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itchFamily="34" typeface="微软雅黑"/>
              </a:endParaRPr>
            </a:p>
            <a:p>
              <a:pPr indent="-285750" marL="285750">
                <a:lnSpc>
                  <a:spcPct val="150000"/>
                </a:lnSpc>
                <a:buFont charset="0" pitchFamily="34" typeface="Arial"/>
                <a:buChar char="•"/>
              </a:pPr>
              <a:r>
                <a:rPr altLang="zh-CN" lang="en-US" smtClean="0" sz="14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[1] Type something here type something here type something here type something here type something here type something here type something here type something here.</a:t>
              </a:r>
            </a:p>
            <a:p>
              <a:pPr indent="-285750" marL="285750">
                <a:lnSpc>
                  <a:spcPct val="150000"/>
                </a:lnSpc>
                <a:buFont charset="0" pitchFamily="34" typeface="Arial"/>
                <a:buChar char="•"/>
              </a:pPr>
              <a:endParaRPr altLang="zh-CN" lang="en-US" smtClean="0" sz="14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itchFamily="34" typeface="微软雅黑"/>
              </a:endParaRPr>
            </a:p>
            <a:p>
              <a:pPr indent="-285750" marL="285750">
                <a:lnSpc>
                  <a:spcPct val="150000"/>
                </a:lnSpc>
                <a:buFont charset="0" pitchFamily="34" typeface="Arial"/>
                <a:buChar char="•"/>
              </a:pPr>
              <a:r>
                <a:rPr altLang="zh-CN" lang="en-US" smtClean="0" sz="14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[2] Type something here type something here type something here type something here type something here.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-252536" y="123478"/>
            <a:ext cx="4158824" cy="504056"/>
            <a:chOff x="-252536" y="123478"/>
            <a:chExt cx="4158824" cy="504056"/>
          </a:xfrm>
        </p:grpSpPr>
        <p:sp>
          <p:nvSpPr>
            <p:cNvPr id="6" name="五边形 5"/>
            <p:cNvSpPr/>
            <p:nvPr/>
          </p:nvSpPr>
          <p:spPr>
            <a:xfrm>
              <a:off x="-252536" y="123478"/>
              <a:ext cx="3565745" cy="504056"/>
            </a:xfrm>
            <a:prstGeom prst="homePlate">
              <a:avLst/>
            </a:prstGeom>
            <a:solidFill>
              <a:srgbClr val="61A1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07504" y="151944"/>
              <a:ext cx="3798784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z="24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国内文献资料一</a:t>
              </a:r>
            </a:p>
          </p:txBody>
        </p:sp>
      </p:grpSp>
    </p:spTree>
    <p:extLst>
      <p:ext uri="{BB962C8B-B14F-4D97-AF65-F5344CB8AC3E}">
        <p14:creationId val="2672645780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750" id="12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1350498"/>
            <a:ext cx="3228536" cy="1188000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rtlCol="0" tIns="34290"/>
          <a:lstStyle/>
          <a:p>
            <a:pPr algn="ctr"/>
            <a:endParaRPr altLang="en-US" lang="zh-CN"/>
          </a:p>
        </p:txBody>
      </p:sp>
      <p:sp>
        <p:nvSpPr>
          <p:cNvPr id="3" name="文本框 2"/>
          <p:cNvSpPr txBox="1"/>
          <p:nvPr/>
        </p:nvSpPr>
        <p:spPr>
          <a:xfrm>
            <a:off x="1352697" y="1663625"/>
            <a:ext cx="1661160" cy="525780"/>
          </a:xfrm>
          <a:prstGeom prst="rect">
            <a:avLst/>
          </a:prstGeom>
          <a:noFill/>
        </p:spPr>
        <p:txBody>
          <a:bodyPr bIns="34290" lIns="68580" rIns="68580" rtlCol="0" tIns="34290" wrap="none">
            <a:spAutoFit/>
          </a:bodyPr>
          <a:lstStyle/>
          <a:p>
            <a:r>
              <a:rPr altLang="en-US" b="1" lang="zh-CN" sz="30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第一部分</a:t>
            </a:r>
          </a:p>
        </p:txBody>
      </p:sp>
      <p:sp>
        <p:nvSpPr>
          <p:cNvPr id="5" name="TextBox 23"/>
          <p:cNvSpPr txBox="1"/>
          <p:nvPr/>
        </p:nvSpPr>
        <p:spPr>
          <a:xfrm>
            <a:off x="3773158" y="1826932"/>
            <a:ext cx="1113473" cy="297180"/>
          </a:xfrm>
          <a:prstGeom prst="rect">
            <a:avLst/>
          </a:prstGeom>
          <a:noFill/>
        </p:spPr>
        <p:txBody>
          <a:bodyPr bIns="34290" lIns="68580" rIns="68580" rtlCol="0" tIns="34290" wrap="none">
            <a:spAutoFit/>
          </a:bodyPr>
          <a:lstStyle/>
          <a:p>
            <a:pPr indent="-214313" marL="214313">
              <a:buFont charset="2" pitchFamily="2" typeface="Wingdings"/>
              <a:buChar char="p"/>
            </a:pPr>
            <a:r>
              <a:rPr altLang="en-US" lang="zh-CN" smtClean="0" sz="1500">
                <a:solidFill>
                  <a:schemeClr val="tx1">
                    <a:lumMod val="65000"/>
                    <a:lumOff val="35000"/>
                  </a:schemeClr>
                </a:solidFill>
                <a:latin charset="-122" pitchFamily="34" typeface="微软雅黑"/>
                <a:ea charset="-122" pitchFamily="34" typeface="微软雅黑"/>
              </a:rPr>
              <a:t>选题背景</a:t>
            </a:r>
          </a:p>
        </p:txBody>
      </p:sp>
      <p:sp>
        <p:nvSpPr>
          <p:cNvPr id="6" name="TextBox 24"/>
          <p:cNvSpPr txBox="1"/>
          <p:nvPr/>
        </p:nvSpPr>
        <p:spPr>
          <a:xfrm>
            <a:off x="3773158" y="2154348"/>
            <a:ext cx="1113473" cy="297180"/>
          </a:xfrm>
          <a:prstGeom prst="rect">
            <a:avLst/>
          </a:prstGeom>
          <a:noFill/>
        </p:spPr>
        <p:txBody>
          <a:bodyPr bIns="34290" lIns="68580" rIns="68580" rtlCol="0" tIns="34290" wrap="none">
            <a:spAutoFit/>
          </a:bodyPr>
          <a:lstStyle/>
          <a:p>
            <a:pPr indent="-214313" marL="214313">
              <a:buFont charset="2" pitchFamily="2" typeface="Wingdings"/>
              <a:buChar char="p"/>
            </a:pPr>
            <a:r>
              <a:rPr altLang="en-US" lang="zh-CN" smtClean="0" sz="1500">
                <a:solidFill>
                  <a:schemeClr val="tx1">
                    <a:lumMod val="65000"/>
                    <a:lumOff val="35000"/>
                  </a:schemeClr>
                </a:solidFill>
                <a:latin charset="-122" pitchFamily="34" typeface="微软雅黑"/>
                <a:ea charset="-122" pitchFamily="34" typeface="微软雅黑"/>
              </a:rPr>
              <a:t>选题理由</a:t>
            </a:r>
          </a:p>
        </p:txBody>
      </p:sp>
      <p:sp>
        <p:nvSpPr>
          <p:cNvPr id="7" name="TextBox 25"/>
          <p:cNvSpPr txBox="1"/>
          <p:nvPr/>
        </p:nvSpPr>
        <p:spPr>
          <a:xfrm>
            <a:off x="3773159" y="2504490"/>
            <a:ext cx="1113473" cy="297180"/>
          </a:xfrm>
          <a:prstGeom prst="rect">
            <a:avLst/>
          </a:prstGeom>
          <a:noFill/>
        </p:spPr>
        <p:txBody>
          <a:bodyPr bIns="34290" lIns="68580" rIns="68580" rtlCol="0" tIns="34290" wrap="none">
            <a:spAutoFit/>
          </a:bodyPr>
          <a:lstStyle/>
          <a:p>
            <a:pPr indent="-214313" marL="214313">
              <a:buFont charset="2" pitchFamily="2" typeface="Wingdings"/>
              <a:buChar char="p"/>
            </a:pPr>
            <a:r>
              <a:rPr altLang="en-US" lang="zh-CN" smtClean="0" sz="1500">
                <a:solidFill>
                  <a:schemeClr val="tx1">
                    <a:lumMod val="65000"/>
                    <a:lumOff val="35000"/>
                  </a:schemeClr>
                </a:solidFill>
                <a:latin charset="-122" pitchFamily="34" typeface="微软雅黑"/>
                <a:ea charset="-122" pitchFamily="34" typeface="微软雅黑"/>
              </a:rPr>
              <a:t>研究意义</a:t>
            </a:r>
          </a:p>
        </p:txBody>
      </p:sp>
      <p:sp>
        <p:nvSpPr>
          <p:cNvPr id="8" name="TextBox 28"/>
          <p:cNvSpPr txBox="1"/>
          <p:nvPr/>
        </p:nvSpPr>
        <p:spPr>
          <a:xfrm>
            <a:off x="3773159" y="2877050"/>
            <a:ext cx="1684973" cy="297180"/>
          </a:xfrm>
          <a:prstGeom prst="rect">
            <a:avLst/>
          </a:prstGeom>
          <a:noFill/>
        </p:spPr>
        <p:txBody>
          <a:bodyPr bIns="34290" lIns="68580" rIns="68580" rtlCol="0" tIns="34290" wrap="none">
            <a:spAutoFit/>
          </a:bodyPr>
          <a:lstStyle/>
          <a:p>
            <a:pPr indent="-214313" marL="214313">
              <a:buFont charset="2" pitchFamily="2" typeface="Wingdings"/>
              <a:buChar char="p"/>
            </a:pPr>
            <a:r>
              <a:rPr altLang="en-US" lang="zh-CN" smtClean="0" sz="1500">
                <a:solidFill>
                  <a:schemeClr val="tx1">
                    <a:lumMod val="65000"/>
                    <a:lumOff val="35000"/>
                  </a:schemeClr>
                </a:solidFill>
                <a:latin charset="-122" pitchFamily="34" typeface="微软雅黑"/>
                <a:ea charset="-122" pitchFamily="34" typeface="微软雅黑"/>
              </a:rPr>
              <a:t>主要贡献与创新</a:t>
            </a:r>
          </a:p>
        </p:txBody>
      </p:sp>
      <p:grpSp>
        <p:nvGrpSpPr>
          <p:cNvPr id="12" name="组合 11"/>
          <p:cNvGrpSpPr/>
          <p:nvPr/>
        </p:nvGrpSpPr>
        <p:grpSpPr>
          <a:xfrm>
            <a:off x="3773160" y="1247148"/>
            <a:ext cx="3895184" cy="530915"/>
            <a:chOff x="3773160" y="1247148"/>
            <a:chExt cx="3895184" cy="530915"/>
          </a:xfrm>
        </p:grpSpPr>
        <p:sp>
          <p:nvSpPr>
            <p:cNvPr id="4" name="TextBox 4"/>
            <p:cNvSpPr txBox="1"/>
            <p:nvPr/>
          </p:nvSpPr>
          <p:spPr>
            <a:xfrm>
              <a:off x="3773160" y="1247148"/>
              <a:ext cx="2386647" cy="525780"/>
            </a:xfrm>
            <a:prstGeom prst="rect">
              <a:avLst/>
            </a:prstGeom>
            <a:noFill/>
          </p:spPr>
          <p:txBody>
            <a:bodyPr bIns="34290" lIns="68580" rIns="68580" rtlCol="0" tIns="34290" wrap="none">
              <a:spAutoFit/>
            </a:bodyPr>
            <a:lstStyle/>
            <a:p>
              <a:r>
                <a:rPr altLang="zh-CN" lang="en-US" sz="3000">
                  <a:solidFill>
                    <a:srgbClr val="568D11"/>
                  </a:solidFill>
                  <a:latin charset="0" pitchFamily="34" typeface="Impact"/>
                </a:rPr>
                <a:t>Project review</a:t>
              </a: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6298738" y="1293314"/>
              <a:ext cx="1356360" cy="434340"/>
            </a:xfrm>
            <a:prstGeom prst="rect">
              <a:avLst/>
            </a:prstGeom>
            <a:noFill/>
          </p:spPr>
          <p:txBody>
            <a:bodyPr bIns="34290" lIns="68580" rIns="68580" rtlCol="0" tIns="34290" wrap="none">
              <a:spAutoFit/>
            </a:bodyPr>
            <a:lstStyle/>
            <a:p>
              <a:r>
                <a:rPr altLang="en-US" b="1" lang="zh-CN" smtClean="0" sz="2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课题综述</a:t>
              </a:r>
            </a:p>
          </p:txBody>
        </p:sp>
      </p:grpSp>
      <p:sp>
        <p:nvSpPr>
          <p:cNvPr id="10" name="矩形 9"/>
          <p:cNvSpPr/>
          <p:nvPr/>
        </p:nvSpPr>
        <p:spPr>
          <a:xfrm>
            <a:off x="0" y="1092849"/>
            <a:ext cx="9144914" cy="200465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rtlCol="0" tIns="34290"/>
          <a:lstStyle/>
          <a:p>
            <a:pPr algn="ctr"/>
            <a:endParaRPr altLang="en-US" lang="zh-CN"/>
          </a:p>
        </p:txBody>
      </p:sp>
      <p:sp>
        <p:nvSpPr>
          <p:cNvPr id="11" name="矩形 10"/>
          <p:cNvSpPr/>
          <p:nvPr/>
        </p:nvSpPr>
        <p:spPr>
          <a:xfrm>
            <a:off x="3302392" y="1350498"/>
            <a:ext cx="305972" cy="1188000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34290" compatLnSpc="1" forceAA="0" fromWordArt="0" horzOverflow="overflow" lIns="68580" numCol="1" rIns="68580" rot="0" rtlCol="0" spcCol="0" spcFirstLastPara="0" tIns="3429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1225277936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" nodeType="withEffect" presetClass="entr" presetID="2" presetSubtype="1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fill="hold" id="14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00" fill="hold" id="15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fill="hold" id="1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9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fill="hold" grpId="0" id="2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6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2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5"/>
      <p:bldP grpId="0" spid="6"/>
      <p:bldP grpId="0" spid="7"/>
      <p:bldP grpId="0" spid="8"/>
      <p:bldP grpId="0" spid="10"/>
      <p:bldP grpId="0" spid="11"/>
    </p:bldLst>
  </p:timing>
</p:sld>
</file>

<file path=ppt/slides/slide3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395536" y="850792"/>
            <a:ext cx="8211288" cy="3538293"/>
            <a:chOff x="395536" y="850792"/>
            <a:chExt cx="8211288" cy="3538293"/>
          </a:xfrm>
        </p:grpSpPr>
        <p:sp>
          <p:nvSpPr>
            <p:cNvPr id="37" name="TextBox 30"/>
            <p:cNvSpPr txBox="1"/>
            <p:nvPr/>
          </p:nvSpPr>
          <p:spPr>
            <a:xfrm>
              <a:off x="707956" y="850792"/>
              <a:ext cx="1402080" cy="3352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mtClean="0" sz="16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参考文献资料</a:t>
              </a:r>
            </a:p>
          </p:txBody>
        </p:sp>
        <p:sp>
          <p:nvSpPr>
            <p:cNvPr id="39" name="TextBox 29"/>
            <p:cNvSpPr txBox="1"/>
            <p:nvPr/>
          </p:nvSpPr>
          <p:spPr>
            <a:xfrm>
              <a:off x="395536" y="1203598"/>
              <a:ext cx="8211288" cy="32918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indent="-285750" marL="285750">
                <a:lnSpc>
                  <a:spcPct val="150000"/>
                </a:lnSpc>
                <a:buFont charset="0" pitchFamily="34" typeface="Arial"/>
                <a:buChar char="•"/>
              </a:pPr>
              <a:r>
                <a:rPr altLang="zh-CN" lang="en-US" smtClean="0" sz="14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[1] 这里填写你要填写的文本，这里填写你要填写的文本，这里填写你要填写的文本，这里填写你要填写的文本，这里填写你要填写的文本，这里填写你要填写的文本。</a:t>
              </a:r>
            </a:p>
            <a:p>
              <a:pPr indent="-285750" marL="285750">
                <a:lnSpc>
                  <a:spcPct val="150000"/>
                </a:lnSpc>
                <a:buFont charset="0" pitchFamily="34" typeface="Arial"/>
                <a:buChar char="•"/>
              </a:pPr>
              <a:endParaRPr altLang="zh-CN" lang="en-US" smtClean="0" sz="14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itchFamily="34" typeface="微软雅黑"/>
              </a:endParaRPr>
            </a:p>
            <a:p>
              <a:pPr indent="-285750" marL="285750">
                <a:lnSpc>
                  <a:spcPct val="150000"/>
                </a:lnSpc>
                <a:buFont charset="0" pitchFamily="34" typeface="Arial"/>
                <a:buChar char="•"/>
              </a:pPr>
              <a:r>
                <a:rPr altLang="zh-CN" lang="en-US" smtClean="0" sz="14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[2] 这里填写你要填写的文本，这里填写你要填写的文本，填写你要填写的文本。</a:t>
              </a:r>
            </a:p>
            <a:p>
              <a:pPr indent="-285750" marL="285750">
                <a:lnSpc>
                  <a:spcPct val="150000"/>
                </a:lnSpc>
                <a:buFont charset="0" pitchFamily="34" typeface="Arial"/>
                <a:buChar char="•"/>
              </a:pPr>
              <a:endParaRPr altLang="zh-CN" lang="en-US" smtClean="0" sz="14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itchFamily="34" typeface="微软雅黑"/>
              </a:endParaRPr>
            </a:p>
            <a:p>
              <a:pPr indent="-285750" marL="285750">
                <a:lnSpc>
                  <a:spcPct val="150000"/>
                </a:lnSpc>
                <a:buFont charset="0" pitchFamily="34" typeface="Arial"/>
                <a:buChar char="•"/>
              </a:pPr>
              <a:r>
                <a:rPr altLang="zh-CN" lang="en-US" smtClean="0" sz="14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[1] Type something here type something here type something here type something here type something here type something here type something here type something here.</a:t>
              </a:r>
            </a:p>
            <a:p>
              <a:pPr indent="-285750" marL="285750">
                <a:lnSpc>
                  <a:spcPct val="150000"/>
                </a:lnSpc>
                <a:buFont charset="0" pitchFamily="34" typeface="Arial"/>
                <a:buChar char="•"/>
              </a:pPr>
              <a:endParaRPr altLang="zh-CN" lang="en-US" smtClean="0" sz="14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itchFamily="34" typeface="微软雅黑"/>
              </a:endParaRPr>
            </a:p>
            <a:p>
              <a:pPr indent="-285750" marL="285750">
                <a:lnSpc>
                  <a:spcPct val="150000"/>
                </a:lnSpc>
                <a:buFont charset="0" pitchFamily="34" typeface="Arial"/>
                <a:buChar char="•"/>
              </a:pPr>
              <a:r>
                <a:rPr altLang="zh-CN" lang="en-US" smtClean="0" sz="14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[2] Type something here type something here type something here type something here type something here.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-252536" y="123478"/>
            <a:ext cx="4158824" cy="504056"/>
            <a:chOff x="-252536" y="123478"/>
            <a:chExt cx="4158824" cy="504056"/>
          </a:xfrm>
        </p:grpSpPr>
        <p:sp>
          <p:nvSpPr>
            <p:cNvPr id="6" name="五边形 5"/>
            <p:cNvSpPr/>
            <p:nvPr/>
          </p:nvSpPr>
          <p:spPr>
            <a:xfrm>
              <a:off x="-252536" y="123478"/>
              <a:ext cx="3565745" cy="504056"/>
            </a:xfrm>
            <a:prstGeom prst="homePlate">
              <a:avLst/>
            </a:prstGeom>
            <a:solidFill>
              <a:srgbClr val="61A1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07504" y="151944"/>
              <a:ext cx="3798784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z="24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国内文献资料二</a:t>
              </a:r>
            </a:p>
          </p:txBody>
        </p:sp>
      </p:grpSp>
    </p:spTree>
    <p:extLst>
      <p:ext uri="{BB962C8B-B14F-4D97-AF65-F5344CB8AC3E}">
        <p14:creationId val="2667331627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750" id="12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395536" y="850792"/>
            <a:ext cx="8211288" cy="3538293"/>
            <a:chOff x="395536" y="850792"/>
            <a:chExt cx="8211288" cy="3538293"/>
          </a:xfrm>
        </p:grpSpPr>
        <p:sp>
          <p:nvSpPr>
            <p:cNvPr id="37" name="TextBox 30"/>
            <p:cNvSpPr txBox="1"/>
            <p:nvPr/>
          </p:nvSpPr>
          <p:spPr>
            <a:xfrm>
              <a:off x="707956" y="850792"/>
              <a:ext cx="1402080" cy="3352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mtClean="0" sz="16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参考文献资料</a:t>
              </a:r>
            </a:p>
          </p:txBody>
        </p:sp>
        <p:sp>
          <p:nvSpPr>
            <p:cNvPr id="39" name="TextBox 29"/>
            <p:cNvSpPr txBox="1"/>
            <p:nvPr/>
          </p:nvSpPr>
          <p:spPr>
            <a:xfrm>
              <a:off x="395536" y="1203598"/>
              <a:ext cx="8211288" cy="32918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indent="-285750" marL="285750">
                <a:lnSpc>
                  <a:spcPct val="150000"/>
                </a:lnSpc>
                <a:buFont charset="0" pitchFamily="34" typeface="Arial"/>
                <a:buChar char="•"/>
              </a:pPr>
              <a:r>
                <a:rPr altLang="zh-CN" lang="en-US" smtClean="0" sz="14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[3] 这里填写你要填写的文本，这里填写你要填写的文本，这里填写你要填写的文本，这里填写你要填写的文本，这里填写你要填写的文本，这里填写你要填写的文本。</a:t>
              </a:r>
            </a:p>
            <a:p>
              <a:pPr indent="-285750" marL="285750">
                <a:lnSpc>
                  <a:spcPct val="150000"/>
                </a:lnSpc>
                <a:buFont charset="0" pitchFamily="34" typeface="Arial"/>
                <a:buChar char="•"/>
              </a:pPr>
              <a:endParaRPr altLang="zh-CN" lang="en-US" smtClean="0" sz="14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itchFamily="34" typeface="微软雅黑"/>
              </a:endParaRPr>
            </a:p>
            <a:p>
              <a:pPr indent="-285750" marL="285750">
                <a:lnSpc>
                  <a:spcPct val="150000"/>
                </a:lnSpc>
                <a:buFont charset="0" pitchFamily="34" typeface="Arial"/>
                <a:buChar char="•"/>
              </a:pPr>
              <a:r>
                <a:rPr altLang="zh-CN" lang="en-US" smtClean="0" sz="14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[4] 这里填写你要填写的文本，这里填写你要填写的文本，填写你要填写的文本。</a:t>
              </a:r>
            </a:p>
            <a:p>
              <a:pPr indent="-285750" marL="285750">
                <a:lnSpc>
                  <a:spcPct val="150000"/>
                </a:lnSpc>
                <a:buFont charset="0" pitchFamily="34" typeface="Arial"/>
                <a:buChar char="•"/>
              </a:pPr>
              <a:endParaRPr altLang="zh-CN" lang="en-US" smtClean="0" sz="14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itchFamily="34" typeface="微软雅黑"/>
              </a:endParaRPr>
            </a:p>
            <a:p>
              <a:pPr indent="-285750" marL="285750">
                <a:lnSpc>
                  <a:spcPct val="150000"/>
                </a:lnSpc>
                <a:buFont charset="0" pitchFamily="34" typeface="Arial"/>
                <a:buChar char="•"/>
              </a:pPr>
              <a:r>
                <a:rPr altLang="zh-CN" lang="en-US" smtClean="0" sz="14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[3] Type something here type something here type something here type something here type something here type something here type something here type something here.</a:t>
              </a:r>
            </a:p>
            <a:p>
              <a:pPr indent="-285750" marL="285750">
                <a:lnSpc>
                  <a:spcPct val="150000"/>
                </a:lnSpc>
                <a:buFont charset="0" pitchFamily="34" typeface="Arial"/>
                <a:buChar char="•"/>
              </a:pPr>
              <a:endParaRPr altLang="zh-CN" lang="en-US" smtClean="0" sz="14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itchFamily="34" typeface="微软雅黑"/>
              </a:endParaRPr>
            </a:p>
            <a:p>
              <a:pPr indent="-285750" marL="285750">
                <a:lnSpc>
                  <a:spcPct val="150000"/>
                </a:lnSpc>
                <a:buFont charset="0" pitchFamily="34" typeface="Arial"/>
                <a:buChar char="•"/>
              </a:pPr>
              <a:r>
                <a:rPr altLang="zh-CN" lang="en-US" smtClean="0" sz="14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[4] Type something here type something here type something here type something here type something here.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-252536" y="123478"/>
            <a:ext cx="4158824" cy="504056"/>
            <a:chOff x="-252536" y="123478"/>
            <a:chExt cx="4158824" cy="504056"/>
          </a:xfrm>
        </p:grpSpPr>
        <p:sp>
          <p:nvSpPr>
            <p:cNvPr id="6" name="五边形 5"/>
            <p:cNvSpPr/>
            <p:nvPr/>
          </p:nvSpPr>
          <p:spPr>
            <a:xfrm>
              <a:off x="-252536" y="123478"/>
              <a:ext cx="3565745" cy="504056"/>
            </a:xfrm>
            <a:prstGeom prst="homePlate">
              <a:avLst/>
            </a:prstGeom>
            <a:solidFill>
              <a:srgbClr val="61A1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07504" y="151944"/>
              <a:ext cx="3798784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z="24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国外文献资料</a:t>
              </a:r>
            </a:p>
          </p:txBody>
        </p:sp>
      </p:grpSp>
    </p:spTree>
    <p:extLst>
      <p:ext uri="{BB962C8B-B14F-4D97-AF65-F5344CB8AC3E}">
        <p14:creationId val="3532488000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750" id="12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4" name="矩形 23"/>
          <p:cNvSpPr/>
          <p:nvPr/>
        </p:nvSpPr>
        <p:spPr>
          <a:xfrm>
            <a:off x="2915816" y="555526"/>
            <a:ext cx="3552056" cy="1600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mtClean="0" sz="6600">
                <a:solidFill>
                  <a:srgbClr val="568D11"/>
                </a:solidFill>
                <a:latin charset="0" pitchFamily="34" typeface="Impact"/>
                <a:ea charset="-122" pitchFamily="34" typeface="微软雅黑"/>
              </a:rPr>
              <a:t>THANKS!</a:t>
            </a:r>
          </a:p>
        </p:txBody>
      </p:sp>
      <p:sp>
        <p:nvSpPr>
          <p:cNvPr id="25" name="矩形 24"/>
          <p:cNvSpPr/>
          <p:nvPr/>
        </p:nvSpPr>
        <p:spPr>
          <a:xfrm>
            <a:off x="1331640" y="1995686"/>
            <a:ext cx="6436704" cy="20116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altLang="en-US" kern="0" lang="zh-CN" smtClean="0" sz="1400">
                <a:solidFill>
                  <a:srgbClr val="414455"/>
                </a:solidFill>
                <a:latin charset="-122" pitchFamily="34" typeface="微软雅黑"/>
                <a:ea charset="-122" pitchFamily="34" typeface="微软雅黑"/>
              </a:rPr>
              <a:t>         大学生活即将结束，在此，我要感谢所有教导我的老师和陪伴我一齐成长的同学，他们在我的大学生涯给予了很大的帮助。本论文能够顺利完成，要特别感谢我的导师XXX老师，XXX老师对该论文从选题，构思到最后定稿的各个环节给予细心指引与教导,使我得以最终完成毕业论文设计！</a:t>
            </a:r>
          </a:p>
          <a:p>
            <a:pPr>
              <a:lnSpc>
                <a:spcPct val="150000"/>
              </a:lnSpc>
              <a:defRPr/>
            </a:pPr>
            <a:r>
              <a:rPr altLang="en-US" kern="0" lang="zh-CN" smtClean="0" sz="1400">
                <a:solidFill>
                  <a:srgbClr val="414455"/>
                </a:solidFill>
                <a:latin charset="-122" pitchFamily="34" typeface="微软雅黑"/>
                <a:ea charset="-122" pitchFamily="34" typeface="微软雅黑"/>
              </a:rPr>
              <a:t>        最后，我要向百忙之中抽时间对本文进行审阅，评议和参与本人论文答辩的各位老师表示感谢！</a:t>
            </a:r>
          </a:p>
        </p:txBody>
      </p:sp>
      <p:sp>
        <p:nvSpPr>
          <p:cNvPr id="2" name="圆角矩形 1"/>
          <p:cNvSpPr/>
          <p:nvPr/>
        </p:nvSpPr>
        <p:spPr>
          <a:xfrm>
            <a:off x="0" y="-236562"/>
            <a:ext cx="9144000" cy="792088"/>
          </a:xfrm>
          <a:prstGeom prst="roundRect">
            <a:avLst/>
          </a:prstGeom>
          <a:solidFill>
            <a:srgbClr val="61A1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3830788164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8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800" fill="hold" id="9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fill="hold" grpId="0" id="11" nodeType="afterEffect" presetClass="entr" presetID="17" presetSubtype="1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13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14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15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16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1050"/>
                            </p:stCondLst>
                            <p:childTnLst>
                              <p:par>
                                <p:cTn fill="hold" grpId="0" id="18" nodeType="afterEffect" presetClass="entr" presetID="22" presetSubtype="8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2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21" nodeType="withEffect" presetClass="emph" presetID="3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autoRev="1" dur="150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autoRev="1" dur="150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autoRev="1" dur="150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autoRev="1" dur="150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4"/>
      <p:bldP grpId="0" spid="25"/>
      <p:bldP grpId="1" spid="25"/>
      <p:bldP grpId="0" spid="2"/>
    </p:bldLst>
  </p:timing>
</p:sld>
</file>

<file path=ppt/slides/slide3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4" name="组合 13"/>
          <p:cNvGrpSpPr/>
          <p:nvPr/>
        </p:nvGrpSpPr>
        <p:grpSpPr>
          <a:xfrm>
            <a:off x="3717503" y="3332329"/>
            <a:ext cx="3663012" cy="1811171"/>
            <a:chOff x="4956670" y="4443106"/>
            <a:chExt cx="4884016" cy="2414894"/>
          </a:xfrm>
        </p:grpSpPr>
        <p:sp>
          <p:nvSpPr>
            <p:cNvPr id="5" name="等腰三角形 4"/>
            <p:cNvSpPr/>
            <p:nvPr/>
          </p:nvSpPr>
          <p:spPr>
            <a:xfrm>
              <a:off x="4956670" y="4443106"/>
              <a:ext cx="4884016" cy="2414894"/>
            </a:xfrm>
            <a:prstGeom prst="triangle">
              <a:avLst/>
            </a:prstGeom>
            <a:solidFill>
              <a:srgbClr val="82D8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" name="任意多边形 12"/>
            <p:cNvSpPr/>
            <p:nvPr/>
          </p:nvSpPr>
          <p:spPr>
            <a:xfrm>
              <a:off x="4956670" y="4443106"/>
              <a:ext cx="2442008" cy="2414894"/>
            </a:xfrm>
            <a:custGeom>
              <a:gdLst>
                <a:gd fmla="*/ 2442008 w 2442008" name="connsiteX0"/>
                <a:gd fmla="*/ 0 h 2414894" name="connsiteY0"/>
                <a:gd fmla="*/ 2415869 w 2442008" name="connsiteX1"/>
                <a:gd fmla="*/ 2414894 h 2414894" name="connsiteY1"/>
                <a:gd fmla="*/ 0 w 2442008" name="connsiteX2"/>
                <a:gd fmla="*/ 2414894 h 2414894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2414894" w="2442008">
                  <a:moveTo>
                    <a:pt x="2442008" y="0"/>
                  </a:moveTo>
                  <a:lnTo>
                    <a:pt x="2415869" y="2414894"/>
                  </a:lnTo>
                  <a:lnTo>
                    <a:pt x="0" y="2414894"/>
                  </a:lnTo>
                  <a:close/>
                </a:path>
              </a:pathLst>
            </a:custGeom>
            <a:solidFill>
              <a:srgbClr val="568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2619461" y="4057650"/>
            <a:ext cx="2196083" cy="1085850"/>
            <a:chOff x="4956670" y="4443106"/>
            <a:chExt cx="4884016" cy="2414894"/>
          </a:xfrm>
        </p:grpSpPr>
        <p:sp>
          <p:nvSpPr>
            <p:cNvPr id="16" name="等腰三角形 15"/>
            <p:cNvSpPr/>
            <p:nvPr/>
          </p:nvSpPr>
          <p:spPr>
            <a:xfrm>
              <a:off x="4956670" y="4443106"/>
              <a:ext cx="4884016" cy="2414894"/>
            </a:xfrm>
            <a:prstGeom prst="triangle">
              <a:avLst/>
            </a:prstGeom>
            <a:solidFill>
              <a:srgbClr val="82D8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" name="任意多边形 16"/>
            <p:cNvSpPr/>
            <p:nvPr/>
          </p:nvSpPr>
          <p:spPr>
            <a:xfrm>
              <a:off x="4956670" y="4443106"/>
              <a:ext cx="2442008" cy="2414894"/>
            </a:xfrm>
            <a:custGeom>
              <a:gdLst>
                <a:gd fmla="*/ 2442008 w 2442008" name="connsiteX0"/>
                <a:gd fmla="*/ 0 h 2414894" name="connsiteY0"/>
                <a:gd fmla="*/ 2415869 w 2442008" name="connsiteX1"/>
                <a:gd fmla="*/ 2414894 h 2414894" name="connsiteY1"/>
                <a:gd fmla="*/ 0 w 2442008" name="connsiteX2"/>
                <a:gd fmla="*/ 2414894 h 2414894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2414894" w="2442008">
                  <a:moveTo>
                    <a:pt x="2442008" y="0"/>
                  </a:moveTo>
                  <a:lnTo>
                    <a:pt x="2415869" y="2414894"/>
                  </a:lnTo>
                  <a:lnTo>
                    <a:pt x="0" y="2414894"/>
                  </a:lnTo>
                  <a:close/>
                </a:path>
              </a:pathLst>
            </a:custGeom>
            <a:solidFill>
              <a:srgbClr val="568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5791286" y="3786187"/>
            <a:ext cx="2745104" cy="1357313"/>
            <a:chOff x="4956670" y="4443106"/>
            <a:chExt cx="4884016" cy="2414894"/>
          </a:xfrm>
        </p:grpSpPr>
        <p:sp>
          <p:nvSpPr>
            <p:cNvPr id="19" name="等腰三角形 18"/>
            <p:cNvSpPr/>
            <p:nvPr/>
          </p:nvSpPr>
          <p:spPr>
            <a:xfrm>
              <a:off x="4956670" y="4443106"/>
              <a:ext cx="4884016" cy="2414894"/>
            </a:xfrm>
            <a:prstGeom prst="triangle">
              <a:avLst/>
            </a:prstGeom>
            <a:solidFill>
              <a:srgbClr val="82D8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0" name="任意多边形 19"/>
            <p:cNvSpPr/>
            <p:nvPr/>
          </p:nvSpPr>
          <p:spPr>
            <a:xfrm>
              <a:off x="4956670" y="4443106"/>
              <a:ext cx="2442008" cy="2414894"/>
            </a:xfrm>
            <a:custGeom>
              <a:gdLst>
                <a:gd fmla="*/ 2442008 w 2442008" name="connsiteX0"/>
                <a:gd fmla="*/ 0 h 2414894" name="connsiteY0"/>
                <a:gd fmla="*/ 2415869 w 2442008" name="connsiteX1"/>
                <a:gd fmla="*/ 2414894 h 2414894" name="connsiteY1"/>
                <a:gd fmla="*/ 0 w 2442008" name="connsiteX2"/>
                <a:gd fmla="*/ 2414894 h 2414894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2414894" w="2442008">
                  <a:moveTo>
                    <a:pt x="2442008" y="0"/>
                  </a:moveTo>
                  <a:lnTo>
                    <a:pt x="2415869" y="2414894"/>
                  </a:lnTo>
                  <a:lnTo>
                    <a:pt x="0" y="2414894"/>
                  </a:lnTo>
                  <a:close/>
                </a:path>
              </a:pathLst>
            </a:custGeom>
            <a:solidFill>
              <a:srgbClr val="568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1521420" y="4757221"/>
            <a:ext cx="781232" cy="386279"/>
            <a:chOff x="4956670" y="4443106"/>
            <a:chExt cx="4884016" cy="2414894"/>
          </a:xfrm>
        </p:grpSpPr>
        <p:sp>
          <p:nvSpPr>
            <p:cNvPr id="22" name="等腰三角形 21"/>
            <p:cNvSpPr/>
            <p:nvPr/>
          </p:nvSpPr>
          <p:spPr>
            <a:xfrm>
              <a:off x="4956670" y="4443106"/>
              <a:ext cx="4884016" cy="2414894"/>
            </a:xfrm>
            <a:prstGeom prst="triangle">
              <a:avLst/>
            </a:prstGeom>
            <a:solidFill>
              <a:srgbClr val="82D8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3" name="任意多边形 22"/>
            <p:cNvSpPr/>
            <p:nvPr/>
          </p:nvSpPr>
          <p:spPr>
            <a:xfrm>
              <a:off x="4956670" y="4443106"/>
              <a:ext cx="2442008" cy="2414894"/>
            </a:xfrm>
            <a:custGeom>
              <a:gdLst>
                <a:gd fmla="*/ 2442008 w 2442008" name="connsiteX0"/>
                <a:gd fmla="*/ 0 h 2414894" name="connsiteY0"/>
                <a:gd fmla="*/ 2415869 w 2442008" name="connsiteX1"/>
                <a:gd fmla="*/ 2414894 h 2414894" name="connsiteY1"/>
                <a:gd fmla="*/ 0 w 2442008" name="connsiteX2"/>
                <a:gd fmla="*/ 2414894 h 2414894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2414894" w="2442008">
                  <a:moveTo>
                    <a:pt x="2442008" y="0"/>
                  </a:moveTo>
                  <a:lnTo>
                    <a:pt x="2415869" y="2414894"/>
                  </a:lnTo>
                  <a:lnTo>
                    <a:pt x="0" y="2414894"/>
                  </a:lnTo>
                  <a:close/>
                </a:path>
              </a:pathLst>
            </a:custGeom>
            <a:solidFill>
              <a:srgbClr val="568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8362768" y="4757221"/>
            <a:ext cx="781232" cy="386279"/>
            <a:chOff x="4956670" y="4443106"/>
            <a:chExt cx="4884016" cy="2414894"/>
          </a:xfrm>
        </p:grpSpPr>
        <p:sp>
          <p:nvSpPr>
            <p:cNvPr id="25" name="等腰三角形 24"/>
            <p:cNvSpPr/>
            <p:nvPr/>
          </p:nvSpPr>
          <p:spPr>
            <a:xfrm>
              <a:off x="4956670" y="4443106"/>
              <a:ext cx="4884016" cy="2414894"/>
            </a:xfrm>
            <a:prstGeom prst="triangle">
              <a:avLst/>
            </a:prstGeom>
            <a:solidFill>
              <a:srgbClr val="82D8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6" name="任意多边形 25"/>
            <p:cNvSpPr/>
            <p:nvPr/>
          </p:nvSpPr>
          <p:spPr>
            <a:xfrm>
              <a:off x="4956670" y="4443106"/>
              <a:ext cx="2442008" cy="2414894"/>
            </a:xfrm>
            <a:custGeom>
              <a:gdLst>
                <a:gd fmla="*/ 2442008 w 2442008" name="connsiteX0"/>
                <a:gd fmla="*/ 0 h 2414894" name="connsiteY0"/>
                <a:gd fmla="*/ 2415869 w 2442008" name="connsiteX1"/>
                <a:gd fmla="*/ 2414894 h 2414894" name="connsiteY1"/>
                <a:gd fmla="*/ 0 w 2442008" name="connsiteX2"/>
                <a:gd fmla="*/ 2414894 h 2414894" name="connsiteY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h="2414894" w="2442008">
                  <a:moveTo>
                    <a:pt x="2442008" y="0"/>
                  </a:moveTo>
                  <a:lnTo>
                    <a:pt x="2415869" y="2414894"/>
                  </a:lnTo>
                  <a:lnTo>
                    <a:pt x="0" y="2414894"/>
                  </a:lnTo>
                  <a:close/>
                </a:path>
              </a:pathLst>
            </a:custGeom>
            <a:solidFill>
              <a:srgbClr val="568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29" name="文本框 28"/>
          <p:cNvSpPr txBox="1"/>
          <p:nvPr/>
        </p:nvSpPr>
        <p:spPr>
          <a:xfrm>
            <a:off x="1835696" y="1615910"/>
            <a:ext cx="5322346" cy="982980"/>
          </a:xfrm>
          <a:prstGeom prst="rect">
            <a:avLst/>
          </a:prstGeom>
          <a:noFill/>
        </p:spPr>
        <p:txBody>
          <a:bodyPr bIns="34290" lIns="68580" rIns="68580" rtlCol="0" tIns="3429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1" lang="zh-CN" sz="4000">
                <a:solidFill>
                  <a:srgbClr val="568D11"/>
                </a:solidFill>
                <a:latin charset="-122" pitchFamily="34" typeface="微软雅黑"/>
                <a:ea charset="-122" pitchFamily="34" typeface="微软雅黑"/>
              </a:rPr>
              <a:t>恳请各位老师批评指正！</a:t>
            </a:r>
          </a:p>
        </p:txBody>
      </p:sp>
      <p:sp>
        <p:nvSpPr>
          <p:cNvPr id="31" name="等腰三角形 26"/>
          <p:cNvSpPr/>
          <p:nvPr/>
        </p:nvSpPr>
        <p:spPr>
          <a:xfrm>
            <a:off x="1034647" y="3006547"/>
            <a:ext cx="851351" cy="506643"/>
          </a:xfrm>
          <a:custGeom>
            <a:gdLst>
              <a:gd fmla="*/ 369815 w 1135134" name="connsiteX0"/>
              <a:gd fmla="*/ 675524 h 675524" name="connsiteY0"/>
              <a:gd fmla="*/ 0 w 1135134" name="connsiteX1"/>
              <a:gd fmla="*/ 0 h 675524" name="connsiteY1"/>
              <a:gd fmla="*/ 1135134 w 1135134" name="connsiteX2"/>
              <a:gd fmla="*/ 294524 h 675524" name="connsiteY2"/>
              <a:gd fmla="*/ 369815 w 1135134" name="connsiteX3"/>
              <a:gd fmla="*/ 675524 h 675524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675524" w="1135134">
                <a:moveTo>
                  <a:pt x="369815" y="675524"/>
                </a:moveTo>
                <a:lnTo>
                  <a:pt x="0" y="0"/>
                </a:lnTo>
                <a:lnTo>
                  <a:pt x="1135134" y="294524"/>
                </a:lnTo>
                <a:lnTo>
                  <a:pt x="369815" y="6755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rtlCol="0" tIns="34290"/>
          <a:lstStyle/>
          <a:p>
            <a:pPr algn="ctr"/>
            <a:endParaRPr altLang="en-US" lang="zh-CN"/>
          </a:p>
        </p:txBody>
      </p:sp>
      <p:sp>
        <p:nvSpPr>
          <p:cNvPr id="35" name="等腰三角形 26"/>
          <p:cNvSpPr/>
          <p:nvPr/>
        </p:nvSpPr>
        <p:spPr>
          <a:xfrm rot="5400000">
            <a:off x="265949" y="3103290"/>
            <a:ext cx="531270" cy="601918"/>
          </a:xfrm>
          <a:custGeom>
            <a:gdLst>
              <a:gd fmla="*/ 369815 w 1199659" name="connsiteX0"/>
              <a:gd fmla="*/ 675524 h 1359189" name="connsiteY0"/>
              <a:gd fmla="*/ 0 w 1199659" name="connsiteX1"/>
              <a:gd fmla="*/ 0 h 1359189" name="connsiteY1"/>
              <a:gd fmla="*/ 1199659 w 1199659" name="connsiteX2"/>
              <a:gd fmla="*/ 1359189 h 1359189" name="connsiteY2"/>
              <a:gd fmla="*/ 369815 w 1199659" name="connsiteX3"/>
              <a:gd fmla="*/ 675524 h 1359189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1359189" w="1199659">
                <a:moveTo>
                  <a:pt x="369815" y="675524"/>
                </a:moveTo>
                <a:lnTo>
                  <a:pt x="0" y="0"/>
                </a:lnTo>
                <a:lnTo>
                  <a:pt x="1199659" y="1359189"/>
                </a:lnTo>
                <a:lnTo>
                  <a:pt x="369815" y="6755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rtlCol="0" tIns="34290"/>
          <a:lstStyle/>
          <a:p>
            <a:pPr algn="ctr"/>
            <a:endParaRPr altLang="en-US" lang="zh-CN"/>
          </a:p>
        </p:txBody>
      </p:sp>
      <p:sp>
        <p:nvSpPr>
          <p:cNvPr id="36" name="等腰三角形 26"/>
          <p:cNvSpPr/>
          <p:nvPr/>
        </p:nvSpPr>
        <p:spPr>
          <a:xfrm rot="8958318">
            <a:off x="1313552" y="3687514"/>
            <a:ext cx="207867" cy="123703"/>
          </a:xfrm>
          <a:custGeom>
            <a:gdLst>
              <a:gd fmla="*/ 369815 w 1135134" name="connsiteX0"/>
              <a:gd fmla="*/ 675524 h 675524" name="connsiteY0"/>
              <a:gd fmla="*/ 0 w 1135134" name="connsiteX1"/>
              <a:gd fmla="*/ 0 h 675524" name="connsiteY1"/>
              <a:gd fmla="*/ 1135134 w 1135134" name="connsiteX2"/>
              <a:gd fmla="*/ 294524 h 675524" name="connsiteY2"/>
              <a:gd fmla="*/ 369815 w 1135134" name="connsiteX3"/>
              <a:gd fmla="*/ 675524 h 675524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675524" w="1135134">
                <a:moveTo>
                  <a:pt x="369815" y="675524"/>
                </a:moveTo>
                <a:lnTo>
                  <a:pt x="0" y="0"/>
                </a:lnTo>
                <a:lnTo>
                  <a:pt x="1135134" y="294524"/>
                </a:lnTo>
                <a:lnTo>
                  <a:pt x="369815" y="6755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rtlCol="0" tIns="34290"/>
          <a:lstStyle/>
          <a:p>
            <a:pPr algn="ctr"/>
            <a:endParaRPr altLang="en-US" lang="zh-CN"/>
          </a:p>
        </p:txBody>
      </p:sp>
      <p:sp>
        <p:nvSpPr>
          <p:cNvPr id="39" name="TextBox 25"/>
          <p:cNvSpPr>
            <a:spLocks noChangeArrowheads="1"/>
          </p:cNvSpPr>
          <p:nvPr/>
        </p:nvSpPr>
        <p:spPr bwMode="auto">
          <a:xfrm>
            <a:off x="1265081" y="3199724"/>
            <a:ext cx="2449512" cy="182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/>
          <a:p>
            <a:r>
              <a:rPr altLang="en-US" b="1" lang="zh-CN" sz="1200">
                <a:solidFill>
                  <a:srgbClr val="595959"/>
                </a:solidFill>
                <a:latin charset="-122" pitchFamily="34" typeface="微软雅黑"/>
                <a:ea charset="-122" pitchFamily="34" typeface="微软雅黑"/>
              </a:rPr>
              <a:t>答辩人：优页PPT       导师：X教授</a:t>
            </a:r>
          </a:p>
        </p:txBody>
      </p:sp>
      <p:grpSp>
        <p:nvGrpSpPr>
          <p:cNvPr id="41" name="组合 40"/>
          <p:cNvGrpSpPr/>
          <p:nvPr/>
        </p:nvGrpSpPr>
        <p:grpSpPr>
          <a:xfrm>
            <a:off x="206320" y="195510"/>
            <a:ext cx="2664222" cy="864072"/>
            <a:chOff x="107628" y="36471"/>
            <a:chExt cx="2664222" cy="864072"/>
          </a:xfrm>
        </p:grpSpPr>
        <p:sp>
          <p:nvSpPr>
            <p:cNvPr id="42" name="椭圆 41"/>
            <p:cNvSpPr/>
            <p:nvPr/>
          </p:nvSpPr>
          <p:spPr bwMode="auto">
            <a:xfrm>
              <a:off x="118827" y="36471"/>
              <a:ext cx="864072" cy="864072"/>
            </a:xfrm>
            <a:prstGeom prst="ellipse">
              <a:avLst/>
            </a:prstGeom>
            <a:solidFill>
              <a:srgbClr val="70BA16"/>
            </a:solidFill>
            <a:ln algn="ctr" cap="flat" cmpd="sng" w="9525">
              <a:noFill/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 anchor="t" anchorCtr="0" bIns="45720" compatLnSpc="1" lIns="91440" numCol="1" rIns="91440" rtlCol="0" tIns="45720" vert="horz" wrap="square">
              <a:prstTxWarp prst="textNoShape">
                <a:avLst/>
              </a:prstTxWarp>
            </a:bodyPr>
            <a:lstStyle/>
            <a:p>
              <a:pPr algn="l" defTabSz="849313" eaLnBrk="1" fontAlgn="base" hangingPunct="1" indent="0" latinLnBrk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charset="0" pitchFamily="34" typeface="Arial"/>
                <a:buNone/>
              </a:pPr>
              <a:endParaRPr altLang="en-US" b="0" baseline="0" cap="none" i="0" kumimoji="0" lang="zh-CN" normalizeH="0" smtClean="0" strike="noStrike" sz="1700" u="none">
                <a:ln>
                  <a:noFill/>
                </a:ln>
                <a:solidFill>
                  <a:schemeClr val="tx1"/>
                </a:solidFill>
                <a:effectLst/>
                <a:latin charset="0" pitchFamily="34" typeface="Arial"/>
                <a:ea charset="-122" panose="02010600030101010101" pitchFamily="2" typeface="宋体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07628" y="304800"/>
              <a:ext cx="864072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mtClean="0" sz="1800">
                  <a:solidFill>
                    <a:schemeClr val="bg1"/>
                  </a:solidFill>
                </a:rPr>
                <a:t>LOGO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982899" y="304800"/>
              <a:ext cx="1788951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mtClean="0" sz="2000">
                  <a:solidFill>
                    <a:srgbClr val="70BA16"/>
                  </a:solidFill>
                  <a:latin charset="-122" pitchFamily="34" typeface="微软雅黑"/>
                  <a:ea charset="-122" pitchFamily="34" typeface="微软雅黑"/>
                </a:rPr>
                <a:t>您的学校名称</a:t>
              </a:r>
            </a:p>
          </p:txBody>
        </p:sp>
      </p:grpSp>
    </p:spTree>
    <p:extLst>
      <p:ext uri="{BB962C8B-B14F-4D97-AF65-F5344CB8AC3E}">
        <p14:creationId val="2710099644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0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30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2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36" nodeType="after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2" tmFilter="0,0; .5, 1; 1, 1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3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44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">
                                      <p:cBhvr>
                                        <p:cTn dur="500" id="48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9"/>
      <p:bldP grpId="0" spid="39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3313209" y="2644490"/>
            <a:ext cx="1959186" cy="1871476"/>
            <a:chOff x="3065829" y="2668267"/>
            <a:chExt cx="1872107" cy="1761728"/>
          </a:xfrm>
        </p:grpSpPr>
        <p:sp>
          <p:nvSpPr>
            <p:cNvPr id="3" name="椭圆 2"/>
            <p:cNvSpPr/>
            <p:nvPr/>
          </p:nvSpPr>
          <p:spPr>
            <a:xfrm>
              <a:off x="3115072" y="2668267"/>
              <a:ext cx="1761728" cy="1761728"/>
            </a:xfrm>
            <a:prstGeom prst="ellipse">
              <a:avLst/>
            </a:prstGeom>
            <a:noFill/>
            <a:ln>
              <a:solidFill>
                <a:srgbClr val="568D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" name="椭圆 3"/>
            <p:cNvSpPr/>
            <p:nvPr/>
          </p:nvSpPr>
          <p:spPr>
            <a:xfrm>
              <a:off x="4442509" y="2761135"/>
              <a:ext cx="119507" cy="119507"/>
            </a:xfrm>
            <a:prstGeom prst="ellipse">
              <a:avLst/>
            </a:prstGeom>
            <a:solidFill>
              <a:srgbClr val="568D11"/>
            </a:solidFill>
            <a:ln>
              <a:solidFill>
                <a:srgbClr val="568D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5" name="椭圆 4"/>
            <p:cNvSpPr/>
            <p:nvPr/>
          </p:nvSpPr>
          <p:spPr>
            <a:xfrm>
              <a:off x="3439209" y="2761135"/>
              <a:ext cx="119507" cy="119507"/>
            </a:xfrm>
            <a:prstGeom prst="ellipse">
              <a:avLst/>
            </a:prstGeom>
            <a:solidFill>
              <a:srgbClr val="568D11"/>
            </a:solidFill>
            <a:ln>
              <a:solidFill>
                <a:srgbClr val="568D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3065829" y="3492655"/>
              <a:ext cx="119507" cy="119507"/>
            </a:xfrm>
            <a:prstGeom prst="ellipse">
              <a:avLst/>
            </a:prstGeom>
            <a:solidFill>
              <a:srgbClr val="568D11"/>
            </a:solidFill>
            <a:ln>
              <a:solidFill>
                <a:srgbClr val="568D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4818429" y="3492655"/>
              <a:ext cx="119507" cy="119507"/>
            </a:xfrm>
            <a:prstGeom prst="ellipse">
              <a:avLst/>
            </a:prstGeom>
            <a:solidFill>
              <a:srgbClr val="568D11"/>
            </a:solidFill>
            <a:ln>
              <a:solidFill>
                <a:srgbClr val="568D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8" name="椭圆 7"/>
            <p:cNvSpPr/>
            <p:nvPr/>
          </p:nvSpPr>
          <p:spPr>
            <a:xfrm>
              <a:off x="4442509" y="4224175"/>
              <a:ext cx="119507" cy="119507"/>
            </a:xfrm>
            <a:prstGeom prst="ellipse">
              <a:avLst/>
            </a:prstGeom>
            <a:solidFill>
              <a:srgbClr val="568D11"/>
            </a:solidFill>
            <a:ln>
              <a:solidFill>
                <a:srgbClr val="568D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9" name="椭圆 8"/>
            <p:cNvSpPr/>
            <p:nvPr/>
          </p:nvSpPr>
          <p:spPr>
            <a:xfrm>
              <a:off x="3439209" y="4201315"/>
              <a:ext cx="119507" cy="119507"/>
            </a:xfrm>
            <a:prstGeom prst="ellipse">
              <a:avLst/>
            </a:prstGeom>
            <a:solidFill>
              <a:srgbClr val="568D11"/>
            </a:solidFill>
            <a:ln>
              <a:solidFill>
                <a:srgbClr val="568D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grpSp>
          <p:nvGrpSpPr>
            <p:cNvPr id="10" name="组合 9"/>
            <p:cNvGrpSpPr/>
            <p:nvPr/>
          </p:nvGrpSpPr>
          <p:grpSpPr>
            <a:xfrm>
              <a:off x="3269293" y="2943616"/>
              <a:ext cx="1465545" cy="1202499"/>
              <a:chOff x="3269293" y="2943616"/>
              <a:chExt cx="1465545" cy="1202499"/>
            </a:xfrm>
          </p:grpSpPr>
          <p:sp>
            <p:nvSpPr>
              <p:cNvPr id="11" name="任意多边形 10"/>
              <p:cNvSpPr/>
              <p:nvPr/>
            </p:nvSpPr>
            <p:spPr>
              <a:xfrm>
                <a:off x="4008329" y="2956142"/>
                <a:ext cx="425885" cy="588724"/>
              </a:xfrm>
              <a:custGeom>
                <a:gdLst>
                  <a:gd fmla="*/ 0 w 425885" name="connsiteX0"/>
                  <a:gd fmla="*/ 588724 h 588724" name="connsiteY0"/>
                  <a:gd fmla="*/ 425885 w 425885" name="connsiteX1"/>
                  <a:gd fmla="*/ 0 h 588724" name="connsiteY1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b="b" l="l" r="r" t="t"/>
                <a:pathLst>
                  <a:path h="588724" w="425885">
                    <a:moveTo>
                      <a:pt x="0" y="588724"/>
                    </a:moveTo>
                    <a:lnTo>
                      <a:pt x="425885" y="0"/>
                    </a:lnTo>
                  </a:path>
                </a:pathLst>
              </a:custGeom>
              <a:noFill/>
              <a:ln w="38100">
                <a:solidFill>
                  <a:srgbClr val="568D11"/>
                </a:solidFill>
                <a:tailEnd type="stealt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2" name="任意多边形 11"/>
              <p:cNvSpPr/>
              <p:nvPr/>
            </p:nvSpPr>
            <p:spPr>
              <a:xfrm>
                <a:off x="3995803" y="3544866"/>
                <a:ext cx="739035" cy="0"/>
              </a:xfrm>
              <a:custGeom>
                <a:gdLst>
                  <a:gd fmla="*/ 0 w 739035" name="connsiteX0"/>
                  <a:gd fmla="*/ 0 h 0" name="connsiteY0"/>
                  <a:gd fmla="*/ 739035 w 739035" name="connsiteX1"/>
                  <a:gd fmla="*/ 0 h 0" name="connsiteY1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b="b" l="l" r="r" t="t"/>
                <a:pathLst>
                  <a:path w="739035">
                    <a:moveTo>
                      <a:pt x="0" y="0"/>
                    </a:moveTo>
                    <a:lnTo>
                      <a:pt x="739035" y="0"/>
                    </a:lnTo>
                  </a:path>
                </a:pathLst>
              </a:custGeom>
              <a:noFill/>
              <a:ln w="38100">
                <a:solidFill>
                  <a:srgbClr val="568D11"/>
                </a:solidFill>
                <a:tailEnd type="stealt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3" name="任意多边形 12"/>
              <p:cNvSpPr/>
              <p:nvPr/>
            </p:nvSpPr>
            <p:spPr>
              <a:xfrm>
                <a:off x="3594970" y="2943616"/>
                <a:ext cx="413359" cy="588724"/>
              </a:xfrm>
              <a:custGeom>
                <a:gdLst>
                  <a:gd fmla="*/ 413359 w 413359" name="connsiteX0"/>
                  <a:gd fmla="*/ 588724 h 588724" name="connsiteY0"/>
                  <a:gd fmla="*/ 0 w 413359" name="connsiteX1"/>
                  <a:gd fmla="*/ 0 h 588724" name="connsiteY1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b="b" l="l" r="r" t="t"/>
                <a:pathLst>
                  <a:path h="588724" w="413359">
                    <a:moveTo>
                      <a:pt x="413359" y="588724"/>
                    </a:moveTo>
                    <a:lnTo>
                      <a:pt x="0" y="0"/>
                    </a:lnTo>
                  </a:path>
                </a:pathLst>
              </a:custGeom>
              <a:noFill/>
              <a:ln w="38100">
                <a:solidFill>
                  <a:srgbClr val="568D11"/>
                </a:solidFill>
                <a:tailEnd type="stealt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4" name="任意多边形 13"/>
              <p:cNvSpPr/>
              <p:nvPr/>
            </p:nvSpPr>
            <p:spPr>
              <a:xfrm>
                <a:off x="3269293" y="3557392"/>
                <a:ext cx="726510" cy="0"/>
              </a:xfrm>
              <a:custGeom>
                <a:gdLst>
                  <a:gd fmla="*/ 726510 w 726510" name="connsiteX0"/>
                  <a:gd fmla="*/ 0 h 0" name="connsiteY0"/>
                  <a:gd fmla="*/ 0 w 726510" name="connsiteX1"/>
                  <a:gd fmla="*/ 0 h 0" name="connsiteY1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b="b" l="l" r="r" t="t"/>
                <a:pathLst>
                  <a:path w="726510">
                    <a:moveTo>
                      <a:pt x="726510" y="0"/>
                    </a:moveTo>
                    <a:lnTo>
                      <a:pt x="0" y="0"/>
                    </a:lnTo>
                  </a:path>
                </a:pathLst>
              </a:custGeom>
              <a:noFill/>
              <a:ln w="38100">
                <a:solidFill>
                  <a:srgbClr val="568D11"/>
                </a:solidFill>
                <a:tailEnd type="stealt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5" name="任意多边形 14"/>
              <p:cNvSpPr/>
              <p:nvPr/>
            </p:nvSpPr>
            <p:spPr>
              <a:xfrm>
                <a:off x="3582444" y="3569918"/>
                <a:ext cx="425885" cy="576197"/>
              </a:xfrm>
              <a:custGeom>
                <a:gdLst>
                  <a:gd fmla="*/ 425885 w 425885" name="connsiteX0"/>
                  <a:gd fmla="*/ 0 h 576197" name="connsiteY0"/>
                  <a:gd fmla="*/ 0 w 425885" name="connsiteX1"/>
                  <a:gd fmla="*/ 576197 h 576197" name="connsiteY1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b="b" l="l" r="r" t="t"/>
                <a:pathLst>
                  <a:path h="576197" w="425885">
                    <a:moveTo>
                      <a:pt x="425885" y="0"/>
                    </a:moveTo>
                    <a:lnTo>
                      <a:pt x="0" y="576197"/>
                    </a:lnTo>
                  </a:path>
                </a:pathLst>
              </a:custGeom>
              <a:noFill/>
              <a:ln w="38100">
                <a:solidFill>
                  <a:srgbClr val="568D11"/>
                </a:solidFill>
                <a:tailEnd type="stealt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6" name="任意多边形 15"/>
              <p:cNvSpPr/>
              <p:nvPr/>
            </p:nvSpPr>
            <p:spPr>
              <a:xfrm>
                <a:off x="4020855" y="3569918"/>
                <a:ext cx="388307" cy="576197"/>
              </a:xfrm>
              <a:custGeom>
                <a:gdLst>
                  <a:gd fmla="*/ 0 w 388307" name="connsiteX0"/>
                  <a:gd fmla="*/ 0 h 576197" name="connsiteY0"/>
                  <a:gd fmla="*/ 388307 w 388307" name="connsiteX1"/>
                  <a:gd fmla="*/ 576197 h 576197" name="connsiteY1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b="b" l="l" r="r" t="t"/>
                <a:pathLst>
                  <a:path h="576197" w="388307">
                    <a:moveTo>
                      <a:pt x="0" y="0"/>
                    </a:moveTo>
                    <a:lnTo>
                      <a:pt x="388307" y="576197"/>
                    </a:lnTo>
                  </a:path>
                </a:pathLst>
              </a:custGeom>
              <a:noFill/>
              <a:ln w="38100">
                <a:solidFill>
                  <a:srgbClr val="568D11"/>
                </a:solidFill>
                <a:tailEnd type="stealt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grpSp>
        <p:nvGrpSpPr>
          <p:cNvPr id="17" name="组合 16"/>
          <p:cNvGrpSpPr/>
          <p:nvPr/>
        </p:nvGrpSpPr>
        <p:grpSpPr>
          <a:xfrm>
            <a:off x="827584" y="934658"/>
            <a:ext cx="7495412" cy="1748742"/>
            <a:chOff x="2954339" y="1279908"/>
            <a:chExt cx="7162269" cy="1646194"/>
          </a:xfrm>
        </p:grpSpPr>
        <p:sp>
          <p:nvSpPr>
            <p:cNvPr id="18" name="矩形 17"/>
            <p:cNvSpPr>
              <a:spLocks noChangeArrowheads="1"/>
            </p:cNvSpPr>
            <p:nvPr/>
          </p:nvSpPr>
          <p:spPr bwMode="auto">
            <a:xfrm>
              <a:off x="2954339" y="1694800"/>
              <a:ext cx="7162269" cy="981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altLang="en-US" lang="zh-CN" sz="1200">
                  <a:solidFill>
                    <a:sysClr lastClr="000000" val="windowText"/>
                  </a:solidFill>
                  <a:latin charset="-122" pitchFamily="34" typeface="微软雅黑"/>
                  <a:ea charset="-122" pitchFamily="34" typeface="微软雅黑"/>
                </a:rPr>
                <a:t>您的内容打在这里，或者通过复制您的文本后，在此框中选择粘贴，并选择只保留文字。您的内容打在这里，或者通过复制您的文本后，在此框中选择粘贴，并选择只保留文字。您的内容打在这里，或者通过复制您的文本后，在此框中选择粘贴，并选择只保留文字。您的内容打在这里，或者通过复制您的文本后，在此框中选择粘贴，并选择只保留文字。</a:t>
              </a:r>
            </a:p>
          </p:txBody>
        </p:sp>
        <p:sp>
          <p:nvSpPr>
            <p:cNvPr id="19" name="矩形 18"/>
            <p:cNvSpPr/>
            <p:nvPr/>
          </p:nvSpPr>
          <p:spPr>
            <a:xfrm>
              <a:off x="2963100" y="1279908"/>
              <a:ext cx="1048510" cy="34431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lang="zh-CN" smtClean="0">
                  <a:latin charset="-122" pitchFamily="34" typeface="微软雅黑"/>
                  <a:ea charset="-122" pitchFamily="34" typeface="微软雅黑"/>
                </a:rPr>
                <a:t>选题背景</a:t>
              </a: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3796755" y="3083018"/>
            <a:ext cx="979646" cy="994420"/>
            <a:chOff x="3254772" y="2872916"/>
            <a:chExt cx="936104" cy="936104"/>
          </a:xfrm>
        </p:grpSpPr>
        <p:sp>
          <p:nvSpPr>
            <p:cNvPr id="21" name="椭圆 20"/>
            <p:cNvSpPr/>
            <p:nvPr/>
          </p:nvSpPr>
          <p:spPr>
            <a:xfrm>
              <a:off x="3254772" y="2872916"/>
              <a:ext cx="936104" cy="936104"/>
            </a:xfrm>
            <a:prstGeom prst="ellipse">
              <a:avLst/>
            </a:prstGeom>
            <a:solidFill>
              <a:srgbClr val="568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lt1"/>
                </a:solidFill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3469765" y="3187079"/>
              <a:ext cx="593427" cy="30127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lang="zh-CN" sz="15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标题 </a:t>
              </a: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5479048" y="3070843"/>
            <a:ext cx="2078325" cy="1213727"/>
            <a:chOff x="789157" y="3505487"/>
            <a:chExt cx="1985951" cy="1142552"/>
          </a:xfrm>
        </p:grpSpPr>
        <p:sp>
          <p:nvSpPr>
            <p:cNvPr id="24" name="TextBox 23"/>
            <p:cNvSpPr txBox="1"/>
            <p:nvPr/>
          </p:nvSpPr>
          <p:spPr>
            <a:xfrm>
              <a:off x="789157" y="3505487"/>
              <a:ext cx="1048510" cy="344311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mtClean="0">
                  <a:latin charset="-122" pitchFamily="34" typeface="微软雅黑"/>
                  <a:ea charset="-122" pitchFamily="34" typeface="微软雅黑"/>
                </a:rPr>
                <a:t>添加标题</a:t>
              </a:r>
            </a:p>
          </p:txBody>
        </p:sp>
        <p:sp>
          <p:nvSpPr>
            <p:cNvPr id="25" name="矩形 24"/>
            <p:cNvSpPr/>
            <p:nvPr/>
          </p:nvSpPr>
          <p:spPr>
            <a:xfrm>
              <a:off x="812496" y="3800585"/>
              <a:ext cx="1962612" cy="84033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ts val="2103"/>
                </a:lnSpc>
              </a:pPr>
              <a:r>
                <a:rPr altLang="en-US" lang="zh-CN" sz="1200">
                  <a:solidFill>
                    <a:sysClr lastClr="000000" val="windowText"/>
                  </a:solidFill>
                  <a:latin charset="-122" pitchFamily="34" typeface="微软雅黑"/>
                  <a:ea charset="-122" pitchFamily="34" typeface="微软雅黑"/>
                </a:rPr>
                <a:t>您的内容打在这里，或者通过复制您的文本后，在此框中选择粘贴，并选择只保留</a:t>
              </a: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954769" y="3080921"/>
            <a:ext cx="2053900" cy="1209978"/>
            <a:chOff x="812496" y="3514973"/>
            <a:chExt cx="1962612" cy="1139022"/>
          </a:xfrm>
        </p:grpSpPr>
        <p:sp>
          <p:nvSpPr>
            <p:cNvPr id="27" name="TextBox 26"/>
            <p:cNvSpPr txBox="1"/>
            <p:nvPr/>
          </p:nvSpPr>
          <p:spPr>
            <a:xfrm>
              <a:off x="864408" y="3514973"/>
              <a:ext cx="1048510" cy="344311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mtClean="0">
                  <a:latin charset="-122" pitchFamily="34" typeface="微软雅黑"/>
                  <a:ea charset="-122" pitchFamily="34" typeface="微软雅黑"/>
                </a:rPr>
                <a:t>添加标题</a:t>
              </a:r>
            </a:p>
          </p:txBody>
        </p:sp>
        <p:sp>
          <p:nvSpPr>
            <p:cNvPr id="28" name="矩形 27"/>
            <p:cNvSpPr/>
            <p:nvPr/>
          </p:nvSpPr>
          <p:spPr>
            <a:xfrm>
              <a:off x="812496" y="3800585"/>
              <a:ext cx="1962612" cy="84033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ts val="2103"/>
                </a:lnSpc>
              </a:pPr>
              <a:r>
                <a:rPr altLang="en-US" lang="zh-CN" sz="1200">
                  <a:solidFill>
                    <a:sysClr lastClr="000000" val="windowText"/>
                  </a:solidFill>
                  <a:latin charset="-122" pitchFamily="34" typeface="微软雅黑"/>
                  <a:ea charset="-122" pitchFamily="34" typeface="微软雅黑"/>
                </a:rPr>
                <a:t>您的内容打在这里，或者通过复制您的文本后，在此框中选择粘贴，并选择只保留</a:t>
              </a: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-252536" y="123478"/>
            <a:ext cx="4158824" cy="504056"/>
            <a:chOff x="-252536" y="123478"/>
            <a:chExt cx="4158824" cy="504056"/>
          </a:xfrm>
        </p:grpSpPr>
        <p:sp>
          <p:nvSpPr>
            <p:cNvPr id="37" name="五边形 36"/>
            <p:cNvSpPr/>
            <p:nvPr/>
          </p:nvSpPr>
          <p:spPr>
            <a:xfrm>
              <a:off x="-252536" y="123478"/>
              <a:ext cx="3565745" cy="504056"/>
            </a:xfrm>
            <a:prstGeom prst="homePlate">
              <a:avLst/>
            </a:prstGeom>
            <a:solidFill>
              <a:srgbClr val="61A1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07504" y="151944"/>
              <a:ext cx="3798784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z="24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点击修改标题内容</a:t>
              </a:r>
            </a:p>
          </p:txBody>
        </p:sp>
      </p:grpSp>
    </p:spTree>
    <p:extLst>
      <p:ext uri="{BB962C8B-B14F-4D97-AF65-F5344CB8AC3E}">
        <p14:creationId val="3163279183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9" nodeType="with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1000" id="1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id="12" nodeType="withEffect" presetClass="entr" presetID="49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id="18" nodeType="withEffect" presetClass="entr" presetID="49" presetSubtype="0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3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4" nodeType="withEffect" presetClass="entr" presetID="22" presetSubtype="2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6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7" nodeType="withEffect" presetClass="entr" presetID="22" presetSubtype="8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9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3533800" y="3254037"/>
            <a:ext cx="2010946" cy="1837993"/>
          </a:xfrm>
          <a:prstGeom prst="rect">
            <a:avLst/>
          </a:prstGeom>
          <a:solidFill>
            <a:srgbClr val="30BAB4"/>
          </a:solidFill>
          <a:ln>
            <a:noFill/>
          </a:ln>
          <a:scene3d>
            <a:camera prst="isometricTopUp">
              <a:rot lat="19334322" lon="18553892" rev="3806096"/>
            </a:camera>
            <a:lightRig dir="t" rig="threeP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6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3543707" y="2901118"/>
            <a:ext cx="2010946" cy="1837993"/>
          </a:xfrm>
          <a:prstGeom prst="rect">
            <a:avLst/>
          </a:prstGeom>
          <a:solidFill>
            <a:srgbClr val="534751">
              <a:alpha val="60000"/>
            </a:srgbClr>
          </a:solidFill>
          <a:ln>
            <a:noFill/>
          </a:ln>
          <a:scene3d>
            <a:camera prst="isometricTopUp">
              <a:rot lat="19334316" lon="18553888" rev="3806097"/>
            </a:camera>
            <a:lightRig dir="t" rig="threeP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6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3571481" y="2548199"/>
            <a:ext cx="2010946" cy="1837993"/>
          </a:xfrm>
          <a:prstGeom prst="rect">
            <a:avLst/>
          </a:prstGeom>
          <a:solidFill>
            <a:schemeClr val="bg1">
              <a:lumMod val="75000"/>
              <a:alpha val="90000"/>
            </a:schemeClr>
          </a:solidFill>
          <a:ln>
            <a:noFill/>
          </a:ln>
          <a:scene3d>
            <a:camera prst="isometricTopUp">
              <a:rot lat="19334316" lon="18553888" rev="3806097"/>
            </a:camera>
            <a:lightRig dir="t" rig="threeP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6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3589937" y="2195280"/>
            <a:ext cx="2010946" cy="1837993"/>
          </a:xfrm>
          <a:prstGeom prst="rect">
            <a:avLst/>
          </a:prstGeom>
          <a:solidFill>
            <a:srgbClr val="64A4C7">
              <a:alpha val="55000"/>
            </a:srgbClr>
          </a:solidFill>
          <a:ln>
            <a:noFill/>
          </a:ln>
          <a:scene3d>
            <a:camera prst="isometricTopUp">
              <a:rot lat="19334316" lon="18553888" rev="3806097"/>
            </a:camera>
            <a:lightRig dir="t" rig="threeP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6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3572157" y="1817594"/>
            <a:ext cx="2038044" cy="1862760"/>
          </a:xfrm>
          <a:prstGeom prst="rect">
            <a:avLst/>
          </a:prstGeom>
          <a:solidFill>
            <a:srgbClr val="568D11">
              <a:alpha val="80000"/>
            </a:srgbClr>
          </a:solidFill>
          <a:ln>
            <a:noFill/>
          </a:ln>
          <a:scene3d>
            <a:camera prst="isometricTopUp">
              <a:rot lat="19334316" lon="18553888" rev="3806097"/>
            </a:camera>
            <a:lightRig dir="t" rig="threeP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6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文本框 31"/>
          <p:cNvSpPr txBox="1"/>
          <p:nvPr/>
        </p:nvSpPr>
        <p:spPr>
          <a:xfrm>
            <a:off x="467544" y="2590245"/>
            <a:ext cx="286953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12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itchFamily="34" typeface="微软雅黑"/>
              </a:rPr>
              <a:t>您的内容打在这里，或者通过复制您的文本后，在此框中选择粘贴</a:t>
            </a:r>
          </a:p>
        </p:txBody>
      </p:sp>
      <p:sp>
        <p:nvSpPr>
          <p:cNvPr id="10" name="文本框 32"/>
          <p:cNvSpPr txBox="1"/>
          <p:nvPr/>
        </p:nvSpPr>
        <p:spPr>
          <a:xfrm>
            <a:off x="589194" y="2270591"/>
            <a:ext cx="1677767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14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itchFamily="34" typeface="微软雅黑"/>
              </a:rPr>
              <a:t>选题理由五</a:t>
            </a:r>
          </a:p>
        </p:txBody>
      </p:sp>
      <p:cxnSp>
        <p:nvCxnSpPr>
          <p:cNvPr id="11" name="直接连接符 10"/>
          <p:cNvCxnSpPr/>
          <p:nvPr/>
        </p:nvCxnSpPr>
        <p:spPr>
          <a:xfrm>
            <a:off x="1140566" y="2570245"/>
            <a:ext cx="2430916" cy="0"/>
          </a:xfrm>
          <a:prstGeom prst="line">
            <a:avLst/>
          </a:prstGeom>
          <a:ln w="15875">
            <a:solidFill>
              <a:srgbClr val="54C3D1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5769712" y="3152018"/>
            <a:ext cx="1316884" cy="0"/>
          </a:xfrm>
          <a:prstGeom prst="line">
            <a:avLst/>
          </a:prstGeom>
          <a:ln w="15875">
            <a:solidFill>
              <a:srgbClr val="54C3D1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40"/>
          <p:cNvSpPr txBox="1"/>
          <p:nvPr/>
        </p:nvSpPr>
        <p:spPr>
          <a:xfrm>
            <a:off x="6536290" y="3166309"/>
            <a:ext cx="2500205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12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itchFamily="34" typeface="微软雅黑"/>
              </a:rPr>
              <a:t>您的内容打在这里，或者通过复制您的文本后，在此框中选择粘贴</a:t>
            </a:r>
          </a:p>
        </p:txBody>
      </p:sp>
      <p:sp>
        <p:nvSpPr>
          <p:cNvPr id="16" name="文本框 41"/>
          <p:cNvSpPr txBox="1"/>
          <p:nvPr/>
        </p:nvSpPr>
        <p:spPr>
          <a:xfrm>
            <a:off x="6536289" y="2888149"/>
            <a:ext cx="1852133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14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itchFamily="34" typeface="微软雅黑"/>
              </a:rPr>
              <a:t>选题理由四</a:t>
            </a:r>
          </a:p>
        </p:txBody>
      </p:sp>
      <p:cxnSp>
        <p:nvCxnSpPr>
          <p:cNvPr id="18" name="直接连接符 17"/>
          <p:cNvCxnSpPr/>
          <p:nvPr/>
        </p:nvCxnSpPr>
        <p:spPr>
          <a:xfrm>
            <a:off x="5627980" y="3941048"/>
            <a:ext cx="1316885" cy="0"/>
          </a:xfrm>
          <a:prstGeom prst="line">
            <a:avLst/>
          </a:prstGeom>
          <a:ln w="15875">
            <a:solidFill>
              <a:srgbClr val="54C3D1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框 49"/>
          <p:cNvSpPr txBox="1"/>
          <p:nvPr/>
        </p:nvSpPr>
        <p:spPr>
          <a:xfrm>
            <a:off x="6538575" y="3983914"/>
            <a:ext cx="2497922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12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itchFamily="34" typeface="微软雅黑"/>
              </a:rPr>
              <a:t>您的内容打在这里，或者通过复制您的文本后，在此框中选择粘贴</a:t>
            </a:r>
          </a:p>
        </p:txBody>
      </p:sp>
      <p:sp>
        <p:nvSpPr>
          <p:cNvPr id="21" name="文本框 50"/>
          <p:cNvSpPr txBox="1"/>
          <p:nvPr/>
        </p:nvSpPr>
        <p:spPr>
          <a:xfrm>
            <a:off x="6538575" y="3680237"/>
            <a:ext cx="1715299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14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itchFamily="34" typeface="微软雅黑"/>
              </a:rPr>
              <a:t>选题理由二</a:t>
            </a:r>
          </a:p>
        </p:txBody>
      </p:sp>
      <p:cxnSp>
        <p:nvCxnSpPr>
          <p:cNvPr id="22" name="直接连接符 21"/>
          <p:cNvCxnSpPr/>
          <p:nvPr/>
        </p:nvCxnSpPr>
        <p:spPr>
          <a:xfrm>
            <a:off x="1428750" y="3493005"/>
            <a:ext cx="1967800" cy="0"/>
          </a:xfrm>
          <a:prstGeom prst="line">
            <a:avLst/>
          </a:prstGeom>
          <a:ln w="15875">
            <a:solidFill>
              <a:srgbClr val="54C3D1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本框 59"/>
          <p:cNvSpPr txBox="1"/>
          <p:nvPr/>
        </p:nvSpPr>
        <p:spPr>
          <a:xfrm>
            <a:off x="467544" y="3526349"/>
            <a:ext cx="2476909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12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itchFamily="34" typeface="微软雅黑"/>
              </a:rPr>
              <a:t>您的内容打在这里，或者通过复制您的文本后，在此框中选择粘贴</a:t>
            </a:r>
          </a:p>
        </p:txBody>
      </p:sp>
      <p:sp>
        <p:nvSpPr>
          <p:cNvPr id="25" name="文本框 60"/>
          <p:cNvSpPr txBox="1"/>
          <p:nvPr/>
        </p:nvSpPr>
        <p:spPr>
          <a:xfrm>
            <a:off x="883868" y="3156832"/>
            <a:ext cx="1528781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14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itchFamily="34" typeface="微软雅黑"/>
              </a:rPr>
              <a:t>选题理由三</a:t>
            </a:r>
          </a:p>
        </p:txBody>
      </p:sp>
      <p:cxnSp>
        <p:nvCxnSpPr>
          <p:cNvPr id="26" name="直接连接符 25"/>
          <p:cNvCxnSpPr/>
          <p:nvPr/>
        </p:nvCxnSpPr>
        <p:spPr>
          <a:xfrm>
            <a:off x="1000125" y="4387637"/>
            <a:ext cx="2533675" cy="0"/>
          </a:xfrm>
          <a:prstGeom prst="line">
            <a:avLst/>
          </a:prstGeom>
          <a:ln w="15875">
            <a:solidFill>
              <a:srgbClr val="54C3D1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文本框 63"/>
          <p:cNvSpPr txBox="1"/>
          <p:nvPr/>
        </p:nvSpPr>
        <p:spPr>
          <a:xfrm>
            <a:off x="323527" y="4417914"/>
            <a:ext cx="2620925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12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itchFamily="34" typeface="微软雅黑"/>
              </a:rPr>
              <a:t>您的内容打在这里，或者通过复制您的文本后，在此框中选择粘贴</a:t>
            </a:r>
          </a:p>
        </p:txBody>
      </p:sp>
      <p:sp>
        <p:nvSpPr>
          <p:cNvPr id="29" name="文本框 64"/>
          <p:cNvSpPr txBox="1"/>
          <p:nvPr/>
        </p:nvSpPr>
        <p:spPr>
          <a:xfrm>
            <a:off x="585058" y="4060022"/>
            <a:ext cx="1681904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14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itchFamily="34" typeface="微软雅黑"/>
              </a:rPr>
              <a:t>选题理由一</a:t>
            </a:r>
          </a:p>
        </p:txBody>
      </p:sp>
      <p:sp>
        <p:nvSpPr>
          <p:cNvPr id="23" name="TextBox 30"/>
          <p:cNvSpPr txBox="1"/>
          <p:nvPr/>
        </p:nvSpPr>
        <p:spPr>
          <a:xfrm>
            <a:off x="539552" y="915566"/>
            <a:ext cx="10972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itchFamily="34" typeface="微软雅黑"/>
              </a:rPr>
              <a:t>选题理由</a:t>
            </a:r>
          </a:p>
        </p:txBody>
      </p:sp>
      <p:sp>
        <p:nvSpPr>
          <p:cNvPr id="27" name="TextBox 29"/>
          <p:cNvSpPr txBox="1"/>
          <p:nvPr/>
        </p:nvSpPr>
        <p:spPr>
          <a:xfrm>
            <a:off x="552805" y="1289856"/>
            <a:ext cx="8123651" cy="56083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10000"/>
              </a:lnSpc>
            </a:pPr>
            <a:r>
              <a:rPr altLang="en-US" lang="zh-CN" sz="1400">
                <a:solidFill>
                  <a:sysClr lastClr="000000" val="windowText"/>
                </a:solidFill>
                <a:latin charset="-122" pitchFamily="34" typeface="微软雅黑"/>
                <a:ea charset="-122" pitchFamily="34" typeface="微软雅黑"/>
              </a:rPr>
              <a:t>您的内容打在这里，或者通过复制您的文本后，在此框中选择粘贴，并选择只保留文字。您的内容打在这里，或者通过复制您的文本后，在此框中选择粘贴，并选择只保留文字。</a:t>
            </a:r>
          </a:p>
        </p:txBody>
      </p:sp>
      <p:grpSp>
        <p:nvGrpSpPr>
          <p:cNvPr id="37" name="组合 36"/>
          <p:cNvGrpSpPr/>
          <p:nvPr/>
        </p:nvGrpSpPr>
        <p:grpSpPr>
          <a:xfrm>
            <a:off x="-252536" y="123478"/>
            <a:ext cx="4158824" cy="504056"/>
            <a:chOff x="-252536" y="123478"/>
            <a:chExt cx="4158824" cy="504056"/>
          </a:xfrm>
        </p:grpSpPr>
        <p:sp>
          <p:nvSpPr>
            <p:cNvPr id="38" name="五边形 37"/>
            <p:cNvSpPr/>
            <p:nvPr/>
          </p:nvSpPr>
          <p:spPr>
            <a:xfrm>
              <a:off x="-252536" y="123478"/>
              <a:ext cx="3565745" cy="504056"/>
            </a:xfrm>
            <a:prstGeom prst="homePlate">
              <a:avLst/>
            </a:prstGeom>
            <a:solidFill>
              <a:srgbClr val="61A1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07504" y="151944"/>
              <a:ext cx="3798784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z="24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点击修改标题内容</a:t>
              </a:r>
            </a:p>
          </p:txBody>
        </p:sp>
      </p:grpSp>
    </p:spTree>
    <p:extLst>
      <p:ext uri="{BB962C8B-B14F-4D97-AF65-F5344CB8AC3E}">
        <p14:creationId val="1480234369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fill="hold" id="12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" fill="hold" id="13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fill="hold" grpId="0" id="1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7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300"/>
                            </p:stCondLst>
                            <p:childTnLst>
                              <p:par>
                                <p:cTn fill="hold" grpId="0" id="19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2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22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 nodeType="clickPar">
                      <p:stCondLst>
                        <p:cond delay="indefinite"/>
                        <p:cond delay="0" evt="onBegin">
                          <p:tn val="22"/>
                        </p:cond>
                      </p:stCondLst>
                      <p:childTnLst>
                        <p:par>
                          <p:cTn fill="hold" id="2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5" nodeType="click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7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29" nodeType="afterEffect" presetClass="entr" presetID="17" presetSubtype="1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31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32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33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34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36" nodeType="after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750" id="38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40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42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43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4" nodeType="clickPar">
                      <p:stCondLst>
                        <p:cond delay="indefinite"/>
                        <p:cond delay="0" evt="onBegin">
                          <p:tn val="43"/>
                        </p:cond>
                      </p:stCondLst>
                      <p:childTnLst>
                        <p:par>
                          <p:cTn fill="hold" id="4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6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8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50" nodeType="afterEffect" presetClass="entr" presetID="17" presetSubtype="1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52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53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54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55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6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57" nodeType="after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750" id="59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61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6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64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5" nodeType="clickPar">
                      <p:stCondLst>
                        <p:cond delay="indefinite"/>
                        <p:cond delay="0" evt="onBegin">
                          <p:tn val="64"/>
                        </p:cond>
                      </p:stCondLst>
                      <p:childTnLst>
                        <p:par>
                          <p:cTn fill="hold" id="6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67" nodeType="click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69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71" nodeType="afterEffect" presetClass="entr" presetID="17" presetSubtype="1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73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74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75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76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7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78" nodeType="after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750" id="8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1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82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8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85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6" nodeType="clickPar">
                      <p:stCondLst>
                        <p:cond delay="indefinite"/>
                        <p:cond delay="0" evt="onBegin">
                          <p:tn val="85"/>
                        </p:cond>
                      </p:stCondLst>
                      <p:childTnLst>
                        <p:par>
                          <p:cTn fill="hold" id="8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88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9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1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2" nodeType="afterEffect" presetClass="entr" presetID="17" presetSubtype="1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dur="1" fill="hold" id="9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94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95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96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97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8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99" nodeType="after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750" id="10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2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03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105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106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7" nodeType="clickPar">
                      <p:stCondLst>
                        <p:cond delay="indefinite"/>
                        <p:cond delay="0" evt="onBegin">
                          <p:tn val="106"/>
                        </p:cond>
                      </p:stCondLst>
                      <p:childTnLst>
                        <p:par>
                          <p:cTn fill="hold" id="10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9" nodeType="click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1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2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13" nodeType="afterEffect" presetClass="entr" presetID="17" presetSubtype="1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dur="1" fill="hold" id="1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115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116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11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11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9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120" nodeType="after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750" id="122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"/>
      <p:bldP grpId="0" spid="4"/>
      <p:bldP grpId="0" spid="5"/>
      <p:bldP grpId="0" spid="6"/>
      <p:bldP grpId="0" spid="7"/>
      <p:bldP grpId="0" spid="9"/>
      <p:bldP grpId="0" spid="10"/>
      <p:bldP grpId="0" spid="15"/>
      <p:bldP grpId="0" spid="16"/>
      <p:bldP grpId="0" spid="20"/>
      <p:bldP grpId="0" spid="21"/>
      <p:bldP grpId="0" spid="24"/>
      <p:bldP grpId="0" spid="25"/>
      <p:bldP grpId="0" spid="28"/>
      <p:bldP grpId="0" spid="29"/>
      <p:bldP grpId="0" spid="23"/>
      <p:bldP grpId="0" spid="27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9" name="组合 8"/>
          <p:cNvGrpSpPr/>
          <p:nvPr/>
        </p:nvGrpSpPr>
        <p:grpSpPr>
          <a:xfrm>
            <a:off x="1026578" y="1237620"/>
            <a:ext cx="3562578" cy="890693"/>
            <a:chOff x="544923" y="2418093"/>
            <a:chExt cx="4750103" cy="1187591"/>
          </a:xfrm>
        </p:grpSpPr>
        <p:sp>
          <p:nvSpPr>
            <p:cNvPr id="10" name="矩形 9"/>
            <p:cNvSpPr/>
            <p:nvPr/>
          </p:nvSpPr>
          <p:spPr>
            <a:xfrm>
              <a:off x="544923" y="2787425"/>
              <a:ext cx="4750103" cy="85344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en-US" lang="zh-CN" sz="1200">
                  <a:solidFill>
                    <a:sysClr lastClr="000000" val="windowText"/>
                  </a:solidFill>
                  <a:latin charset="-122" pitchFamily="34" typeface="微软雅黑"/>
                  <a:ea charset="-122" pitchFamily="34" typeface="微软雅黑"/>
                </a:rPr>
                <a:t>您的内容打在这里，或者通过复制您的文本后，在此框中选择粘贴，并选择只保留文字。</a:t>
              </a:r>
            </a:p>
          </p:txBody>
        </p:sp>
        <p:sp>
          <p:nvSpPr>
            <p:cNvPr id="11" name="文本框 26"/>
            <p:cNvSpPr txBox="1"/>
            <p:nvPr/>
          </p:nvSpPr>
          <p:spPr>
            <a:xfrm>
              <a:off x="544923" y="2418093"/>
              <a:ext cx="1429173" cy="4064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mtClean="0" sz="1400">
                  <a:solidFill>
                    <a:schemeClr val="tx1">
                      <a:lumMod val="95000"/>
                      <a:lumOff val="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研究意义一</a:t>
              </a: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1026578" y="2368699"/>
            <a:ext cx="3562578" cy="890693"/>
            <a:chOff x="544923" y="2418093"/>
            <a:chExt cx="4750103" cy="1187591"/>
          </a:xfrm>
        </p:grpSpPr>
        <p:sp>
          <p:nvSpPr>
            <p:cNvPr id="14" name="矩形 13"/>
            <p:cNvSpPr/>
            <p:nvPr/>
          </p:nvSpPr>
          <p:spPr>
            <a:xfrm>
              <a:off x="544923" y="2787425"/>
              <a:ext cx="4750103" cy="85344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en-US" lang="zh-CN" sz="1200">
                  <a:solidFill>
                    <a:sysClr lastClr="000000" val="windowText"/>
                  </a:solidFill>
                  <a:latin charset="-122" pitchFamily="34" typeface="微软雅黑"/>
                  <a:ea charset="-122" pitchFamily="34" typeface="微软雅黑"/>
                </a:rPr>
                <a:t>您的内容打在这里，或者通过复制您的文本后，在此框中选择粘贴，并选择只保留文字。</a:t>
              </a:r>
            </a:p>
          </p:txBody>
        </p:sp>
        <p:sp>
          <p:nvSpPr>
            <p:cNvPr id="15" name="文本框 30"/>
            <p:cNvSpPr txBox="1"/>
            <p:nvPr/>
          </p:nvSpPr>
          <p:spPr>
            <a:xfrm>
              <a:off x="544923" y="2418093"/>
              <a:ext cx="1429173" cy="4064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mtClean="0" sz="1400">
                  <a:solidFill>
                    <a:schemeClr val="tx1">
                      <a:lumMod val="95000"/>
                      <a:lumOff val="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研究意义二</a:t>
              </a: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1026578" y="3432509"/>
            <a:ext cx="3562578" cy="890693"/>
            <a:chOff x="544923" y="2418093"/>
            <a:chExt cx="4750103" cy="1187591"/>
          </a:xfrm>
        </p:grpSpPr>
        <p:sp>
          <p:nvSpPr>
            <p:cNvPr id="18" name="矩形 17"/>
            <p:cNvSpPr/>
            <p:nvPr/>
          </p:nvSpPr>
          <p:spPr>
            <a:xfrm>
              <a:off x="544923" y="2787426"/>
              <a:ext cx="4750103" cy="85344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en-US" lang="zh-CN" sz="1200">
                  <a:solidFill>
                    <a:sysClr lastClr="000000" val="windowText"/>
                  </a:solidFill>
                  <a:latin charset="-122" pitchFamily="34" typeface="微软雅黑"/>
                  <a:ea charset="-122" pitchFamily="34" typeface="微软雅黑"/>
                </a:rPr>
                <a:t>您的内容打在这里，或者通过复制您的文本后，在此框中选择粘贴，并选择只保留文字。</a:t>
              </a:r>
            </a:p>
          </p:txBody>
        </p:sp>
        <p:sp>
          <p:nvSpPr>
            <p:cNvPr id="19" name="文本框 34"/>
            <p:cNvSpPr txBox="1"/>
            <p:nvPr/>
          </p:nvSpPr>
          <p:spPr>
            <a:xfrm>
              <a:off x="544923" y="2418093"/>
              <a:ext cx="1429173" cy="4064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mtClean="0" sz="1400">
                  <a:solidFill>
                    <a:schemeClr val="tx1">
                      <a:lumMod val="95000"/>
                      <a:lumOff val="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研究意义三</a:t>
              </a:r>
            </a:p>
          </p:txBody>
        </p:sp>
      </p:grpSp>
      <p:sp>
        <p:nvSpPr>
          <p:cNvPr id="6" name="环形箭头 5"/>
          <p:cNvSpPr/>
          <p:nvPr/>
        </p:nvSpPr>
        <p:spPr>
          <a:xfrm>
            <a:off x="6360496" y="2560705"/>
            <a:ext cx="2039323" cy="2039322"/>
          </a:xfrm>
          <a:prstGeom prst="circularArrow">
            <a:avLst>
              <a:gd fmla="val 4688" name="adj1"/>
              <a:gd fmla="val 299029" name="adj2"/>
              <a:gd fmla="val 2539295" name="adj3"/>
              <a:gd fmla="val 15812321" name="adj4"/>
              <a:gd fmla="val 5469" name="adj5"/>
            </a:avLst>
          </a:prstGeom>
          <a:solidFill>
            <a:srgbClr val="568D11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/>
        </p:txBody>
      </p:sp>
      <p:sp>
        <p:nvSpPr>
          <p:cNvPr id="7" name="形状 6"/>
          <p:cNvSpPr/>
          <p:nvPr/>
        </p:nvSpPr>
        <p:spPr>
          <a:xfrm>
            <a:off x="5343525" y="2169533"/>
            <a:ext cx="1481695" cy="1481695"/>
          </a:xfrm>
          <a:prstGeom prst="leftCircularArrow">
            <a:avLst>
              <a:gd fmla="val 6452" name="adj1"/>
              <a:gd fmla="val 429999" name="adj2"/>
              <a:gd fmla="val 10489124" name="adj3"/>
              <a:gd fmla="val 14837806" name="adj4"/>
              <a:gd fmla="val 7527" name="adj5"/>
            </a:avLst>
          </a:prstGeom>
          <a:solidFill>
            <a:srgbClr val="568D11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/>
        </p:txBody>
      </p:sp>
      <p:sp>
        <p:nvSpPr>
          <p:cNvPr id="8" name="环形箭头 7"/>
          <p:cNvSpPr/>
          <p:nvPr/>
        </p:nvSpPr>
        <p:spPr>
          <a:xfrm>
            <a:off x="5935118" y="1377850"/>
            <a:ext cx="1597566" cy="1597565"/>
          </a:xfrm>
          <a:prstGeom prst="circularArrow">
            <a:avLst>
              <a:gd fmla="val 5984" name="adj1"/>
              <a:gd fmla="val 394124" name="adj2"/>
              <a:gd fmla="val 13313824" name="adj3"/>
              <a:gd fmla="val 10508221" name="adj4"/>
              <a:gd fmla="val 6981" name="adj5"/>
            </a:avLst>
          </a:prstGeom>
          <a:solidFill>
            <a:srgbClr val="568D11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/>
        </p:txBody>
      </p:sp>
      <p:sp>
        <p:nvSpPr>
          <p:cNvPr id="24" name="Freeform 12"/>
          <p:cNvSpPr/>
          <p:nvPr/>
        </p:nvSpPr>
        <p:spPr bwMode="auto">
          <a:xfrm>
            <a:off x="6138828" y="2702269"/>
            <a:ext cx="264779" cy="264778"/>
          </a:xfrm>
          <a:custGeom>
            <a:gdLst>
              <a:gd fmla="*/ 0 w 47" name="T0"/>
              <a:gd fmla="*/ 0 h 47" name="T1"/>
              <a:gd fmla="*/ 0 w 47" name="T2"/>
              <a:gd fmla="*/ 47 h 47" name="T3"/>
              <a:gd fmla="*/ 47 w 47" name="T4"/>
              <a:gd fmla="*/ 47 h 47" name="T5"/>
              <a:gd fmla="*/ 0 w 47" name="T6"/>
              <a:gd fmla="*/ 0 h 47" name="T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b="b" l="0" r="r" t="0"/>
            <a:pathLst>
              <a:path h="47" w="47">
                <a:moveTo>
                  <a:pt x="0" y="0"/>
                </a:moveTo>
                <a:cubicBezTo>
                  <a:pt x="0" y="47"/>
                  <a:pt x="0" y="47"/>
                  <a:pt x="0" y="47"/>
                </a:cubicBezTo>
                <a:cubicBezTo>
                  <a:pt x="47" y="47"/>
                  <a:pt x="47" y="47"/>
                  <a:pt x="47" y="47"/>
                </a:cubicBezTo>
                <a:cubicBezTo>
                  <a:pt x="47" y="21"/>
                  <a:pt x="26" y="0"/>
                  <a:pt x="0" y="0"/>
                </a:cubicBezTo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schemeClr val="bg1"/>
              </a:solidFill>
            </a:endParaRPr>
          </a:p>
        </p:txBody>
      </p:sp>
      <p:sp>
        <p:nvSpPr>
          <p:cNvPr id="26" name="Freeform 10"/>
          <p:cNvSpPr/>
          <p:nvPr/>
        </p:nvSpPr>
        <p:spPr bwMode="auto">
          <a:xfrm>
            <a:off x="6605090" y="1882433"/>
            <a:ext cx="232276" cy="106619"/>
          </a:xfrm>
          <a:custGeom>
            <a:gdLst>
              <a:gd fmla="*/ 43 w 50" name="T0"/>
              <a:gd fmla="*/ 22 h 23" name="T1"/>
              <a:gd fmla="*/ 50 w 50" name="T2"/>
              <a:gd fmla="*/ 0 h 23" name="T3"/>
              <a:gd fmla="*/ 15 w 50" name="T4"/>
              <a:gd fmla="*/ 0 h 23" name="T5"/>
              <a:gd fmla="*/ 20 w 50" name="T6"/>
              <a:gd fmla="*/ 21 h 23" name="T7"/>
              <a:gd fmla="*/ 0 w 50" name="T8"/>
              <a:gd fmla="*/ 11 h 23" name="T9"/>
              <a:gd fmla="*/ 1 w 50" name="T10"/>
              <a:gd fmla="*/ 14 h 23" name="T11"/>
              <a:gd fmla="*/ 19 w 50" name="T12"/>
              <a:gd fmla="*/ 23 h 23" name="T13"/>
              <a:gd fmla="*/ 20 w 50" name="T14"/>
              <a:gd fmla="*/ 22 h 23" name="T15"/>
              <a:gd fmla="*/ 43 w 50" name="T16"/>
              <a:gd fmla="*/ 22 h 23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23" w="50">
                <a:moveTo>
                  <a:pt x="43" y="22"/>
                </a:moveTo>
                <a:cubicBezTo>
                  <a:pt x="50" y="0"/>
                  <a:pt x="50" y="0"/>
                  <a:pt x="50" y="0"/>
                </a:cubicBezTo>
                <a:cubicBezTo>
                  <a:pt x="15" y="0"/>
                  <a:pt x="15" y="0"/>
                  <a:pt x="15" y="0"/>
                </a:cubicBezTo>
                <a:cubicBezTo>
                  <a:pt x="20" y="21"/>
                  <a:pt x="20" y="21"/>
                  <a:pt x="20" y="21"/>
                </a:cubicBezTo>
                <a:cubicBezTo>
                  <a:pt x="17" y="17"/>
                  <a:pt x="8" y="8"/>
                  <a:pt x="0" y="11"/>
                </a:cubicBezTo>
                <a:cubicBezTo>
                  <a:pt x="1" y="14"/>
                  <a:pt x="1" y="14"/>
                  <a:pt x="1" y="14"/>
                </a:cubicBezTo>
                <a:cubicBezTo>
                  <a:pt x="8" y="11"/>
                  <a:pt x="16" y="20"/>
                  <a:pt x="19" y="23"/>
                </a:cubicBezTo>
                <a:cubicBezTo>
                  <a:pt x="20" y="22"/>
                  <a:pt x="20" y="22"/>
                  <a:pt x="20" y="22"/>
                </a:cubicBezTo>
                <a:lnTo>
                  <a:pt x="43" y="2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5548730" y="1501755"/>
            <a:ext cx="2520186" cy="2896764"/>
            <a:chOff x="5548730" y="1501755"/>
            <a:chExt cx="2520186" cy="2896764"/>
          </a:xfrm>
        </p:grpSpPr>
        <p:sp>
          <p:nvSpPr>
            <p:cNvPr id="3" name="任意多边形 2"/>
            <p:cNvSpPr/>
            <p:nvPr/>
          </p:nvSpPr>
          <p:spPr>
            <a:xfrm>
              <a:off x="6475695" y="2805299"/>
              <a:ext cx="1593221" cy="1593220"/>
            </a:xfrm>
            <a:custGeom>
              <a:gdLst>
                <a:gd fmla="*/ 2115406 w 2980266" name="connsiteX0"/>
                <a:gd fmla="*/ 475169 h 2980266" name="connsiteY0"/>
                <a:gd fmla="*/ 2347223 w 2980266" name="connsiteX1"/>
                <a:gd fmla="*/ 280641 h 2980266" name="connsiteY1"/>
                <a:gd fmla="*/ 2532418 w 2980266" name="connsiteX2"/>
                <a:gd fmla="*/ 436038 h 2980266" name="connsiteY2"/>
                <a:gd fmla="*/ 2381100 w 2980266" name="connsiteX3"/>
                <a:gd fmla="*/ 698113 h 2980266" name="connsiteY3"/>
                <a:gd fmla="*/ 2621526 w 2980266" name="connsiteX4"/>
                <a:gd fmla="*/ 1114543 h 2980266" name="connsiteY4"/>
                <a:gd fmla="*/ 2924149 w 2980266" name="connsiteX5"/>
                <a:gd fmla="*/ 1114535 h 2980266" name="connsiteY5"/>
                <a:gd fmla="*/ 2966129 w 2980266" name="connsiteX6"/>
                <a:gd fmla="*/ 1352617 h 2980266" name="connsiteY6"/>
                <a:gd fmla="*/ 2681754 w 2980266" name="connsiteX7"/>
                <a:gd fmla="*/ 1456113 h 2980266" name="connsiteY7"/>
                <a:gd fmla="*/ 2598255 w 2980266" name="connsiteX8"/>
                <a:gd fmla="*/ 1929659 h 2980266" name="connsiteY8"/>
                <a:gd fmla="*/ 2830082 w 2980266" name="connsiteX9"/>
                <a:gd fmla="*/ 2124176 h 2980266" name="connsiteY9"/>
                <a:gd fmla="*/ 2709205 w 2980266" name="connsiteX10"/>
                <a:gd fmla="*/ 2333542 h 2980266" name="connsiteY10"/>
                <a:gd fmla="*/ 2424835 w 2980266" name="connsiteX11"/>
                <a:gd fmla="*/ 2230031 h 2980266" name="connsiteY11"/>
                <a:gd fmla="*/ 2056481 w 2980266" name="connsiteX12"/>
                <a:gd fmla="*/ 2539116 h 2980266" name="connsiteY12"/>
                <a:gd fmla="*/ 2109039 w 2980266" name="connsiteX13"/>
                <a:gd fmla="*/ 2837141 h 2980266" name="connsiteY13"/>
                <a:gd fmla="*/ 1881863 w 2980266" name="connsiteX14"/>
                <a:gd fmla="*/ 2919826 h 2980266" name="connsiteY14"/>
                <a:gd fmla="*/ 1730559 w 2980266" name="connsiteX15"/>
                <a:gd fmla="*/ 2657743 h 2980266" name="connsiteY15"/>
                <a:gd fmla="*/ 1249707 w 2980266" name="connsiteX16"/>
                <a:gd fmla="*/ 2657743 h 2980266" name="connsiteY16"/>
                <a:gd fmla="*/ 1098403 w 2980266" name="connsiteX17"/>
                <a:gd fmla="*/ 2919826 h 2980266" name="connsiteY17"/>
                <a:gd fmla="*/ 871227 w 2980266" name="connsiteX18"/>
                <a:gd fmla="*/ 2837141 h 2980266" name="connsiteY18"/>
                <a:gd fmla="*/ 923785 w 2980266" name="connsiteX19"/>
                <a:gd fmla="*/ 2539117 h 2980266" name="connsiteY19"/>
                <a:gd fmla="*/ 555431 w 2980266" name="connsiteX20"/>
                <a:gd fmla="*/ 2230032 h 2980266" name="connsiteY20"/>
                <a:gd fmla="*/ 271061 w 2980266" name="connsiteX21"/>
                <a:gd fmla="*/ 2333542 h 2980266" name="connsiteY21"/>
                <a:gd fmla="*/ 150184 w 2980266" name="connsiteX22"/>
                <a:gd fmla="*/ 2124176 h 2980266" name="connsiteY22"/>
                <a:gd fmla="*/ 382011 w 2980266" name="connsiteX23"/>
                <a:gd fmla="*/ 1929660 h 2980266" name="connsiteY23"/>
                <a:gd fmla="*/ 298512 w 2980266" name="connsiteX24"/>
                <a:gd fmla="*/ 1456114 h 2980266" name="connsiteY24"/>
                <a:gd fmla="*/ 14137 w 2980266" name="connsiteX25"/>
                <a:gd fmla="*/ 1352617 h 2980266" name="connsiteY25"/>
                <a:gd fmla="*/ 56117 w 2980266" name="connsiteX26"/>
                <a:gd fmla="*/ 1114535 h 2980266" name="connsiteY26"/>
                <a:gd fmla="*/ 358740 w 2980266" name="connsiteX27"/>
                <a:gd fmla="*/ 1114543 h 2980266" name="connsiteY27"/>
                <a:gd fmla="*/ 599166 w 2980266" name="connsiteX28"/>
                <a:gd fmla="*/ 698113 h 2980266" name="connsiteY28"/>
                <a:gd fmla="*/ 447848 w 2980266" name="connsiteX29"/>
                <a:gd fmla="*/ 436038 h 2980266" name="connsiteY29"/>
                <a:gd fmla="*/ 633043 w 2980266" name="connsiteX30"/>
                <a:gd fmla="*/ 280641 h 2980266" name="connsiteY30"/>
                <a:gd fmla="*/ 864860 w 2980266" name="connsiteX31"/>
                <a:gd fmla="*/ 475169 h 2980266" name="connsiteY31"/>
                <a:gd fmla="*/ 1316713 w 2980266" name="connsiteX32"/>
                <a:gd fmla="*/ 310708 h 2980266" name="connsiteY32"/>
                <a:gd fmla="*/ 1369255 w 2980266" name="connsiteX33"/>
                <a:gd fmla="*/ 12681 h 2980266" name="connsiteY33"/>
                <a:gd fmla="*/ 1611011 w 2980266" name="connsiteX34"/>
                <a:gd fmla="*/ 12681 h 2980266" name="connsiteY34"/>
                <a:gd fmla="*/ 1663553 w 2980266" name="connsiteX35"/>
                <a:gd fmla="*/ 310708 h 2980266" name="connsiteY35"/>
                <a:gd fmla="*/ 2115406 w 2980266" name="connsiteX36"/>
                <a:gd fmla="*/ 475169 h 2980266" name="connsiteY3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b="b" l="l" r="r" t="t"/>
              <a:pathLst>
                <a:path h="2980266" w="2980266">
                  <a:moveTo>
                    <a:pt x="2115406" y="475169"/>
                  </a:moveTo>
                  <a:lnTo>
                    <a:pt x="2347223" y="280641"/>
                  </a:lnTo>
                  <a:lnTo>
                    <a:pt x="2532418" y="436038"/>
                  </a:lnTo>
                  <a:lnTo>
                    <a:pt x="2381100" y="698113"/>
                  </a:lnTo>
                  <a:cubicBezTo>
                    <a:pt x="2488696" y="819151"/>
                    <a:pt x="2570502" y="960843"/>
                    <a:pt x="2621526" y="1114543"/>
                  </a:cubicBezTo>
                  <a:lnTo>
                    <a:pt x="2924149" y="1114535"/>
                  </a:lnTo>
                  <a:lnTo>
                    <a:pt x="2966129" y="1352617"/>
                  </a:lnTo>
                  <a:lnTo>
                    <a:pt x="2681754" y="1456113"/>
                  </a:lnTo>
                  <a:cubicBezTo>
                    <a:pt x="2686376" y="1617995"/>
                    <a:pt x="2657965" y="1779121"/>
                    <a:pt x="2598255" y="1929659"/>
                  </a:cubicBezTo>
                  <a:lnTo>
                    <a:pt x="2830082" y="2124176"/>
                  </a:lnTo>
                  <a:lnTo>
                    <a:pt x="2709205" y="2333542"/>
                  </a:lnTo>
                  <a:lnTo>
                    <a:pt x="2424835" y="2230031"/>
                  </a:lnTo>
                  <a:cubicBezTo>
                    <a:pt x="2324320" y="2357010"/>
                    <a:pt x="2198986" y="2462178"/>
                    <a:pt x="2056481" y="2539116"/>
                  </a:cubicBezTo>
                  <a:lnTo>
                    <a:pt x="2109039" y="2837141"/>
                  </a:lnTo>
                  <a:lnTo>
                    <a:pt x="1881863" y="2919826"/>
                  </a:lnTo>
                  <a:lnTo>
                    <a:pt x="1730559" y="2657743"/>
                  </a:lnTo>
                  <a:cubicBezTo>
                    <a:pt x="1571939" y="2690405"/>
                    <a:pt x="1408327" y="2690405"/>
                    <a:pt x="1249707" y="2657743"/>
                  </a:cubicBezTo>
                  <a:lnTo>
                    <a:pt x="1098403" y="2919826"/>
                  </a:lnTo>
                  <a:lnTo>
                    <a:pt x="871227" y="2837141"/>
                  </a:lnTo>
                  <a:lnTo>
                    <a:pt x="923785" y="2539117"/>
                  </a:lnTo>
                  <a:cubicBezTo>
                    <a:pt x="781280" y="2462179"/>
                    <a:pt x="655947" y="2357011"/>
                    <a:pt x="555431" y="2230032"/>
                  </a:cubicBezTo>
                  <a:lnTo>
                    <a:pt x="271061" y="2333542"/>
                  </a:lnTo>
                  <a:lnTo>
                    <a:pt x="150184" y="2124176"/>
                  </a:lnTo>
                  <a:lnTo>
                    <a:pt x="382011" y="1929660"/>
                  </a:lnTo>
                  <a:cubicBezTo>
                    <a:pt x="322301" y="1779122"/>
                    <a:pt x="293890" y="1617995"/>
                    <a:pt x="298512" y="1456114"/>
                  </a:cubicBezTo>
                  <a:lnTo>
                    <a:pt x="14137" y="1352617"/>
                  </a:lnTo>
                  <a:lnTo>
                    <a:pt x="56117" y="1114535"/>
                  </a:lnTo>
                  <a:lnTo>
                    <a:pt x="358740" y="1114543"/>
                  </a:lnTo>
                  <a:cubicBezTo>
                    <a:pt x="409764" y="960843"/>
                    <a:pt x="491570" y="819151"/>
                    <a:pt x="599166" y="698113"/>
                  </a:cubicBezTo>
                  <a:lnTo>
                    <a:pt x="447848" y="436038"/>
                  </a:lnTo>
                  <a:lnTo>
                    <a:pt x="633043" y="280641"/>
                  </a:lnTo>
                  <a:lnTo>
                    <a:pt x="864860" y="475169"/>
                  </a:lnTo>
                  <a:cubicBezTo>
                    <a:pt x="1002743" y="390226"/>
                    <a:pt x="1156488" y="334267"/>
                    <a:pt x="1316713" y="310708"/>
                  </a:cubicBezTo>
                  <a:lnTo>
                    <a:pt x="1369255" y="12681"/>
                  </a:lnTo>
                  <a:lnTo>
                    <a:pt x="1611011" y="12681"/>
                  </a:lnTo>
                  <a:lnTo>
                    <a:pt x="1663553" y="310708"/>
                  </a:lnTo>
                  <a:cubicBezTo>
                    <a:pt x="1823778" y="334267"/>
                    <a:pt x="1977523" y="390226"/>
                    <a:pt x="2115406" y="475169"/>
                  </a:cubicBezTo>
                  <a:close/>
                </a:path>
              </a:pathLst>
            </a:custGeom>
            <a:solidFill>
              <a:srgbClr val="568D1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 anchorCtr="0" bIns="812465" lIns="661396" numCol="1" rIns="661396" spcCol="1270" spcFirstLastPara="0" tIns="760343" vert="horz" wrap="square">
              <a:noAutofit/>
            </a:bodyPr>
            <a:lstStyle/>
            <a:p>
              <a:pPr algn="ctr" defTabSz="16335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altLang="en-US" lang="zh-CN" sz="3700"/>
            </a:p>
          </p:txBody>
        </p:sp>
        <p:sp>
          <p:nvSpPr>
            <p:cNvPr id="4" name="任意多边形 3"/>
            <p:cNvSpPr/>
            <p:nvPr/>
          </p:nvSpPr>
          <p:spPr>
            <a:xfrm>
              <a:off x="5548730" y="2428720"/>
              <a:ext cx="1158706" cy="1158705"/>
            </a:xfrm>
            <a:custGeom>
              <a:gdLst>
                <a:gd fmla="*/ 1621800 w 2167466" name="connsiteX0"/>
                <a:gd fmla="*/ 548964 h 2167466" name="connsiteY0"/>
                <a:gd fmla="*/ 1941574 w 2167466" name="connsiteX1"/>
                <a:gd fmla="*/ 452590 h 2167466" name="connsiteY1"/>
                <a:gd fmla="*/ 2059240 w 2167466" name="connsiteX2"/>
                <a:gd fmla="*/ 656392 h 2167466" name="connsiteY2"/>
                <a:gd fmla="*/ 1815890 w 2167466" name="connsiteX3"/>
                <a:gd fmla="*/ 885138 h 2167466" name="connsiteY3"/>
                <a:gd fmla="*/ 1815890 w 2167466" name="connsiteX4"/>
                <a:gd fmla="*/ 1282328 h 2167466" name="connsiteY4"/>
                <a:gd fmla="*/ 2059240 w 2167466" name="connsiteX5"/>
                <a:gd fmla="*/ 1511074 h 2167466" name="connsiteY5"/>
                <a:gd fmla="*/ 1941574 w 2167466" name="connsiteX6"/>
                <a:gd fmla="*/ 1714876 h 2167466" name="connsiteY6"/>
                <a:gd fmla="*/ 1621800 w 2167466" name="connsiteX7"/>
                <a:gd fmla="*/ 1618502 h 2167466" name="connsiteY7"/>
                <a:gd fmla="*/ 1277823 w 2167466" name="connsiteX8"/>
                <a:gd fmla="*/ 1817097 h 2167466" name="connsiteY8"/>
                <a:gd fmla="*/ 1201398 w 2167466" name="connsiteX9"/>
                <a:gd fmla="*/ 2142217 h 2167466" name="connsiteY9"/>
                <a:gd fmla="*/ 966068 w 2167466" name="connsiteX10"/>
                <a:gd fmla="*/ 2142217 h 2167466" name="connsiteY10"/>
                <a:gd fmla="*/ 889643 w 2167466" name="connsiteX11"/>
                <a:gd fmla="*/ 1817097 h 2167466" name="connsiteY11"/>
                <a:gd fmla="*/ 545666 w 2167466" name="connsiteX12"/>
                <a:gd fmla="*/ 1618502 h 2167466" name="connsiteY12"/>
                <a:gd fmla="*/ 225892 w 2167466" name="connsiteX13"/>
                <a:gd fmla="*/ 1714876 h 2167466" name="connsiteY13"/>
                <a:gd fmla="*/ 108226 w 2167466" name="connsiteX14"/>
                <a:gd fmla="*/ 1511074 h 2167466" name="connsiteY14"/>
                <a:gd fmla="*/ 351576 w 2167466" name="connsiteX15"/>
                <a:gd fmla="*/ 1282328 h 2167466" name="connsiteY15"/>
                <a:gd fmla="*/ 351576 w 2167466" name="connsiteX16"/>
                <a:gd fmla="*/ 885138 h 2167466" name="connsiteY16"/>
                <a:gd fmla="*/ 108226 w 2167466" name="connsiteX17"/>
                <a:gd fmla="*/ 656392 h 2167466" name="connsiteY17"/>
                <a:gd fmla="*/ 225892 w 2167466" name="connsiteX18"/>
                <a:gd fmla="*/ 452590 h 2167466" name="connsiteY18"/>
                <a:gd fmla="*/ 545666 w 2167466" name="connsiteX19"/>
                <a:gd fmla="*/ 548964 h 2167466" name="connsiteY19"/>
                <a:gd fmla="*/ 889643 w 2167466" name="connsiteX20"/>
                <a:gd fmla="*/ 350369 h 2167466" name="connsiteY20"/>
                <a:gd fmla="*/ 966068 w 2167466" name="connsiteX21"/>
                <a:gd fmla="*/ 25249 h 2167466" name="connsiteY21"/>
                <a:gd fmla="*/ 1201398 w 2167466" name="connsiteX22"/>
                <a:gd fmla="*/ 25249 h 2167466" name="connsiteY22"/>
                <a:gd fmla="*/ 1277823 w 2167466" name="connsiteX23"/>
                <a:gd fmla="*/ 350369 h 2167466" name="connsiteY23"/>
                <a:gd fmla="*/ 1621800 w 2167466" name="connsiteX24"/>
                <a:gd fmla="*/ 548964 h 2167466" name="connsiteY2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b="b" l="l" r="r" t="t"/>
              <a:pathLst>
                <a:path h="2167466" w="2167466">
                  <a:moveTo>
                    <a:pt x="1621800" y="548964"/>
                  </a:moveTo>
                  <a:lnTo>
                    <a:pt x="1941574" y="452590"/>
                  </a:lnTo>
                  <a:lnTo>
                    <a:pt x="2059240" y="656392"/>
                  </a:lnTo>
                  <a:lnTo>
                    <a:pt x="1815890" y="885138"/>
                  </a:lnTo>
                  <a:cubicBezTo>
                    <a:pt x="1851165" y="1015185"/>
                    <a:pt x="1851165" y="1152281"/>
                    <a:pt x="1815890" y="1282328"/>
                  </a:cubicBezTo>
                  <a:lnTo>
                    <a:pt x="2059240" y="1511074"/>
                  </a:lnTo>
                  <a:lnTo>
                    <a:pt x="1941574" y="1714876"/>
                  </a:lnTo>
                  <a:lnTo>
                    <a:pt x="1621800" y="1618502"/>
                  </a:lnTo>
                  <a:cubicBezTo>
                    <a:pt x="1526813" y="1714075"/>
                    <a:pt x="1408085" y="1782623"/>
                    <a:pt x="1277823" y="1817097"/>
                  </a:cubicBezTo>
                  <a:lnTo>
                    <a:pt x="1201398" y="2142217"/>
                  </a:lnTo>
                  <a:lnTo>
                    <a:pt x="966068" y="2142217"/>
                  </a:lnTo>
                  <a:lnTo>
                    <a:pt x="889643" y="1817097"/>
                  </a:lnTo>
                  <a:cubicBezTo>
                    <a:pt x="759381" y="1782622"/>
                    <a:pt x="640653" y="1714074"/>
                    <a:pt x="545666" y="1618502"/>
                  </a:cubicBezTo>
                  <a:lnTo>
                    <a:pt x="225892" y="1714876"/>
                  </a:lnTo>
                  <a:lnTo>
                    <a:pt x="108226" y="1511074"/>
                  </a:lnTo>
                  <a:lnTo>
                    <a:pt x="351576" y="1282328"/>
                  </a:lnTo>
                  <a:cubicBezTo>
                    <a:pt x="316301" y="1152281"/>
                    <a:pt x="316301" y="1015185"/>
                    <a:pt x="351576" y="885138"/>
                  </a:cubicBezTo>
                  <a:lnTo>
                    <a:pt x="108226" y="656392"/>
                  </a:lnTo>
                  <a:lnTo>
                    <a:pt x="225892" y="452590"/>
                  </a:lnTo>
                  <a:lnTo>
                    <a:pt x="545666" y="548964"/>
                  </a:lnTo>
                  <a:cubicBezTo>
                    <a:pt x="640653" y="453391"/>
                    <a:pt x="759381" y="384843"/>
                    <a:pt x="889643" y="350369"/>
                  </a:cubicBezTo>
                  <a:lnTo>
                    <a:pt x="966068" y="25249"/>
                  </a:lnTo>
                  <a:lnTo>
                    <a:pt x="1201398" y="25249"/>
                  </a:lnTo>
                  <a:lnTo>
                    <a:pt x="1277823" y="350369"/>
                  </a:lnTo>
                  <a:cubicBezTo>
                    <a:pt x="1408085" y="384844"/>
                    <a:pt x="1526813" y="453392"/>
                    <a:pt x="1621800" y="548964"/>
                  </a:cubicBezTo>
                  <a:close/>
                </a:path>
              </a:pathLst>
            </a:custGeom>
            <a:solidFill>
              <a:srgbClr val="568D1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 anchorCtr="0" bIns="589604" lIns="586306" numCol="1" rIns="586306" spcCol="1270" spcFirstLastPara="0" tIns="589604" vert="horz" wrap="square">
              <a:noAutofit/>
            </a:bodyPr>
            <a:lstStyle/>
            <a:p>
              <a:pPr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altLang="en-US" lang="zh-CN" sz="2400"/>
            </a:p>
          </p:txBody>
        </p:sp>
        <p:sp>
          <p:nvSpPr>
            <p:cNvPr id="5" name="任意多边形 4"/>
            <p:cNvSpPr/>
            <p:nvPr/>
          </p:nvSpPr>
          <p:spPr>
            <a:xfrm>
              <a:off x="6070147" y="1501755"/>
              <a:ext cx="1390448" cy="1390447"/>
            </a:xfrm>
            <a:custGeom>
              <a:gdLst>
                <a:gd fmla="*/ 1589033 w 2123675" name="connsiteX0"/>
                <a:gd fmla="*/ 537873 h 2123675" name="connsiteY0"/>
                <a:gd fmla="*/ 1902347 w 2123675" name="connsiteX1"/>
                <a:gd fmla="*/ 443446 h 2123675" name="connsiteY1"/>
                <a:gd fmla="*/ 2017635 w 2123675" name="connsiteX2"/>
                <a:gd fmla="*/ 643130 h 2123675" name="connsiteY2"/>
                <a:gd fmla="*/ 1779202 w 2123675" name="connsiteX3"/>
                <a:gd fmla="*/ 867255 h 2123675" name="connsiteY3"/>
                <a:gd fmla="*/ 1779202 w 2123675" name="connsiteX4"/>
                <a:gd fmla="*/ 1256420 h 2123675" name="connsiteY4"/>
                <a:gd fmla="*/ 2017635 w 2123675" name="connsiteX5"/>
                <a:gd fmla="*/ 1480545 h 2123675" name="connsiteY5"/>
                <a:gd fmla="*/ 1902347 w 2123675" name="connsiteX6"/>
                <a:gd fmla="*/ 1680229 h 2123675" name="connsiteY6"/>
                <a:gd fmla="*/ 1589033 w 2123675" name="connsiteX7"/>
                <a:gd fmla="*/ 1585802 h 2123675" name="connsiteY7"/>
                <a:gd fmla="*/ 1252006 w 2123675" name="connsiteX8"/>
                <a:gd fmla="*/ 1780385 h 2123675" name="connsiteY8"/>
                <a:gd fmla="*/ 1177125 w 2123675" name="connsiteX9"/>
                <a:gd fmla="*/ 2098936 h 2123675" name="connsiteY9"/>
                <a:gd fmla="*/ 946550 w 2123675" name="connsiteX10"/>
                <a:gd fmla="*/ 2098936 h 2123675" name="connsiteY10"/>
                <a:gd fmla="*/ 871669 w 2123675" name="connsiteX11"/>
                <a:gd fmla="*/ 1780385 h 2123675" name="connsiteY11"/>
                <a:gd fmla="*/ 534642 w 2123675" name="connsiteX12"/>
                <a:gd fmla="*/ 1585802 h 2123675" name="connsiteY12"/>
                <a:gd fmla="*/ 221328 w 2123675" name="connsiteX13"/>
                <a:gd fmla="*/ 1680229 h 2123675" name="connsiteY13"/>
                <a:gd fmla="*/ 106040 w 2123675" name="connsiteX14"/>
                <a:gd fmla="*/ 1480545 h 2123675" name="connsiteY14"/>
                <a:gd fmla="*/ 344473 w 2123675" name="connsiteX15"/>
                <a:gd fmla="*/ 1256420 h 2123675" name="connsiteY15"/>
                <a:gd fmla="*/ 344473 w 2123675" name="connsiteX16"/>
                <a:gd fmla="*/ 867255 h 2123675" name="connsiteY16"/>
                <a:gd fmla="*/ 106040 w 2123675" name="connsiteX17"/>
                <a:gd fmla="*/ 643130 h 2123675" name="connsiteY17"/>
                <a:gd fmla="*/ 221328 w 2123675" name="connsiteX18"/>
                <a:gd fmla="*/ 443446 h 2123675" name="connsiteY18"/>
                <a:gd fmla="*/ 534642 w 2123675" name="connsiteX19"/>
                <a:gd fmla="*/ 537873 h 2123675" name="connsiteY19"/>
                <a:gd fmla="*/ 871669 w 2123675" name="connsiteX20"/>
                <a:gd fmla="*/ 343290 h 2123675" name="connsiteY20"/>
                <a:gd fmla="*/ 946550 w 2123675" name="connsiteX21"/>
                <a:gd fmla="*/ 24739 h 2123675" name="connsiteY21"/>
                <a:gd fmla="*/ 1177125 w 2123675" name="connsiteX22"/>
                <a:gd fmla="*/ 24739 h 2123675" name="connsiteY22"/>
                <a:gd fmla="*/ 1252006 w 2123675" name="connsiteX23"/>
                <a:gd fmla="*/ 343290 h 2123675" name="connsiteY23"/>
                <a:gd fmla="*/ 1589033 w 2123675" name="connsiteX24"/>
                <a:gd fmla="*/ 537873 h 2123675" name="connsiteY2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b="b" l="l" r="r" t="t"/>
              <a:pathLst>
                <a:path h="2123675" w="2123675">
                  <a:moveTo>
                    <a:pt x="1366897" y="537190"/>
                  </a:moveTo>
                  <a:lnTo>
                    <a:pt x="1594045" y="396507"/>
                  </a:lnTo>
                  <a:lnTo>
                    <a:pt x="1727168" y="529630"/>
                  </a:lnTo>
                  <a:lnTo>
                    <a:pt x="1586485" y="756778"/>
                  </a:lnTo>
                  <a:cubicBezTo>
                    <a:pt x="1640670" y="849967"/>
                    <a:pt x="1669056" y="955907"/>
                    <a:pt x="1668725" y="1063703"/>
                  </a:cubicBezTo>
                  <a:lnTo>
                    <a:pt x="1904134" y="1190078"/>
                  </a:lnTo>
                  <a:lnTo>
                    <a:pt x="1855408" y="1371927"/>
                  </a:lnTo>
                  <a:lnTo>
                    <a:pt x="1588350" y="1363666"/>
                  </a:lnTo>
                  <a:cubicBezTo>
                    <a:pt x="1534739" y="1457186"/>
                    <a:pt x="1457186" y="1534739"/>
                    <a:pt x="1363666" y="1588351"/>
                  </a:cubicBezTo>
                  <a:lnTo>
                    <a:pt x="1371926" y="1855408"/>
                  </a:lnTo>
                  <a:lnTo>
                    <a:pt x="1190078" y="1904134"/>
                  </a:lnTo>
                  <a:lnTo>
                    <a:pt x="1063703" y="1668725"/>
                  </a:lnTo>
                  <a:cubicBezTo>
                    <a:pt x="955907" y="1669057"/>
                    <a:pt x="849967" y="1640670"/>
                    <a:pt x="756778" y="1586485"/>
                  </a:cubicBezTo>
                  <a:lnTo>
                    <a:pt x="529630" y="1727168"/>
                  </a:lnTo>
                  <a:lnTo>
                    <a:pt x="396507" y="1594045"/>
                  </a:lnTo>
                  <a:lnTo>
                    <a:pt x="537190" y="1366897"/>
                  </a:lnTo>
                  <a:cubicBezTo>
                    <a:pt x="483005" y="1273708"/>
                    <a:pt x="454619" y="1167768"/>
                    <a:pt x="454950" y="1059972"/>
                  </a:cubicBezTo>
                  <a:lnTo>
                    <a:pt x="219541" y="933597"/>
                  </a:lnTo>
                  <a:lnTo>
                    <a:pt x="268267" y="751748"/>
                  </a:lnTo>
                  <a:lnTo>
                    <a:pt x="535325" y="760009"/>
                  </a:lnTo>
                  <a:cubicBezTo>
                    <a:pt x="588936" y="666489"/>
                    <a:pt x="666489" y="588936"/>
                    <a:pt x="760009" y="535324"/>
                  </a:cubicBezTo>
                  <a:lnTo>
                    <a:pt x="751749" y="268267"/>
                  </a:lnTo>
                  <a:lnTo>
                    <a:pt x="933597" y="219541"/>
                  </a:lnTo>
                  <a:lnTo>
                    <a:pt x="1059972" y="454950"/>
                  </a:lnTo>
                  <a:cubicBezTo>
                    <a:pt x="1167768" y="454618"/>
                    <a:pt x="1273708" y="483005"/>
                    <a:pt x="1366897" y="537190"/>
                  </a:cubicBezTo>
                  <a:close/>
                </a:path>
              </a:pathLst>
            </a:custGeom>
            <a:solidFill>
              <a:srgbClr val="568D1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 anchorCtr="0" bIns="746338" lIns="746337" numCol="1" rIns="746338" spcCol="1270" spcFirstLastPara="0" tIns="746337" vert="horz" wrap="square">
              <a:noAutofit/>
            </a:bodyPr>
            <a:lstStyle/>
            <a:p>
              <a:pPr algn="ctr" defTabSz="11001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altLang="en-US" lang="zh-CN" sz="2500"/>
            </a:p>
          </p:txBody>
        </p:sp>
        <p:sp>
          <p:nvSpPr>
            <p:cNvPr id="21" name="Freeform 7"/>
            <p:cNvSpPr>
              <a:spLocks noChangeAspect="1" noEditPoints="1"/>
            </p:cNvSpPr>
            <p:nvPr/>
          </p:nvSpPr>
          <p:spPr bwMode="auto">
            <a:xfrm>
              <a:off x="6960821" y="3363904"/>
              <a:ext cx="579557" cy="432923"/>
            </a:xfrm>
            <a:custGeom>
              <a:gdLst>
                <a:gd fmla="*/ 485 w 527" name="T0"/>
                <a:gd fmla="*/ 294 h 394" name="T1"/>
                <a:gd fmla="*/ 42 w 527" name="T2"/>
                <a:gd fmla="*/ 294 h 394" name="T3"/>
                <a:gd fmla="*/ 9 w 527" name="T4"/>
                <a:gd fmla="*/ 359 h 394" name="T5"/>
                <a:gd fmla="*/ 518 w 527" name="T6"/>
                <a:gd fmla="*/ 359 h 394" name="T7"/>
                <a:gd fmla="*/ 485 w 527" name="T8"/>
                <a:gd fmla="*/ 294 h 394" name="T9"/>
                <a:gd fmla="*/ 208 w 527" name="T10"/>
                <a:gd fmla="*/ 343 h 394" name="T11"/>
                <a:gd fmla="*/ 222 w 527" name="T12"/>
                <a:gd fmla="*/ 317 h 394" name="T13"/>
                <a:gd fmla="*/ 307 w 527" name="T14"/>
                <a:gd fmla="*/ 317 h 394" name="T15"/>
                <a:gd fmla="*/ 319 w 527" name="T16"/>
                <a:gd fmla="*/ 343 h 394" name="T17"/>
                <a:gd fmla="*/ 208 w 527" name="T18"/>
                <a:gd fmla="*/ 343 h 394" name="T19"/>
                <a:gd fmla="*/ 478 w 527" name="T20"/>
                <a:gd fmla="*/ 280 h 394" name="T21"/>
                <a:gd fmla="*/ 478 w 527" name="T22"/>
                <a:gd fmla="*/ 278 h 394" name="T23"/>
                <a:gd fmla="*/ 478 w 527" name="T24"/>
                <a:gd fmla="*/ 277 h 394" name="T25"/>
                <a:gd fmla="*/ 478 w 527" name="T26"/>
                <a:gd fmla="*/ 12 h 394" name="T27"/>
                <a:gd fmla="*/ 465 w 527" name="T28"/>
                <a:gd fmla="*/ 0 h 394" name="T29"/>
                <a:gd fmla="*/ 62 w 527" name="T30"/>
                <a:gd fmla="*/ 0 h 394" name="T31"/>
                <a:gd fmla="*/ 49 w 527" name="T32"/>
                <a:gd fmla="*/ 12 h 394" name="T33"/>
                <a:gd fmla="*/ 49 w 527" name="T34"/>
                <a:gd fmla="*/ 277 h 394" name="T35"/>
                <a:gd fmla="*/ 50 w 527" name="T36"/>
                <a:gd fmla="*/ 278 h 394" name="T37"/>
                <a:gd fmla="*/ 49 w 527" name="T38"/>
                <a:gd fmla="*/ 280 h 394" name="T39"/>
                <a:gd fmla="*/ 49 w 527" name="T40"/>
                <a:gd fmla="*/ 280 h 394" name="T41"/>
                <a:gd fmla="*/ 478 w 527" name="T42"/>
                <a:gd fmla="*/ 280 h 394" name="T43"/>
                <a:gd fmla="*/ 447 w 527" name="T44"/>
                <a:gd fmla="*/ 259 h 394" name="T45"/>
                <a:gd fmla="*/ 80 w 527" name="T46"/>
                <a:gd fmla="*/ 259 h 394" name="T47"/>
                <a:gd fmla="*/ 80 w 527" name="T48"/>
                <a:gd fmla="*/ 30 h 394" name="T49"/>
                <a:gd fmla="*/ 447 w 527" name="T50"/>
                <a:gd fmla="*/ 30 h 394" name="T51"/>
                <a:gd fmla="*/ 447 w 527" name="T52"/>
                <a:gd fmla="*/ 259 h 394" name="T53"/>
                <a:gd fmla="*/ 526 w 527" name="T54"/>
                <a:gd fmla="*/ 373 h 394" name="T55"/>
                <a:gd fmla="*/ 1 w 527" name="T56"/>
                <a:gd fmla="*/ 373 h 394" name="T57"/>
                <a:gd fmla="*/ 0 w 527" name="T58"/>
                <a:gd fmla="*/ 376 h 394" name="T59"/>
                <a:gd fmla="*/ 12 w 527" name="T60"/>
                <a:gd fmla="*/ 394 h 394" name="T61"/>
                <a:gd fmla="*/ 515 w 527" name="T62"/>
                <a:gd fmla="*/ 394 h 394" name="T63"/>
                <a:gd fmla="*/ 527 w 527" name="T64"/>
                <a:gd fmla="*/ 376 h 394" name="T65"/>
                <a:gd fmla="*/ 526 w 527" name="T66"/>
                <a:gd fmla="*/ 373 h 394" name="T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b="b" l="0" r="r" t="0"/>
              <a:pathLst>
                <a:path h="394" w="527">
                  <a:moveTo>
                    <a:pt x="485" y="294"/>
                  </a:moveTo>
                  <a:cubicBezTo>
                    <a:pt x="42" y="294"/>
                    <a:pt x="42" y="294"/>
                    <a:pt x="42" y="294"/>
                  </a:cubicBezTo>
                  <a:cubicBezTo>
                    <a:pt x="9" y="359"/>
                    <a:pt x="9" y="359"/>
                    <a:pt x="9" y="359"/>
                  </a:cubicBezTo>
                  <a:cubicBezTo>
                    <a:pt x="518" y="359"/>
                    <a:pt x="518" y="359"/>
                    <a:pt x="518" y="359"/>
                  </a:cubicBezTo>
                  <a:lnTo>
                    <a:pt x="485" y="294"/>
                  </a:lnTo>
                  <a:close/>
                  <a:moveTo>
                    <a:pt x="208" y="343"/>
                  </a:moveTo>
                  <a:cubicBezTo>
                    <a:pt x="222" y="317"/>
                    <a:pt x="222" y="317"/>
                    <a:pt x="222" y="317"/>
                  </a:cubicBezTo>
                  <a:cubicBezTo>
                    <a:pt x="307" y="317"/>
                    <a:pt x="307" y="317"/>
                    <a:pt x="307" y="317"/>
                  </a:cubicBezTo>
                  <a:cubicBezTo>
                    <a:pt x="319" y="343"/>
                    <a:pt x="319" y="343"/>
                    <a:pt x="319" y="343"/>
                  </a:cubicBezTo>
                  <a:lnTo>
                    <a:pt x="208" y="343"/>
                  </a:lnTo>
                  <a:close/>
                  <a:moveTo>
                    <a:pt x="478" y="280"/>
                  </a:moveTo>
                  <a:cubicBezTo>
                    <a:pt x="478" y="279"/>
                    <a:pt x="478" y="279"/>
                    <a:pt x="478" y="278"/>
                  </a:cubicBezTo>
                  <a:cubicBezTo>
                    <a:pt x="478" y="278"/>
                    <a:pt x="478" y="278"/>
                    <a:pt x="478" y="277"/>
                  </a:cubicBezTo>
                  <a:cubicBezTo>
                    <a:pt x="478" y="12"/>
                    <a:pt x="478" y="12"/>
                    <a:pt x="478" y="12"/>
                  </a:cubicBezTo>
                  <a:cubicBezTo>
                    <a:pt x="478" y="5"/>
                    <a:pt x="472" y="0"/>
                    <a:pt x="465" y="0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55" y="0"/>
                    <a:pt x="49" y="5"/>
                    <a:pt x="49" y="12"/>
                  </a:cubicBezTo>
                  <a:cubicBezTo>
                    <a:pt x="49" y="277"/>
                    <a:pt x="49" y="277"/>
                    <a:pt x="49" y="277"/>
                  </a:cubicBezTo>
                  <a:cubicBezTo>
                    <a:pt x="49" y="278"/>
                    <a:pt x="50" y="278"/>
                    <a:pt x="50" y="278"/>
                  </a:cubicBezTo>
                  <a:cubicBezTo>
                    <a:pt x="50" y="279"/>
                    <a:pt x="49" y="279"/>
                    <a:pt x="49" y="280"/>
                  </a:cubicBezTo>
                  <a:cubicBezTo>
                    <a:pt x="49" y="280"/>
                    <a:pt x="49" y="280"/>
                    <a:pt x="49" y="280"/>
                  </a:cubicBezTo>
                  <a:cubicBezTo>
                    <a:pt x="478" y="280"/>
                    <a:pt x="478" y="280"/>
                    <a:pt x="478" y="280"/>
                  </a:cubicBezTo>
                  <a:close/>
                  <a:moveTo>
                    <a:pt x="447" y="259"/>
                  </a:moveTo>
                  <a:cubicBezTo>
                    <a:pt x="80" y="259"/>
                    <a:pt x="80" y="259"/>
                    <a:pt x="80" y="259"/>
                  </a:cubicBezTo>
                  <a:cubicBezTo>
                    <a:pt x="80" y="30"/>
                    <a:pt x="80" y="30"/>
                    <a:pt x="80" y="30"/>
                  </a:cubicBezTo>
                  <a:cubicBezTo>
                    <a:pt x="447" y="30"/>
                    <a:pt x="447" y="30"/>
                    <a:pt x="447" y="30"/>
                  </a:cubicBezTo>
                  <a:lnTo>
                    <a:pt x="447" y="259"/>
                  </a:lnTo>
                  <a:close/>
                  <a:moveTo>
                    <a:pt x="526" y="373"/>
                  </a:moveTo>
                  <a:cubicBezTo>
                    <a:pt x="1" y="373"/>
                    <a:pt x="1" y="373"/>
                    <a:pt x="1" y="373"/>
                  </a:cubicBezTo>
                  <a:cubicBezTo>
                    <a:pt x="0" y="376"/>
                    <a:pt x="0" y="376"/>
                    <a:pt x="0" y="376"/>
                  </a:cubicBezTo>
                  <a:cubicBezTo>
                    <a:pt x="0" y="382"/>
                    <a:pt x="6" y="394"/>
                    <a:pt x="12" y="394"/>
                  </a:cubicBezTo>
                  <a:cubicBezTo>
                    <a:pt x="515" y="394"/>
                    <a:pt x="515" y="394"/>
                    <a:pt x="515" y="394"/>
                  </a:cubicBezTo>
                  <a:cubicBezTo>
                    <a:pt x="521" y="394"/>
                    <a:pt x="527" y="382"/>
                    <a:pt x="527" y="376"/>
                  </a:cubicBezTo>
                  <a:lnTo>
                    <a:pt x="526" y="37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34290" compatLnSpc="1" lIns="68580" numCol="1" rIns="68580" tIns="34290" vert="horz" wrap="square">
              <a:prstTxWarp prst="textNoShape">
                <a:avLst/>
              </a:prstTxWarp>
            </a:bodyPr>
            <a:lstStyle/>
            <a:p>
              <a:pPr defTabSz="783731">
                <a:defRPr/>
              </a:pPr>
              <a:endParaRPr altLang="en-US" kern="0" lang="zh-CN" sz="1800">
                <a:solidFill>
                  <a:srgbClr val="464646"/>
                </a:solidFill>
                <a:latin typeface="Segoe UI"/>
                <a:ea typeface="微软雅黑"/>
              </a:endParaRPr>
            </a:p>
          </p:txBody>
        </p:sp>
        <p:sp>
          <p:nvSpPr>
            <p:cNvPr id="23" name="Freeform 11"/>
            <p:cNvSpPr/>
            <p:nvPr/>
          </p:nvSpPr>
          <p:spPr bwMode="auto">
            <a:xfrm>
              <a:off x="5840028" y="2736291"/>
              <a:ext cx="535474" cy="529556"/>
            </a:xfrm>
            <a:custGeom>
              <a:gdLst>
                <a:gd fmla="*/ 47 w 95" name="T0"/>
                <a:gd fmla="*/ 0 h 94" name="T1"/>
                <a:gd fmla="*/ 0 w 95" name="T2"/>
                <a:gd fmla="*/ 47 h 94" name="T3"/>
                <a:gd fmla="*/ 47 w 95" name="T4"/>
                <a:gd fmla="*/ 94 h 94" name="T5"/>
                <a:gd fmla="*/ 95 w 95" name="T6"/>
                <a:gd fmla="*/ 47 h 94" name="T7"/>
                <a:gd fmla="*/ 47 w 95" name="T8"/>
                <a:gd fmla="*/ 47 h 94" name="T9"/>
                <a:gd fmla="*/ 47 w 95" name="T10"/>
                <a:gd fmla="*/ 0 h 94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94" w="95">
                  <a:moveTo>
                    <a:pt x="47" y="0"/>
                  </a:moveTo>
                  <a:cubicBezTo>
                    <a:pt x="21" y="0"/>
                    <a:pt x="0" y="21"/>
                    <a:pt x="0" y="47"/>
                  </a:cubicBezTo>
                  <a:cubicBezTo>
                    <a:pt x="0" y="73"/>
                    <a:pt x="21" y="94"/>
                    <a:pt x="47" y="94"/>
                  </a:cubicBezTo>
                  <a:cubicBezTo>
                    <a:pt x="73" y="94"/>
                    <a:pt x="95" y="73"/>
                    <a:pt x="95" y="47"/>
                  </a:cubicBezTo>
                  <a:cubicBezTo>
                    <a:pt x="47" y="47"/>
                    <a:pt x="47" y="47"/>
                    <a:pt x="47" y="47"/>
                  </a:cubicBezTo>
                  <a:lnTo>
                    <a:pt x="4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chemeClr val="bg1"/>
                </a:solidFill>
              </a:endParaRPr>
            </a:p>
          </p:txBody>
        </p:sp>
        <p:sp>
          <p:nvSpPr>
            <p:cNvPr id="27" name="Freeform 11"/>
            <p:cNvSpPr>
              <a:spLocks noEditPoints="1"/>
            </p:cNvSpPr>
            <p:nvPr/>
          </p:nvSpPr>
          <p:spPr bwMode="auto">
            <a:xfrm>
              <a:off x="6547973" y="1989052"/>
              <a:ext cx="415050" cy="474071"/>
            </a:xfrm>
            <a:custGeom>
              <a:gdLst>
                <a:gd fmla="*/ 58 w 89" name="T0"/>
                <a:gd fmla="*/ 2 h 103" name="T1"/>
                <a:gd fmla="*/ 58 w 89" name="T2"/>
                <a:gd fmla="*/ 2 h 103" name="T3"/>
                <a:gd fmla="*/ 30 w 89" name="T4"/>
                <a:gd fmla="*/ 2 h 103" name="T5"/>
                <a:gd fmla="*/ 31 w 89" name="T6"/>
                <a:gd fmla="*/ 0 h 103" name="T7"/>
                <a:gd fmla="*/ 16 w 89" name="T8"/>
                <a:gd fmla="*/ 0 h 103" name="T9"/>
                <a:gd fmla="*/ 14 w 89" name="T10"/>
                <a:gd fmla="*/ 2 h 103" name="T11"/>
                <a:gd fmla="*/ 22 w 89" name="T12"/>
                <a:gd fmla="*/ 5 h 103" name="T13"/>
                <a:gd fmla="*/ 27 w 89" name="T14"/>
                <a:gd fmla="*/ 4 h 103" name="T15"/>
                <a:gd fmla="*/ 0 w 89" name="T16"/>
                <a:gd fmla="*/ 58 h 103" name="T17"/>
                <a:gd fmla="*/ 45 w 89" name="T18"/>
                <a:gd fmla="*/ 103 h 103" name="T19"/>
                <a:gd fmla="*/ 89 w 89" name="T20"/>
                <a:gd fmla="*/ 58 h 103" name="T21"/>
                <a:gd fmla="*/ 58 w 89" name="T22"/>
                <a:gd fmla="*/ 2 h 103" name="T23"/>
                <a:gd fmla="*/ 57 w 89" name="T24"/>
                <a:gd fmla="*/ 73 h 103" name="T25"/>
                <a:gd fmla="*/ 49 w 89" name="T26"/>
                <a:gd fmla="*/ 77 h 103" name="T27"/>
                <a:gd fmla="*/ 49 w 89" name="T28"/>
                <a:gd fmla="*/ 84 h 103" name="T29"/>
                <a:gd fmla="*/ 41 w 89" name="T30"/>
                <a:gd fmla="*/ 84 h 103" name="T31"/>
                <a:gd fmla="*/ 41 w 89" name="T32"/>
                <a:gd fmla="*/ 77 h 103" name="T33"/>
                <a:gd fmla="*/ 32 w 89" name="T34"/>
                <a:gd fmla="*/ 73 h 103" name="T35"/>
                <a:gd fmla="*/ 27 w 89" name="T36"/>
                <a:gd fmla="*/ 63 h 103" name="T37"/>
                <a:gd fmla="*/ 27 w 89" name="T38"/>
                <a:gd fmla="*/ 61 h 103" name="T39"/>
                <a:gd fmla="*/ 34 w 89" name="T40"/>
                <a:gd fmla="*/ 61 h 103" name="T41"/>
                <a:gd fmla="*/ 34 w 89" name="T42"/>
                <a:gd fmla="*/ 62 h 103" name="T43"/>
                <a:gd fmla="*/ 37 w 89" name="T44"/>
                <a:gd fmla="*/ 69 h 103" name="T45"/>
                <a:gd fmla="*/ 45 w 89" name="T46"/>
                <a:gd fmla="*/ 71 h 103" name="T47"/>
                <a:gd fmla="*/ 52 w 89" name="T48"/>
                <a:gd fmla="*/ 69 h 103" name="T49"/>
                <a:gd fmla="*/ 55 w 89" name="T50"/>
                <a:gd fmla="*/ 62 h 103" name="T51"/>
                <a:gd fmla="*/ 52 w 89" name="T52"/>
                <a:gd fmla="*/ 56 h 103" name="T53"/>
                <a:gd fmla="*/ 43 w 89" name="T54"/>
                <a:gd fmla="*/ 53 h 103" name="T55"/>
                <a:gd fmla="*/ 32 w 89" name="T56"/>
                <a:gd fmla="*/ 48 h 103" name="T57"/>
                <a:gd fmla="*/ 29 w 89" name="T58"/>
                <a:gd fmla="*/ 39 h 103" name="T59"/>
                <a:gd fmla="*/ 33 w 89" name="T60"/>
                <a:gd fmla="*/ 29 h 103" name="T61"/>
                <a:gd fmla="*/ 41 w 89" name="T62"/>
                <a:gd fmla="*/ 25 h 103" name="T63"/>
                <a:gd fmla="*/ 41 w 89" name="T64"/>
                <a:gd fmla="*/ 19 h 103" name="T65"/>
                <a:gd fmla="*/ 49 w 89" name="T66"/>
                <a:gd fmla="*/ 19 h 103" name="T67"/>
                <a:gd fmla="*/ 49 w 89" name="T68"/>
                <a:gd fmla="*/ 25 h 103" name="T69"/>
                <a:gd fmla="*/ 57 w 89" name="T70"/>
                <a:gd fmla="*/ 29 h 103" name="T71"/>
                <a:gd fmla="*/ 62 w 89" name="T72"/>
                <a:gd fmla="*/ 39 h 103" name="T73"/>
                <a:gd fmla="*/ 62 w 89" name="T74"/>
                <a:gd fmla="*/ 40 h 103" name="T75"/>
                <a:gd fmla="*/ 54 w 89" name="T76"/>
                <a:gd fmla="*/ 40 h 103" name="T77"/>
                <a:gd fmla="*/ 54 w 89" name="T78"/>
                <a:gd fmla="*/ 39 h 103" name="T79"/>
                <a:gd fmla="*/ 52 w 89" name="T80"/>
                <a:gd fmla="*/ 33 h 103" name="T81"/>
                <a:gd fmla="*/ 45 w 89" name="T82"/>
                <a:gd fmla="*/ 31 h 103" name="T83"/>
                <a:gd fmla="*/ 38 w 89" name="T84"/>
                <a:gd fmla="*/ 33 h 103" name="T85"/>
                <a:gd fmla="*/ 36 w 89" name="T86"/>
                <a:gd fmla="*/ 39 h 103" name="T87"/>
                <a:gd fmla="*/ 38 w 89" name="T88"/>
                <a:gd fmla="*/ 43 h 103" name="T89"/>
                <a:gd fmla="*/ 46 w 89" name="T90"/>
                <a:gd fmla="*/ 47 h 103" name="T91"/>
                <a:gd fmla="*/ 58 w 89" name="T92"/>
                <a:gd fmla="*/ 52 h 103" name="T93"/>
                <a:gd fmla="*/ 63 w 89" name="T94"/>
                <a:gd fmla="*/ 62 h 103" name="T95"/>
                <a:gd fmla="*/ 57 w 89" name="T96"/>
                <a:gd fmla="*/ 73 h 103" name="T9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b="b" l="0" r="r" t="0"/>
              <a:pathLst>
                <a:path h="103" w="89">
                  <a:moveTo>
                    <a:pt x="58" y="2"/>
                  </a:moveTo>
                  <a:cubicBezTo>
                    <a:pt x="58" y="2"/>
                    <a:pt x="58" y="2"/>
                    <a:pt x="58" y="2"/>
                  </a:cubicBezTo>
                  <a:cubicBezTo>
                    <a:pt x="30" y="2"/>
                    <a:pt x="30" y="2"/>
                    <a:pt x="30" y="2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26" y="2"/>
                    <a:pt x="20" y="3"/>
                    <a:pt x="16" y="0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16" y="4"/>
                    <a:pt x="19" y="5"/>
                    <a:pt x="22" y="5"/>
                  </a:cubicBezTo>
                  <a:cubicBezTo>
                    <a:pt x="24" y="5"/>
                    <a:pt x="26" y="4"/>
                    <a:pt x="27" y="4"/>
                  </a:cubicBezTo>
                  <a:cubicBezTo>
                    <a:pt x="11" y="15"/>
                    <a:pt x="0" y="40"/>
                    <a:pt x="0" y="58"/>
                  </a:cubicBezTo>
                  <a:cubicBezTo>
                    <a:pt x="0" y="83"/>
                    <a:pt x="20" y="103"/>
                    <a:pt x="45" y="103"/>
                  </a:cubicBezTo>
                  <a:cubicBezTo>
                    <a:pt x="69" y="103"/>
                    <a:pt x="89" y="83"/>
                    <a:pt x="89" y="58"/>
                  </a:cubicBezTo>
                  <a:cubicBezTo>
                    <a:pt x="89" y="38"/>
                    <a:pt x="76" y="11"/>
                    <a:pt x="58" y="2"/>
                  </a:cubicBezTo>
                  <a:close/>
                  <a:moveTo>
                    <a:pt x="57" y="73"/>
                  </a:moveTo>
                  <a:cubicBezTo>
                    <a:pt x="55" y="75"/>
                    <a:pt x="52" y="76"/>
                    <a:pt x="49" y="77"/>
                  </a:cubicBezTo>
                  <a:cubicBezTo>
                    <a:pt x="49" y="84"/>
                    <a:pt x="49" y="84"/>
                    <a:pt x="49" y="84"/>
                  </a:cubicBezTo>
                  <a:cubicBezTo>
                    <a:pt x="41" y="84"/>
                    <a:pt x="41" y="84"/>
                    <a:pt x="41" y="84"/>
                  </a:cubicBezTo>
                  <a:cubicBezTo>
                    <a:pt x="41" y="77"/>
                    <a:pt x="41" y="77"/>
                    <a:pt x="41" y="77"/>
                  </a:cubicBezTo>
                  <a:cubicBezTo>
                    <a:pt x="37" y="76"/>
                    <a:pt x="34" y="75"/>
                    <a:pt x="32" y="73"/>
                  </a:cubicBezTo>
                  <a:cubicBezTo>
                    <a:pt x="28" y="70"/>
                    <a:pt x="27" y="67"/>
                    <a:pt x="27" y="63"/>
                  </a:cubicBezTo>
                  <a:cubicBezTo>
                    <a:pt x="27" y="61"/>
                    <a:pt x="27" y="61"/>
                    <a:pt x="27" y="61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4" y="62"/>
                    <a:pt x="34" y="62"/>
                    <a:pt x="34" y="62"/>
                  </a:cubicBezTo>
                  <a:cubicBezTo>
                    <a:pt x="34" y="65"/>
                    <a:pt x="35" y="67"/>
                    <a:pt x="37" y="69"/>
                  </a:cubicBezTo>
                  <a:cubicBezTo>
                    <a:pt x="39" y="70"/>
                    <a:pt x="41" y="71"/>
                    <a:pt x="45" y="71"/>
                  </a:cubicBezTo>
                  <a:cubicBezTo>
                    <a:pt x="48" y="71"/>
                    <a:pt x="50" y="70"/>
                    <a:pt x="52" y="69"/>
                  </a:cubicBezTo>
                  <a:cubicBezTo>
                    <a:pt x="54" y="67"/>
                    <a:pt x="55" y="65"/>
                    <a:pt x="55" y="62"/>
                  </a:cubicBezTo>
                  <a:cubicBezTo>
                    <a:pt x="55" y="60"/>
                    <a:pt x="54" y="58"/>
                    <a:pt x="52" y="56"/>
                  </a:cubicBezTo>
                  <a:cubicBezTo>
                    <a:pt x="51" y="55"/>
                    <a:pt x="48" y="54"/>
                    <a:pt x="43" y="53"/>
                  </a:cubicBezTo>
                  <a:cubicBezTo>
                    <a:pt x="38" y="52"/>
                    <a:pt x="35" y="50"/>
                    <a:pt x="32" y="48"/>
                  </a:cubicBezTo>
                  <a:cubicBezTo>
                    <a:pt x="30" y="45"/>
                    <a:pt x="29" y="42"/>
                    <a:pt x="29" y="39"/>
                  </a:cubicBezTo>
                  <a:cubicBezTo>
                    <a:pt x="29" y="35"/>
                    <a:pt x="30" y="31"/>
                    <a:pt x="33" y="29"/>
                  </a:cubicBezTo>
                  <a:cubicBezTo>
                    <a:pt x="35" y="27"/>
                    <a:pt x="38" y="26"/>
                    <a:pt x="41" y="25"/>
                  </a:cubicBezTo>
                  <a:cubicBezTo>
                    <a:pt x="41" y="19"/>
                    <a:pt x="41" y="19"/>
                    <a:pt x="41" y="19"/>
                  </a:cubicBezTo>
                  <a:cubicBezTo>
                    <a:pt x="49" y="19"/>
                    <a:pt x="49" y="19"/>
                    <a:pt x="49" y="19"/>
                  </a:cubicBezTo>
                  <a:cubicBezTo>
                    <a:pt x="49" y="25"/>
                    <a:pt x="49" y="25"/>
                    <a:pt x="49" y="25"/>
                  </a:cubicBezTo>
                  <a:cubicBezTo>
                    <a:pt x="52" y="25"/>
                    <a:pt x="55" y="27"/>
                    <a:pt x="57" y="29"/>
                  </a:cubicBezTo>
                  <a:cubicBezTo>
                    <a:pt x="60" y="31"/>
                    <a:pt x="62" y="35"/>
                    <a:pt x="62" y="39"/>
                  </a:cubicBezTo>
                  <a:cubicBezTo>
                    <a:pt x="62" y="40"/>
                    <a:pt x="62" y="40"/>
                    <a:pt x="62" y="40"/>
                  </a:cubicBezTo>
                  <a:cubicBezTo>
                    <a:pt x="54" y="40"/>
                    <a:pt x="54" y="40"/>
                    <a:pt x="54" y="40"/>
                  </a:cubicBezTo>
                  <a:cubicBezTo>
                    <a:pt x="54" y="39"/>
                    <a:pt x="54" y="39"/>
                    <a:pt x="54" y="39"/>
                  </a:cubicBezTo>
                  <a:cubicBezTo>
                    <a:pt x="54" y="36"/>
                    <a:pt x="53" y="34"/>
                    <a:pt x="52" y="33"/>
                  </a:cubicBezTo>
                  <a:cubicBezTo>
                    <a:pt x="50" y="32"/>
                    <a:pt x="48" y="31"/>
                    <a:pt x="45" y="31"/>
                  </a:cubicBezTo>
                  <a:cubicBezTo>
                    <a:pt x="42" y="31"/>
                    <a:pt x="40" y="32"/>
                    <a:pt x="38" y="33"/>
                  </a:cubicBezTo>
                  <a:cubicBezTo>
                    <a:pt x="37" y="34"/>
                    <a:pt x="36" y="36"/>
                    <a:pt x="36" y="39"/>
                  </a:cubicBezTo>
                  <a:cubicBezTo>
                    <a:pt x="36" y="41"/>
                    <a:pt x="37" y="42"/>
                    <a:pt x="38" y="43"/>
                  </a:cubicBezTo>
                  <a:cubicBezTo>
                    <a:pt x="40" y="45"/>
                    <a:pt x="42" y="46"/>
                    <a:pt x="46" y="47"/>
                  </a:cubicBezTo>
                  <a:cubicBezTo>
                    <a:pt x="52" y="48"/>
                    <a:pt x="56" y="50"/>
                    <a:pt x="58" y="52"/>
                  </a:cubicBezTo>
                  <a:cubicBezTo>
                    <a:pt x="61" y="55"/>
                    <a:pt x="63" y="58"/>
                    <a:pt x="63" y="62"/>
                  </a:cubicBezTo>
                  <a:cubicBezTo>
                    <a:pt x="63" y="66"/>
                    <a:pt x="61" y="70"/>
                    <a:pt x="57" y="7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sp>
        <p:nvSpPr>
          <p:cNvPr id="28" name="文本框 43"/>
          <p:cNvSpPr txBox="1"/>
          <p:nvPr/>
        </p:nvSpPr>
        <p:spPr>
          <a:xfrm>
            <a:off x="6081721" y="1153420"/>
            <a:ext cx="748347" cy="434340"/>
          </a:xfrm>
          <a:prstGeom prst="rect">
            <a:avLst/>
          </a:prstGeom>
          <a:noFill/>
        </p:spPr>
        <p:txBody>
          <a:bodyPr bIns="34290" lIns="68580" rIns="68580" rtlCol="0" tIns="34290" wrap="none">
            <a:spAutoFit/>
          </a:bodyPr>
          <a:lstStyle/>
          <a:p>
            <a:r>
              <a:rPr altLang="zh-CN" b="1" lang="en-US" sz="2400">
                <a:solidFill>
                  <a:srgbClr val="568D11"/>
                </a:solidFill>
                <a:latin charset="0" pitchFamily="34" typeface="Arial"/>
                <a:cs charset="0" pitchFamily="34" typeface="Arial"/>
              </a:rPr>
              <a:t>45%</a:t>
            </a:r>
          </a:p>
        </p:txBody>
      </p:sp>
      <p:sp>
        <p:nvSpPr>
          <p:cNvPr id="29" name="文本框 44"/>
          <p:cNvSpPr txBox="1"/>
          <p:nvPr/>
        </p:nvSpPr>
        <p:spPr>
          <a:xfrm>
            <a:off x="4873287" y="3117548"/>
            <a:ext cx="748347" cy="434340"/>
          </a:xfrm>
          <a:prstGeom prst="rect">
            <a:avLst/>
          </a:prstGeom>
          <a:noFill/>
        </p:spPr>
        <p:txBody>
          <a:bodyPr bIns="34290" lIns="68580" rIns="68580" rtlCol="0" tIns="34290" wrap="none">
            <a:spAutoFit/>
          </a:bodyPr>
          <a:lstStyle/>
          <a:p>
            <a:r>
              <a:rPr altLang="zh-CN" b="1" lang="en-US" sz="2400">
                <a:solidFill>
                  <a:srgbClr val="568D11"/>
                </a:solidFill>
                <a:latin charset="0" pitchFamily="34" typeface="Arial"/>
                <a:cs charset="0" pitchFamily="34" typeface="Arial"/>
              </a:rPr>
              <a:t>68%</a:t>
            </a:r>
          </a:p>
        </p:txBody>
      </p:sp>
      <p:sp>
        <p:nvSpPr>
          <p:cNvPr id="30" name="文本框 45"/>
          <p:cNvSpPr txBox="1"/>
          <p:nvPr/>
        </p:nvSpPr>
        <p:spPr>
          <a:xfrm>
            <a:off x="7605212" y="4256947"/>
            <a:ext cx="748347" cy="434340"/>
          </a:xfrm>
          <a:prstGeom prst="rect">
            <a:avLst/>
          </a:prstGeom>
          <a:noFill/>
        </p:spPr>
        <p:txBody>
          <a:bodyPr bIns="34290" lIns="68580" rIns="68580" rtlCol="0" tIns="34290" wrap="none">
            <a:spAutoFit/>
          </a:bodyPr>
          <a:lstStyle/>
          <a:p>
            <a:r>
              <a:rPr altLang="zh-CN" b="1" lang="en-US" sz="2400">
                <a:solidFill>
                  <a:srgbClr val="568D11"/>
                </a:solidFill>
                <a:latin charset="0" pitchFamily="34" typeface="Arial"/>
                <a:cs charset="0" pitchFamily="34" typeface="Arial"/>
              </a:rPr>
              <a:t>75%</a:t>
            </a:r>
          </a:p>
        </p:txBody>
      </p:sp>
      <p:grpSp>
        <p:nvGrpSpPr>
          <p:cNvPr id="38" name="组合 37"/>
          <p:cNvGrpSpPr/>
          <p:nvPr/>
        </p:nvGrpSpPr>
        <p:grpSpPr>
          <a:xfrm>
            <a:off x="-252536" y="123478"/>
            <a:ext cx="4158824" cy="504056"/>
            <a:chOff x="-252536" y="123478"/>
            <a:chExt cx="4158824" cy="504056"/>
          </a:xfrm>
        </p:grpSpPr>
        <p:sp>
          <p:nvSpPr>
            <p:cNvPr id="39" name="五边形 38"/>
            <p:cNvSpPr/>
            <p:nvPr/>
          </p:nvSpPr>
          <p:spPr>
            <a:xfrm>
              <a:off x="-252536" y="123478"/>
              <a:ext cx="3565745" cy="504056"/>
            </a:xfrm>
            <a:prstGeom prst="homePlate">
              <a:avLst/>
            </a:prstGeom>
            <a:solidFill>
              <a:srgbClr val="61A1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07504" y="151944"/>
              <a:ext cx="3798784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z="24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点击修改标题内容</a:t>
              </a:r>
            </a:p>
          </p:txBody>
        </p:sp>
      </p:grpSp>
    </p:spTree>
    <p:extLst>
      <p:ext uri="{BB962C8B-B14F-4D97-AF65-F5344CB8AC3E}">
        <p14:creationId val="3806489493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6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400" id="18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400" id="2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2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4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6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5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42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5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6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9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50" nodeType="withEffect" presetClass="entr" presetID="2" presetSubtype="8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2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8"/>
      <p:bldP grpId="0" spid="29"/>
      <p:bldP grpId="0" spid="30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网线"/>
          <p:cNvGrpSpPr/>
          <p:nvPr/>
        </p:nvGrpSpPr>
        <p:grpSpPr>
          <a:xfrm>
            <a:off x="593472" y="1131590"/>
            <a:ext cx="3163922" cy="3329037"/>
            <a:chOff x="1937437" y="1332541"/>
            <a:chExt cx="3986578" cy="4192919"/>
          </a:xfrm>
        </p:grpSpPr>
        <p:sp>
          <p:nvSpPr>
            <p:cNvPr id="3" name="Line 16"/>
            <p:cNvSpPr>
              <a:spLocks noChangeShapeType="1"/>
            </p:cNvSpPr>
            <p:nvPr/>
          </p:nvSpPr>
          <p:spPr bwMode="gray">
            <a:xfrm>
              <a:off x="1937437" y="3430588"/>
              <a:ext cx="3986578" cy="0"/>
            </a:xfrm>
            <a:prstGeom prst="line">
              <a:avLst/>
            </a:prstGeom>
            <a:noFill/>
            <a:ln w="28575">
              <a:solidFill>
                <a:srgbClr val="808080">
                  <a:alpha val="50000"/>
                </a:srgbClr>
              </a:solidFill>
              <a:round/>
            </a:ln>
            <a:effectLst/>
            <a:extLst>
              <a:ext uri="{909E8E84-426E-40DD-AFC4-6F175D3DCCD1}">
                <a14:hiddenFill>
                  <a:noFill/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 sz="1400">
                <a:solidFill>
                  <a:sysClr lastClr="000000" val="windowText"/>
                </a:solidFill>
                <a:latin charset="0" pitchFamily="34" typeface="Arial"/>
                <a:ea charset="-122" pitchFamily="34" typeface="微软雅黑"/>
              </a:endParaRPr>
            </a:p>
          </p:txBody>
        </p:sp>
        <p:sp>
          <p:nvSpPr>
            <p:cNvPr id="4" name="Line 17"/>
            <p:cNvSpPr>
              <a:spLocks noChangeShapeType="1"/>
            </p:cNvSpPr>
            <p:nvPr/>
          </p:nvSpPr>
          <p:spPr bwMode="gray">
            <a:xfrm flipH="1">
              <a:off x="3931520" y="1332541"/>
              <a:ext cx="0" cy="4192919"/>
            </a:xfrm>
            <a:prstGeom prst="line">
              <a:avLst/>
            </a:prstGeom>
            <a:noFill/>
            <a:ln w="28575">
              <a:solidFill>
                <a:srgbClr val="808080">
                  <a:alpha val="50000"/>
                </a:srgbClr>
              </a:solidFill>
              <a:round/>
            </a:ln>
            <a:effectLst/>
            <a:extLst>
              <a:ext uri="{909E8E84-426E-40DD-AFC4-6F175D3DCCD1}">
                <a14:hiddenFill>
                  <a:noFill/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 sz="1400">
                <a:solidFill>
                  <a:sysClr lastClr="000000" val="windowText"/>
                </a:solidFill>
                <a:latin charset="0" pitchFamily="34" typeface="Arial"/>
                <a:ea charset="-122" pitchFamily="34" typeface="微软雅黑"/>
              </a:endParaRPr>
            </a:p>
          </p:txBody>
        </p:sp>
        <p:sp>
          <p:nvSpPr>
            <p:cNvPr id="5" name="Oval 10"/>
            <p:cNvSpPr>
              <a:spLocks noChangeArrowheads="1"/>
            </p:cNvSpPr>
            <p:nvPr/>
          </p:nvSpPr>
          <p:spPr bwMode="gray">
            <a:xfrm>
              <a:off x="2332760" y="1808648"/>
              <a:ext cx="3192756" cy="3216899"/>
            </a:xfrm>
            <a:prstGeom prst="ellipse">
              <a:avLst/>
            </a:prstGeom>
            <a:noFill/>
            <a:ln w="9525">
              <a:solidFill>
                <a:srgbClr val="B2B2B2">
                  <a:alpha val="50000"/>
                </a:srgbClr>
              </a:solidFill>
              <a:round/>
            </a:ln>
            <a:effectLst/>
            <a:extLst>
              <a:ext uri="{909E8E84-426E-40DD-AFC4-6F175D3DCCD1}">
                <a14:hiddenFill>
                  <a:solidFill>
                    <a:schemeClr val="accent1">
                      <a:alpha val="64999"/>
                    </a:schemeClr>
                  </a:solidFill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wrap="none"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 sz="1400">
                <a:solidFill>
                  <a:sysClr lastClr="000000" val="windowText"/>
                </a:solidFill>
                <a:latin charset="0" pitchFamily="34" typeface="Arial"/>
                <a:ea charset="-122" pitchFamily="34" typeface="微软雅黑"/>
              </a:endParaRPr>
            </a:p>
          </p:txBody>
        </p:sp>
        <p:sp>
          <p:nvSpPr>
            <p:cNvPr id="6" name="Oval 15"/>
            <p:cNvSpPr>
              <a:spLocks noChangeArrowheads="1"/>
            </p:cNvSpPr>
            <p:nvPr/>
          </p:nvSpPr>
          <p:spPr bwMode="auto">
            <a:xfrm>
              <a:off x="2135892" y="1600749"/>
              <a:ext cx="3608719" cy="3643808"/>
            </a:xfrm>
            <a:prstGeom prst="ellipse">
              <a:avLst/>
            </a:prstGeom>
            <a:noFill/>
            <a:ln w="19050">
              <a:solidFill>
                <a:srgbClr val="B2B2B2">
                  <a:alpha val="50000"/>
                </a:srgbClr>
              </a:solidFill>
              <a:round/>
            </a:ln>
            <a:effectLst/>
            <a:extLst>
              <a:ext uri="{909E8E84-426E-40DD-AFC4-6F175D3DCCD1}">
                <a14:hiddenFill>
                  <a:solidFill>
                    <a:schemeClr val="accent1"/>
                  </a:solidFill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wrap="none"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 sz="1400">
                <a:solidFill>
                  <a:sysClr lastClr="000000" val="windowText"/>
                </a:solidFill>
                <a:latin charset="0" pitchFamily="34" typeface="Arial"/>
                <a:ea charset="-122" pitchFamily="34" typeface="微软雅黑"/>
              </a:endParaRPr>
            </a:p>
          </p:txBody>
        </p:sp>
      </p:grpSp>
      <p:grpSp>
        <p:nvGrpSpPr>
          <p:cNvPr id="7" name="标题"/>
          <p:cNvGrpSpPr/>
          <p:nvPr/>
        </p:nvGrpSpPr>
        <p:grpSpPr>
          <a:xfrm>
            <a:off x="1109523" y="1731464"/>
            <a:ext cx="2117958" cy="2160256"/>
            <a:chOff x="579" y="1589"/>
            <a:chExt cx="1358" cy="1358"/>
          </a:xfrm>
          <a:solidFill>
            <a:srgbClr val="568D11"/>
          </a:solidFill>
        </p:grpSpPr>
        <p:sp>
          <p:nvSpPr>
            <p:cNvPr id="8" name="Oval 12"/>
            <p:cNvSpPr>
              <a:spLocks noChangeArrowheads="1"/>
            </p:cNvSpPr>
            <p:nvPr/>
          </p:nvSpPr>
          <p:spPr bwMode="gray">
            <a:xfrm>
              <a:off x="579" y="1589"/>
              <a:ext cx="1358" cy="1358"/>
            </a:xfrm>
            <a:prstGeom prst="ellipse">
              <a:avLst/>
            </a:prstGeom>
            <a:grpFill/>
            <a:ln w="38100">
              <a:solidFill>
                <a:srgbClr val="F8F8F8"/>
              </a:solidFill>
              <a:round/>
            </a:ln>
            <a:effectLst/>
          </p:spPr>
          <p:txBody>
            <a:bodyPr anchor="ctr" wrap="none"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 sz="1400">
                <a:solidFill>
                  <a:sysClr lastClr="000000" val="windowText"/>
                </a:solidFill>
                <a:latin charset="0" pitchFamily="34" typeface="Arial"/>
                <a:ea charset="-122" pitchFamily="34" typeface="微软雅黑"/>
              </a:endParaRPr>
            </a:p>
          </p:txBody>
        </p:sp>
        <p:sp>
          <p:nvSpPr>
            <p:cNvPr id="9" name="Oval 13"/>
            <p:cNvSpPr>
              <a:spLocks noChangeArrowheads="1"/>
            </p:cNvSpPr>
            <p:nvPr/>
          </p:nvSpPr>
          <p:spPr bwMode="gray">
            <a:xfrm>
              <a:off x="635" y="1642"/>
              <a:ext cx="1245" cy="1246"/>
            </a:xfrm>
            <a:prstGeom prst="ellipse">
              <a:avLst/>
            </a:prstGeom>
            <a:grpFill/>
            <a:ln>
              <a:noFill/>
            </a:ln>
            <a:effectLst>
              <a:outerShdw algn="ctr" rotWithShape="0">
                <a:srgbClr val="000000">
                  <a:alpha val="50000"/>
                </a:srgbClr>
              </a:outerShdw>
            </a:effectLst>
            <a:extLst>
              <a:ext uri="{91240B29-F687-4F45-9708-019B960494DF}">
                <a14:hiddenLine w="9525">
                  <a:solidFill>
                    <a:srgbClr val="DDDDDD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 wrap="none"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 sz="1400">
                <a:solidFill>
                  <a:sysClr lastClr="000000" val="windowText"/>
                </a:solidFill>
                <a:latin charset="0" pitchFamily="34" typeface="Arial"/>
                <a:ea charset="-122" pitchFamily="34" typeface="微软雅黑"/>
              </a:endParaRPr>
            </a:p>
          </p:txBody>
        </p:sp>
        <p:sp>
          <p:nvSpPr>
            <p:cNvPr id="10" name="Oval 14"/>
            <p:cNvSpPr>
              <a:spLocks noChangeArrowheads="1"/>
            </p:cNvSpPr>
            <p:nvPr/>
          </p:nvSpPr>
          <p:spPr bwMode="gray">
            <a:xfrm>
              <a:off x="865" y="1880"/>
              <a:ext cx="797" cy="798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B2B2B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17961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 wrap="none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kern="0" lang="zh-CN" smtClean="0" sz="2000">
                  <a:solidFill>
                    <a:srgbClr val="FFFFFF"/>
                  </a:solidFill>
                  <a:latin charset="0" pitchFamily="34" typeface="Arial"/>
                  <a:ea charset="-122" pitchFamily="34" typeface="微软雅黑"/>
                </a:rPr>
                <a:t>贡献与创新</a:t>
              </a:r>
            </a:p>
          </p:txBody>
        </p:sp>
      </p:grpSp>
      <p:sp>
        <p:nvSpPr>
          <p:cNvPr id="11" name="文本5"/>
          <p:cNvSpPr>
            <a:spLocks noChangeArrowheads="1"/>
          </p:cNvSpPr>
          <p:nvPr/>
        </p:nvSpPr>
        <p:spPr bwMode="black">
          <a:xfrm>
            <a:off x="3054300" y="3954766"/>
            <a:ext cx="1854756" cy="285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algn="ctr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anchor="ctr" bIns="36288" lIns="72576" rIns="72576" tIns="36288">
            <a:spAutoFit/>
          </a:bodyPr>
          <a:lstStyle/>
          <a:p>
            <a:pPr eaLnBrk="1" hangingPunct="1">
              <a:buFont charset="0" pitchFamily="34" typeface="Arial"/>
              <a:buNone/>
              <a:defRPr/>
            </a:pPr>
            <a:r>
              <a:rPr altLang="en-US" kern="0" lang="zh-CN" sz="1400">
                <a:latin charset="0" pitchFamily="34" typeface="Arial"/>
                <a:ea charset="-122" pitchFamily="34" typeface="微软雅黑"/>
              </a:rPr>
              <a:t>此处添加文本5</a:t>
            </a:r>
          </a:p>
        </p:txBody>
      </p:sp>
      <p:sp>
        <p:nvSpPr>
          <p:cNvPr id="12" name="文本4"/>
          <p:cNvSpPr>
            <a:spLocks noChangeArrowheads="1"/>
          </p:cNvSpPr>
          <p:nvPr/>
        </p:nvSpPr>
        <p:spPr bwMode="black">
          <a:xfrm>
            <a:off x="3621312" y="3386487"/>
            <a:ext cx="1854756" cy="285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algn="ctr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anchor="ctr" bIns="36288" lIns="72576" rIns="72576" tIns="36288">
            <a:spAutoFit/>
          </a:bodyPr>
          <a:lstStyle/>
          <a:p>
            <a:pPr eaLnBrk="1" hangingPunct="1">
              <a:buFont charset="0" pitchFamily="34" typeface="Arial"/>
              <a:buNone/>
              <a:defRPr/>
            </a:pPr>
            <a:r>
              <a:rPr altLang="en-US" kern="0" lang="zh-CN" sz="1400">
                <a:latin charset="0" pitchFamily="34" typeface="Arial"/>
                <a:ea charset="-122" pitchFamily="34" typeface="微软雅黑"/>
              </a:rPr>
              <a:t>此处添加文本4</a:t>
            </a:r>
          </a:p>
        </p:txBody>
      </p:sp>
      <p:sp>
        <p:nvSpPr>
          <p:cNvPr id="13" name="文本3"/>
          <p:cNvSpPr>
            <a:spLocks noChangeArrowheads="1"/>
          </p:cNvSpPr>
          <p:nvPr/>
        </p:nvSpPr>
        <p:spPr bwMode="black">
          <a:xfrm>
            <a:off x="3836776" y="2668892"/>
            <a:ext cx="1853496" cy="285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algn="ctr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anchor="ctr" bIns="36288" lIns="72576" rIns="72576" tIns="36288">
            <a:spAutoFit/>
          </a:bodyPr>
          <a:lstStyle/>
          <a:p>
            <a:pPr eaLnBrk="1" hangingPunct="1">
              <a:buFont charset="0" pitchFamily="34" typeface="Arial"/>
              <a:buNone/>
              <a:defRPr/>
            </a:pPr>
            <a:r>
              <a:rPr altLang="en-US" kern="0" lang="zh-CN" sz="1400">
                <a:latin charset="0" pitchFamily="34" typeface="Arial"/>
                <a:ea charset="-122" pitchFamily="34" typeface="微软雅黑"/>
              </a:rPr>
              <a:t>此处添加文本3</a:t>
            </a:r>
          </a:p>
        </p:txBody>
      </p:sp>
      <p:sp>
        <p:nvSpPr>
          <p:cNvPr id="14" name="文本2"/>
          <p:cNvSpPr>
            <a:spLocks noChangeArrowheads="1"/>
          </p:cNvSpPr>
          <p:nvPr/>
        </p:nvSpPr>
        <p:spPr bwMode="black">
          <a:xfrm>
            <a:off x="3625092" y="1971457"/>
            <a:ext cx="1853496" cy="285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algn="ctr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anchor="ctr" bIns="36288" lIns="72576" rIns="72576" tIns="36288">
            <a:spAutoFit/>
          </a:bodyPr>
          <a:lstStyle/>
          <a:p>
            <a:pPr eaLnBrk="1" hangingPunct="1">
              <a:buFont charset="0" pitchFamily="34" typeface="Arial"/>
              <a:buNone/>
              <a:defRPr/>
            </a:pPr>
            <a:r>
              <a:rPr altLang="en-US" kern="0" lang="zh-CN" sz="1400">
                <a:latin charset="0" pitchFamily="34" typeface="Arial"/>
                <a:ea charset="-122" pitchFamily="34" typeface="微软雅黑"/>
              </a:rPr>
              <a:t>此处添加文本2</a:t>
            </a:r>
          </a:p>
        </p:txBody>
      </p:sp>
      <p:sp>
        <p:nvSpPr>
          <p:cNvPr id="15" name="文本1"/>
          <p:cNvSpPr>
            <a:spLocks noChangeArrowheads="1"/>
          </p:cNvSpPr>
          <p:nvPr/>
        </p:nvSpPr>
        <p:spPr bwMode="black">
          <a:xfrm>
            <a:off x="3012720" y="1346474"/>
            <a:ext cx="1854756" cy="285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algn="ctr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anchor="ctr" bIns="36288" lIns="72576" rIns="72576" tIns="36288">
            <a:spAutoFit/>
          </a:bodyPr>
          <a:lstStyle/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kern="0" lang="zh-CN" sz="1400">
                <a:latin charset="0" pitchFamily="34" typeface="Arial"/>
                <a:ea charset="-122" pitchFamily="34" typeface="微软雅黑"/>
              </a:rPr>
              <a:t>此处添加文本1</a:t>
            </a:r>
          </a:p>
        </p:txBody>
      </p:sp>
      <p:grpSp>
        <p:nvGrpSpPr>
          <p:cNvPr id="16" name="圆圈1"/>
          <p:cNvGrpSpPr/>
          <p:nvPr/>
        </p:nvGrpSpPr>
        <p:grpSpPr>
          <a:xfrm>
            <a:off x="2683146" y="1329950"/>
            <a:ext cx="302565" cy="302549"/>
            <a:chOff x="2928" y="2208"/>
            <a:chExt cx="262" cy="262"/>
          </a:xfrm>
          <a:solidFill>
            <a:srgbClr val="568D11"/>
          </a:solidFill>
        </p:grpSpPr>
        <p:sp>
          <p:nvSpPr>
            <p:cNvPr id="17" name="Oval 19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pFill/>
            <a:ln w="12700">
              <a:solidFill>
                <a:srgbClr val="F8F8F8"/>
              </a:solidFill>
              <a:round/>
            </a:ln>
            <a:effectLst>
              <a:outerShdw algn="ctr" dir="2700000" dist="35921" rotWithShape="0">
                <a:srgbClr val="1C1C1C">
                  <a:alpha val="50000"/>
                </a:srgbClr>
              </a:outerShdw>
            </a:effectLst>
          </p:spPr>
          <p:txBody>
            <a:bodyPr anchor="ctr" wrap="none"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 sz="1400">
                <a:solidFill>
                  <a:sysClr lastClr="000000" val="windowText"/>
                </a:solidFill>
                <a:latin charset="0" pitchFamily="34" typeface="Arial"/>
                <a:ea charset="-122" pitchFamily="34" typeface="微软雅黑"/>
              </a:endParaRPr>
            </a:p>
          </p:txBody>
        </p:sp>
        <p:sp>
          <p:nvSpPr>
            <p:cNvPr id="18" name="Oval 20"/>
            <p:cNvSpPr>
              <a:spLocks noChangeArrowheads="1"/>
            </p:cNvSpPr>
            <p:nvPr/>
          </p:nvSpPr>
          <p:spPr bwMode="gray">
            <a:xfrm>
              <a:off x="2953" y="2230"/>
              <a:ext cx="218" cy="218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17961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 wrap="none"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 sz="1400">
                <a:solidFill>
                  <a:sysClr lastClr="000000" val="windowText"/>
                </a:solidFill>
                <a:latin charset="0" pitchFamily="34" typeface="Arial"/>
                <a:ea charset="-122" pitchFamily="34" typeface="微软雅黑"/>
              </a:endParaRPr>
            </a:p>
          </p:txBody>
        </p:sp>
      </p:grpSp>
      <p:grpSp>
        <p:nvGrpSpPr>
          <p:cNvPr id="19" name="圆圈2"/>
          <p:cNvGrpSpPr/>
          <p:nvPr/>
        </p:nvGrpSpPr>
        <p:grpSpPr>
          <a:xfrm>
            <a:off x="3316555" y="1957669"/>
            <a:ext cx="302565" cy="302549"/>
            <a:chOff x="2928" y="2208"/>
            <a:chExt cx="262" cy="262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20" name="Oval 28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pFill/>
            <a:ln w="12700">
              <a:solidFill>
                <a:srgbClr val="F8F8F8"/>
              </a:solidFill>
              <a:round/>
            </a:ln>
            <a:effectLst>
              <a:outerShdw algn="ctr" dir="2700000" dist="35921" rotWithShape="0">
                <a:srgbClr val="1C1C1C">
                  <a:alpha val="50000"/>
                </a:srgbClr>
              </a:outerShdw>
            </a:effectLst>
          </p:spPr>
          <p:txBody>
            <a:bodyPr anchor="ctr" wrap="none"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 sz="1400">
                <a:solidFill>
                  <a:sysClr lastClr="000000" val="windowText"/>
                </a:solidFill>
                <a:latin charset="0" pitchFamily="34" typeface="Arial"/>
                <a:ea charset="-122" pitchFamily="34" typeface="微软雅黑"/>
              </a:endParaRPr>
            </a:p>
          </p:txBody>
        </p:sp>
        <p:sp>
          <p:nvSpPr>
            <p:cNvPr id="21" name="Oval 29"/>
            <p:cNvSpPr>
              <a:spLocks noChangeArrowheads="1"/>
            </p:cNvSpPr>
            <p:nvPr/>
          </p:nvSpPr>
          <p:spPr bwMode="gray">
            <a:xfrm>
              <a:off x="2950" y="2230"/>
              <a:ext cx="218" cy="218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17961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 wrap="none"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 sz="1400">
                <a:solidFill>
                  <a:sysClr lastClr="000000" val="windowText"/>
                </a:solidFill>
                <a:latin charset="0" pitchFamily="34" typeface="Arial"/>
                <a:ea charset="-122" pitchFamily="34" typeface="微软雅黑"/>
              </a:endParaRPr>
            </a:p>
          </p:txBody>
        </p:sp>
      </p:grpSp>
      <p:grpSp>
        <p:nvGrpSpPr>
          <p:cNvPr id="22" name="圆圈3"/>
          <p:cNvGrpSpPr/>
          <p:nvPr/>
        </p:nvGrpSpPr>
        <p:grpSpPr>
          <a:xfrm>
            <a:off x="3522977" y="2641937"/>
            <a:ext cx="302565" cy="302549"/>
            <a:chOff x="2928" y="2208"/>
            <a:chExt cx="262" cy="262"/>
          </a:xfrm>
          <a:solidFill>
            <a:srgbClr val="568D11"/>
          </a:solidFill>
        </p:grpSpPr>
        <p:sp>
          <p:nvSpPr>
            <p:cNvPr id="23" name="Oval 31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pFill/>
            <a:ln w="12700">
              <a:solidFill>
                <a:srgbClr val="F8F8F8"/>
              </a:solidFill>
              <a:round/>
            </a:ln>
            <a:effectLst>
              <a:outerShdw algn="ctr" dir="2700000" dist="35921" rotWithShape="0">
                <a:srgbClr val="1C1C1C">
                  <a:alpha val="50000"/>
                </a:srgbClr>
              </a:outerShdw>
            </a:effectLst>
          </p:spPr>
          <p:txBody>
            <a:bodyPr anchor="ctr" wrap="none"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 sz="1400">
                <a:solidFill>
                  <a:sysClr lastClr="000000" val="windowText"/>
                </a:solidFill>
                <a:latin charset="0" pitchFamily="34" typeface="Arial"/>
                <a:ea charset="-122" pitchFamily="34" typeface="微软雅黑"/>
              </a:endParaRPr>
            </a:p>
          </p:txBody>
        </p:sp>
        <p:sp>
          <p:nvSpPr>
            <p:cNvPr id="24" name="Oval 32"/>
            <p:cNvSpPr>
              <a:spLocks noChangeArrowheads="1"/>
            </p:cNvSpPr>
            <p:nvPr/>
          </p:nvSpPr>
          <p:spPr bwMode="gray">
            <a:xfrm>
              <a:off x="2950" y="2230"/>
              <a:ext cx="218" cy="218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17961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 wrap="none"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 sz="1400">
                <a:solidFill>
                  <a:sysClr lastClr="000000" val="windowText"/>
                </a:solidFill>
                <a:latin charset="0" pitchFamily="34" typeface="Arial"/>
                <a:ea charset="-122" pitchFamily="34" typeface="微软雅黑"/>
              </a:endParaRPr>
            </a:p>
          </p:txBody>
        </p:sp>
      </p:grpSp>
      <p:grpSp>
        <p:nvGrpSpPr>
          <p:cNvPr id="25" name="圆圈4"/>
          <p:cNvGrpSpPr/>
          <p:nvPr/>
        </p:nvGrpSpPr>
        <p:grpSpPr>
          <a:xfrm>
            <a:off x="3308072" y="3368622"/>
            <a:ext cx="302565" cy="302549"/>
            <a:chOff x="2928" y="2208"/>
            <a:chExt cx="262" cy="262"/>
          </a:xfrm>
          <a:solidFill>
            <a:srgbClr val="0070C0"/>
          </a:solidFill>
        </p:grpSpPr>
        <p:sp>
          <p:nvSpPr>
            <p:cNvPr id="26" name="Oval 34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 w="12700">
              <a:solidFill>
                <a:srgbClr val="F8F8F8"/>
              </a:solidFill>
              <a:round/>
            </a:ln>
            <a:effectLst>
              <a:outerShdw algn="ctr" dir="2700000" dist="35921" rotWithShape="0">
                <a:srgbClr val="1C1C1C">
                  <a:alpha val="50000"/>
                </a:srgbClr>
              </a:outerShdw>
            </a:effectLst>
          </p:spPr>
          <p:txBody>
            <a:bodyPr anchor="ctr" wrap="none"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 sz="1400">
                <a:solidFill>
                  <a:sysClr lastClr="000000" val="windowText"/>
                </a:solidFill>
                <a:latin charset="0" pitchFamily="34" typeface="Arial"/>
                <a:ea charset="-122" pitchFamily="34" typeface="微软雅黑"/>
              </a:endParaRPr>
            </a:p>
          </p:txBody>
        </p:sp>
        <p:sp>
          <p:nvSpPr>
            <p:cNvPr id="27" name="Oval 35"/>
            <p:cNvSpPr>
              <a:spLocks noChangeArrowheads="1"/>
            </p:cNvSpPr>
            <p:nvPr/>
          </p:nvSpPr>
          <p:spPr bwMode="gray">
            <a:xfrm>
              <a:off x="2951" y="2230"/>
              <a:ext cx="218" cy="218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ffectLst/>
            <a:extLst>
              <a:ext uri="{91240B29-F687-4F45-9708-019B960494DF}">
                <a14:hiddenLine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17961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 wrap="none"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 sz="1400">
                <a:solidFill>
                  <a:sysClr lastClr="000000" val="windowText"/>
                </a:solidFill>
                <a:latin charset="0" pitchFamily="34" typeface="Arial"/>
                <a:ea charset="-122" pitchFamily="34" typeface="微软雅黑"/>
              </a:endParaRPr>
            </a:p>
          </p:txBody>
        </p:sp>
      </p:grpSp>
      <p:grpSp>
        <p:nvGrpSpPr>
          <p:cNvPr id="28" name="圆圈5"/>
          <p:cNvGrpSpPr/>
          <p:nvPr/>
        </p:nvGrpSpPr>
        <p:grpSpPr>
          <a:xfrm>
            <a:off x="2751011" y="3922824"/>
            <a:ext cx="302565" cy="302549"/>
            <a:chOff x="2928" y="2208"/>
            <a:chExt cx="262" cy="262"/>
          </a:xfrm>
          <a:solidFill>
            <a:srgbClr val="568D11"/>
          </a:solidFill>
        </p:grpSpPr>
        <p:sp>
          <p:nvSpPr>
            <p:cNvPr id="29" name="Oval 37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pFill/>
            <a:ln w="12700">
              <a:solidFill>
                <a:srgbClr val="F8F8F8"/>
              </a:solidFill>
              <a:round/>
            </a:ln>
            <a:effectLst>
              <a:outerShdw algn="ctr" dir="2700000" dist="35921" rotWithShape="0">
                <a:srgbClr val="1C1C1C">
                  <a:alpha val="50000"/>
                </a:srgbClr>
              </a:outerShdw>
            </a:effectLst>
          </p:spPr>
          <p:txBody>
            <a:bodyPr anchor="ctr" wrap="none"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 sz="1400">
                <a:solidFill>
                  <a:sysClr lastClr="000000" val="windowText"/>
                </a:solidFill>
                <a:latin charset="0" pitchFamily="34" typeface="Arial"/>
                <a:ea charset="-122" pitchFamily="34" typeface="微软雅黑"/>
              </a:endParaRPr>
            </a:p>
          </p:txBody>
        </p:sp>
        <p:sp>
          <p:nvSpPr>
            <p:cNvPr id="30" name="Oval 38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17961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 wrap="none"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 sz="1400">
                <a:solidFill>
                  <a:sysClr lastClr="000000" val="windowText"/>
                </a:solidFill>
                <a:latin charset="0" pitchFamily="34" typeface="Arial"/>
                <a:ea charset="-122" pitchFamily="34" typeface="微软雅黑"/>
              </a:endParaRPr>
            </a:p>
          </p:txBody>
        </p:sp>
      </p:grpSp>
      <p:sp>
        <p:nvSpPr>
          <p:cNvPr id="31" name="文本框 74"/>
          <p:cNvSpPr txBox="1">
            <a:spLocks noChangeArrowheads="1"/>
          </p:cNvSpPr>
          <p:nvPr/>
        </p:nvSpPr>
        <p:spPr bwMode="auto">
          <a:xfrm>
            <a:off x="5868144" y="1789797"/>
            <a:ext cx="3024336" cy="785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36288" lIns="72576" rIns="72576" tIns="36288" wrap="square">
            <a:spAutoFit/>
          </a:bodyPr>
          <a:lstStyle>
            <a:lvl1pPr>
              <a:defRPr sz="2600"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indent="-285750" marL="742950">
              <a:defRPr sz="2200"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indent="-228600" marL="1600200">
              <a:defRPr sz="1700"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indent="-228600" marL="2057400">
              <a:defRPr sz="1700"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eaLnBrk="0" fontAlgn="base" hangingPunct="0" indent="-228600" marL="2514600">
              <a:spcBef>
                <a:spcPts val="475"/>
              </a:spcBef>
              <a:spcAft>
                <a:spcPct val="0"/>
              </a:spcAft>
              <a:buFont typeface="Arial"/>
              <a:defRPr sz="1700"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eaLnBrk="0" fontAlgn="base" hangingPunct="0" indent="-228600" marL="2971800">
              <a:spcBef>
                <a:spcPts val="475"/>
              </a:spcBef>
              <a:spcAft>
                <a:spcPct val="0"/>
              </a:spcAft>
              <a:buFont typeface="Arial"/>
              <a:defRPr sz="1700"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eaLnBrk="0" fontAlgn="base" hangingPunct="0" indent="-228600" marL="3429000">
              <a:spcBef>
                <a:spcPts val="475"/>
              </a:spcBef>
              <a:spcAft>
                <a:spcPct val="0"/>
              </a:spcAft>
              <a:buFont typeface="Arial"/>
              <a:defRPr sz="1700"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eaLnBrk="0" fontAlgn="base" hangingPunct="0" indent="-228600" marL="3886200">
              <a:spcBef>
                <a:spcPts val="475"/>
              </a:spcBef>
              <a:spcAft>
                <a:spcPct val="0"/>
              </a:spcAft>
              <a:buFont typeface="Arial"/>
              <a:defRPr sz="1700"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ysClr lastClr="000000" val="windowText"/>
                </a:solidFill>
                <a:latin charset="-122" pitchFamily="34" typeface="微软雅黑"/>
                <a:ea charset="-122" pitchFamily="34" typeface="微软雅黑"/>
              </a:rPr>
              <a:t>您的内容打在这里，或者通过复制您的文本后，在此框中选择粘贴，并选择只保留文字。您的内容打在这里。</a:t>
            </a:r>
          </a:p>
        </p:txBody>
      </p:sp>
      <p:sp>
        <p:nvSpPr>
          <p:cNvPr id="32" name="文本框 75"/>
          <p:cNvSpPr txBox="1">
            <a:spLocks noChangeArrowheads="1"/>
          </p:cNvSpPr>
          <p:nvPr/>
        </p:nvSpPr>
        <p:spPr bwMode="auto">
          <a:xfrm>
            <a:off x="5868144" y="2715766"/>
            <a:ext cx="2880320" cy="144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36288" lIns="72576" rIns="72576" tIns="36288" wrap="square">
            <a:spAutoFit/>
          </a:bodyPr>
          <a:lstStyle>
            <a:lvl1pPr>
              <a:defRPr sz="2600"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indent="-285750" marL="742950">
              <a:defRPr sz="2200"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indent="-228600" marL="1600200">
              <a:defRPr sz="1700"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indent="-228600" marL="2057400">
              <a:defRPr sz="1700"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eaLnBrk="0" fontAlgn="base" hangingPunct="0" indent="-228600" marL="2514600">
              <a:spcBef>
                <a:spcPts val="475"/>
              </a:spcBef>
              <a:spcAft>
                <a:spcPct val="0"/>
              </a:spcAft>
              <a:buFont typeface="Arial"/>
              <a:defRPr sz="1700"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eaLnBrk="0" fontAlgn="base" hangingPunct="0" indent="-228600" marL="2971800">
              <a:spcBef>
                <a:spcPts val="475"/>
              </a:spcBef>
              <a:spcAft>
                <a:spcPct val="0"/>
              </a:spcAft>
              <a:buFont typeface="Arial"/>
              <a:defRPr sz="1700"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eaLnBrk="0" fontAlgn="base" hangingPunct="0" indent="-228600" marL="3429000">
              <a:spcBef>
                <a:spcPts val="475"/>
              </a:spcBef>
              <a:spcAft>
                <a:spcPct val="0"/>
              </a:spcAft>
              <a:buFont typeface="Arial"/>
              <a:defRPr sz="1700"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eaLnBrk="0" fontAlgn="base" hangingPunct="0" indent="-228600" marL="3886200">
              <a:spcBef>
                <a:spcPts val="475"/>
              </a:spcBef>
              <a:spcAft>
                <a:spcPct val="0"/>
              </a:spcAft>
              <a:buFont typeface="Arial"/>
              <a:defRPr sz="1700"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pPr>
              <a:lnSpc>
                <a:spcPct val="150000"/>
              </a:lnSpc>
            </a:pPr>
            <a:r>
              <a:rPr altLang="en-US" lang="zh-CN" smtClean="0" sz="1200">
                <a:solidFill>
                  <a:sysClr lastClr="000000" val="windowText"/>
                </a:solidFill>
                <a:latin charset="-122" pitchFamily="34" typeface="微软雅黑"/>
                <a:ea charset="-122" pitchFamily="34" typeface="微软雅黑"/>
              </a:rPr>
              <a:t>您的内容打在这里，或者通过复制您的文本后，在此框中选择粘贴，并选择只保留文字。您的内容打在这里，或者通过复制您的文本后，在此框中选择粘贴，并选择只保留文字。</a:t>
            </a:r>
          </a:p>
        </p:txBody>
      </p:sp>
      <p:sp>
        <p:nvSpPr>
          <p:cNvPr id="33" name="矩形 1"/>
          <p:cNvSpPr>
            <a:spLocks noChangeArrowheads="1"/>
          </p:cNvSpPr>
          <p:nvPr/>
        </p:nvSpPr>
        <p:spPr bwMode="auto">
          <a:xfrm>
            <a:off x="5868145" y="1347614"/>
            <a:ext cx="1440160" cy="316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36288" lIns="72576" rIns="72576" tIns="36288" wrap="square">
            <a:spAutoFit/>
          </a:bodyPr>
          <a:lstStyle/>
          <a:p>
            <a:pPr eaLnBrk="1" hangingPunct="1">
              <a:buFont typeface="Arial"/>
              <a:buNone/>
            </a:pPr>
            <a:r>
              <a:rPr altLang="en-US" lang="zh-CN" smtClean="0" sz="1600">
                <a:latin charset="-122" pitchFamily="34" typeface="微软雅黑"/>
                <a:ea charset="-122" pitchFamily="34" typeface="微软雅黑"/>
              </a:rPr>
              <a:t>点击添加标题</a:t>
            </a:r>
          </a:p>
        </p:txBody>
      </p:sp>
      <p:grpSp>
        <p:nvGrpSpPr>
          <p:cNvPr id="41" name="组合 40"/>
          <p:cNvGrpSpPr/>
          <p:nvPr/>
        </p:nvGrpSpPr>
        <p:grpSpPr>
          <a:xfrm>
            <a:off x="-252536" y="123478"/>
            <a:ext cx="4158824" cy="504056"/>
            <a:chOff x="-252536" y="123478"/>
            <a:chExt cx="4158824" cy="504056"/>
          </a:xfrm>
        </p:grpSpPr>
        <p:sp>
          <p:nvSpPr>
            <p:cNvPr id="42" name="五边形 41"/>
            <p:cNvSpPr/>
            <p:nvPr/>
          </p:nvSpPr>
          <p:spPr>
            <a:xfrm>
              <a:off x="-252536" y="123478"/>
              <a:ext cx="3565745" cy="504056"/>
            </a:xfrm>
            <a:prstGeom prst="homePlate">
              <a:avLst/>
            </a:prstGeom>
            <a:solidFill>
              <a:srgbClr val="61A1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07504" y="151944"/>
              <a:ext cx="3798784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z="24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点击修改标题内容</a:t>
              </a:r>
            </a:p>
          </p:txBody>
        </p:sp>
      </p:grpSp>
    </p:spTree>
    <p:extLst>
      <p:ext uri="{BB962C8B-B14F-4D97-AF65-F5344CB8AC3E}">
        <p14:creationId val="232242547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  <p:cond delay="0" evt="onBegin">
                          <p:tn val="8"/>
                        </p:cond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7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 nodeType="clickPar">
                      <p:stCondLst>
                        <p:cond delay="indefinite"/>
                        <p:cond delay="0" evt="onBegin">
                          <p:tn val="22"/>
                        </p:cond>
                      </p:stCondLst>
                      <p:childTnLst>
                        <p:par>
                          <p:cTn fill="hold" id="2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3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1" nodeType="clickPar">
                      <p:stCondLst>
                        <p:cond delay="indefinite"/>
                        <p:cond delay="0" evt="onBegin">
                          <p:tn val="30"/>
                        </p:cond>
                      </p:stCondLst>
                      <p:childTnLst>
                        <p:par>
                          <p:cTn fill="hold" id="3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3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5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6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38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9" nodeType="clickPar">
                      <p:stCondLst>
                        <p:cond delay="indefinite"/>
                        <p:cond delay="0" evt="onBegin">
                          <p:tn val="38"/>
                        </p:cond>
                      </p:stCondLst>
                      <p:childTnLst>
                        <p:par>
                          <p:cTn fill="hold" id="4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1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3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46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7" nodeType="clickPar">
                      <p:stCondLst>
                        <p:cond delay="indefinite"/>
                        <p:cond delay="0" evt="onBegin">
                          <p:tn val="46"/>
                        </p:cond>
                      </p:stCondLst>
                      <p:childTnLst>
                        <p:par>
                          <p:cTn fill="hold" id="4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9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1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2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54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5" nodeType="clickPar">
                      <p:stCondLst>
                        <p:cond delay="indefinite"/>
                        <p:cond delay="0" evt="onBegin">
                          <p:tn val="54"/>
                        </p:cond>
                      </p:stCondLst>
                      <p:childTnLst>
                        <p:par>
                          <p:cTn fill="hold" id="5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7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9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0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62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3" nodeType="clickPar">
                      <p:stCondLst>
                        <p:cond delay="indefinite"/>
                        <p:cond delay="0" evt="onBegin">
                          <p:tn val="62"/>
                        </p:cond>
                      </p:stCondLst>
                      <p:childTnLst>
                        <p:par>
                          <p:cTn fill="hold" id="6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67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69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71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72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73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4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76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77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78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1"/>
      <p:bldP grpId="0" spid="12"/>
      <p:bldP grpId="0" spid="13"/>
      <p:bldP grpId="0" spid="14"/>
      <p:bldP grpId="0" spid="15"/>
      <p:bldP grpId="0" spid="31"/>
      <p:bldP grpId="0" spid="32"/>
      <p:bldP grpId="0" spid="33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1350498"/>
            <a:ext cx="3228536" cy="1188000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rtlCol="0" tIns="34290"/>
          <a:lstStyle/>
          <a:p>
            <a:pPr algn="ctr"/>
            <a:endParaRPr altLang="en-US" lang="zh-CN"/>
          </a:p>
        </p:txBody>
      </p:sp>
      <p:sp>
        <p:nvSpPr>
          <p:cNvPr id="3" name="文本框 2"/>
          <p:cNvSpPr txBox="1"/>
          <p:nvPr/>
        </p:nvSpPr>
        <p:spPr>
          <a:xfrm>
            <a:off x="1352697" y="1663625"/>
            <a:ext cx="1661160" cy="525780"/>
          </a:xfrm>
          <a:prstGeom prst="rect">
            <a:avLst/>
          </a:prstGeom>
          <a:noFill/>
        </p:spPr>
        <p:txBody>
          <a:bodyPr bIns="34290" lIns="68580" rIns="68580" rtlCol="0" tIns="34290" wrap="none">
            <a:spAutoFit/>
          </a:bodyPr>
          <a:lstStyle/>
          <a:p>
            <a:r>
              <a:rPr altLang="en-US" b="1" lang="zh-CN" smtClean="0" sz="30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第二部分</a:t>
            </a:r>
          </a:p>
        </p:txBody>
      </p:sp>
      <p:sp>
        <p:nvSpPr>
          <p:cNvPr id="5" name="TextBox 23"/>
          <p:cNvSpPr txBox="1"/>
          <p:nvPr/>
        </p:nvSpPr>
        <p:spPr>
          <a:xfrm>
            <a:off x="3773158" y="1826932"/>
            <a:ext cx="2065973" cy="297180"/>
          </a:xfrm>
          <a:prstGeom prst="rect">
            <a:avLst/>
          </a:prstGeom>
          <a:noFill/>
        </p:spPr>
        <p:txBody>
          <a:bodyPr bIns="34290" lIns="68580" rIns="68580" rtlCol="0" tIns="34290" wrap="none">
            <a:spAutoFit/>
          </a:bodyPr>
          <a:lstStyle/>
          <a:p>
            <a:pPr indent="-214313" marL="214313">
              <a:buFont charset="2" pitchFamily="2" typeface="Wingdings"/>
              <a:buChar char="p"/>
            </a:pPr>
            <a:r>
              <a:rPr altLang="en-US" lang="zh-CN" smtClean="0" sz="1500">
                <a:solidFill>
                  <a:schemeClr val="tx1">
                    <a:lumMod val="65000"/>
                    <a:lumOff val="35000"/>
                  </a:schemeClr>
                </a:solidFill>
                <a:latin charset="-122" pitchFamily="34" typeface="微软雅黑"/>
                <a:ea charset="-122" pitchFamily="34" typeface="微软雅黑"/>
              </a:rPr>
              <a:t>国内外研究现状综述</a:t>
            </a:r>
          </a:p>
        </p:txBody>
      </p:sp>
      <p:sp>
        <p:nvSpPr>
          <p:cNvPr id="6" name="TextBox 24"/>
          <p:cNvSpPr txBox="1"/>
          <p:nvPr/>
        </p:nvSpPr>
        <p:spPr>
          <a:xfrm>
            <a:off x="3773158" y="2154348"/>
            <a:ext cx="1494473" cy="297180"/>
          </a:xfrm>
          <a:prstGeom prst="rect">
            <a:avLst/>
          </a:prstGeom>
          <a:noFill/>
        </p:spPr>
        <p:txBody>
          <a:bodyPr bIns="34290" lIns="68580" rIns="68580" rtlCol="0" tIns="34290" wrap="none">
            <a:spAutoFit/>
          </a:bodyPr>
          <a:lstStyle/>
          <a:p>
            <a:pPr indent="-214313" marL="214313">
              <a:buFont charset="2" pitchFamily="2" typeface="Wingdings"/>
              <a:buChar char="p"/>
            </a:pPr>
            <a:r>
              <a:rPr altLang="en-US" lang="zh-CN" smtClean="0" sz="1500">
                <a:solidFill>
                  <a:schemeClr val="tx1">
                    <a:lumMod val="65000"/>
                    <a:lumOff val="35000"/>
                  </a:schemeClr>
                </a:solidFill>
                <a:latin charset="-122" pitchFamily="34" typeface="微软雅黑"/>
                <a:ea charset="-122" pitchFamily="34" typeface="微软雅黑"/>
              </a:rPr>
              <a:t>国外研究现状</a:t>
            </a:r>
          </a:p>
        </p:txBody>
      </p:sp>
      <p:sp>
        <p:nvSpPr>
          <p:cNvPr id="7" name="TextBox 25"/>
          <p:cNvSpPr txBox="1"/>
          <p:nvPr/>
        </p:nvSpPr>
        <p:spPr>
          <a:xfrm>
            <a:off x="3773159" y="2504490"/>
            <a:ext cx="1494473" cy="297180"/>
          </a:xfrm>
          <a:prstGeom prst="rect">
            <a:avLst/>
          </a:prstGeom>
          <a:noFill/>
        </p:spPr>
        <p:txBody>
          <a:bodyPr bIns="34290" lIns="68580" rIns="68580" rtlCol="0" tIns="34290" wrap="none">
            <a:spAutoFit/>
          </a:bodyPr>
          <a:lstStyle/>
          <a:p>
            <a:pPr indent="-214313" marL="214313">
              <a:buFont charset="2" pitchFamily="2" typeface="Wingdings"/>
              <a:buChar char="p"/>
            </a:pPr>
            <a:r>
              <a:rPr altLang="en-US" lang="zh-CN" smtClean="0" sz="1500">
                <a:solidFill>
                  <a:schemeClr val="tx1">
                    <a:lumMod val="65000"/>
                    <a:lumOff val="35000"/>
                  </a:schemeClr>
                </a:solidFill>
                <a:latin charset="-122" pitchFamily="34" typeface="微软雅黑"/>
                <a:ea charset="-122" pitchFamily="34" typeface="微软雅黑"/>
              </a:rPr>
              <a:t>国内研究现状</a:t>
            </a:r>
          </a:p>
        </p:txBody>
      </p:sp>
      <p:grpSp>
        <p:nvGrpSpPr>
          <p:cNvPr id="12" name="组合 11"/>
          <p:cNvGrpSpPr/>
          <p:nvPr/>
        </p:nvGrpSpPr>
        <p:grpSpPr>
          <a:xfrm>
            <a:off x="3773160" y="1247148"/>
            <a:ext cx="4183216" cy="530915"/>
            <a:chOff x="3773160" y="1247148"/>
            <a:chExt cx="4183216" cy="530915"/>
          </a:xfrm>
        </p:grpSpPr>
        <p:sp>
          <p:nvSpPr>
            <p:cNvPr id="4" name="TextBox 4"/>
            <p:cNvSpPr txBox="1"/>
            <p:nvPr/>
          </p:nvSpPr>
          <p:spPr>
            <a:xfrm>
              <a:off x="3773160" y="1247148"/>
              <a:ext cx="2804160" cy="525780"/>
            </a:xfrm>
            <a:prstGeom prst="rect">
              <a:avLst/>
            </a:prstGeom>
            <a:noFill/>
          </p:spPr>
          <p:txBody>
            <a:bodyPr bIns="34290" lIns="68580" rIns="68580" rtlCol="0" tIns="34290" wrap="none">
              <a:spAutoFit/>
            </a:bodyPr>
            <a:lstStyle/>
            <a:p>
              <a:r>
                <a:rPr altLang="zh-CN" lang="en-US" sz="3000">
                  <a:solidFill>
                    <a:srgbClr val="568D11"/>
                  </a:solidFill>
                  <a:latin charset="0" pitchFamily="34" typeface="Impact"/>
                </a:rPr>
                <a:t>Current situation</a:t>
              </a: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6586771" y="1293314"/>
              <a:ext cx="1356360" cy="434340"/>
            </a:xfrm>
            <a:prstGeom prst="rect">
              <a:avLst/>
            </a:prstGeom>
            <a:noFill/>
          </p:spPr>
          <p:txBody>
            <a:bodyPr bIns="34290" lIns="68580" rIns="68580" rtlCol="0" tIns="34290" wrap="none">
              <a:spAutoFit/>
            </a:bodyPr>
            <a:lstStyle/>
            <a:p>
              <a:r>
                <a:rPr altLang="en-US" b="1" lang="zh-CN" smtClean="0" sz="24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目前现状</a:t>
              </a:r>
            </a:p>
          </p:txBody>
        </p:sp>
      </p:grpSp>
      <p:sp>
        <p:nvSpPr>
          <p:cNvPr id="10" name="矩形 9"/>
          <p:cNvSpPr/>
          <p:nvPr/>
        </p:nvSpPr>
        <p:spPr>
          <a:xfrm>
            <a:off x="0" y="1046683"/>
            <a:ext cx="9175147" cy="200465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rtlCol="0" tIns="34290"/>
          <a:lstStyle/>
          <a:p>
            <a:pPr algn="ctr"/>
            <a:endParaRPr altLang="en-US" lang="zh-CN"/>
          </a:p>
        </p:txBody>
      </p:sp>
      <p:sp>
        <p:nvSpPr>
          <p:cNvPr id="11" name="矩形 10"/>
          <p:cNvSpPr/>
          <p:nvPr/>
        </p:nvSpPr>
        <p:spPr>
          <a:xfrm>
            <a:off x="3302392" y="1350498"/>
            <a:ext cx="305972" cy="1188000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34290" compatLnSpc="1" forceAA="0" fromWordArt="0" horzOverflow="overflow" lIns="68580" numCol="1" rIns="68580" rot="0" rtlCol="0" spcCol="0" spcFirstLastPara="0" tIns="3429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733659601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" nodeType="withEffect" presetClass="entr" presetID="2" presetSubtype="1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fill="hold" id="14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00" fill="hold" id="15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fill="hold" id="1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9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fill="hold" grpId="0" id="2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6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5"/>
      <p:bldP grpId="0" spid="6"/>
      <p:bldP grpId="0" spid="7"/>
      <p:bldP grpId="0" spid="10"/>
      <p:bldP grpId="0" spid="11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五边形 1"/>
          <p:cNvSpPr/>
          <p:nvPr/>
        </p:nvSpPr>
        <p:spPr>
          <a:xfrm>
            <a:off x="4429140" y="1301114"/>
            <a:ext cx="2880320" cy="936104"/>
          </a:xfrm>
          <a:prstGeom prst="homePlate">
            <a:avLst/>
          </a:prstGeom>
          <a:solidFill>
            <a:srgbClr val="4144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3" name="五边形 2"/>
          <p:cNvSpPr/>
          <p:nvPr/>
        </p:nvSpPr>
        <p:spPr>
          <a:xfrm flipH="1">
            <a:off x="1548820" y="2230704"/>
            <a:ext cx="2880320" cy="936104"/>
          </a:xfrm>
          <a:prstGeom prst="homePlate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80868" y="2557188"/>
            <a:ext cx="2448272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en-US" lang="zh-CN" smtClean="0" sz="20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国内研究综述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29141" y="1569111"/>
            <a:ext cx="2448272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国外研究综述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99592" y="1107446"/>
            <a:ext cx="3240359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1200">
                <a:solidFill>
                  <a:sysClr lastClr="000000" val="windowText"/>
                </a:solidFill>
                <a:latin charset="-122" pitchFamily="34" typeface="微软雅黑"/>
                <a:ea charset="-122" pitchFamily="34" typeface="微软雅黑"/>
              </a:rPr>
              <a:t>您的内容打在这里，或者通过复制您的文本后，在此框中选择粘贴，并选择只保留文字。您的内容打在这里，或者通过复制您的文本后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45166" y="2495634"/>
            <a:ext cx="3240359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1200">
                <a:solidFill>
                  <a:sysClr lastClr="000000" val="windowText"/>
                </a:solidFill>
                <a:latin charset="-122" pitchFamily="34" typeface="微软雅黑"/>
                <a:ea charset="-122" pitchFamily="34" typeface="微软雅黑"/>
              </a:rPr>
              <a:t>您的内容打在这里，或者通过复制您的文本后，在此框中选择粘贴，并选择只保留文字。您的内容打在这里，或者通过复制您的文本后</a:t>
            </a:r>
          </a:p>
        </p:txBody>
      </p:sp>
      <p:sp>
        <p:nvSpPr>
          <p:cNvPr id="8" name="矩形 7"/>
          <p:cNvSpPr/>
          <p:nvPr/>
        </p:nvSpPr>
        <p:spPr>
          <a:xfrm>
            <a:off x="2560836" y="3683990"/>
            <a:ext cx="1692188" cy="226957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588728" y="4044031"/>
            <a:ext cx="2652199" cy="226957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092784" y="4465145"/>
            <a:ext cx="2160240" cy="226957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69716" y="3683989"/>
            <a:ext cx="1046480" cy="2590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1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对比一：56％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69716" y="4044029"/>
            <a:ext cx="1129030" cy="2590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1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对比二：820万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69716" y="4470379"/>
            <a:ext cx="1129030" cy="2590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1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对比三：640万</a:t>
            </a:r>
          </a:p>
        </p:txBody>
      </p:sp>
      <p:sp>
        <p:nvSpPr>
          <p:cNvPr id="14" name="矩形 13"/>
          <p:cNvSpPr/>
          <p:nvPr/>
        </p:nvSpPr>
        <p:spPr>
          <a:xfrm>
            <a:off x="4571998" y="3659846"/>
            <a:ext cx="1692188" cy="226957"/>
          </a:xfrm>
          <a:prstGeom prst="rect">
            <a:avLst/>
          </a:prstGeom>
          <a:solidFill>
            <a:srgbClr val="4144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584097" y="4019886"/>
            <a:ext cx="2652199" cy="226957"/>
          </a:xfrm>
          <a:prstGeom prst="rect">
            <a:avLst/>
          </a:prstGeom>
          <a:solidFill>
            <a:srgbClr val="4144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571998" y="4441001"/>
            <a:ext cx="2160240" cy="226957"/>
          </a:xfrm>
          <a:prstGeom prst="rect">
            <a:avLst/>
          </a:prstGeom>
          <a:solidFill>
            <a:srgbClr val="4144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itchFamily="34" typeface="微软雅黑"/>
              <a:ea charset="-122" pitchFamily="34" typeface="微软雅黑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80878" y="3659844"/>
            <a:ext cx="1046480" cy="2590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1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对比一：56％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788022" y="4019884"/>
            <a:ext cx="1129030" cy="2590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1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对比二：820万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800095" y="4446235"/>
            <a:ext cx="1129030" cy="2590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1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对比三：640万</a:t>
            </a:r>
          </a:p>
        </p:txBody>
      </p:sp>
      <p:grpSp>
        <p:nvGrpSpPr>
          <p:cNvPr id="23" name="组合 22"/>
          <p:cNvGrpSpPr/>
          <p:nvPr/>
        </p:nvGrpSpPr>
        <p:grpSpPr>
          <a:xfrm>
            <a:off x="-252536" y="123478"/>
            <a:ext cx="4158824" cy="504056"/>
            <a:chOff x="-252536" y="123478"/>
            <a:chExt cx="4158824" cy="504056"/>
          </a:xfrm>
        </p:grpSpPr>
        <p:sp>
          <p:nvSpPr>
            <p:cNvPr id="24" name="五边形 23"/>
            <p:cNvSpPr/>
            <p:nvPr/>
          </p:nvSpPr>
          <p:spPr>
            <a:xfrm>
              <a:off x="-252536" y="123478"/>
              <a:ext cx="3565745" cy="504056"/>
            </a:xfrm>
            <a:prstGeom prst="homePlate">
              <a:avLst/>
            </a:prstGeom>
            <a:solidFill>
              <a:srgbClr val="61A1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07504" y="151944"/>
              <a:ext cx="3798784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z="24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点击修改标题内容</a:t>
              </a:r>
            </a:p>
          </p:txBody>
        </p:sp>
      </p:grpSp>
    </p:spTree>
    <p:extLst>
      <p:ext uri="{BB962C8B-B14F-4D97-AF65-F5344CB8AC3E}">
        <p14:creationId val="1986142477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2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5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7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1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23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5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400" id="27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3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1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33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36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3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42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5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6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8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9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2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4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7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0" spid="6"/>
      <p:bldP grpId="0" spid="7"/>
      <p:bldP grpId="0" spid="8"/>
      <p:bldP grpId="0" spid="9"/>
      <p:bldP grpId="0" spid="10"/>
      <p:bldP grpId="0" spid="11"/>
      <p:bldP grpId="0" spid="12"/>
      <p:bldP grpId="0" spid="13"/>
      <p:bldP grpId="0" spid="14"/>
      <p:bldP grpId="0" spid="15"/>
      <p:bldP grpId="0" spid="16"/>
      <p:bldP grpId="0" spid="17"/>
      <p:bldP grpId="0" spid="18"/>
      <p:bldP grpId="0" spid="19"/>
    </p:bld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  <p:tag name="ISPRING_PRESENTATION_TITLE" val="绿色清新毕业论文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(16:9)</PresentationFormat>
  <Paragraphs>299</Paragraphs>
  <Slides>33</Slides>
  <Notes>33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baseType="lpstr" size="46">
      <vt:lpstr>Arial</vt:lpstr>
      <vt:lpstr>Calibri</vt:lpstr>
      <vt:lpstr>微软雅黑</vt:lpstr>
      <vt:lpstr>Calibri Light</vt:lpstr>
      <vt:lpstr>宋体</vt:lpstr>
      <vt:lpstr>Wingdings</vt:lpstr>
      <vt:lpstr>Impact</vt:lpstr>
      <vt:lpstr>Segoe UI Light</vt:lpstr>
      <vt:lpstr>Segoe UI</vt:lpstr>
      <vt:lpstr>华文楷体</vt:lpstr>
      <vt:lpstr>方正姚体</vt:lpstr>
      <vt:lpstr>Malgun Gothic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2021-08-22T12:08:36Z</dcterms:created>
  <cp:lastPrinted>2021-08-22T12:08:36Z</cp:lastPrinted>
  <dcterms:modified xsi:type="dcterms:W3CDTF">2021-08-22T05:51:54Z</dcterms:modified>
  <cp:revision>1</cp:revision>
</cp:coreProperties>
</file>