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notesSlide+xml" PartName="/ppt/notesSlides/notesSlide22.xml"/>
  <Override ContentType="application/vnd.openxmlformats-officedocument.presentationml.notesSlide+xml" PartName="/ppt/notesSlides/notesSlide23.xml"/>
  <Override ContentType="application/vnd.openxmlformats-officedocument.presentationml.notesSlide+xml" PartName="/ppt/notesSlides/notesSlide24.xml"/>
  <Override ContentType="application/vnd.openxmlformats-officedocument.presentationml.notesSlide+xml" PartName="/ppt/notesSlides/notesSlide25.xml"/>
  <Override ContentType="application/vnd.openxmlformats-officedocument.presentationml.notesSlide+xml" PartName="/ppt/notesSlides/notesSlide26.xml"/>
  <Override ContentType="application/vnd.openxmlformats-officedocument.presentationml.presentation.main+xml" PartName="/ppt/presentation.xml"/>
  <Override ContentType="application/vnd.openxmlformats-officedocument.presentationml.presProps+xml" PartName="/ppt/presProps.xml"/>
  <Override ContentType="application/vnd.ms-powerpoint.revisioninfo+xml" PartName="/ppt/revisionInfo.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presentationml.tags+xml" PartName="/ppt/tags/tag2.xml"/>
  <Override ContentType="application/vnd.openxmlformats-officedocument.presentationml.tags+xml" PartName="/ppt/tags/tag3.xml"/>
  <Override ContentType="application/vnd.openxmlformats-officedocument.presentationml.tags+xml" PartName="/ppt/tags/tag4.xml"/>
  <Override ContentType="application/vnd.openxmlformats-officedocument.presentationml.tags+xml" PartName="/ppt/tags/tag5.xml"/>
  <Override ContentType="application/vnd.openxmlformats-officedocument.presentationml.tags+xml" PartName="/ppt/tags/tag6.xml"/>
  <Override ContentType="application/vnd.openxmlformats-officedocument.presentationml.tags+xml" PartName="/ppt/tags/tag7.xml"/>
  <Override ContentType="application/vnd.openxmlformats-officedocument.presentationml.tags+xml" PartName="/ppt/tags/tag8.xml"/>
  <Override ContentType="application/vnd.openxmlformats-officedocument.presentationml.tags+xml" PartName="/ppt/tags/tag9.xml"/>
  <Override ContentType="application/vnd.openxmlformats-officedocument.presentationml.tags+xml" PartName="/ppt/tags/tag10.xml"/>
  <Override ContentType="application/vnd.openxmlformats-officedocument.presentationml.tags+xml" PartName="/ppt/tags/tag11.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saveSubsetFonts="1">
  <p:sldMasterIdLst>
    <p:sldMasterId id="2147483648" r:id="rId1"/>
    <p:sldMasterId id="2147483660" r:id="rId2"/>
  </p:sldMasterIdLst>
  <p:notesMasterIdLst>
    <p:notesMasterId r:id="rId3"/>
  </p:notesMasterIdLst>
  <p:sldIdLst>
    <p:sldId id="265" r:id="rId4"/>
    <p:sldId id="259" r:id="rId5"/>
    <p:sldId id="258" r:id="rId6"/>
    <p:sldId id="266" r:id="rId7"/>
    <p:sldId id="271" r:id="rId8"/>
    <p:sldId id="274" r:id="rId9"/>
    <p:sldId id="275" r:id="rId10"/>
    <p:sldId id="276" r:id="rId11"/>
    <p:sldId id="277" r:id="rId12"/>
    <p:sldId id="300" r:id="rId13"/>
    <p:sldId id="301" r:id="rId14"/>
    <p:sldId id="302" r:id="rId15"/>
    <p:sldId id="296" r:id="rId16"/>
    <p:sldId id="272" r:id="rId17"/>
    <p:sldId id="278" r:id="rId18"/>
    <p:sldId id="305" r:id="rId19"/>
    <p:sldId id="306" r:id="rId20"/>
    <p:sldId id="307" r:id="rId21"/>
    <p:sldId id="308" r:id="rId22"/>
    <p:sldId id="280" r:id="rId23"/>
    <p:sldId id="297" r:id="rId24"/>
    <p:sldId id="281" r:id="rId25"/>
    <p:sldId id="283" r:id="rId26"/>
    <p:sldId id="298" r:id="rId27"/>
    <p:sldId id="310" r:id="rId28"/>
    <p:sldId id="295" r:id="rId29"/>
  </p:sldIdLst>
  <p:sldSz cx="12192000" cy="6858000"/>
  <p:notesSz cx="6858000" cy="9144000"/>
  <p:custDataLst>
    <p:tags r:id="rId3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05" userDrawn="1">
          <p15:clr>
            <a:srgbClr val="A4A3A4"/>
          </p15:clr>
        </p15:guide>
        <p15:guide id="2" pos="3863" userDrawn="1">
          <p15:clr>
            <a:srgbClr val="A4A3A4"/>
          </p15:clr>
        </p15:guide>
      </p15:sldGuideLst>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735" autoAdjust="0"/>
    <p:restoredTop sz="94660"/>
  </p:normalViewPr>
  <p:slideViewPr>
    <p:cSldViewPr snapToGrid="0" showGuides="1">
      <p:cViewPr varScale="1">
        <p:scale>
          <a:sx n="86" d="100"/>
          <a:sy n="86" d="100"/>
        </p:scale>
        <p:origin x="126" y="144"/>
      </p:cViewPr>
      <p:guideLst>
        <p:guide orient="horz" pos="2205"/>
        <p:guide pos="3863"/>
      </p:guideLst>
    </p:cSldViewPr>
  </p:slideViewPr>
  <p:notesTextViewPr>
    <p:cViewPr>
      <p:scale>
        <a:sx n="1" d="1"/>
        <a:sy n="1" d="1"/>
      </p:scale>
      <p:origin x="0" y="0"/>
    </p:cViewPr>
  </p:notesTextViewPr>
  <p:sorterViewPr>
    <p:cViewPr>
      <p:scale>
        <a:sx n="90" d="100"/>
        <a:sy n="90" d="100"/>
      </p:scale>
      <p:origin x="0" y="0"/>
    </p:cViewPr>
  </p:sorterViewPr>
  <p:notesViewPr>
    <p:cSldViewPr>
      <p:cViewPr>
        <p:scale>
          <a:sx n="1" d="100"/>
          <a:sy n="1" d="100"/>
        </p:scale>
        <p:origin x="0" y="0"/>
      </p:cViewPr>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7.xml" Type="http://schemas.openxmlformats.org/officeDocument/2006/relationships/slide"/><Relationship Id="rId11" Target="slides/slide8.xml" Type="http://schemas.openxmlformats.org/officeDocument/2006/relationships/slide"/><Relationship Id="rId12" Target="slides/slide9.xml" Type="http://schemas.openxmlformats.org/officeDocument/2006/relationships/slide"/><Relationship Id="rId13" Target="slides/slide10.xml" Type="http://schemas.openxmlformats.org/officeDocument/2006/relationships/slide"/><Relationship Id="rId14" Target="slides/slide11.xml" Type="http://schemas.openxmlformats.org/officeDocument/2006/relationships/slide"/><Relationship Id="rId15" Target="slides/slide12.xml" Type="http://schemas.openxmlformats.org/officeDocument/2006/relationships/slide"/><Relationship Id="rId16" Target="slides/slide13.xml" Type="http://schemas.openxmlformats.org/officeDocument/2006/relationships/slide"/><Relationship Id="rId17" Target="slides/slide14.xml" Type="http://schemas.openxmlformats.org/officeDocument/2006/relationships/slide"/><Relationship Id="rId18" Target="slides/slide15.xml" Type="http://schemas.openxmlformats.org/officeDocument/2006/relationships/slide"/><Relationship Id="rId19" Target="slides/slide16.xml" Type="http://schemas.openxmlformats.org/officeDocument/2006/relationships/slide"/><Relationship Id="rId2" Target="slideMasters/slideMaster2.xml" Type="http://schemas.openxmlformats.org/officeDocument/2006/relationships/slideMaster"/><Relationship Id="rId20" Target="slides/slide17.xml" Type="http://schemas.openxmlformats.org/officeDocument/2006/relationships/slide"/><Relationship Id="rId21" Target="slides/slide18.xml" Type="http://schemas.openxmlformats.org/officeDocument/2006/relationships/slide"/><Relationship Id="rId22" Target="slides/slide19.xml" Type="http://schemas.openxmlformats.org/officeDocument/2006/relationships/slide"/><Relationship Id="rId23" Target="slides/slide20.xml" Type="http://schemas.openxmlformats.org/officeDocument/2006/relationships/slide"/><Relationship Id="rId24" Target="slides/slide21.xml" Type="http://schemas.openxmlformats.org/officeDocument/2006/relationships/slide"/><Relationship Id="rId25" Target="slides/slide22.xml" Type="http://schemas.openxmlformats.org/officeDocument/2006/relationships/slide"/><Relationship Id="rId26" Target="slides/slide23.xml" Type="http://schemas.openxmlformats.org/officeDocument/2006/relationships/slide"/><Relationship Id="rId27" Target="slides/slide24.xml" Type="http://schemas.openxmlformats.org/officeDocument/2006/relationships/slide"/><Relationship Id="rId28" Target="slides/slide25.xml" Type="http://schemas.openxmlformats.org/officeDocument/2006/relationships/slide"/><Relationship Id="rId29" Target="slides/slide26.xml" Type="http://schemas.openxmlformats.org/officeDocument/2006/relationships/slide"/><Relationship Id="rId3" Target="notesMasters/notesMaster1.xml" Type="http://schemas.openxmlformats.org/officeDocument/2006/relationships/notesMaster"/><Relationship Id="rId30" Target="tags/tag11.xml" Type="http://schemas.openxmlformats.org/officeDocument/2006/relationships/tags"/><Relationship Id="rId31" Target="presProps.xml" Type="http://schemas.openxmlformats.org/officeDocument/2006/relationships/presProps"/><Relationship Id="rId32" Target="viewProps.xml" Type="http://schemas.openxmlformats.org/officeDocument/2006/relationships/viewProps"/><Relationship Id="rId33" Target="theme/theme1.xml" Type="http://schemas.openxmlformats.org/officeDocument/2006/relationships/theme"/><Relationship Id="rId34" Target="tableStyles.xml" Type="http://schemas.openxmlformats.org/officeDocument/2006/relationships/tableStyles"/><Relationship Id="rId36" Target="revisionInfo.xml" Type="http://schemas.microsoft.com/office/2015/10/relationships/revisionInfo"/><Relationship Id="rId4" Target="slides/slide1.xml" Type="http://schemas.openxmlformats.org/officeDocument/2006/relationships/slide"/><Relationship Id="rId5" Target="slides/slide2.xml" Type="http://schemas.openxmlformats.org/officeDocument/2006/relationships/slide"/><Relationship Id="rId6" Target="slides/slide3.xml" Type="http://schemas.openxmlformats.org/officeDocument/2006/relationships/slide"/><Relationship Id="rId7" Target="slides/slide4.xml" Type="http://schemas.openxmlformats.org/officeDocument/2006/relationships/slide"/><Relationship Id="rId8" Target="slides/slide5.xml" Type="http://schemas.openxmlformats.org/officeDocument/2006/relationships/slide"/><Relationship Id="rId9" Target="slides/slide6.xml" Type="http://schemas.openxmlformats.org/officeDocument/2006/relationships/slide"/></Relationships>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BD99B61-1965-4EFE-8CC7-B07ABC51CE77}" type="datetimeFigureOut">
              <a:rPr lang="zh-CN" altLang="en-US" smtClean="0"/>
              <a:t>2018/1/3</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48278BB-0B43-4416-AB87-665455D97D6B}" type="slidenum">
              <a:rPr lang="zh-CN" altLang="en-US" smtClean="0"/>
              <a:t>‹#›</a:t>
            </a:fld>
            <a:endParaRPr lang="zh-CN" altLang="en-US"/>
          </a:p>
        </p:txBody>
      </p:sp>
    </p:spTree>
    <p:extLst>
      <p:ext uri="{BB962C8B-B14F-4D97-AF65-F5344CB8AC3E}">
        <p14:creationId val="2373535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slides/slide1.xml" Type="http://schemas.openxmlformats.org/officeDocument/2006/relationships/slide"/><Relationship Id="rId2" Target="../notesMasters/notesMaster1.xml" Type="http://schemas.openxmlformats.org/officeDocument/2006/relationships/notesMaster"/></Relationships>
</file>

<file path=ppt/notesSlides/_rels/notesSlide10.xml.rels><?xml version="1.0" encoding="UTF-8" standalone="yes"?><Relationships xmlns="http://schemas.openxmlformats.org/package/2006/relationships"><Relationship Id="rId1" Target="../slides/slide10.xml" Type="http://schemas.openxmlformats.org/officeDocument/2006/relationships/slide"/><Relationship Id="rId2" Target="../notesMasters/notesMaster1.xml" Type="http://schemas.openxmlformats.org/officeDocument/2006/relationships/notesMaster"/></Relationships>
</file>

<file path=ppt/notesSlides/_rels/notesSlide11.xml.rels><?xml version="1.0" encoding="UTF-8" standalone="yes"?><Relationships xmlns="http://schemas.openxmlformats.org/package/2006/relationships"><Relationship Id="rId1" Target="../slides/slide11.xml" Type="http://schemas.openxmlformats.org/officeDocument/2006/relationships/slide"/><Relationship Id="rId2" Target="../notesMasters/notesMaster1.xml" Type="http://schemas.openxmlformats.org/officeDocument/2006/relationships/notesMaster"/></Relationships>
</file>

<file path=ppt/notesSlides/_rels/notesSlide12.xml.rels><?xml version="1.0" encoding="UTF-8" standalone="yes"?><Relationships xmlns="http://schemas.openxmlformats.org/package/2006/relationships"><Relationship Id="rId1" Target="../slides/slide12.xml" Type="http://schemas.openxmlformats.org/officeDocument/2006/relationships/slide"/><Relationship Id="rId2" Target="../notesMasters/notesMaster1.xml" Type="http://schemas.openxmlformats.org/officeDocument/2006/relationships/notesMaster"/></Relationships>
</file>

<file path=ppt/notesSlides/_rels/notesSlide13.xml.rels><?xml version="1.0" encoding="UTF-8" standalone="yes"?><Relationships xmlns="http://schemas.openxmlformats.org/package/2006/relationships"><Relationship Id="rId1" Target="../slides/slide13.xml" Type="http://schemas.openxmlformats.org/officeDocument/2006/relationships/slide"/><Relationship Id="rId2" Target="../notesMasters/notesMaster1.xml" Type="http://schemas.openxmlformats.org/officeDocument/2006/relationships/notesMaster"/></Relationships>
</file>

<file path=ppt/notesSlides/_rels/notesSlide14.xml.rels><?xml version="1.0" encoding="UTF-8" standalone="yes"?><Relationships xmlns="http://schemas.openxmlformats.org/package/2006/relationships"><Relationship Id="rId1" Target="../slides/slide14.xml" Type="http://schemas.openxmlformats.org/officeDocument/2006/relationships/slide"/><Relationship Id="rId2" Target="../notesMasters/notesMaster1.xml" Type="http://schemas.openxmlformats.org/officeDocument/2006/relationships/notesMaster"/></Relationships>
</file>

<file path=ppt/notesSlides/_rels/notesSlide15.xml.rels><?xml version="1.0" encoding="UTF-8" standalone="yes"?><Relationships xmlns="http://schemas.openxmlformats.org/package/2006/relationships"><Relationship Id="rId1" Target="../slides/slide15.xml" Type="http://schemas.openxmlformats.org/officeDocument/2006/relationships/slide"/><Relationship Id="rId2" Target="../notesMasters/notesMaster1.xml" Type="http://schemas.openxmlformats.org/officeDocument/2006/relationships/notesMaster"/></Relationships>
</file>

<file path=ppt/notesSlides/_rels/notesSlide16.xml.rels><?xml version="1.0" encoding="UTF-8" standalone="yes"?><Relationships xmlns="http://schemas.openxmlformats.org/package/2006/relationships"><Relationship Id="rId1" Target="../slides/slide16.xml" Type="http://schemas.openxmlformats.org/officeDocument/2006/relationships/slide"/><Relationship Id="rId2" Target="../notesMasters/notesMaster1.xml" Type="http://schemas.openxmlformats.org/officeDocument/2006/relationships/notesMaster"/></Relationships>
</file>

<file path=ppt/notesSlides/_rels/notesSlide17.xml.rels><?xml version="1.0" encoding="UTF-8" standalone="yes"?><Relationships xmlns="http://schemas.openxmlformats.org/package/2006/relationships"><Relationship Id="rId1" Target="../slides/slide17.xml" Type="http://schemas.openxmlformats.org/officeDocument/2006/relationships/slide"/><Relationship Id="rId2" Target="../notesMasters/notesMaster1.xml" Type="http://schemas.openxmlformats.org/officeDocument/2006/relationships/notesMaster"/></Relationships>
</file>

<file path=ppt/notesSlides/_rels/notesSlide18.xml.rels><?xml version="1.0" encoding="UTF-8" standalone="yes"?><Relationships xmlns="http://schemas.openxmlformats.org/package/2006/relationships"><Relationship Id="rId1" Target="../slides/slide18.xml" Type="http://schemas.openxmlformats.org/officeDocument/2006/relationships/slide"/><Relationship Id="rId2" Target="../notesMasters/notesMaster1.xml" Type="http://schemas.openxmlformats.org/officeDocument/2006/relationships/notesMaster"/></Relationships>
</file>

<file path=ppt/notesSlides/_rels/notesSlide19.xml.rels><?xml version="1.0" encoding="UTF-8" standalone="yes"?><Relationships xmlns="http://schemas.openxmlformats.org/package/2006/relationships"><Relationship Id="rId1" Target="../slides/slide19.xml" Type="http://schemas.openxmlformats.org/officeDocument/2006/relationships/slide"/><Relationship Id="rId2" Target="../notesMasters/notesMaster1.xml" Type="http://schemas.openxmlformats.org/officeDocument/2006/relationships/notesMaster"/></Relationships>
</file>

<file path=ppt/notesSlides/_rels/notesSlide2.xml.rels><?xml version="1.0" encoding="UTF-8" standalone="yes"?><Relationships xmlns="http://schemas.openxmlformats.org/package/2006/relationships"><Relationship Id="rId1" Target="../slides/slide2.xml" Type="http://schemas.openxmlformats.org/officeDocument/2006/relationships/slide"/><Relationship Id="rId2" Target="../notesMasters/notesMaster1.xml" Type="http://schemas.openxmlformats.org/officeDocument/2006/relationships/notesMaster"/></Relationships>
</file>

<file path=ppt/notesSlides/_rels/notesSlide20.xml.rels><?xml version="1.0" encoding="UTF-8" standalone="yes"?><Relationships xmlns="http://schemas.openxmlformats.org/package/2006/relationships"><Relationship Id="rId1" Target="../slides/slide20.xml" Type="http://schemas.openxmlformats.org/officeDocument/2006/relationships/slide"/><Relationship Id="rId2" Target="../notesMasters/notesMaster1.xml" Type="http://schemas.openxmlformats.org/officeDocument/2006/relationships/notesMaster"/></Relationships>
</file>

<file path=ppt/notesSlides/_rels/notesSlide21.xml.rels><?xml version="1.0" encoding="UTF-8" standalone="yes"?><Relationships xmlns="http://schemas.openxmlformats.org/package/2006/relationships"><Relationship Id="rId1" Target="../slides/slide21.xml" Type="http://schemas.openxmlformats.org/officeDocument/2006/relationships/slide"/><Relationship Id="rId2" Target="../notesMasters/notesMaster1.xml" Type="http://schemas.openxmlformats.org/officeDocument/2006/relationships/notesMaster"/></Relationships>
</file>

<file path=ppt/notesSlides/_rels/notesSlide22.xml.rels><?xml version="1.0" encoding="UTF-8" standalone="yes"?><Relationships xmlns="http://schemas.openxmlformats.org/package/2006/relationships"><Relationship Id="rId1" Target="../slides/slide22.xml" Type="http://schemas.openxmlformats.org/officeDocument/2006/relationships/slide"/><Relationship Id="rId2" Target="../notesMasters/notesMaster1.xml" Type="http://schemas.openxmlformats.org/officeDocument/2006/relationships/notesMaster"/></Relationships>
</file>

<file path=ppt/notesSlides/_rels/notesSlide23.xml.rels><?xml version="1.0" encoding="UTF-8" standalone="yes"?><Relationships xmlns="http://schemas.openxmlformats.org/package/2006/relationships"><Relationship Id="rId1" Target="../slides/slide23.xml" Type="http://schemas.openxmlformats.org/officeDocument/2006/relationships/slide"/><Relationship Id="rId2" Target="../notesMasters/notesMaster1.xml" Type="http://schemas.openxmlformats.org/officeDocument/2006/relationships/notesMaster"/></Relationships>
</file>

<file path=ppt/notesSlides/_rels/notesSlide24.xml.rels><?xml version="1.0" encoding="UTF-8" standalone="yes"?><Relationships xmlns="http://schemas.openxmlformats.org/package/2006/relationships"><Relationship Id="rId1" Target="../slides/slide24.xml" Type="http://schemas.openxmlformats.org/officeDocument/2006/relationships/slide"/><Relationship Id="rId2" Target="../notesMasters/notesMaster1.xml" Type="http://schemas.openxmlformats.org/officeDocument/2006/relationships/notesMaster"/></Relationships>
</file>

<file path=ppt/notesSlides/_rels/notesSlide25.xml.rels><?xml version="1.0" encoding="UTF-8" standalone="yes"?><Relationships xmlns="http://schemas.openxmlformats.org/package/2006/relationships"><Relationship Id="rId1" Target="../slides/slide25.xml" Type="http://schemas.openxmlformats.org/officeDocument/2006/relationships/slide"/><Relationship Id="rId2" Target="../notesMasters/notesMaster1.xml" Type="http://schemas.openxmlformats.org/officeDocument/2006/relationships/notesMaster"/></Relationships>
</file>

<file path=ppt/notesSlides/_rels/notesSlide26.xml.rels><?xml version="1.0" encoding="UTF-8" standalone="yes"?><Relationships xmlns="http://schemas.openxmlformats.org/package/2006/relationships"><Relationship Id="rId1" Target="../slides/slide26.xml" Type="http://schemas.openxmlformats.org/officeDocument/2006/relationships/slide"/><Relationship Id="rId2" Target="../notesMasters/notesMaster1.xml" Type="http://schemas.openxmlformats.org/officeDocument/2006/relationships/notesMaster"/></Relationships>
</file>

<file path=ppt/notesSlides/_rels/notesSlide3.xml.rels><?xml version="1.0" encoding="UTF-8" standalone="yes"?><Relationships xmlns="http://schemas.openxmlformats.org/package/2006/relationships"><Relationship Id="rId1" Target="../slides/slide3.xml" Type="http://schemas.openxmlformats.org/officeDocument/2006/relationships/slide"/><Relationship Id="rId2" Target="../notesMasters/notesMaster1.xml" Type="http://schemas.openxmlformats.org/officeDocument/2006/relationships/notesMaster"/></Relationships>
</file>

<file path=ppt/notesSlides/_rels/notesSlide4.xml.rels><?xml version="1.0" encoding="UTF-8" standalone="yes"?><Relationships xmlns="http://schemas.openxmlformats.org/package/2006/relationships"><Relationship Id="rId1" Target="../slides/slide4.xml" Type="http://schemas.openxmlformats.org/officeDocument/2006/relationships/slide"/><Relationship Id="rId2" Target="../notesMasters/notesMaster1.xml" Type="http://schemas.openxmlformats.org/officeDocument/2006/relationships/notesMaster"/></Relationships>
</file>

<file path=ppt/notesSlides/_rels/notesSlide5.xml.rels><?xml version="1.0" encoding="UTF-8" standalone="yes"?><Relationships xmlns="http://schemas.openxmlformats.org/package/2006/relationships"><Relationship Id="rId1" Target="../slides/slide5.xml" Type="http://schemas.openxmlformats.org/officeDocument/2006/relationships/slide"/><Relationship Id="rId2" Target="../notesMasters/notesMaster1.xml" Type="http://schemas.openxmlformats.org/officeDocument/2006/relationships/notesMaster"/></Relationships>
</file>

<file path=ppt/notesSlides/_rels/notesSlide6.xml.rels><?xml version="1.0" encoding="UTF-8" standalone="yes"?><Relationships xmlns="http://schemas.openxmlformats.org/package/2006/relationships"><Relationship Id="rId1" Target="../slides/slide6.xml" Type="http://schemas.openxmlformats.org/officeDocument/2006/relationships/slide"/><Relationship Id="rId2" Target="../notesMasters/notesMaster1.xml" Type="http://schemas.openxmlformats.org/officeDocument/2006/relationships/notesMaster"/></Relationships>
</file>

<file path=ppt/notesSlides/_rels/notesSlide7.xml.rels><?xml version="1.0" encoding="UTF-8" standalone="yes"?><Relationships xmlns="http://schemas.openxmlformats.org/package/2006/relationships"><Relationship Id="rId1" Target="../slides/slide7.xml" Type="http://schemas.openxmlformats.org/officeDocument/2006/relationships/slide"/><Relationship Id="rId2" Target="../notesMasters/notesMaster1.xml" Type="http://schemas.openxmlformats.org/officeDocument/2006/relationships/notesMaster"/></Relationships>
</file>

<file path=ppt/notesSlides/_rels/notesSlide8.xml.rels><?xml version="1.0" encoding="UTF-8" standalone="yes"?><Relationships xmlns="http://schemas.openxmlformats.org/package/2006/relationships"><Relationship Id="rId1" Target="../slides/slide8.xml" Type="http://schemas.openxmlformats.org/officeDocument/2006/relationships/slide"/><Relationship Id="rId2" Target="../notesMasters/notesMaster1.xml" Type="http://schemas.openxmlformats.org/officeDocument/2006/relationships/notesMaster"/></Relationships>
</file>

<file path=ppt/notesSlides/_rels/notesSlide9.xml.rels><?xml version="1.0" encoding="UTF-8" standalone="yes"?><Relationships xmlns="http://schemas.openxmlformats.org/package/2006/relationships"><Relationship Id="rId1" Target="../slides/slide9.xml" Type="http://schemas.openxmlformats.org/officeDocument/2006/relationships/slide"/><Relationship Id="rId2" Target="../notesMasters/notesMaster1.xml" Type="http://schemas.openxmlformats.org/officeDocument/2006/relationships/notesMaster"/></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074946253"/>
      </p:ext>
    </p:extLst>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981436619"/>
      </p:ext>
    </p:extLst>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547998450"/>
      </p:ext>
    </p:extLst>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575606415"/>
      </p:ext>
    </p:extLst>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902110027"/>
      </p:ext>
    </p:extLst>
  </p:cSld>
  <p:clrMapOvr>
    <a:masterClrMapping/>
  </p:clrMapOvr>
</p:notes>
</file>

<file path=ppt/notesSlides/notesSlide1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507190429"/>
      </p:ext>
    </p:extLst>
  </p:cSld>
  <p:clrMapOvr>
    <a:masterClrMapping/>
  </p:clrMapOvr>
</p:notes>
</file>

<file path=ppt/notesSlides/notesSlide1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668532246"/>
      </p:ext>
    </p:extLst>
  </p:cSld>
  <p:clrMapOvr>
    <a:masterClrMapping/>
  </p:clrMapOvr>
</p:notes>
</file>

<file path=ppt/notesSlides/notesSlide1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739471538"/>
      </p:ext>
    </p:extLst>
  </p:cSld>
  <p:clrMapOvr>
    <a:masterClrMapping/>
  </p:clrMapOvr>
</p:notes>
</file>

<file path=ppt/notesSlides/notesSlide1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860534505"/>
      </p:ext>
    </p:extLst>
  </p:cSld>
  <p:clrMapOvr>
    <a:masterClrMapping/>
  </p:clrMapOvr>
</p:notes>
</file>

<file path=ppt/notesSlides/notesSlide1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700501402"/>
      </p:ext>
    </p:extLst>
  </p:cSld>
  <p:clrMapOvr>
    <a:masterClrMapping/>
  </p:clrMapOvr>
</p:notes>
</file>

<file path=ppt/notesSlides/notesSlide1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632404031"/>
      </p:ext>
    </p:extLst>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691672726"/>
      </p:ext>
    </p:extLst>
  </p:cSld>
  <p:clrMapOvr>
    <a:masterClrMapping/>
  </p:clrMapOvr>
</p:notes>
</file>

<file path=ppt/notesSlides/notesSlide2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744453937"/>
      </p:ext>
    </p:extLst>
  </p:cSld>
  <p:clrMapOvr>
    <a:masterClrMapping/>
  </p:clrMapOvr>
</p:notes>
</file>

<file path=ppt/notesSlides/notesSlide2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109151102"/>
      </p:ext>
    </p:extLst>
  </p:cSld>
  <p:clrMapOvr>
    <a:masterClrMapping/>
  </p:clrMapOvr>
</p:notes>
</file>

<file path=ppt/notesSlides/notesSlide2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122263669"/>
      </p:ext>
    </p:extLst>
  </p:cSld>
  <p:clrMapOvr>
    <a:masterClrMapping/>
  </p:clrMapOvr>
</p:notes>
</file>

<file path=ppt/notesSlides/notesSlide2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748959176"/>
      </p:ext>
    </p:extLst>
  </p:cSld>
  <p:clrMapOvr>
    <a:masterClrMapping/>
  </p:clrMapOvr>
</p:notes>
</file>

<file path=ppt/notesSlides/notesSlide2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017764464"/>
      </p:ext>
    </p:extLst>
  </p:cSld>
  <p:clrMapOvr>
    <a:masterClrMapping/>
  </p:clrMapOvr>
</p:notes>
</file>

<file path=ppt/notesSlides/notesSlide2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868170997"/>
      </p:ext>
    </p:extLst>
  </p:cSld>
  <p:clrMapOvr>
    <a:masterClrMapping/>
  </p:clrMapOvr>
</p:notes>
</file>

<file path=ppt/notesSlides/notesSlide2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68140458"/>
      </p:ext>
    </p:extLst>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604872665"/>
      </p:ext>
    </p:extLst>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539782424"/>
      </p:ext>
    </p:extLst>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858367065"/>
      </p:ext>
    </p:extLst>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133634031"/>
      </p:ext>
    </p:extLst>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4410864"/>
      </p:ext>
    </p:extLst>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01867107"/>
      </p:ext>
    </p:extLst>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267225850"/>
      </p:ext>
    </p:extLst>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a:extLst>
              <a:ext uri="{FF2B5EF4-FFF2-40B4-BE49-F238E27FC236}">
                <a16:creationId xmlns:a16="http://schemas.microsoft.com/office/drawing/2014/main" id="{EFE88861-68FC-4AEA-98F9-FBF694DA10E9}"/>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063D7916-F8D3-4CB7-9890-7D1913FD684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a:extLst>
              <a:ext uri="{FF2B5EF4-FFF2-40B4-BE49-F238E27FC236}">
                <a16:creationId xmlns:a16="http://schemas.microsoft.com/office/drawing/2014/main" id="{8B0A1E82-8289-4819-87B3-D5CF14621CCE}"/>
              </a:ext>
            </a:extLst>
          </p:cNvPr>
          <p:cNvSpPr>
            <a:spLocks noGrp="1"/>
          </p:cNvSpPr>
          <p:nvPr>
            <p:ph type="dt" sz="half" idx="10"/>
          </p:nvPr>
        </p:nvSpPr>
        <p:spPr/>
        <p:txBody>
          <a:bodyPr/>
          <a:lstStyle/>
          <a:p>
            <a:fld id="{3C95AA19-1DBA-4536-AE77-3798F5218B94}" type="datetimeFigureOut">
              <a:rPr lang="zh-CN" altLang="en-US" smtClean="0"/>
              <a:t>2018/1/3</a:t>
            </a:fld>
            <a:endParaRPr lang="zh-CN" altLang="en-US"/>
          </a:p>
        </p:txBody>
      </p:sp>
      <p:sp>
        <p:nvSpPr>
          <p:cNvPr id="5" name="页脚占位符 4">
            <a:extLst>
              <a:ext uri="{FF2B5EF4-FFF2-40B4-BE49-F238E27FC236}">
                <a16:creationId xmlns:a16="http://schemas.microsoft.com/office/drawing/2014/main" id="{CCE3385B-2A41-4B18-A839-B90FC4CC3744}"/>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4A5BAC0C-7DC4-44E4-9D06-DCEBB439F879}"/>
              </a:ext>
            </a:extLst>
          </p:cNvPr>
          <p:cNvSpPr>
            <a:spLocks noGrp="1"/>
          </p:cNvSpPr>
          <p:nvPr>
            <p:ph type="sldNum" sz="quarter" idx="12"/>
          </p:nvPr>
        </p:nvSpPr>
        <p:spPr/>
        <p:txBody>
          <a:bodyPr/>
          <a:lstStyle/>
          <a:p>
            <a:fld id="{64640597-647B-4160-821B-B765FEAFEA79}" type="slidenum">
              <a:rPr lang="zh-CN" altLang="en-US" smtClean="0"/>
              <a:t>‹#›</a:t>
            </a:fld>
            <a:endParaRPr lang="zh-CN" altLang="en-US"/>
          </a:p>
        </p:txBody>
      </p:sp>
    </p:spTree>
    <p:extLst>
      <p:ext uri="{BB962C8B-B14F-4D97-AF65-F5344CB8AC3E}">
        <p14:creationId val="3281829243"/>
      </p:ext>
    </p:extLst>
  </p:cSld>
  <p:clrMapOvr>
    <a:masterClrMapping/>
  </p:clrMapOvr>
  <mc:AlternateContent>
    <mc:Choice Requires="p14">
      <p:transition spd="slow" advClick="0" advTm="3000" p14:dur="1250">
        <p14:switch dir="l"/>
      </p:transition>
    </mc:Choice>
    <mc:Fallback>
      <p:transition spd="slow" advClick="0" advTm="3000">
        <p:fade/>
      </p:transition>
    </mc:Fallback>
  </mc:AlternateContent>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a:extLst>
              <a:ext uri="{FF2B5EF4-FFF2-40B4-BE49-F238E27FC236}">
                <a16:creationId xmlns:a16="http://schemas.microsoft.com/office/drawing/2014/main" id="{96E619EA-7A11-47CE-9AF5-C5FB5D1FC0B3}"/>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59E5FD84-4A4A-4290-B403-A9D7A4A9E678}"/>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017AF4ED-4C3E-4180-9D88-7D0873928403}"/>
              </a:ext>
            </a:extLst>
          </p:cNvPr>
          <p:cNvSpPr>
            <a:spLocks noGrp="1"/>
          </p:cNvSpPr>
          <p:nvPr>
            <p:ph type="dt" sz="half" idx="10"/>
          </p:nvPr>
        </p:nvSpPr>
        <p:spPr/>
        <p:txBody>
          <a:bodyPr/>
          <a:lstStyle/>
          <a:p>
            <a:fld id="{3C95AA19-1DBA-4536-AE77-3798F5218B94}" type="datetimeFigureOut">
              <a:rPr lang="zh-CN" altLang="en-US" smtClean="0"/>
              <a:t>2018/1/3</a:t>
            </a:fld>
            <a:endParaRPr lang="zh-CN" altLang="en-US"/>
          </a:p>
        </p:txBody>
      </p:sp>
      <p:sp>
        <p:nvSpPr>
          <p:cNvPr id="5" name="页脚占位符 4">
            <a:extLst>
              <a:ext uri="{FF2B5EF4-FFF2-40B4-BE49-F238E27FC236}">
                <a16:creationId xmlns:a16="http://schemas.microsoft.com/office/drawing/2014/main" id="{731914C0-378C-4FE5-BFB6-5379D6E6C3C9}"/>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80FB46C3-02BE-4AC5-9F71-2A9E21383EC5}"/>
              </a:ext>
            </a:extLst>
          </p:cNvPr>
          <p:cNvSpPr>
            <a:spLocks noGrp="1"/>
          </p:cNvSpPr>
          <p:nvPr>
            <p:ph type="sldNum" sz="quarter" idx="12"/>
          </p:nvPr>
        </p:nvSpPr>
        <p:spPr/>
        <p:txBody>
          <a:bodyPr/>
          <a:lstStyle/>
          <a:p>
            <a:fld id="{64640597-647B-4160-821B-B765FEAFEA79}" type="slidenum">
              <a:rPr lang="zh-CN" altLang="en-US" smtClean="0"/>
              <a:t>‹#›</a:t>
            </a:fld>
            <a:endParaRPr lang="zh-CN" altLang="en-US"/>
          </a:p>
        </p:txBody>
      </p:sp>
    </p:spTree>
    <p:extLst>
      <p:ext uri="{BB962C8B-B14F-4D97-AF65-F5344CB8AC3E}">
        <p14:creationId val="1322132653"/>
      </p:ext>
    </p:extLst>
  </p:cSld>
  <p:clrMapOvr>
    <a:masterClrMapping/>
  </p:clrMapOvr>
  <mc:AlternateContent>
    <mc:Choice Requires="p14">
      <p:transition spd="slow" advClick="0" advTm="3000" p14:dur="1250">
        <p14:switch dir="l"/>
      </p:transition>
    </mc:Choice>
    <mc:Fallback>
      <p:transition spd="slow" advClick="0" advTm="3000">
        <p:fade/>
      </p:transition>
    </mc:Fallback>
  </mc:AlternateContent>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竖排标题与文本">
    <p:spTree>
      <p:nvGrpSpPr>
        <p:cNvPr id="1" name=""/>
        <p:cNvGrpSpPr/>
        <p:nvPr/>
      </p:nvGrpSpPr>
      <p:grpSpPr>
        <a:xfrm>
          <a:off x="0" y="0"/>
          <a:ext cx="0" cy="0"/>
        </a:xfrm>
      </p:grpSpPr>
      <p:sp>
        <p:nvSpPr>
          <p:cNvPr id="2" name="竖排标题 1">
            <a:extLst>
              <a:ext uri="{FF2B5EF4-FFF2-40B4-BE49-F238E27FC236}">
                <a16:creationId xmlns:a16="http://schemas.microsoft.com/office/drawing/2014/main" id="{014F8FCB-C639-40CE-86BD-4E0CE340D0AA}"/>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E1DD7DC9-1CE5-4C14-B7BD-8EC2E10D2506}"/>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748B0A06-FC06-4823-8603-C0364D656E22}"/>
              </a:ext>
            </a:extLst>
          </p:cNvPr>
          <p:cNvSpPr>
            <a:spLocks noGrp="1"/>
          </p:cNvSpPr>
          <p:nvPr>
            <p:ph type="dt" sz="half" idx="10"/>
          </p:nvPr>
        </p:nvSpPr>
        <p:spPr/>
        <p:txBody>
          <a:bodyPr/>
          <a:lstStyle/>
          <a:p>
            <a:fld id="{3C95AA19-1DBA-4536-AE77-3798F5218B94}" type="datetimeFigureOut">
              <a:rPr lang="zh-CN" altLang="en-US" smtClean="0"/>
              <a:t>2018/1/3</a:t>
            </a:fld>
            <a:endParaRPr lang="zh-CN" altLang="en-US"/>
          </a:p>
        </p:txBody>
      </p:sp>
      <p:sp>
        <p:nvSpPr>
          <p:cNvPr id="5" name="页脚占位符 4">
            <a:extLst>
              <a:ext uri="{FF2B5EF4-FFF2-40B4-BE49-F238E27FC236}">
                <a16:creationId xmlns:a16="http://schemas.microsoft.com/office/drawing/2014/main" id="{183100C9-490F-4558-8943-204AA3D4AD96}"/>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73B3501E-E940-48FB-AB13-F9291694E586}"/>
              </a:ext>
            </a:extLst>
          </p:cNvPr>
          <p:cNvSpPr>
            <a:spLocks noGrp="1"/>
          </p:cNvSpPr>
          <p:nvPr>
            <p:ph type="sldNum" sz="quarter" idx="12"/>
          </p:nvPr>
        </p:nvSpPr>
        <p:spPr/>
        <p:txBody>
          <a:bodyPr/>
          <a:lstStyle/>
          <a:p>
            <a:fld id="{64640597-647B-4160-821B-B765FEAFEA79}" type="slidenum">
              <a:rPr lang="zh-CN" altLang="en-US" smtClean="0"/>
              <a:t>‹#›</a:t>
            </a:fld>
            <a:endParaRPr lang="zh-CN" altLang="en-US"/>
          </a:p>
        </p:txBody>
      </p:sp>
    </p:spTree>
    <p:extLst>
      <p:ext uri="{BB962C8B-B14F-4D97-AF65-F5344CB8AC3E}">
        <p14:creationId val="602191725"/>
      </p:ext>
    </p:extLst>
  </p:cSld>
  <p:clrMapOvr>
    <a:masterClrMapping/>
  </p:clrMapOvr>
  <mc:AlternateContent>
    <mc:Choice Requires="p14">
      <p:transition spd="slow" advClick="0" advTm="3000" p14:dur="1250">
        <p14:switch dir="l"/>
      </p:transition>
    </mc:Choice>
    <mc:Fallback>
      <p:transition spd="slow" advClick="0" advTm="3000">
        <p:fade/>
      </p:transition>
    </mc:Fallback>
  </mc:AlternateContent>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2018/1/3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370113487"/>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2018/1/3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983713746"/>
      </p:ext>
    </p:extLst>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2018/1/3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797967152"/>
      </p:ext>
    </p:extLst>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2018/1/3</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096496240"/>
      </p:ext>
    </p:extLst>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2018/1/3</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959836574"/>
      </p:ext>
    </p:extLst>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2018/1/3</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96516405"/>
      </p:ext>
    </p:extLst>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2018/1/3</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710386339"/>
      </p:ext>
    </p:extLst>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2018/1/3</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233860453"/>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a:extLst>
              <a:ext uri="{FF2B5EF4-FFF2-40B4-BE49-F238E27FC236}">
                <a16:creationId xmlns:a16="http://schemas.microsoft.com/office/drawing/2014/main" id="{819B1DED-71D3-44ED-BBBA-1199D4253841}"/>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27ABC780-8EB3-4FCE-8D78-5DADB618C263}"/>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4EA04F2D-4621-4D12-AF80-7CF919118867}"/>
              </a:ext>
            </a:extLst>
          </p:cNvPr>
          <p:cNvSpPr>
            <a:spLocks noGrp="1"/>
          </p:cNvSpPr>
          <p:nvPr>
            <p:ph type="dt" sz="half" idx="10"/>
          </p:nvPr>
        </p:nvSpPr>
        <p:spPr/>
        <p:txBody>
          <a:bodyPr/>
          <a:lstStyle/>
          <a:p>
            <a:fld id="{3C95AA19-1DBA-4536-AE77-3798F5218B94}" type="datetimeFigureOut">
              <a:rPr lang="zh-CN" altLang="en-US" smtClean="0"/>
              <a:t>2018/1/3</a:t>
            </a:fld>
            <a:endParaRPr lang="zh-CN" altLang="en-US"/>
          </a:p>
        </p:txBody>
      </p:sp>
      <p:sp>
        <p:nvSpPr>
          <p:cNvPr id="5" name="页脚占位符 4">
            <a:extLst>
              <a:ext uri="{FF2B5EF4-FFF2-40B4-BE49-F238E27FC236}">
                <a16:creationId xmlns:a16="http://schemas.microsoft.com/office/drawing/2014/main" id="{871B307D-A64B-4D17-8216-570E8466E176}"/>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736CC741-DA88-4931-A911-CC83CEE1689B}"/>
              </a:ext>
            </a:extLst>
          </p:cNvPr>
          <p:cNvSpPr>
            <a:spLocks noGrp="1"/>
          </p:cNvSpPr>
          <p:nvPr>
            <p:ph type="sldNum" sz="quarter" idx="12"/>
          </p:nvPr>
        </p:nvSpPr>
        <p:spPr/>
        <p:txBody>
          <a:bodyPr/>
          <a:lstStyle/>
          <a:p>
            <a:fld id="{64640597-647B-4160-821B-B765FEAFEA79}" type="slidenum">
              <a:rPr lang="zh-CN" altLang="en-US" smtClean="0"/>
              <a:t>‹#›</a:t>
            </a:fld>
            <a:endParaRPr lang="zh-CN" altLang="en-US"/>
          </a:p>
        </p:txBody>
      </p:sp>
    </p:spTree>
    <p:extLst>
      <p:ext uri="{BB962C8B-B14F-4D97-AF65-F5344CB8AC3E}">
        <p14:creationId val="2864808393"/>
      </p:ext>
    </p:extLst>
  </p:cSld>
  <p:clrMapOvr>
    <a:masterClrMapping/>
  </p:clrMapOvr>
  <mc:AlternateContent>
    <mc:Choice Requires="p14">
      <p:transition spd="slow" advClick="0" advTm="3000" p14:dur="1250">
        <p14:switch dir="l"/>
      </p:transition>
    </mc:Choice>
    <mc:Fallback>
      <p:transition spd="slow" advClick="0" advTm="3000">
        <p:fade/>
      </p:transition>
    </mc:Fallback>
  </mc:AlternateContent>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2018/1/3</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697399040"/>
      </p:ext>
    </p:extLst>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2018/1/3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285992653"/>
      </p:ext>
    </p:extLst>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2018/1/3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907795448"/>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a:extLst>
              <a:ext uri="{FF2B5EF4-FFF2-40B4-BE49-F238E27FC236}">
                <a16:creationId xmlns:a16="http://schemas.microsoft.com/office/drawing/2014/main" id="{9E2E0300-5CB3-490D-B59F-DC6BFC4F1548}"/>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26EF1CBE-6614-4528-8FE7-CFA7CF5F156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356B9B41-2EAC-4F02-88F2-30EDB08CD372}"/>
              </a:ext>
            </a:extLst>
          </p:cNvPr>
          <p:cNvSpPr>
            <a:spLocks noGrp="1"/>
          </p:cNvSpPr>
          <p:nvPr>
            <p:ph type="dt" sz="half" idx="10"/>
          </p:nvPr>
        </p:nvSpPr>
        <p:spPr/>
        <p:txBody>
          <a:bodyPr/>
          <a:lstStyle/>
          <a:p>
            <a:fld id="{3C95AA19-1DBA-4536-AE77-3798F5218B94}" type="datetimeFigureOut">
              <a:rPr lang="zh-CN" altLang="en-US" smtClean="0"/>
              <a:t>2018/1/3</a:t>
            </a:fld>
            <a:endParaRPr lang="zh-CN" altLang="en-US"/>
          </a:p>
        </p:txBody>
      </p:sp>
      <p:sp>
        <p:nvSpPr>
          <p:cNvPr id="5" name="页脚占位符 4">
            <a:extLst>
              <a:ext uri="{FF2B5EF4-FFF2-40B4-BE49-F238E27FC236}">
                <a16:creationId xmlns:a16="http://schemas.microsoft.com/office/drawing/2014/main" id="{36D9E8BF-193D-4C26-90C2-0D6567541452}"/>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07866AAF-78AB-4C94-A72F-4626CBC1971E}"/>
              </a:ext>
            </a:extLst>
          </p:cNvPr>
          <p:cNvSpPr>
            <a:spLocks noGrp="1"/>
          </p:cNvSpPr>
          <p:nvPr>
            <p:ph type="sldNum" sz="quarter" idx="12"/>
          </p:nvPr>
        </p:nvSpPr>
        <p:spPr/>
        <p:txBody>
          <a:bodyPr/>
          <a:lstStyle/>
          <a:p>
            <a:fld id="{64640597-647B-4160-821B-B765FEAFEA79}" type="slidenum">
              <a:rPr lang="zh-CN" altLang="en-US" smtClean="0"/>
              <a:t>‹#›</a:t>
            </a:fld>
            <a:endParaRPr lang="zh-CN" altLang="en-US"/>
          </a:p>
        </p:txBody>
      </p:sp>
    </p:spTree>
    <p:extLst>
      <p:ext uri="{BB962C8B-B14F-4D97-AF65-F5344CB8AC3E}">
        <p14:creationId val="4005757621"/>
      </p:ext>
    </p:extLst>
  </p:cSld>
  <p:clrMapOvr>
    <a:masterClrMapping/>
  </p:clrMapOvr>
  <mc:AlternateContent>
    <mc:Choice Requires="p14">
      <p:transition spd="slow" advClick="0" advTm="3000" p14:dur="1250">
        <p14:switch dir="l"/>
      </p:transition>
    </mc:Choice>
    <mc:Fallback>
      <p:transition spd="slow" advClick="0" advTm="3000">
        <p:fade/>
      </p:transition>
    </mc:Fallback>
  </mc:AlternateContent>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a:extLst>
              <a:ext uri="{FF2B5EF4-FFF2-40B4-BE49-F238E27FC236}">
                <a16:creationId xmlns:a16="http://schemas.microsoft.com/office/drawing/2014/main" id="{27C46C37-1CC0-4E79-A303-5FE1FE61D44D}"/>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C3F43B52-DE3D-4704-A451-2C1DD7F53939}"/>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37F87157-C606-43B7-8644-413B0F677C5E}"/>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4B7EDE8C-1226-4CC9-BF1D-9A8E7F584AA7}"/>
              </a:ext>
            </a:extLst>
          </p:cNvPr>
          <p:cNvSpPr>
            <a:spLocks noGrp="1"/>
          </p:cNvSpPr>
          <p:nvPr>
            <p:ph type="dt" sz="half" idx="10"/>
          </p:nvPr>
        </p:nvSpPr>
        <p:spPr/>
        <p:txBody>
          <a:bodyPr/>
          <a:lstStyle/>
          <a:p>
            <a:fld id="{3C95AA19-1DBA-4536-AE77-3798F5218B94}" type="datetimeFigureOut">
              <a:rPr lang="zh-CN" altLang="en-US" smtClean="0"/>
              <a:t>2018/1/3</a:t>
            </a:fld>
            <a:endParaRPr lang="zh-CN" altLang="en-US"/>
          </a:p>
        </p:txBody>
      </p:sp>
      <p:sp>
        <p:nvSpPr>
          <p:cNvPr id="6" name="页脚占位符 5">
            <a:extLst>
              <a:ext uri="{FF2B5EF4-FFF2-40B4-BE49-F238E27FC236}">
                <a16:creationId xmlns:a16="http://schemas.microsoft.com/office/drawing/2014/main" id="{0AEC4466-A7D5-493B-A252-17D2EB3A9FB1}"/>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EDADDE1C-B312-4857-9F40-72D60E8C3027}"/>
              </a:ext>
            </a:extLst>
          </p:cNvPr>
          <p:cNvSpPr>
            <a:spLocks noGrp="1"/>
          </p:cNvSpPr>
          <p:nvPr>
            <p:ph type="sldNum" sz="quarter" idx="12"/>
          </p:nvPr>
        </p:nvSpPr>
        <p:spPr/>
        <p:txBody>
          <a:bodyPr/>
          <a:lstStyle/>
          <a:p>
            <a:fld id="{64640597-647B-4160-821B-B765FEAFEA79}" type="slidenum">
              <a:rPr lang="zh-CN" altLang="en-US" smtClean="0"/>
              <a:t>‹#›</a:t>
            </a:fld>
            <a:endParaRPr lang="zh-CN" altLang="en-US"/>
          </a:p>
        </p:txBody>
      </p:sp>
    </p:spTree>
    <p:extLst>
      <p:ext uri="{BB962C8B-B14F-4D97-AF65-F5344CB8AC3E}">
        <p14:creationId val="287822904"/>
      </p:ext>
    </p:extLst>
  </p:cSld>
  <p:clrMapOvr>
    <a:masterClrMapping/>
  </p:clrMapOvr>
  <mc:AlternateContent>
    <mc:Choice Requires="p14">
      <p:transition spd="slow" advClick="0" advTm="3000" p14:dur="1250">
        <p14:switch dir="l"/>
      </p:transition>
    </mc:Choice>
    <mc:Fallback>
      <p:transition spd="slow" advClick="0" advTm="3000">
        <p:fade/>
      </p:transition>
    </mc:Fallback>
  </mc:AlternateContent>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a:extLst>
              <a:ext uri="{FF2B5EF4-FFF2-40B4-BE49-F238E27FC236}">
                <a16:creationId xmlns:a16="http://schemas.microsoft.com/office/drawing/2014/main" id="{38831FD0-4521-4B71-B496-BB6ABBC7CF24}"/>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94B6BAE6-2929-40B3-95B4-D6108424799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32440283-92CC-479D-B868-60B4691D74F4}"/>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32A9FCD4-FD55-43CF-BEAD-A00C18D48BE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AF993449-B850-4555-9455-E8C808E5D94D}"/>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FA31BE21-9AB7-466F-8A8C-2BCEB0C0C8BF}"/>
              </a:ext>
            </a:extLst>
          </p:cNvPr>
          <p:cNvSpPr>
            <a:spLocks noGrp="1"/>
          </p:cNvSpPr>
          <p:nvPr>
            <p:ph type="dt" sz="half" idx="10"/>
          </p:nvPr>
        </p:nvSpPr>
        <p:spPr/>
        <p:txBody>
          <a:bodyPr/>
          <a:lstStyle/>
          <a:p>
            <a:fld id="{3C95AA19-1DBA-4536-AE77-3798F5218B94}" type="datetimeFigureOut">
              <a:rPr lang="zh-CN" altLang="en-US" smtClean="0"/>
              <a:t>2018/1/3</a:t>
            </a:fld>
            <a:endParaRPr lang="zh-CN" altLang="en-US"/>
          </a:p>
        </p:txBody>
      </p:sp>
      <p:sp>
        <p:nvSpPr>
          <p:cNvPr id="8" name="页脚占位符 7">
            <a:extLst>
              <a:ext uri="{FF2B5EF4-FFF2-40B4-BE49-F238E27FC236}">
                <a16:creationId xmlns:a16="http://schemas.microsoft.com/office/drawing/2014/main" id="{D777BA08-F043-43CF-B237-DE4A77F868AD}"/>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243694DC-BBB8-4536-AB04-B49E4C527DD0}"/>
              </a:ext>
            </a:extLst>
          </p:cNvPr>
          <p:cNvSpPr>
            <a:spLocks noGrp="1"/>
          </p:cNvSpPr>
          <p:nvPr>
            <p:ph type="sldNum" sz="quarter" idx="12"/>
          </p:nvPr>
        </p:nvSpPr>
        <p:spPr/>
        <p:txBody>
          <a:bodyPr/>
          <a:lstStyle/>
          <a:p>
            <a:fld id="{64640597-647B-4160-821B-B765FEAFEA79}" type="slidenum">
              <a:rPr lang="zh-CN" altLang="en-US" smtClean="0"/>
              <a:t>‹#›</a:t>
            </a:fld>
            <a:endParaRPr lang="zh-CN" altLang="en-US"/>
          </a:p>
        </p:txBody>
      </p:sp>
    </p:spTree>
    <p:extLst>
      <p:ext uri="{BB962C8B-B14F-4D97-AF65-F5344CB8AC3E}">
        <p14:creationId val="1659651301"/>
      </p:ext>
    </p:extLst>
  </p:cSld>
  <p:clrMapOvr>
    <a:masterClrMapping/>
  </p:clrMapOvr>
  <mc:AlternateContent>
    <mc:Choice Requires="p14">
      <p:transition spd="slow" advClick="0" advTm="3000" p14:dur="1250">
        <p14:switch dir="l"/>
      </p:transition>
    </mc:Choice>
    <mc:Fallback>
      <p:transition spd="slow" advClick="0" advTm="3000">
        <p:fade/>
      </p:transition>
    </mc:Fallback>
  </mc:AlternateContent>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a:extLst>
              <a:ext uri="{FF2B5EF4-FFF2-40B4-BE49-F238E27FC236}">
                <a16:creationId xmlns:a16="http://schemas.microsoft.com/office/drawing/2014/main" id="{F608A976-83E7-4489-A678-CFE5AE22902F}"/>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CB7C0FD6-C8AE-4FD3-821A-03EA1CA02FAB}"/>
              </a:ext>
            </a:extLst>
          </p:cNvPr>
          <p:cNvSpPr>
            <a:spLocks noGrp="1"/>
          </p:cNvSpPr>
          <p:nvPr>
            <p:ph type="dt" sz="half" idx="10"/>
          </p:nvPr>
        </p:nvSpPr>
        <p:spPr/>
        <p:txBody>
          <a:bodyPr/>
          <a:lstStyle/>
          <a:p>
            <a:fld id="{3C95AA19-1DBA-4536-AE77-3798F5218B94}" type="datetimeFigureOut">
              <a:rPr lang="zh-CN" altLang="en-US" smtClean="0"/>
              <a:t>2018/1/3</a:t>
            </a:fld>
            <a:endParaRPr lang="zh-CN" altLang="en-US"/>
          </a:p>
        </p:txBody>
      </p:sp>
      <p:sp>
        <p:nvSpPr>
          <p:cNvPr id="4" name="页脚占位符 3">
            <a:extLst>
              <a:ext uri="{FF2B5EF4-FFF2-40B4-BE49-F238E27FC236}">
                <a16:creationId xmlns:a16="http://schemas.microsoft.com/office/drawing/2014/main" id="{847F1A97-0A44-4284-88E3-D5FB3C54A84F}"/>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2C4D4369-2FAF-40E0-AAB3-F7D94EEFAEB2}"/>
              </a:ext>
            </a:extLst>
          </p:cNvPr>
          <p:cNvSpPr>
            <a:spLocks noGrp="1"/>
          </p:cNvSpPr>
          <p:nvPr>
            <p:ph type="sldNum" sz="quarter" idx="12"/>
          </p:nvPr>
        </p:nvSpPr>
        <p:spPr/>
        <p:txBody>
          <a:bodyPr/>
          <a:lstStyle/>
          <a:p>
            <a:fld id="{64640597-647B-4160-821B-B765FEAFEA79}" type="slidenum">
              <a:rPr lang="zh-CN" altLang="en-US" smtClean="0"/>
              <a:t>‹#›</a:t>
            </a:fld>
            <a:endParaRPr lang="zh-CN" altLang="en-US"/>
          </a:p>
        </p:txBody>
      </p:sp>
    </p:spTree>
    <p:extLst>
      <p:ext uri="{BB962C8B-B14F-4D97-AF65-F5344CB8AC3E}">
        <p14:creationId val="2903401345"/>
      </p:ext>
    </p:extLst>
  </p:cSld>
  <p:clrMapOvr>
    <a:masterClrMapping/>
  </p:clrMapOvr>
  <mc:AlternateContent>
    <mc:Choice Requires="p14">
      <p:transition spd="slow" advClick="0" advTm="3000" p14:dur="1250">
        <p14:switch dir="l"/>
      </p:transition>
    </mc:Choice>
    <mc:Fallback>
      <p:transition spd="slow" advClick="0" advTm="3000">
        <p:fade/>
      </p:transition>
    </mc:Fallback>
  </mc:AlternateContent>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a:extLst>
              <a:ext uri="{FF2B5EF4-FFF2-40B4-BE49-F238E27FC236}">
                <a16:creationId xmlns:a16="http://schemas.microsoft.com/office/drawing/2014/main" id="{0C384350-9C43-4B24-B53A-5550392221D7}"/>
              </a:ext>
            </a:extLst>
          </p:cNvPr>
          <p:cNvSpPr>
            <a:spLocks noGrp="1"/>
          </p:cNvSpPr>
          <p:nvPr>
            <p:ph type="dt" sz="half" idx="10"/>
          </p:nvPr>
        </p:nvSpPr>
        <p:spPr/>
        <p:txBody>
          <a:bodyPr/>
          <a:lstStyle/>
          <a:p>
            <a:fld id="{3C95AA19-1DBA-4536-AE77-3798F5218B94}" type="datetimeFigureOut">
              <a:rPr lang="zh-CN" altLang="en-US" smtClean="0"/>
              <a:t>2018/1/3</a:t>
            </a:fld>
            <a:endParaRPr lang="zh-CN" altLang="en-US"/>
          </a:p>
        </p:txBody>
      </p:sp>
      <p:sp>
        <p:nvSpPr>
          <p:cNvPr id="3" name="页脚占位符 2">
            <a:extLst>
              <a:ext uri="{FF2B5EF4-FFF2-40B4-BE49-F238E27FC236}">
                <a16:creationId xmlns:a16="http://schemas.microsoft.com/office/drawing/2014/main" id="{1874CF69-4B84-44E7-9E3E-C39A4982C397}"/>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E5BA9226-E063-4B0A-A098-478BF975B9B5}"/>
              </a:ext>
            </a:extLst>
          </p:cNvPr>
          <p:cNvSpPr>
            <a:spLocks noGrp="1"/>
          </p:cNvSpPr>
          <p:nvPr>
            <p:ph type="sldNum" sz="quarter" idx="12"/>
          </p:nvPr>
        </p:nvSpPr>
        <p:spPr/>
        <p:txBody>
          <a:bodyPr/>
          <a:lstStyle/>
          <a:p>
            <a:fld id="{64640597-647B-4160-821B-B765FEAFEA79}" type="slidenum">
              <a:rPr lang="zh-CN" altLang="en-US" smtClean="0"/>
              <a:t>‹#›</a:t>
            </a:fld>
            <a:endParaRPr lang="zh-CN" altLang="en-US"/>
          </a:p>
        </p:txBody>
      </p:sp>
    </p:spTree>
    <p:extLst>
      <p:ext uri="{BB962C8B-B14F-4D97-AF65-F5344CB8AC3E}">
        <p14:creationId val="507495582"/>
      </p:ext>
    </p:extLst>
  </p:cSld>
  <p:clrMapOvr>
    <a:masterClrMapping/>
  </p:clrMapOvr>
  <mc:AlternateContent>
    <mc:Choice Requires="p14">
      <p:transition spd="slow" advClick="0" advTm="3000" p14:dur="1250">
        <p14:switch dir="l"/>
      </p:transition>
    </mc:Choice>
    <mc:Fallback>
      <p:transition spd="slow" advClick="0" advTm="3000">
        <p:fade/>
      </p:transition>
    </mc:Fallback>
  </mc:AlternateContent>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a:extLst>
              <a:ext uri="{FF2B5EF4-FFF2-40B4-BE49-F238E27FC236}">
                <a16:creationId xmlns:a16="http://schemas.microsoft.com/office/drawing/2014/main" id="{EADA02CA-EA6E-49DE-BD85-F43173128695}"/>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6AA70FF3-1FD3-4767-AC15-CD6D6064AA2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D9A21953-4705-4247-8447-0EFB8B56FD8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71D485AD-FEB3-4674-9E4F-C54274D3E9E9}"/>
              </a:ext>
            </a:extLst>
          </p:cNvPr>
          <p:cNvSpPr>
            <a:spLocks noGrp="1"/>
          </p:cNvSpPr>
          <p:nvPr>
            <p:ph type="dt" sz="half" idx="10"/>
          </p:nvPr>
        </p:nvSpPr>
        <p:spPr/>
        <p:txBody>
          <a:bodyPr/>
          <a:lstStyle/>
          <a:p>
            <a:fld id="{3C95AA19-1DBA-4536-AE77-3798F5218B94}" type="datetimeFigureOut">
              <a:rPr lang="zh-CN" altLang="en-US" smtClean="0"/>
              <a:t>2018/1/3</a:t>
            </a:fld>
            <a:endParaRPr lang="zh-CN" altLang="en-US"/>
          </a:p>
        </p:txBody>
      </p:sp>
      <p:sp>
        <p:nvSpPr>
          <p:cNvPr id="6" name="页脚占位符 5">
            <a:extLst>
              <a:ext uri="{FF2B5EF4-FFF2-40B4-BE49-F238E27FC236}">
                <a16:creationId xmlns:a16="http://schemas.microsoft.com/office/drawing/2014/main" id="{802BE61E-D0C7-4683-BF15-0D95F9E47F67}"/>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FBD21329-A680-4994-840A-3BE6FE23BF73}"/>
              </a:ext>
            </a:extLst>
          </p:cNvPr>
          <p:cNvSpPr>
            <a:spLocks noGrp="1"/>
          </p:cNvSpPr>
          <p:nvPr>
            <p:ph type="sldNum" sz="quarter" idx="12"/>
          </p:nvPr>
        </p:nvSpPr>
        <p:spPr/>
        <p:txBody>
          <a:bodyPr/>
          <a:lstStyle/>
          <a:p>
            <a:fld id="{64640597-647B-4160-821B-B765FEAFEA79}" type="slidenum">
              <a:rPr lang="zh-CN" altLang="en-US" smtClean="0"/>
              <a:t>‹#›</a:t>
            </a:fld>
            <a:endParaRPr lang="zh-CN" altLang="en-US"/>
          </a:p>
        </p:txBody>
      </p:sp>
    </p:spTree>
    <p:extLst>
      <p:ext uri="{BB962C8B-B14F-4D97-AF65-F5344CB8AC3E}">
        <p14:creationId val="3714575826"/>
      </p:ext>
    </p:extLst>
  </p:cSld>
  <p:clrMapOvr>
    <a:masterClrMapping/>
  </p:clrMapOvr>
  <mc:AlternateContent>
    <mc:Choice Requires="p14">
      <p:transition spd="slow" advClick="0" advTm="3000" p14:dur="1250">
        <p14:switch dir="l"/>
      </p:transition>
    </mc:Choice>
    <mc:Fallback>
      <p:transition spd="slow" advClick="0" advTm="3000">
        <p:fade/>
      </p:transition>
    </mc:Fallback>
  </mc:AlternateContent>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a:extLst>
              <a:ext uri="{FF2B5EF4-FFF2-40B4-BE49-F238E27FC236}">
                <a16:creationId xmlns:a16="http://schemas.microsoft.com/office/drawing/2014/main" id="{691B958D-E7D2-4696-A2F1-07B8EBFFC59C}"/>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BEBA68FB-1216-4EE6-ADCA-E305C9C20BB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2F6DD553-6ACA-48E9-8128-57D4805007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612D663D-A04D-40FB-94E7-5EC1B1DA4F01}"/>
              </a:ext>
            </a:extLst>
          </p:cNvPr>
          <p:cNvSpPr>
            <a:spLocks noGrp="1"/>
          </p:cNvSpPr>
          <p:nvPr>
            <p:ph type="dt" sz="half" idx="10"/>
          </p:nvPr>
        </p:nvSpPr>
        <p:spPr/>
        <p:txBody>
          <a:bodyPr/>
          <a:lstStyle/>
          <a:p>
            <a:fld id="{3C95AA19-1DBA-4536-AE77-3798F5218B94}" type="datetimeFigureOut">
              <a:rPr lang="zh-CN" altLang="en-US" smtClean="0"/>
              <a:t>2018/1/3</a:t>
            </a:fld>
            <a:endParaRPr lang="zh-CN" altLang="en-US"/>
          </a:p>
        </p:txBody>
      </p:sp>
      <p:sp>
        <p:nvSpPr>
          <p:cNvPr id="6" name="页脚占位符 5">
            <a:extLst>
              <a:ext uri="{FF2B5EF4-FFF2-40B4-BE49-F238E27FC236}">
                <a16:creationId xmlns:a16="http://schemas.microsoft.com/office/drawing/2014/main" id="{4583008E-0D5F-477C-B143-1D70B223354B}"/>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BFEF557A-6F52-43D0-82F0-23E954047D41}"/>
              </a:ext>
            </a:extLst>
          </p:cNvPr>
          <p:cNvSpPr>
            <a:spLocks noGrp="1"/>
          </p:cNvSpPr>
          <p:nvPr>
            <p:ph type="sldNum" sz="quarter" idx="12"/>
          </p:nvPr>
        </p:nvSpPr>
        <p:spPr/>
        <p:txBody>
          <a:bodyPr/>
          <a:lstStyle/>
          <a:p>
            <a:fld id="{64640597-647B-4160-821B-B765FEAFEA79}" type="slidenum">
              <a:rPr lang="zh-CN" altLang="en-US" smtClean="0"/>
              <a:t>‹#›</a:t>
            </a:fld>
            <a:endParaRPr lang="zh-CN" altLang="en-US"/>
          </a:p>
        </p:txBody>
      </p:sp>
    </p:spTree>
    <p:extLst>
      <p:ext uri="{BB962C8B-B14F-4D97-AF65-F5344CB8AC3E}">
        <p14:creationId val="327900718"/>
      </p:ext>
    </p:extLst>
  </p:cSld>
  <p:clrMapOvr>
    <a:masterClrMapping/>
  </p:clrMapOvr>
  <mc:AlternateContent>
    <mc:Choice Requires="p14">
      <p:transition spd="slow" advClick="0" advTm="3000" p14:dur="1250">
        <p14:switch dir="l"/>
      </p:transition>
    </mc:Choice>
    <mc:Fallback>
      <p:transition spd="slow" advClick="0" advTm="3000">
        <p:fade/>
      </p:transition>
    </mc:Fallback>
  </mc:AlternateContent>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_rels/slideMaster2.xml.rels><?xml version="1.0" encoding="UTF-8" standalone="yes"?><Relationships xmlns="http://schemas.openxmlformats.org/package/2006/relationships"><Relationship Id="rId1" Target="../slideLayouts/slideLayout12.xml" Type="http://schemas.openxmlformats.org/officeDocument/2006/relationships/slideLayout"/><Relationship Id="rId10" Target="../slideLayouts/slideLayout21.xml" Type="http://schemas.openxmlformats.org/officeDocument/2006/relationships/slideLayout"/><Relationship Id="rId11" Target="../slideLayouts/slideLayout22.xml" Type="http://schemas.openxmlformats.org/officeDocument/2006/relationships/slideLayout"/><Relationship Id="rId12" Target="../theme/theme2.xml" Type="http://schemas.openxmlformats.org/officeDocument/2006/relationships/theme"/><Relationship Id="rId2" Target="../slideLayouts/slideLayout13.xml" Type="http://schemas.openxmlformats.org/officeDocument/2006/relationships/slideLayout"/><Relationship Id="rId3" Target="../slideLayouts/slideLayout14.xml" Type="http://schemas.openxmlformats.org/officeDocument/2006/relationships/slideLayout"/><Relationship Id="rId4" Target="../slideLayouts/slideLayout15.xml" Type="http://schemas.openxmlformats.org/officeDocument/2006/relationships/slideLayout"/><Relationship Id="rId5" Target="../slideLayouts/slideLayout16.xml" Type="http://schemas.openxmlformats.org/officeDocument/2006/relationships/slideLayout"/><Relationship Id="rId6" Target="../slideLayouts/slideLayout17.xml" Type="http://schemas.openxmlformats.org/officeDocument/2006/relationships/slideLayout"/><Relationship Id="rId7" Target="../slideLayouts/slideLayout18.xml" Type="http://schemas.openxmlformats.org/officeDocument/2006/relationships/slideLayout"/><Relationship Id="rId8" Target="../slideLayouts/slideLayout19.xml" Type="http://schemas.openxmlformats.org/officeDocument/2006/relationships/slideLayout"/><Relationship Id="rId9" Target="../slideLayouts/slideLayout20.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标题占位符 1">
            <a:extLst>
              <a:ext uri="{FF2B5EF4-FFF2-40B4-BE49-F238E27FC236}">
                <a16:creationId xmlns:a16="http://schemas.microsoft.com/office/drawing/2014/main" id="{EACF0C81-D217-4AB9-9823-AED8BBC8E70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872DA104-FE93-41A2-BE69-BBEE478299F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03B8E6C3-D9DD-4997-B5D5-77AC2300475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95AA19-1DBA-4536-AE77-3798F5218B94}" type="datetimeFigureOut">
              <a:rPr lang="zh-CN" altLang="en-US" smtClean="0"/>
              <a:t>2018/1/3</a:t>
            </a:fld>
            <a:endParaRPr lang="zh-CN" altLang="en-US"/>
          </a:p>
        </p:txBody>
      </p:sp>
      <p:sp>
        <p:nvSpPr>
          <p:cNvPr id="5" name="页脚占位符 4">
            <a:extLst>
              <a:ext uri="{FF2B5EF4-FFF2-40B4-BE49-F238E27FC236}">
                <a16:creationId xmlns:a16="http://schemas.microsoft.com/office/drawing/2014/main" id="{1F265C50-E409-434E-B1FA-1B6391672D3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D9F7AF10-A73C-47B3-B489-584DC1E8BD5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640597-647B-4160-821B-B765FEAFEA79}" type="slidenum">
              <a:rPr lang="zh-CN" altLang="en-US" smtClean="0"/>
              <a:t>‹#›</a:t>
            </a:fld>
            <a:endParaRPr lang="zh-CN" altLang="en-US"/>
          </a:p>
        </p:txBody>
      </p:sp>
    </p:spTree>
    <p:extLst>
      <p:ext uri="{BB962C8B-B14F-4D97-AF65-F5344CB8AC3E}">
        <p14:creationId val="8539597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mc:Choice Requires="p14">
      <p:transition spd="slow" advClick="0" advTm="3000" p14:dur="1250">
        <p14:switch dir="l"/>
      </p:transition>
    </mc:Choice>
    <mc:Fallback>
      <p:transition spd="slow" advClick="0" advTm="3000">
        <p:fade/>
      </p:transition>
    </mc:Fallback>
  </mc:AlternateConten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t>2018/1/3</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94894293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xml" Type="http://schemas.openxmlformats.org/officeDocument/2006/relationships/notesSlide"/><Relationship Id="rId3" Target="../media/image1.jpe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6.xml" Type="http://schemas.openxmlformats.org/officeDocument/2006/relationships/slideLayout"/><Relationship Id="rId10" Target="../tags/tag7.xml" Type="http://schemas.openxmlformats.org/officeDocument/2006/relationships/tags"/><Relationship Id="rId11" Target="../tags/tag8.xml" Type="http://schemas.openxmlformats.org/officeDocument/2006/relationships/tags"/><Relationship Id="rId12" Target="../tags/tag9.xml" Type="http://schemas.openxmlformats.org/officeDocument/2006/relationships/tags"/><Relationship Id="rId13" Target="../tags/tag10.xml" Type="http://schemas.openxmlformats.org/officeDocument/2006/relationships/tags"/><Relationship Id="rId14" Target="../media/image16.png" Type="http://schemas.openxmlformats.org/officeDocument/2006/relationships/image"/><Relationship Id="rId15" Target="../media/image17.png" Type="http://schemas.openxmlformats.org/officeDocument/2006/relationships/image"/><Relationship Id="rId16" Target="../media/image19.jpeg" Type="http://schemas.openxmlformats.org/officeDocument/2006/relationships/image"/><Relationship Id="rId2" Target="../notesSlides/notesSlide10.xml" Type="http://schemas.openxmlformats.org/officeDocument/2006/relationships/notesSlide"/><Relationship Id="rId3" Target="../tags/tag1.xml" Type="http://schemas.openxmlformats.org/officeDocument/2006/relationships/tags"/><Relationship Id="rId4" Target="../media/image18.jpeg" Type="http://schemas.openxmlformats.org/officeDocument/2006/relationships/image"/><Relationship Id="rId5" Target="../tags/tag2.xml" Type="http://schemas.openxmlformats.org/officeDocument/2006/relationships/tags"/><Relationship Id="rId6" Target="../tags/tag3.xml" Type="http://schemas.openxmlformats.org/officeDocument/2006/relationships/tags"/><Relationship Id="rId7" Target="../tags/tag4.xml" Type="http://schemas.openxmlformats.org/officeDocument/2006/relationships/tags"/><Relationship Id="rId8" Target="../tags/tag5.xml" Type="http://schemas.openxmlformats.org/officeDocument/2006/relationships/tags"/><Relationship Id="rId9" Target="../tags/tag6.xml" Type="http://schemas.openxmlformats.org/officeDocument/2006/relationships/tags"/></Relationships>
</file>

<file path=ppt/slides/_rels/slide11.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11.xml" Type="http://schemas.openxmlformats.org/officeDocument/2006/relationships/notesSlide"/><Relationship Id="rId3" Target="../media/image12.png" Type="http://schemas.openxmlformats.org/officeDocument/2006/relationships/image"/><Relationship Id="rId4" Target="../media/image19.jpe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12.xml" Type="http://schemas.openxmlformats.org/officeDocument/2006/relationships/notesSlide"/><Relationship Id="rId3" Target="../media/image16.png" Type="http://schemas.openxmlformats.org/officeDocument/2006/relationships/image"/><Relationship Id="rId4" Target="../media/image20.jpeg" Type="http://schemas.openxmlformats.org/officeDocument/2006/relationships/image"/><Relationship Id="rId5" Target="../media/image21.jpeg" Type="http://schemas.openxmlformats.org/officeDocument/2006/relationships/image"/><Relationship Id="rId6" Target="../media/image19.jpe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3.xml" Type="http://schemas.openxmlformats.org/officeDocument/2006/relationships/notesSlide"/><Relationship Id="rId3" Target="../media/image10.png" Type="http://schemas.openxmlformats.org/officeDocument/2006/relationships/image"/><Relationship Id="rId4" Target="../media/image11.png" Type="http://schemas.openxmlformats.org/officeDocument/2006/relationships/image"/><Relationship Id="rId5" Target="../media/image12.png" Type="http://schemas.openxmlformats.org/officeDocument/2006/relationships/image"/><Relationship Id="rId6" Target="../media/image9.jpe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4.xml" Type="http://schemas.openxmlformats.org/officeDocument/2006/relationships/notesSlide"/><Relationship Id="rId3" Target="../media/image8.png" Type="http://schemas.openxmlformats.org/officeDocument/2006/relationships/image"/><Relationship Id="rId4" Target="../media/image16.png" Type="http://schemas.openxmlformats.org/officeDocument/2006/relationships/image"/><Relationship Id="rId5" Target="../media/image9.jpe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5.xml" Type="http://schemas.openxmlformats.org/officeDocument/2006/relationships/notesSlide"/><Relationship Id="rId3" Target="../media/image16.png" Type="http://schemas.openxmlformats.org/officeDocument/2006/relationships/image"/><Relationship Id="rId4" Target="../media/image9.jpe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16.xml" Type="http://schemas.openxmlformats.org/officeDocument/2006/relationships/notesSlide"/><Relationship Id="rId3" Target="../media/image8.png" Type="http://schemas.openxmlformats.org/officeDocument/2006/relationships/image"/><Relationship Id="rId4" Target="../media/image16.png" Type="http://schemas.openxmlformats.org/officeDocument/2006/relationships/image"/><Relationship Id="rId5" Target="../media/image19.jpe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17.xml" Type="http://schemas.openxmlformats.org/officeDocument/2006/relationships/notesSlide"/><Relationship Id="rId3" Target="../media/image16.png" Type="http://schemas.openxmlformats.org/officeDocument/2006/relationships/image"/><Relationship Id="rId4" Target="../media/image19.jpe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18.xml" Type="http://schemas.openxmlformats.org/officeDocument/2006/relationships/notesSlide"/><Relationship Id="rId3" Target="../media/image16.png" Type="http://schemas.openxmlformats.org/officeDocument/2006/relationships/image"/><Relationship Id="rId4" Target="../media/image19.jpe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19.xml" Type="http://schemas.openxmlformats.org/officeDocument/2006/relationships/notesSlide"/><Relationship Id="rId3" Target="../media/image16.png" Type="http://schemas.openxmlformats.org/officeDocument/2006/relationships/image"/><Relationship Id="rId4" Target="../media/image19.jpe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xml" Type="http://schemas.openxmlformats.org/officeDocument/2006/relationships/notesSlide"/><Relationship Id="rId3" Target="../media/image2.png" Type="http://schemas.openxmlformats.org/officeDocument/2006/relationships/image"/><Relationship Id="rId4" Target="../media/image3.jpe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0.xml" Type="http://schemas.openxmlformats.org/officeDocument/2006/relationships/notesSlide"/><Relationship Id="rId3" Target="../media/image17.png" Type="http://schemas.openxmlformats.org/officeDocument/2006/relationships/image"/><Relationship Id="rId4" Target="../media/image9.jpeg" Type="http://schemas.openxmlformats.org/officeDocument/2006/relationships/image"/></Relationships>
</file>

<file path=ppt/slides/_rels/slide21.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1.xml" Type="http://schemas.openxmlformats.org/officeDocument/2006/relationships/notesSlide"/><Relationship Id="rId3" Target="../media/image10.png" Type="http://schemas.openxmlformats.org/officeDocument/2006/relationships/image"/><Relationship Id="rId4" Target="../media/image11.png" Type="http://schemas.openxmlformats.org/officeDocument/2006/relationships/image"/><Relationship Id="rId5" Target="../media/image12.png" Type="http://schemas.openxmlformats.org/officeDocument/2006/relationships/image"/><Relationship Id="rId6" Target="../media/image9.jpeg" Type="http://schemas.openxmlformats.org/officeDocument/2006/relationships/image"/></Relationships>
</file>

<file path=ppt/slides/_rels/slide22.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2.xml" Type="http://schemas.openxmlformats.org/officeDocument/2006/relationships/notesSlide"/><Relationship Id="rId3" Target="../media/image22.png" Type="http://schemas.openxmlformats.org/officeDocument/2006/relationships/image"/><Relationship Id="rId4" Target="../media/image9.jpeg" Type="http://schemas.openxmlformats.org/officeDocument/2006/relationships/image"/></Relationships>
</file>

<file path=ppt/slides/_rels/slide23.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3.xml" Type="http://schemas.openxmlformats.org/officeDocument/2006/relationships/notesSlide"/><Relationship Id="rId3" Target="../media/image23.png" Type="http://schemas.openxmlformats.org/officeDocument/2006/relationships/image"/><Relationship Id="rId4" Target="../media/image24.png" Type="http://schemas.openxmlformats.org/officeDocument/2006/relationships/image"/><Relationship Id="rId5" Target="../media/image9.jpeg" Type="http://schemas.openxmlformats.org/officeDocument/2006/relationships/image"/></Relationships>
</file>

<file path=ppt/slides/_rels/slide24.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4.xml" Type="http://schemas.openxmlformats.org/officeDocument/2006/relationships/notesSlide"/><Relationship Id="rId3" Target="../media/image10.png" Type="http://schemas.openxmlformats.org/officeDocument/2006/relationships/image"/><Relationship Id="rId4" Target="../media/image11.png" Type="http://schemas.openxmlformats.org/officeDocument/2006/relationships/image"/><Relationship Id="rId5" Target="../media/image12.png" Type="http://schemas.openxmlformats.org/officeDocument/2006/relationships/image"/><Relationship Id="rId6" Target="../media/image9.jpeg" Type="http://schemas.openxmlformats.org/officeDocument/2006/relationships/image"/></Relationships>
</file>

<file path=ppt/slides/_rels/slide25.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25.xml" Type="http://schemas.openxmlformats.org/officeDocument/2006/relationships/notesSlide"/><Relationship Id="rId3" Target="../media/image12.png" Type="http://schemas.openxmlformats.org/officeDocument/2006/relationships/image"/><Relationship Id="rId4" Target="../media/image19.jpeg" Type="http://schemas.openxmlformats.org/officeDocument/2006/relationships/image"/></Relationships>
</file>

<file path=ppt/slides/_rels/slide26.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6.xml" Type="http://schemas.openxmlformats.org/officeDocument/2006/relationships/notesSlide"/><Relationship Id="rId3" Target="../media/image25.png" Type="http://schemas.openxmlformats.org/officeDocument/2006/relationships/image"/><Relationship Id="rId4" Target="../media/image9.jpe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3.xml" Type="http://schemas.openxmlformats.org/officeDocument/2006/relationships/notesSlide"/><Relationship Id="rId3" Target="../media/image4.png" Type="http://schemas.openxmlformats.org/officeDocument/2006/relationships/image"/><Relationship Id="rId4" Target="../media/image5.png" Type="http://schemas.openxmlformats.org/officeDocument/2006/relationships/image"/><Relationship Id="rId5" Target="../media/image6.png" Type="http://schemas.openxmlformats.org/officeDocument/2006/relationships/image"/><Relationship Id="rId6" Target="../media/image7.png" Type="http://schemas.openxmlformats.org/officeDocument/2006/relationships/image"/><Relationship Id="rId7" Target="../media/image8.png" Type="http://schemas.openxmlformats.org/officeDocument/2006/relationships/image"/><Relationship Id="rId8" Target="../media/image9.jpe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4.xml" Type="http://schemas.openxmlformats.org/officeDocument/2006/relationships/notesSlide"/><Relationship Id="rId3" Target="../media/image10.png" Type="http://schemas.openxmlformats.org/officeDocument/2006/relationships/image"/><Relationship Id="rId4" Target="../media/image11.png" Type="http://schemas.openxmlformats.org/officeDocument/2006/relationships/image"/><Relationship Id="rId5" Target="../media/image12.png" Type="http://schemas.openxmlformats.org/officeDocument/2006/relationships/image"/><Relationship Id="rId6" Target="../media/image9.jpe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5.xml" Type="http://schemas.openxmlformats.org/officeDocument/2006/relationships/notesSlide"/><Relationship Id="rId3" Target="../media/image12.png" Type="http://schemas.openxmlformats.org/officeDocument/2006/relationships/image"/><Relationship Id="rId4" Target="../media/image13.png" Type="http://schemas.openxmlformats.org/officeDocument/2006/relationships/image"/><Relationship Id="rId5" Target="../media/image14.jpeg" Type="http://schemas.openxmlformats.org/officeDocument/2006/relationships/image"/><Relationship Id="rId6" Target="../media/image9.jpe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6.xml" Type="http://schemas.openxmlformats.org/officeDocument/2006/relationships/notesSlide"/><Relationship Id="rId3" Target="../media/image12.png" Type="http://schemas.openxmlformats.org/officeDocument/2006/relationships/image"/><Relationship Id="rId4" Target="../media/image13.png" Type="http://schemas.openxmlformats.org/officeDocument/2006/relationships/image"/><Relationship Id="rId5" Target="../media/image9.jpe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7.xml" Type="http://schemas.openxmlformats.org/officeDocument/2006/relationships/notesSlide"/><Relationship Id="rId3" Target="../media/image15.png" Type="http://schemas.openxmlformats.org/officeDocument/2006/relationships/image"/><Relationship Id="rId4" Target="../media/image16.png" Type="http://schemas.openxmlformats.org/officeDocument/2006/relationships/image"/><Relationship Id="rId5" Target="../media/image9.jpe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8.xml" Type="http://schemas.openxmlformats.org/officeDocument/2006/relationships/notesSlide"/><Relationship Id="rId3" Target="../media/image17.png" Type="http://schemas.openxmlformats.org/officeDocument/2006/relationships/image"/><Relationship Id="rId4" Target="../media/image9.jpe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9.xml" Type="http://schemas.openxmlformats.org/officeDocument/2006/relationships/notesSlide"/><Relationship Id="rId3" Target="../media/image16.png" Type="http://schemas.openxmlformats.org/officeDocument/2006/relationships/image"/><Relationship Id="rId4" Target="../media/image9.jpeg" Type="http://schemas.openxmlformats.org/officeDocument/2006/relationships/image"/></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1">
          <a:blip r:embed="rId3">
            <a:lum/>
          </a:blip>
          <a:stretch>
            <a:fillRect/>
          </a:stretch>
        </a:blipFill>
        <a:effectLst/>
      </p:bgPr>
    </p:bg>
    <p:spTree>
      <p:nvGrpSpPr>
        <p:cNvPr id="1" name=""/>
        <p:cNvGrpSpPr/>
        <p:nvPr/>
      </p:nvGrpSpPr>
      <p:grpSpPr>
        <a:xfrm>
          <a:off x="0" y="0"/>
          <a:ext cx="0" cy="0"/>
        </a:xfrm>
      </p:grpSpPr>
      <p:sp>
        <p:nvSpPr>
          <p:cNvPr id="3" name="矩形 2">
            <a:extLst>
              <a:ext uri="{FF2B5EF4-FFF2-40B4-BE49-F238E27FC236}">
                <a16:creationId xmlns:a16="http://schemas.microsoft.com/office/drawing/2014/main" id="{F2DA4D4F-4FE0-4D38-9AA4-8E8D5325F4E2}"/>
              </a:ext>
            </a:extLst>
          </p:cNvPr>
          <p:cNvSpPr/>
          <p:nvPr/>
        </p:nvSpPr>
        <p:spPr>
          <a:xfrm>
            <a:off x="301925" y="300849"/>
            <a:ext cx="11568021" cy="6204544"/>
          </a:xfrm>
          <a:prstGeom prst="rect">
            <a:avLst/>
          </a:prstGeom>
          <a:solidFill>
            <a:schemeClr val="bg1">
              <a:alpha val="74000"/>
            </a:schemeClr>
          </a:solidFill>
          <a:ln>
            <a:solidFill>
              <a:srgbClr val="203864"/>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Arial"/>
              <a:ea typeface="微软雅黑"/>
              <a:sym typeface="Arial"/>
            </a:endParaRPr>
          </a:p>
        </p:txBody>
      </p:sp>
      <p:sp>
        <p:nvSpPr>
          <p:cNvPr id="52" name="文本框 51">
            <a:extLst>
              <a:ext uri="{FF2B5EF4-FFF2-40B4-BE49-F238E27FC236}">
                <a16:creationId xmlns:a16="http://schemas.microsoft.com/office/drawing/2014/main" id="{D5783824-1293-4FCE-94BC-95AADE5B5C34}"/>
              </a:ext>
            </a:extLst>
          </p:cNvPr>
          <p:cNvSpPr txBox="1"/>
          <p:nvPr/>
        </p:nvSpPr>
        <p:spPr>
          <a:xfrm>
            <a:off x="2130724" y="1151179"/>
            <a:ext cx="8642081" cy="4145274"/>
          </a:xfrm>
          <a:prstGeom prst="rect">
            <a:avLst/>
          </a:prstGeom>
          <a:noFill/>
        </p:spPr>
        <p:txBody>
          <a:bodyPr bIns="60957" lIns="121915" rIns="121915" rtlCol="0" tIns="60957" wrap="square">
            <a:spAutoFit/>
          </a:bodyPr>
          <a:lstStyle/>
          <a:p>
            <a:pPr algn="ctr">
              <a:defRPr/>
            </a:pPr>
            <a:r>
              <a:rPr altLang="zh-CN" b="1" lang="en-US" smtClean="0" spc="300" sz="8800">
                <a:solidFill>
                  <a:srgbClr val="203864"/>
                </a:solidFill>
                <a:latin typeface="Arial"/>
                <a:ea typeface="微软雅黑"/>
                <a:cs charset="-122" panose="02010609000101010101" pitchFamily="49" typeface="经典圆体简"/>
                <a:sym typeface="Arial"/>
              </a:rPr>
              <a:t>2018</a:t>
            </a:r>
          </a:p>
          <a:p>
            <a:pPr algn="ctr">
              <a:defRPr/>
            </a:pPr>
            <a:r>
              <a:rPr altLang="zh-CN" b="1" lang="en-US" smtClean="0" spc="300" sz="8800">
                <a:solidFill>
                  <a:srgbClr val="203864"/>
                </a:solidFill>
                <a:latin typeface="Arial"/>
                <a:ea typeface="微软雅黑"/>
                <a:cs charset="-122" panose="02010609000101010101" pitchFamily="49" typeface="经典圆体简"/>
                <a:sym typeface="Arial"/>
              </a:rPr>
              <a:t>缤纷彩色工作汇报</a:t>
            </a:r>
          </a:p>
        </p:txBody>
      </p:sp>
      <p:sp>
        <p:nvSpPr>
          <p:cNvPr id="53" name="文本框 52">
            <a:extLst>
              <a:ext uri="{FF2B5EF4-FFF2-40B4-BE49-F238E27FC236}">
                <a16:creationId xmlns:a16="http://schemas.microsoft.com/office/drawing/2014/main" id="{ABA3A82C-FA8F-41BF-A9FC-FADECF52AA27}"/>
              </a:ext>
            </a:extLst>
          </p:cNvPr>
          <p:cNvSpPr txBox="1"/>
          <p:nvPr/>
        </p:nvSpPr>
        <p:spPr>
          <a:xfrm>
            <a:off x="4009052" y="3644173"/>
            <a:ext cx="4544368" cy="487674"/>
          </a:xfrm>
          <a:prstGeom prst="rect">
            <a:avLst/>
          </a:prstGeom>
          <a:noFill/>
        </p:spPr>
        <p:txBody>
          <a:bodyPr bIns="60957" lIns="121915" rIns="121915" rtlCol="0" tIns="60957" wrap="none">
            <a:spAutoFit/>
          </a:bodyPr>
          <a:lstStyle/>
          <a:p>
            <a:r>
              <a:rPr altLang="en-US" lang="zh-CN" sz="2400">
                <a:solidFill>
                  <a:schemeClr val="tx2">
                    <a:lumMod val="50000"/>
                  </a:schemeClr>
                </a:solidFill>
                <a:latin typeface="Arial"/>
                <a:ea typeface="微软雅黑"/>
                <a:cs typeface="+mn-ea"/>
                <a:sym typeface="Arial"/>
              </a:rPr>
              <a:t>财务部 /行政部 /人事部 /销售部</a:t>
            </a:r>
          </a:p>
        </p:txBody>
      </p:sp>
      <p:grpSp>
        <p:nvGrpSpPr>
          <p:cNvPr id="58" name="组合 55">
            <a:extLst>
              <a:ext uri="{FF2B5EF4-FFF2-40B4-BE49-F238E27FC236}">
                <a16:creationId xmlns:a16="http://schemas.microsoft.com/office/drawing/2014/main" id="{7722F249-784B-4638-A995-FAF815261C45}"/>
              </a:ext>
            </a:extLst>
          </p:cNvPr>
          <p:cNvGrpSpPr/>
          <p:nvPr/>
        </p:nvGrpSpPr>
        <p:grpSpPr>
          <a:xfrm>
            <a:off x="4303448" y="4543717"/>
            <a:ext cx="3573066" cy="696102"/>
            <a:chOff x="3791205" y="5346441"/>
            <a:chExt cx="5833188" cy="1152192"/>
          </a:xfrm>
        </p:grpSpPr>
        <p:sp>
          <p:nvSpPr>
            <p:cNvPr id="59" name="圆角矩形 165">
              <a:extLst>
                <a:ext uri="{FF2B5EF4-FFF2-40B4-BE49-F238E27FC236}">
                  <a16:creationId xmlns:a16="http://schemas.microsoft.com/office/drawing/2014/main" id="{E0721AED-B578-4DE2-AA27-209E12A85960}"/>
                </a:ext>
              </a:extLst>
            </p:cNvPr>
            <p:cNvSpPr/>
            <p:nvPr/>
          </p:nvSpPr>
          <p:spPr>
            <a:xfrm>
              <a:off x="4007769" y="5518708"/>
              <a:ext cx="5400600" cy="807659"/>
            </a:xfrm>
            <a:prstGeom prst="roundRect">
              <a:avLst>
                <a:gd fmla="val 50000" name="adj"/>
              </a:avLst>
            </a:prstGeom>
            <a:solidFill>
              <a:schemeClr val="accent1">
                <a:lumMod val="50000"/>
              </a:schemeClr>
            </a:solidFill>
            <a:ln>
              <a:gradFill flip="none" rotWithShape="1">
                <a:gsLst>
                  <a:gs pos="100000">
                    <a:schemeClr val="bg1"/>
                  </a:gs>
                  <a:gs pos="0">
                    <a:schemeClr val="bg1">
                      <a:lumMod val="75000"/>
                    </a:schemeClr>
                  </a:gs>
                </a:gsLst>
                <a:lin ang="2700000" scaled="1"/>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sz="1691">
                <a:latin typeface="Arial"/>
                <a:ea typeface="微软雅黑"/>
                <a:cs typeface="+mn-ea"/>
                <a:sym typeface="Arial"/>
              </a:endParaRPr>
            </a:p>
          </p:txBody>
        </p:sp>
        <p:sp>
          <p:nvSpPr>
            <p:cNvPr id="60" name="任意多边形 166">
              <a:extLst>
                <a:ext uri="{FF2B5EF4-FFF2-40B4-BE49-F238E27FC236}">
                  <a16:creationId xmlns:a16="http://schemas.microsoft.com/office/drawing/2014/main" id="{1A582EE6-1499-4CBC-9F33-3655C04D1301}"/>
                </a:ext>
              </a:extLst>
            </p:cNvPr>
            <p:cNvSpPr/>
            <p:nvPr/>
          </p:nvSpPr>
          <p:spPr>
            <a:xfrm>
              <a:off x="3791205" y="5346441"/>
              <a:ext cx="5833186" cy="1152192"/>
            </a:xfrm>
            <a:custGeom>
              <a:gdLst>
                <a:gd fmla="*/ 619854 w 5832648" name="connsiteX0"/>
                <a:gd fmla="*/ 172234 h 1152128" name="connsiteY0"/>
                <a:gd fmla="*/ 247759 w 5832648" name="connsiteX1"/>
                <a:gd fmla="*/ 418875 h 1152128" name="connsiteY1"/>
                <a:gd fmla="*/ 216024 w 5832648" name="connsiteX2"/>
                <a:gd fmla="*/ 576064 h 1152128" name="connsiteY2"/>
                <a:gd fmla="*/ 216024 w 5832648" name="connsiteX3"/>
                <a:gd fmla="*/ 576063 h 1152128" name="connsiteY3"/>
                <a:gd fmla="*/ 216024 w 5832648" name="connsiteX4"/>
                <a:gd fmla="*/ 576064 h 1152128" name="connsiteY4"/>
                <a:gd fmla="*/ 216024 w 5832648" name="connsiteX5"/>
                <a:gd fmla="*/ 576064 h 1152128" name="connsiteY5"/>
                <a:gd fmla="*/ 247759 w 5832648" name="connsiteX6"/>
                <a:gd fmla="*/ 733252 h 1152128" name="connsiteY6"/>
                <a:gd fmla="*/ 619854 w 5832648" name="connsiteX7"/>
                <a:gd fmla="*/ 979893 h 1152128" name="connsiteY7"/>
                <a:gd fmla="*/ 5212794 w 5832648" name="connsiteX8"/>
                <a:gd fmla="*/ 979894 h 1152128" name="connsiteY8"/>
                <a:gd fmla="*/ 5616624 w 5832648" name="connsiteX9"/>
                <a:gd fmla="*/ 576064 h 1152128" name="connsiteY9"/>
                <a:gd fmla="*/ 5616625 w 5832648" name="connsiteX10"/>
                <a:gd fmla="*/ 576064 h 1152128" name="connsiteY10"/>
                <a:gd fmla="*/ 5212795 w 5832648" name="connsiteX11"/>
                <a:gd fmla="*/ 172234 h 1152128" name="connsiteY11"/>
                <a:gd fmla="*/ 576064 w 5832648" name="connsiteX12"/>
                <a:gd fmla="*/ 0 h 1152128" name="connsiteY12"/>
                <a:gd fmla="*/ 5256584 w 5832648" name="connsiteX13"/>
                <a:gd fmla="*/ 0 h 1152128" name="connsiteY13"/>
                <a:gd fmla="*/ 5832648 w 5832648" name="connsiteX14"/>
                <a:gd fmla="*/ 576064 h 1152128" name="connsiteY14"/>
                <a:gd fmla="*/ 5256584 w 5832648" name="connsiteX15"/>
                <a:gd fmla="*/ 1152128 h 1152128" name="connsiteY15"/>
                <a:gd fmla="*/ 576064 w 5832648" name="connsiteX16"/>
                <a:gd fmla="*/ 1152128 h 1152128" name="connsiteY16"/>
                <a:gd fmla="*/ 0 w 5832648" name="connsiteX17"/>
                <a:gd fmla="*/ 576064 h 1152128" name="connsiteY17"/>
                <a:gd fmla="*/ 576064 w 5832648" name="connsiteX18"/>
                <a:gd fmla="*/ 0 h 1152128" name="connsiteY1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b="b" l="l" r="r" t="t"/>
              <a:pathLst>
                <a:path h="1152128" w="5832648">
                  <a:moveTo>
                    <a:pt x="619854" y="172234"/>
                  </a:moveTo>
                  <a:cubicBezTo>
                    <a:pt x="452583" y="172234"/>
                    <a:pt x="309064" y="273935"/>
                    <a:pt x="247759" y="418875"/>
                  </a:cubicBezTo>
                  <a:lnTo>
                    <a:pt x="216024" y="576064"/>
                  </a:lnTo>
                  <a:lnTo>
                    <a:pt x="216024" y="576063"/>
                  </a:lnTo>
                  <a:lnTo>
                    <a:pt x="216024" y="576064"/>
                  </a:lnTo>
                  <a:lnTo>
                    <a:pt x="216024" y="576064"/>
                  </a:lnTo>
                  <a:lnTo>
                    <a:pt x="247759" y="733252"/>
                  </a:lnTo>
                  <a:cubicBezTo>
                    <a:pt x="309064" y="878193"/>
                    <a:pt x="452583" y="979893"/>
                    <a:pt x="619854" y="979893"/>
                  </a:cubicBezTo>
                  <a:lnTo>
                    <a:pt x="5212794" y="979894"/>
                  </a:lnTo>
                  <a:cubicBezTo>
                    <a:pt x="5435823" y="979894"/>
                    <a:pt x="5616624" y="799093"/>
                    <a:pt x="5616624" y="576064"/>
                  </a:cubicBezTo>
                  <a:lnTo>
                    <a:pt x="5616625" y="576064"/>
                  </a:lnTo>
                  <a:cubicBezTo>
                    <a:pt x="5616625" y="353035"/>
                    <a:pt x="5435824" y="172234"/>
                    <a:pt x="5212795" y="172234"/>
                  </a:cubicBezTo>
                  <a:close/>
                  <a:moveTo>
                    <a:pt x="576064" y="0"/>
                  </a:moveTo>
                  <a:lnTo>
                    <a:pt x="5256584" y="0"/>
                  </a:lnTo>
                  <a:cubicBezTo>
                    <a:pt x="5574735" y="0"/>
                    <a:pt x="5832648" y="257913"/>
                    <a:pt x="5832648" y="576064"/>
                  </a:cubicBezTo>
                  <a:cubicBezTo>
                    <a:pt x="5832648" y="894215"/>
                    <a:pt x="5574735" y="1152128"/>
                    <a:pt x="5256584" y="1152128"/>
                  </a:cubicBezTo>
                  <a:lnTo>
                    <a:pt x="576064" y="1152128"/>
                  </a:lnTo>
                  <a:cubicBezTo>
                    <a:pt x="257913" y="1152128"/>
                    <a:pt x="0" y="894215"/>
                    <a:pt x="0" y="576064"/>
                  </a:cubicBezTo>
                  <a:cubicBezTo>
                    <a:pt x="0" y="257913"/>
                    <a:pt x="257913" y="0"/>
                    <a:pt x="576064" y="0"/>
                  </a:cubicBezTo>
                  <a:close/>
                </a:path>
              </a:pathLst>
            </a:custGeom>
            <a:solidFill>
              <a:srgbClr val="F3F3F3"/>
            </a:solidFill>
            <a:ln>
              <a:noFill/>
            </a:ln>
            <a:effectLst>
              <a:outerShdw algn="tl" blurRad="88900" dir="2700000" dist="635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sz="1691">
                <a:latin typeface="Arial"/>
                <a:ea typeface="微软雅黑"/>
                <a:cs typeface="+mn-ea"/>
                <a:sym typeface="Arial"/>
              </a:endParaRPr>
            </a:p>
          </p:txBody>
        </p:sp>
        <p:sp>
          <p:nvSpPr>
            <p:cNvPr id="61" name="圆角矩形 167">
              <a:extLst>
                <a:ext uri="{FF2B5EF4-FFF2-40B4-BE49-F238E27FC236}">
                  <a16:creationId xmlns:a16="http://schemas.microsoft.com/office/drawing/2014/main" id="{FF1442A9-071F-4ACA-8812-96E2A3392E4B}"/>
                </a:ext>
              </a:extLst>
            </p:cNvPr>
            <p:cNvSpPr/>
            <p:nvPr/>
          </p:nvSpPr>
          <p:spPr>
            <a:xfrm>
              <a:off x="3791744" y="5346472"/>
              <a:ext cx="5832649" cy="1152127"/>
            </a:xfrm>
            <a:prstGeom prst="roundRect">
              <a:avLst>
                <a:gd fmla="val 50000" name="adj"/>
              </a:avLst>
            </a:prstGeom>
            <a:noFill/>
            <a:ln>
              <a:gradFill flip="none" rotWithShape="1">
                <a:gsLst>
                  <a:gs pos="0">
                    <a:schemeClr val="bg1"/>
                  </a:gs>
                  <a:gs pos="100000">
                    <a:schemeClr val="bg1">
                      <a:lumMod val="75000"/>
                    </a:schemeClr>
                  </a:gs>
                </a:gsLst>
                <a:lin ang="2700000" scaled="1"/>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sz="1691">
                <a:latin typeface="Arial"/>
                <a:ea typeface="微软雅黑"/>
                <a:cs typeface="+mn-ea"/>
                <a:sym charset="-122" panose="020b0503020204020204" pitchFamily="34" typeface="微软雅黑"/>
              </a:endParaRPr>
            </a:p>
          </p:txBody>
        </p:sp>
      </p:grpSp>
      <p:sp>
        <p:nvSpPr>
          <p:cNvPr id="62" name="矩形 61">
            <a:extLst>
              <a:ext uri="{FF2B5EF4-FFF2-40B4-BE49-F238E27FC236}">
                <a16:creationId xmlns:a16="http://schemas.microsoft.com/office/drawing/2014/main" id="{C9E33410-7114-4E30-8838-7852FBC9E729}"/>
              </a:ext>
            </a:extLst>
          </p:cNvPr>
          <p:cNvSpPr/>
          <p:nvPr/>
        </p:nvSpPr>
        <p:spPr>
          <a:xfrm>
            <a:off x="4869133" y="4679891"/>
            <a:ext cx="2418080" cy="426720"/>
          </a:xfrm>
          <a:prstGeom prst="rect">
            <a:avLst/>
          </a:prstGeom>
          <a:effectLst>
            <a:outerShdw algn="tl" blurRad="50800" dir="2700000" dist="38100" rotWithShape="0">
              <a:prstClr val="black">
                <a:alpha val="40000"/>
              </a:prstClr>
            </a:outerShdw>
          </a:effectLst>
        </p:spPr>
        <p:txBody>
          <a:bodyPr wrap="none">
            <a:spAutoFit/>
          </a:bodyPr>
          <a:lstStyle/>
          <a:p>
            <a:r>
              <a:rPr altLang="en-US" lang="zh-CN" sz="2200">
                <a:solidFill>
                  <a:schemeClr val="bg1"/>
                </a:solidFill>
                <a:latin typeface="Arial"/>
                <a:ea typeface="微软雅黑"/>
                <a:cs typeface="+mn-ea"/>
                <a:sym typeface="Arial"/>
              </a:rPr>
              <a:t>输入您的公司名称</a:t>
            </a:r>
          </a:p>
        </p:txBody>
      </p:sp>
      <p:sp>
        <p:nvSpPr>
          <p:cNvPr id="4" name="矩形 3"/>
          <p:cNvSpPr/>
          <p:nvPr/>
        </p:nvSpPr>
        <p:spPr>
          <a:xfrm>
            <a:off x="3728924" y="5613172"/>
            <a:ext cx="5105718" cy="396240"/>
          </a:xfrm>
          <a:prstGeom prst="rect">
            <a:avLst/>
          </a:prstGeom>
        </p:spPr>
        <p:txBody>
          <a:bodyPr wrap="none">
            <a:spAutoFit/>
          </a:bodyPr>
          <a:lstStyle/>
          <a:p>
            <a:pPr algn="ctr"/>
            <a:r>
              <a:rPr altLang="en-US" lang="zh-CN" sz="2000">
                <a:latin typeface="Arial"/>
                <a:ea typeface="微软雅黑"/>
                <a:sym typeface="Arial"/>
              </a:rPr>
              <a:t>汇报时间：2018年1月      汇报人：优页PPT</a:t>
            </a:r>
          </a:p>
        </p:txBody>
      </p:sp>
    </p:spTree>
    <p:extLst>
      <p:ext uri="{BB962C8B-B14F-4D97-AF65-F5344CB8AC3E}">
        <p14:creationId val="1251578290"/>
      </p:ext>
    </p:extLst>
  </p:cSld>
  <p:clrMapOvr>
    <a:masterClrMapping/>
  </p:clrMapOvr>
  <mc:AlternateContent>
    <mc:Choice Requires="p14">
      <p:transition p14:dur="1250" spd="slow">
        <p14:switch dir="l"/>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4" presetSubtype="10">
                                  <p:stCondLst>
                                    <p:cond delay="0"/>
                                  </p:stCondLst>
                                  <p:childTnLst>
                                    <p:set>
                                      <p:cBhvr>
                                        <p:cTn dur="1" fill="hold" id="6">
                                          <p:stCondLst>
                                            <p:cond delay="0"/>
                                          </p:stCondLst>
                                        </p:cTn>
                                        <p:tgtEl>
                                          <p:spTgt spid="3"/>
                                        </p:tgtEl>
                                        <p:attrNameLst>
                                          <p:attrName>style.visibility</p:attrName>
                                        </p:attrNameLst>
                                      </p:cBhvr>
                                      <p:to>
                                        <p:strVal val="visible"/>
                                      </p:to>
                                    </p:set>
                                    <p:animEffect filter="randombar(horizontal)" transition="in">
                                      <p:cBhvr>
                                        <p:cTn dur="500" id="7"/>
                                        <p:tgtEl>
                                          <p:spTgt spid="3"/>
                                        </p:tgtEl>
                                      </p:cBhvr>
                                    </p:animEffect>
                                  </p:childTnLst>
                                </p:cTn>
                              </p:par>
                            </p:childTnLst>
                          </p:cTn>
                        </p:par>
                        <p:par>
                          <p:cTn fill="hold" id="8" nodeType="afterGroup">
                            <p:stCondLst>
                              <p:cond delay="500"/>
                            </p:stCondLst>
                            <p:childTnLst>
                              <p:par>
                                <p:cTn fill="hold" grpId="0" id="9" nodeType="afterEffect" presetClass="entr" presetID="2" presetSubtype="4">
                                  <p:stCondLst>
                                    <p:cond delay="0"/>
                                  </p:stCondLst>
                                  <p:childTnLst>
                                    <p:set>
                                      <p:cBhvr>
                                        <p:cTn dur="1" fill="hold" id="10">
                                          <p:stCondLst>
                                            <p:cond delay="0"/>
                                          </p:stCondLst>
                                        </p:cTn>
                                        <p:tgtEl>
                                          <p:spTgt spid="52"/>
                                        </p:tgtEl>
                                        <p:attrNameLst>
                                          <p:attrName>style.visibility</p:attrName>
                                        </p:attrNameLst>
                                      </p:cBhvr>
                                      <p:to>
                                        <p:strVal val="visible"/>
                                      </p:to>
                                    </p:set>
                                    <p:anim calcmode="lin" valueType="num">
                                      <p:cBhvr additive="base">
                                        <p:cTn dur="1000" fill="hold" id="11">
                                          <p:stCondLst>
                                            <p:cond delay="0"/>
                                          </p:stCondLst>
                                        </p:cTn>
                                        <p:tgtEl>
                                          <p:spTgt spid="52"/>
                                        </p:tgtEl>
                                        <p:attrNameLst>
                                          <p:attrName>ppt_x</p:attrName>
                                        </p:attrNameLst>
                                      </p:cBhvr>
                                      <p:tavLst>
                                        <p:tav tm="0">
                                          <p:val>
                                            <p:strVal val="#ppt_x-0.284"/>
                                          </p:val>
                                        </p:tav>
                                        <p:tav tm="100000">
                                          <p:val>
                                            <p:strVal val="#ppt_x"/>
                                          </p:val>
                                        </p:tav>
                                      </p:tavLst>
                                    </p:anim>
                                    <p:anim calcmode="lin" valueType="num">
                                      <p:cBhvr additive="base">
                                        <p:cTn dur="1000" fill="hold" id="12">
                                          <p:stCondLst>
                                            <p:cond delay="0"/>
                                          </p:stCondLst>
                                        </p:cTn>
                                        <p:tgtEl>
                                          <p:spTgt spid="52"/>
                                        </p:tgtEl>
                                        <p:attrNameLst>
                                          <p:attrName>ppt_y</p:attrName>
                                        </p:attrNameLst>
                                      </p:cBhvr>
                                      <p:tavLst>
                                        <p:tav tm="0">
                                          <p:val>
                                            <p:strVal val="0-#ppt_h/2"/>
                                          </p:val>
                                        </p:tav>
                                        <p:tav tm="100000">
                                          <p:val>
                                            <p:strVal val="#ppt_y"/>
                                          </p:val>
                                        </p:tav>
                                      </p:tavLst>
                                    </p:anim>
                                  </p:childTnLst>
                                </p:cTn>
                              </p:par>
                              <p:par>
                                <p:cTn fill="hold" grpId="0" id="13" nodeType="withEffect" presetClass="entr" presetID="2" presetSubtype="4">
                                  <p:stCondLst>
                                    <p:cond delay="0"/>
                                  </p:stCondLst>
                                  <p:childTnLst>
                                    <p:set>
                                      <p:cBhvr>
                                        <p:cTn dur="1" fill="hold" id="14">
                                          <p:stCondLst>
                                            <p:cond delay="0"/>
                                          </p:stCondLst>
                                        </p:cTn>
                                        <p:tgtEl>
                                          <p:spTgt spid="53"/>
                                        </p:tgtEl>
                                        <p:attrNameLst>
                                          <p:attrName>style.visibility</p:attrName>
                                        </p:attrNameLst>
                                      </p:cBhvr>
                                      <p:to>
                                        <p:strVal val="visible"/>
                                      </p:to>
                                    </p:set>
                                    <p:anim calcmode="lin" valueType="num">
                                      <p:cBhvr additive="base">
                                        <p:cTn dur="1000" fill="hold" id="15">
                                          <p:stCondLst>
                                            <p:cond delay="0"/>
                                          </p:stCondLst>
                                        </p:cTn>
                                        <p:tgtEl>
                                          <p:spTgt spid="53"/>
                                        </p:tgtEl>
                                        <p:attrNameLst>
                                          <p:attrName>ppt_x</p:attrName>
                                        </p:attrNameLst>
                                      </p:cBhvr>
                                      <p:tavLst>
                                        <p:tav tm="0">
                                          <p:val>
                                            <p:strVal val="0-#ppt_w/2"/>
                                          </p:val>
                                        </p:tav>
                                        <p:tav tm="100000">
                                          <p:val>
                                            <p:strVal val="#ppt_x"/>
                                          </p:val>
                                        </p:tav>
                                      </p:tavLst>
                                    </p:anim>
                                    <p:anim calcmode="lin" valueType="num">
                                      <p:cBhvr additive="base">
                                        <p:cTn dur="1000" fill="hold" id="16">
                                          <p:stCondLst>
                                            <p:cond delay="0"/>
                                          </p:stCondLst>
                                        </p:cTn>
                                        <p:tgtEl>
                                          <p:spTgt spid="53"/>
                                        </p:tgtEl>
                                        <p:attrNameLst>
                                          <p:attrName>ppt_y</p:attrName>
                                        </p:attrNameLst>
                                      </p:cBhvr>
                                      <p:tavLst>
                                        <p:tav tm="0">
                                          <p:val>
                                            <p:strVal val="#ppt_y-0.213"/>
                                          </p:val>
                                        </p:tav>
                                        <p:tav tm="100000">
                                          <p:val>
                                            <p:strVal val="#ppt_y"/>
                                          </p:val>
                                        </p:tav>
                                      </p:tavLst>
                                    </p:anim>
                                  </p:childTnLst>
                                </p:cTn>
                              </p:par>
                            </p:childTnLst>
                          </p:cTn>
                        </p:par>
                        <p:par>
                          <p:cTn fill="hold" id="17" nodeType="afterGroup">
                            <p:stCondLst>
                              <p:cond delay="1500"/>
                            </p:stCondLst>
                            <p:childTnLst>
                              <p:par>
                                <p:cTn fill="hold" id="18" nodeType="afterEffect" presetClass="entr" presetID="10" presetSubtype="0">
                                  <p:stCondLst>
                                    <p:cond delay="0"/>
                                  </p:stCondLst>
                                  <p:childTnLst>
                                    <p:set>
                                      <p:cBhvr>
                                        <p:cTn dur="1" fill="hold" id="19">
                                          <p:stCondLst>
                                            <p:cond delay="0"/>
                                          </p:stCondLst>
                                        </p:cTn>
                                        <p:tgtEl>
                                          <p:spTgt spid="58"/>
                                        </p:tgtEl>
                                        <p:attrNameLst>
                                          <p:attrName>style.visibility</p:attrName>
                                        </p:attrNameLst>
                                      </p:cBhvr>
                                      <p:to>
                                        <p:strVal val="visible"/>
                                      </p:to>
                                    </p:set>
                                    <p:animEffect filter="fade" transition="in">
                                      <p:cBhvr>
                                        <p:cTn dur="500" id="20"/>
                                        <p:tgtEl>
                                          <p:spTgt spid="58"/>
                                        </p:tgtEl>
                                      </p:cBhvr>
                                    </p:animEffect>
                                  </p:childTnLst>
                                </p:cTn>
                              </p:par>
                              <p:par>
                                <p:cTn fill="hold" grpId="0" id="21" nodeType="withEffect" presetClass="entr" presetID="22" presetSubtype="8">
                                  <p:stCondLst>
                                    <p:cond delay="600"/>
                                  </p:stCondLst>
                                  <p:childTnLst>
                                    <p:set>
                                      <p:cBhvr>
                                        <p:cTn dur="1" fill="hold" id="22">
                                          <p:stCondLst>
                                            <p:cond delay="0"/>
                                          </p:stCondLst>
                                        </p:cTn>
                                        <p:tgtEl>
                                          <p:spTgt spid="62"/>
                                        </p:tgtEl>
                                        <p:attrNameLst>
                                          <p:attrName>style.visibility</p:attrName>
                                        </p:attrNameLst>
                                      </p:cBhvr>
                                      <p:to>
                                        <p:strVal val="visible"/>
                                      </p:to>
                                    </p:set>
                                    <p:animEffect filter="wipe(left)" transition="in">
                                      <p:cBhvr>
                                        <p:cTn dur="2000" id="23"/>
                                        <p:tgtEl>
                                          <p:spTgt spid="6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52"/>
      <p:bldP grpId="0" spid="53"/>
      <p:bldP grpId="0" spid="62"/>
    </p:bldLst>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1">
          <a:blip r:embed="rId16">
            <a:lum/>
          </a:blip>
          <a:stretch>
            <a:fillRect/>
          </a:stretch>
        </a:blipFill>
        <a:effectLst/>
      </p:bgPr>
    </p:bg>
    <p:spTree>
      <p:nvGrpSpPr>
        <p:cNvPr id="1" name=""/>
        <p:cNvGrpSpPr/>
        <p:nvPr/>
      </p:nvGrpSpPr>
      <p:grpSpPr>
        <a:xfrm>
          <a:off x="0" y="0"/>
          <a:ext cx="0" cy="0"/>
        </a:xfrm>
      </p:grpSpPr>
      <p:sp>
        <p:nvSpPr>
          <p:cNvPr hidden="1" id="2" name="标题 1"/>
          <p:cNvSpPr>
            <a:spLocks noGrp="1"/>
          </p:cNvSpPr>
          <p:nvPr>
            <p:ph type="title"/>
          </p:nvPr>
        </p:nvSpPr>
        <p:spPr/>
        <p:txBody>
          <a:bodyPr/>
          <a:lstStyle/>
          <a:p>
            <a:endParaRPr altLang="en-US" lang="zh-CN">
              <a:latin typeface="Arial"/>
              <a:ea typeface="微软雅黑"/>
              <a:cs typeface="+mn-ea"/>
              <a:sym typeface="Arial"/>
            </a:endParaRPr>
          </a:p>
        </p:txBody>
      </p:sp>
      <p:sp>
        <p:nvSpPr>
          <p:cNvPr id="65" name="MH_Picture_3">
            <a:extLst>
              <a:ext uri="{FF2B5EF4-FFF2-40B4-BE49-F238E27FC236}">
                <a16:creationId xmlns:a16="http://schemas.microsoft.com/office/drawing/2014/main" id="{CDEAE790-8501-49C3-8FD8-E09511BF500D}"/>
              </a:ext>
            </a:extLst>
          </p:cNvPr>
          <p:cNvSpPr/>
          <p:nvPr>
            <p:custDataLst>
              <p:tags r:id="rId3"/>
            </p:custDataLst>
          </p:nvPr>
        </p:nvSpPr>
        <p:spPr>
          <a:xfrm>
            <a:off x="1388064" y="2036318"/>
            <a:ext cx="4448233" cy="3168351"/>
          </a:xfrm>
          <a:prstGeom prst="rect">
            <a:avLst/>
          </a:prstGeom>
          <a:blipFill dpi="0" rotWithShape="1">
            <a:blip r:embed="rId4">
              <a:extLst>
                <a:ext uri="{28A0092B-C50C-407E-A947-70E740481C1C}">
                  <a14:useLocalDpi val="0"/>
                </a:ext>
              </a:extLst>
            </a:blip>
            <a:stretch>
              <a:fillRect/>
            </a:stretch>
          </a:blipFill>
          <a:ln>
            <a:noFill/>
          </a:ln>
          <a:effectLst>
            <a:outerShdw algn="tl" blurRad="50800" dir="2700000" dist="38100" rotWithShape="0">
              <a:prstClr val="black">
                <a:alpha val="40000"/>
              </a:prstClr>
            </a:outerShdw>
            <a:reflection algn="bl" blurRad="6350" dir="5400000" endA="300" endPos="35000" rotWithShape="0" stA="52000" sy="-100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latin typeface="Arial"/>
              <a:ea typeface="微软雅黑"/>
              <a:sym typeface="Arial"/>
            </a:endParaRPr>
          </a:p>
        </p:txBody>
      </p:sp>
      <p:grpSp>
        <p:nvGrpSpPr>
          <p:cNvPr id="66" name="组合 65">
            <a:extLst>
              <a:ext uri="{FF2B5EF4-FFF2-40B4-BE49-F238E27FC236}">
                <a16:creationId xmlns:a16="http://schemas.microsoft.com/office/drawing/2014/main" id="{51DFED0D-54DB-45FE-9E6F-8EDE82320864}"/>
              </a:ext>
            </a:extLst>
          </p:cNvPr>
          <p:cNvGrpSpPr/>
          <p:nvPr/>
        </p:nvGrpSpPr>
        <p:grpSpPr>
          <a:xfrm>
            <a:off x="6524596" y="2036318"/>
            <a:ext cx="590599" cy="590599"/>
            <a:chOff x="1117184" y="1303577"/>
            <a:chExt cx="720000" cy="720000"/>
          </a:xfrm>
          <a:effectLst>
            <a:outerShdw algn="tl" blurRad="50800" dir="2700000" dist="38100" rotWithShape="0">
              <a:prstClr val="black">
                <a:alpha val="40000"/>
              </a:prstClr>
            </a:outerShdw>
          </a:effectLst>
        </p:grpSpPr>
        <p:sp>
          <p:nvSpPr>
            <p:cNvPr id="67" name="MH_Title_1">
              <a:extLst>
                <a:ext uri="{FF2B5EF4-FFF2-40B4-BE49-F238E27FC236}">
                  <a16:creationId xmlns:a16="http://schemas.microsoft.com/office/drawing/2014/main" id="{6ABDC867-E9C9-43DF-BA63-F64ACEA02B24}"/>
                </a:ext>
              </a:extLst>
            </p:cNvPr>
            <p:cNvSpPr/>
            <p:nvPr>
              <p:custDataLst>
                <p:tags r:id="rId5"/>
              </p:custDataLst>
            </p:nvPr>
          </p:nvSpPr>
          <p:spPr>
            <a:xfrm>
              <a:off x="1117184" y="1303577"/>
              <a:ext cx="720000" cy="720000"/>
            </a:xfrm>
            <a:prstGeom prst="ellipse">
              <a:avLst/>
            </a:prstGeom>
            <a:solidFill>
              <a:srgbClr val="92D050"/>
            </a:solidFill>
            <a:ln w="28575">
              <a:solidFill>
                <a:schemeClr val="bg1"/>
              </a:solidFill>
            </a:ln>
            <a:effectLst>
              <a:innerShdw blurRad="63500" dir="18900000" dist="508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bIns="0" lIns="0" rIns="0" tIns="0"/>
            <a:lstStyle/>
            <a:p>
              <a:pPr algn="ctr"/>
              <a:endParaRPr altLang="zh-CN" lang="en-US" sz="2700">
                <a:latin typeface="Arial"/>
                <a:ea typeface="微软雅黑"/>
                <a:sym typeface="Arial"/>
              </a:endParaRPr>
            </a:p>
          </p:txBody>
        </p:sp>
        <p:sp>
          <p:nvSpPr>
            <p:cNvPr id="68" name="KSO_Shape">
              <a:extLst>
                <a:ext uri="{FF2B5EF4-FFF2-40B4-BE49-F238E27FC236}">
                  <a16:creationId xmlns:a16="http://schemas.microsoft.com/office/drawing/2014/main" id="{750B2FC3-A9C1-42BF-B91C-7C2C4B1A2737}"/>
                </a:ext>
              </a:extLst>
            </p:cNvPr>
            <p:cNvSpPr/>
            <p:nvPr/>
          </p:nvSpPr>
          <p:spPr bwMode="auto">
            <a:xfrm>
              <a:off x="1246586" y="1470899"/>
              <a:ext cx="461198" cy="385869"/>
            </a:xfrm>
            <a:custGeom>
              <a:gdLst>
                <a:gd fmla="*/ 259606 w 2301875" name="T0"/>
                <a:gd fmla="*/ 991831 h 1924050" name="T1"/>
                <a:gd fmla="*/ 363395 w 2301875" name="T2"/>
                <a:gd fmla="*/ 1088396 h 1924050" name="T3"/>
                <a:gd fmla="*/ 373906 w 2301875" name="T4"/>
                <a:gd fmla="*/ 1217851 h 1924050" name="T5"/>
                <a:gd fmla="*/ 363658 w 2301875" name="T6"/>
                <a:gd fmla="*/ 1442819 h 1924050" name="T7"/>
                <a:gd fmla="*/ 588842 w 2301875" name="T8"/>
                <a:gd fmla="*/ 1484918 h 1924050" name="T9"/>
                <a:gd fmla="*/ 0 w 2301875" name="T10"/>
                <a:gd fmla="*/ 1127338 h 1924050" name="T11"/>
                <a:gd fmla="*/ 34684 w 2301875" name="T12"/>
                <a:gd fmla="*/ 1006829 h 1924050" name="T13"/>
                <a:gd fmla="*/ 1779087 w 2301875" name="T14"/>
                <a:gd fmla="*/ 956047 h 1924050" name="T15"/>
                <a:gd fmla="*/ 1870302 w 2301875" name="T16"/>
                <a:gd fmla="*/ 1005757 h 1924050" name="T17"/>
                <a:gd fmla="*/ 1905000 w 2301875" name="T18"/>
                <a:gd fmla="*/ 1126216 h 1924050" name="T19"/>
                <a:gd fmla="*/ 1316177 w 2301875" name="T20"/>
                <a:gd fmla="*/ 1483912 h 1924050" name="T21"/>
                <a:gd fmla="*/ 1541455 w 2301875" name="T22"/>
                <a:gd fmla="*/ 1441567 h 1924050" name="T23"/>
                <a:gd fmla="*/ 1531202 w 2301875" name="T24"/>
                <a:gd fmla="*/ 1216429 h 1924050" name="T25"/>
                <a:gd fmla="*/ 1541455 w 2301875" name="T26"/>
                <a:gd fmla="*/ 1087027 h 1924050" name="T27"/>
                <a:gd fmla="*/ 1645025 w 2301875" name="T28"/>
                <a:gd fmla="*/ 990765 h 1924050" name="T29"/>
                <a:gd fmla="*/ 952237 w 2301875" name="T30"/>
                <a:gd fmla="*/ 799555 h 1924050" name="T31"/>
                <a:gd fmla="*/ 1296630 w 2301875" name="T32"/>
                <a:gd fmla="*/ 1376794 h 1924050" name="T33"/>
                <a:gd fmla="*/ 1192524 w 2301875" name="T34"/>
                <a:gd fmla="*/ 1453355 h 1924050" name="T35"/>
                <a:gd fmla="*/ 952237 w 2301875" name="T36"/>
                <a:gd fmla="*/ 1593850 h 1924050" name="T37"/>
                <a:gd fmla="*/ 712476 w 2301875" name="T38"/>
                <a:gd fmla="*/ 1453355 h 1924050" name="T39"/>
                <a:gd fmla="*/ 608370 w 2301875" name="T40"/>
                <a:gd fmla="*/ 1376794 h 1924050" name="T41"/>
                <a:gd fmla="*/ 166316 w 2301875" name="T42"/>
                <a:gd fmla="*/ 478681 h 1924050" name="T43"/>
                <a:gd fmla="*/ 263684 w 2301875" name="T44"/>
                <a:gd fmla="*/ 507331 h 1924050" name="T45"/>
                <a:gd fmla="*/ 328157 w 2301875" name="T46"/>
                <a:gd fmla="*/ 612732 h 1924050" name="T47"/>
                <a:gd fmla="*/ 345262 w 2301875" name="T48"/>
                <a:gd fmla="*/ 794094 h 1924050" name="T49"/>
                <a:gd fmla="*/ 277368 w 2301875" name="T50"/>
                <a:gd fmla="*/ 873209 h 1924050" name="T51"/>
                <a:gd fmla="*/ 151316 w 2301875" name="T52"/>
                <a:gd fmla="*/ 883986 h 1924050" name="T53"/>
                <a:gd fmla="*/ 54473 w 2301875" name="T54"/>
                <a:gd fmla="*/ 812493 h 1924050" name="T55"/>
                <a:gd fmla="*/ 263 w 2301875" name="T56"/>
                <a:gd fmla="*/ 680019 h 1924050" name="T57"/>
                <a:gd fmla="*/ 36316 w 2301875" name="T58"/>
                <a:gd fmla="*/ 545180 h 1924050" name="T59"/>
                <a:gd fmla="*/ 119737 w 2301875" name="T60"/>
                <a:gd fmla="*/ 485514 h 1924050" name="T61"/>
                <a:gd fmla="*/ 1779115 w 2301875" name="T62"/>
                <a:gd fmla="*/ 482627 h 1924050" name="T63"/>
                <a:gd fmla="*/ 1863390 w 2301875" name="T64"/>
                <a:gd fmla="*/ 536018 h 1924050" name="T65"/>
                <a:gd fmla="*/ 1905000 w 2301875" name="T66"/>
                <a:gd fmla="*/ 668575 h 1924050" name="T67"/>
                <a:gd fmla="*/ 1856016 w 2301875" name="T68"/>
                <a:gd fmla="*/ 804553 h 1924050" name="T69"/>
                <a:gd fmla="*/ 1759890 w 2301875" name="T70"/>
                <a:gd fmla="*/ 880564 h 1924050" name="T71"/>
                <a:gd fmla="*/ 1635059 w 2301875" name="T72"/>
                <a:gd fmla="*/ 875303 h 1924050" name="T73"/>
                <a:gd fmla="*/ 1560529 w 2301875" name="T74"/>
                <a:gd fmla="*/ 797188 h 1924050" name="T75"/>
                <a:gd fmla="*/ 1573433 w 2301875" name="T76"/>
                <a:gd fmla="*/ 623337 h 1924050" name="T77"/>
                <a:gd fmla="*/ 1636375 w 2301875" name="T78"/>
                <a:gd fmla="*/ 509454 h 1924050" name="T79"/>
                <a:gd fmla="*/ 830317 w 2301875" name="T80"/>
                <a:gd fmla="*/ 406353 h 1924050" name="T81"/>
                <a:gd fmla="*/ 922020 w 2301875" name="T82"/>
                <a:gd fmla="*/ 522867 h 1924050" name="T83"/>
                <a:gd fmla="*/ 921232 w 2301875" name="T84"/>
                <a:gd fmla="*/ 461848 h 1924050" name="T85"/>
                <a:gd fmla="*/ 944091 w 2301875" name="T86"/>
                <a:gd fmla="*/ 436599 h 1924050" name="T87"/>
                <a:gd fmla="*/ 997694 w 2301875" name="T88"/>
                <a:gd fmla="*/ 454747 h 1924050" name="T89"/>
                <a:gd fmla="*/ 986658 w 2301875" name="T90"/>
                <a:gd fmla="*/ 501037 h 1924050" name="T91"/>
                <a:gd fmla="*/ 1055239 w 2301875" name="T92"/>
                <a:gd fmla="*/ 469476 h 1924050" name="T93"/>
                <a:gd fmla="*/ 1194763 w 2301875" name="T94"/>
                <a:gd fmla="*/ 458430 h 1924050" name="T95"/>
                <a:gd fmla="*/ 669247 w 2301875" name="T96"/>
                <a:gd fmla="*/ 500774 h 1924050" name="T97"/>
                <a:gd fmla="*/ 776189 w 2301875" name="T98"/>
                <a:gd fmla="*/ 423712 h 1924050" name="T99"/>
                <a:gd fmla="*/ 1013359 w 2301875" name="T100"/>
                <a:gd fmla="*/ 13659 h 1924050" name="T101"/>
                <a:gd fmla="*/ 1091793 w 2301875" name="T102"/>
                <a:gd fmla="*/ 105070 h 1924050" name="T103"/>
                <a:gd fmla="*/ 1109106 w 2301875" name="T104"/>
                <a:gd fmla="*/ 189913 h 1924050" name="T105"/>
                <a:gd fmla="*/ 1087072 w 2301875" name="T106"/>
                <a:gd fmla="*/ 268453 h 1924050" name="T107"/>
                <a:gd fmla="*/ 1014671 w 2301875" name="T108"/>
                <a:gd fmla="*/ 381929 h 1924050" name="T109"/>
                <a:gd fmla="*/ 937812 w 2301875" name="T110"/>
                <a:gd fmla="*/ 408459 h 1924050" name="T111"/>
                <a:gd fmla="*/ 863575 w 2301875" name="T112"/>
                <a:gd fmla="*/ 352772 h 1924050" name="T113"/>
                <a:gd fmla="*/ 804290 w 2301875" name="T114"/>
                <a:gd fmla="*/ 246914 h 1924050" name="T115"/>
                <a:gd fmla="*/ 802979 w 2301875" name="T116"/>
                <a:gd fmla="*/ 161282 h 1924050" name="T117"/>
                <a:gd fmla="*/ 855443 w 2301875" name="T118"/>
                <a:gd fmla="*/ 38087 h 1924050"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b="b" l="0" r="r" t="0"/>
              <a:pathLst>
                <a:path h="1924050" w="2301875">
                  <a:moveTo>
                    <a:pt x="143828" y="1155700"/>
                  </a:moveTo>
                  <a:lnTo>
                    <a:pt x="152400" y="1155700"/>
                  </a:lnTo>
                  <a:lnTo>
                    <a:pt x="160973" y="1155700"/>
                  </a:lnTo>
                  <a:lnTo>
                    <a:pt x="170815" y="1156336"/>
                  </a:lnTo>
                  <a:lnTo>
                    <a:pt x="180658" y="1157288"/>
                  </a:lnTo>
                  <a:lnTo>
                    <a:pt x="191453" y="1158877"/>
                  </a:lnTo>
                  <a:lnTo>
                    <a:pt x="202883" y="1160782"/>
                  </a:lnTo>
                  <a:lnTo>
                    <a:pt x="214313" y="1163006"/>
                  </a:lnTo>
                  <a:lnTo>
                    <a:pt x="226060" y="1165547"/>
                  </a:lnTo>
                  <a:lnTo>
                    <a:pt x="238125" y="1168723"/>
                  </a:lnTo>
                  <a:lnTo>
                    <a:pt x="250825" y="1172535"/>
                  </a:lnTo>
                  <a:lnTo>
                    <a:pt x="263208" y="1176664"/>
                  </a:lnTo>
                  <a:lnTo>
                    <a:pt x="275908" y="1181111"/>
                  </a:lnTo>
                  <a:lnTo>
                    <a:pt x="288608" y="1185875"/>
                  </a:lnTo>
                  <a:lnTo>
                    <a:pt x="301308" y="1191275"/>
                  </a:lnTo>
                  <a:lnTo>
                    <a:pt x="313690" y="1197310"/>
                  </a:lnTo>
                  <a:lnTo>
                    <a:pt x="326390" y="1203980"/>
                  </a:lnTo>
                  <a:lnTo>
                    <a:pt x="338455" y="1210650"/>
                  </a:lnTo>
                  <a:lnTo>
                    <a:pt x="350520" y="1217956"/>
                  </a:lnTo>
                  <a:lnTo>
                    <a:pt x="361950" y="1225897"/>
                  </a:lnTo>
                  <a:lnTo>
                    <a:pt x="373380" y="1234155"/>
                  </a:lnTo>
                  <a:lnTo>
                    <a:pt x="384175" y="1243049"/>
                  </a:lnTo>
                  <a:lnTo>
                    <a:pt x="394653" y="1252578"/>
                  </a:lnTo>
                  <a:lnTo>
                    <a:pt x="404495" y="1262424"/>
                  </a:lnTo>
                  <a:lnTo>
                    <a:pt x="413385" y="1272906"/>
                  </a:lnTo>
                  <a:lnTo>
                    <a:pt x="417830" y="1278306"/>
                  </a:lnTo>
                  <a:lnTo>
                    <a:pt x="421958" y="1284023"/>
                  </a:lnTo>
                  <a:lnTo>
                    <a:pt x="425768" y="1289423"/>
                  </a:lnTo>
                  <a:lnTo>
                    <a:pt x="429578" y="1295458"/>
                  </a:lnTo>
                  <a:lnTo>
                    <a:pt x="432753" y="1301175"/>
                  </a:lnTo>
                  <a:lnTo>
                    <a:pt x="436245" y="1307528"/>
                  </a:lnTo>
                  <a:lnTo>
                    <a:pt x="439102" y="1313881"/>
                  </a:lnTo>
                  <a:lnTo>
                    <a:pt x="441960" y="1320233"/>
                  </a:lnTo>
                  <a:lnTo>
                    <a:pt x="444818" y="1326268"/>
                  </a:lnTo>
                  <a:lnTo>
                    <a:pt x="447358" y="1332938"/>
                  </a:lnTo>
                  <a:lnTo>
                    <a:pt x="448945" y="1339926"/>
                  </a:lnTo>
                  <a:lnTo>
                    <a:pt x="451167" y="1346914"/>
                  </a:lnTo>
                  <a:lnTo>
                    <a:pt x="452755" y="1353902"/>
                  </a:lnTo>
                  <a:lnTo>
                    <a:pt x="454025" y="1360890"/>
                  </a:lnTo>
                  <a:lnTo>
                    <a:pt x="454978" y="1368513"/>
                  </a:lnTo>
                  <a:lnTo>
                    <a:pt x="455613" y="1375819"/>
                  </a:lnTo>
                  <a:lnTo>
                    <a:pt x="456565" y="1383442"/>
                  </a:lnTo>
                  <a:lnTo>
                    <a:pt x="456565" y="1391383"/>
                  </a:lnTo>
                  <a:lnTo>
                    <a:pt x="456248" y="1407264"/>
                  </a:lnTo>
                  <a:lnTo>
                    <a:pt x="455613" y="1423146"/>
                  </a:lnTo>
                  <a:lnTo>
                    <a:pt x="454660" y="1438392"/>
                  </a:lnTo>
                  <a:lnTo>
                    <a:pt x="453390" y="1454274"/>
                  </a:lnTo>
                  <a:lnTo>
                    <a:pt x="451803" y="1470155"/>
                  </a:lnTo>
                  <a:lnTo>
                    <a:pt x="449898" y="1485719"/>
                  </a:lnTo>
                  <a:lnTo>
                    <a:pt x="447675" y="1501283"/>
                  </a:lnTo>
                  <a:lnTo>
                    <a:pt x="445135" y="1516847"/>
                  </a:lnTo>
                  <a:lnTo>
                    <a:pt x="442595" y="1531776"/>
                  </a:lnTo>
                  <a:lnTo>
                    <a:pt x="439738" y="1546704"/>
                  </a:lnTo>
                  <a:lnTo>
                    <a:pt x="433705" y="1575609"/>
                  </a:lnTo>
                  <a:lnTo>
                    <a:pt x="427037" y="1603560"/>
                  </a:lnTo>
                  <a:lnTo>
                    <a:pt x="420370" y="1629288"/>
                  </a:lnTo>
                  <a:lnTo>
                    <a:pt x="413703" y="1653111"/>
                  </a:lnTo>
                  <a:lnTo>
                    <a:pt x="407035" y="1674710"/>
                  </a:lnTo>
                  <a:lnTo>
                    <a:pt x="401003" y="1693768"/>
                  </a:lnTo>
                  <a:lnTo>
                    <a:pt x="395605" y="1710284"/>
                  </a:lnTo>
                  <a:lnTo>
                    <a:pt x="387667" y="1733154"/>
                  </a:lnTo>
                  <a:lnTo>
                    <a:pt x="384175" y="1741412"/>
                  </a:lnTo>
                  <a:lnTo>
                    <a:pt x="412433" y="1741412"/>
                  </a:lnTo>
                  <a:lnTo>
                    <a:pt x="439420" y="1741730"/>
                  </a:lnTo>
                  <a:lnTo>
                    <a:pt x="464820" y="1742365"/>
                  </a:lnTo>
                  <a:lnTo>
                    <a:pt x="489268" y="1743636"/>
                  </a:lnTo>
                  <a:lnTo>
                    <a:pt x="512128" y="1745224"/>
                  </a:lnTo>
                  <a:lnTo>
                    <a:pt x="534353" y="1746494"/>
                  </a:lnTo>
                  <a:lnTo>
                    <a:pt x="554990" y="1748400"/>
                  </a:lnTo>
                  <a:lnTo>
                    <a:pt x="574040" y="1750624"/>
                  </a:lnTo>
                  <a:lnTo>
                    <a:pt x="592455" y="1753165"/>
                  </a:lnTo>
                  <a:lnTo>
                    <a:pt x="609918" y="1756023"/>
                  </a:lnTo>
                  <a:lnTo>
                    <a:pt x="626110" y="1759517"/>
                  </a:lnTo>
                  <a:lnTo>
                    <a:pt x="641033" y="1763011"/>
                  </a:lnTo>
                  <a:lnTo>
                    <a:pt x="655320" y="1767140"/>
                  </a:lnTo>
                  <a:lnTo>
                    <a:pt x="668338" y="1771270"/>
                  </a:lnTo>
                  <a:lnTo>
                    <a:pt x="680720" y="1776034"/>
                  </a:lnTo>
                  <a:lnTo>
                    <a:pt x="691833" y="1781116"/>
                  </a:lnTo>
                  <a:lnTo>
                    <a:pt x="701993" y="1786834"/>
                  </a:lnTo>
                  <a:lnTo>
                    <a:pt x="711518" y="1792551"/>
                  </a:lnTo>
                  <a:lnTo>
                    <a:pt x="720090" y="1799221"/>
                  </a:lnTo>
                  <a:lnTo>
                    <a:pt x="727710" y="1805891"/>
                  </a:lnTo>
                  <a:lnTo>
                    <a:pt x="734695" y="1813197"/>
                  </a:lnTo>
                  <a:lnTo>
                    <a:pt x="741045" y="1821138"/>
                  </a:lnTo>
                  <a:lnTo>
                    <a:pt x="746760" y="1829078"/>
                  </a:lnTo>
                  <a:lnTo>
                    <a:pt x="751523" y="1837655"/>
                  </a:lnTo>
                  <a:lnTo>
                    <a:pt x="755968" y="1846866"/>
                  </a:lnTo>
                  <a:lnTo>
                    <a:pt x="759143" y="1856077"/>
                  </a:lnTo>
                  <a:lnTo>
                    <a:pt x="762000" y="1866559"/>
                  </a:lnTo>
                  <a:lnTo>
                    <a:pt x="764223" y="1876723"/>
                  </a:lnTo>
                  <a:lnTo>
                    <a:pt x="766128" y="1887840"/>
                  </a:lnTo>
                  <a:lnTo>
                    <a:pt x="767398" y="1899275"/>
                  </a:lnTo>
                  <a:lnTo>
                    <a:pt x="768033" y="1911345"/>
                  </a:lnTo>
                  <a:lnTo>
                    <a:pt x="768350" y="1924050"/>
                  </a:lnTo>
                  <a:lnTo>
                    <a:pt x="0" y="1924050"/>
                  </a:lnTo>
                  <a:lnTo>
                    <a:pt x="0" y="1360890"/>
                  </a:lnTo>
                  <a:lnTo>
                    <a:pt x="318" y="1350408"/>
                  </a:lnTo>
                  <a:lnTo>
                    <a:pt x="635" y="1339609"/>
                  </a:lnTo>
                  <a:lnTo>
                    <a:pt x="1905" y="1329445"/>
                  </a:lnTo>
                  <a:lnTo>
                    <a:pt x="2858" y="1319280"/>
                  </a:lnTo>
                  <a:lnTo>
                    <a:pt x="4445" y="1309434"/>
                  </a:lnTo>
                  <a:lnTo>
                    <a:pt x="6350" y="1299587"/>
                  </a:lnTo>
                  <a:lnTo>
                    <a:pt x="8573" y="1289741"/>
                  </a:lnTo>
                  <a:lnTo>
                    <a:pt x="11113" y="1280529"/>
                  </a:lnTo>
                  <a:lnTo>
                    <a:pt x="13970" y="1271318"/>
                  </a:lnTo>
                  <a:lnTo>
                    <a:pt x="16828" y="1262424"/>
                  </a:lnTo>
                  <a:lnTo>
                    <a:pt x="20638" y="1254166"/>
                  </a:lnTo>
                  <a:lnTo>
                    <a:pt x="24448" y="1245590"/>
                  </a:lnTo>
                  <a:lnTo>
                    <a:pt x="28258" y="1237967"/>
                  </a:lnTo>
                  <a:lnTo>
                    <a:pt x="32385" y="1230026"/>
                  </a:lnTo>
                  <a:lnTo>
                    <a:pt x="37148" y="1222403"/>
                  </a:lnTo>
                  <a:lnTo>
                    <a:pt x="41910" y="1215415"/>
                  </a:lnTo>
                  <a:lnTo>
                    <a:pt x="47308" y="1208745"/>
                  </a:lnTo>
                  <a:lnTo>
                    <a:pt x="52388" y="1202074"/>
                  </a:lnTo>
                  <a:lnTo>
                    <a:pt x="58103" y="1196039"/>
                  </a:lnTo>
                  <a:lnTo>
                    <a:pt x="64135" y="1190322"/>
                  </a:lnTo>
                  <a:lnTo>
                    <a:pt x="70168" y="1185240"/>
                  </a:lnTo>
                  <a:lnTo>
                    <a:pt x="76835" y="1180158"/>
                  </a:lnTo>
                  <a:lnTo>
                    <a:pt x="83185" y="1175393"/>
                  </a:lnTo>
                  <a:lnTo>
                    <a:pt x="89853" y="1171582"/>
                  </a:lnTo>
                  <a:lnTo>
                    <a:pt x="96838" y="1167770"/>
                  </a:lnTo>
                  <a:lnTo>
                    <a:pt x="104458" y="1164912"/>
                  </a:lnTo>
                  <a:lnTo>
                    <a:pt x="111760" y="1161735"/>
                  </a:lnTo>
                  <a:lnTo>
                    <a:pt x="119380" y="1159512"/>
                  </a:lnTo>
                  <a:lnTo>
                    <a:pt x="127635" y="1157924"/>
                  </a:lnTo>
                  <a:lnTo>
                    <a:pt x="135255" y="1156653"/>
                  </a:lnTo>
                  <a:lnTo>
                    <a:pt x="143828" y="1155700"/>
                  </a:lnTo>
                  <a:close/>
                  <a:moveTo>
                    <a:pt x="2149730" y="1154113"/>
                  </a:moveTo>
                  <a:lnTo>
                    <a:pt x="2158306" y="1154431"/>
                  </a:lnTo>
                  <a:lnTo>
                    <a:pt x="2166564" y="1155066"/>
                  </a:lnTo>
                  <a:lnTo>
                    <a:pt x="2174505" y="1156653"/>
                  </a:lnTo>
                  <a:lnTo>
                    <a:pt x="2182763" y="1158558"/>
                  </a:lnTo>
                  <a:lnTo>
                    <a:pt x="2190069" y="1160781"/>
                  </a:lnTo>
                  <a:lnTo>
                    <a:pt x="2197692" y="1163321"/>
                  </a:lnTo>
                  <a:lnTo>
                    <a:pt x="2204680" y="1166496"/>
                  </a:lnTo>
                  <a:lnTo>
                    <a:pt x="2212303" y="1170306"/>
                  </a:lnTo>
                  <a:lnTo>
                    <a:pt x="2218656" y="1174433"/>
                  </a:lnTo>
                  <a:lnTo>
                    <a:pt x="2225326" y="1178878"/>
                  </a:lnTo>
                  <a:lnTo>
                    <a:pt x="2231679" y="1183958"/>
                  </a:lnTo>
                  <a:lnTo>
                    <a:pt x="2238031" y="1189038"/>
                  </a:lnTo>
                  <a:lnTo>
                    <a:pt x="2243749" y="1195071"/>
                  </a:lnTo>
                  <a:lnTo>
                    <a:pt x="2249466" y="1200786"/>
                  </a:lnTo>
                  <a:lnTo>
                    <a:pt x="2254866" y="1207136"/>
                  </a:lnTo>
                  <a:lnTo>
                    <a:pt x="2259948" y="1214121"/>
                  </a:lnTo>
                  <a:lnTo>
                    <a:pt x="2265030" y="1221106"/>
                  </a:lnTo>
                  <a:lnTo>
                    <a:pt x="2269477" y="1228408"/>
                  </a:lnTo>
                  <a:lnTo>
                    <a:pt x="2273606" y="1236346"/>
                  </a:lnTo>
                  <a:lnTo>
                    <a:pt x="2277735" y="1244283"/>
                  </a:lnTo>
                  <a:lnTo>
                    <a:pt x="2281547" y="1252856"/>
                  </a:lnTo>
                  <a:lnTo>
                    <a:pt x="2284723" y="1261428"/>
                  </a:lnTo>
                  <a:lnTo>
                    <a:pt x="2288217" y="1270318"/>
                  </a:lnTo>
                  <a:lnTo>
                    <a:pt x="2291076" y="1279526"/>
                  </a:lnTo>
                  <a:lnTo>
                    <a:pt x="2293299" y="1288733"/>
                  </a:lnTo>
                  <a:lnTo>
                    <a:pt x="2295523" y="1298258"/>
                  </a:lnTo>
                  <a:lnTo>
                    <a:pt x="2297428" y="1307783"/>
                  </a:lnTo>
                  <a:lnTo>
                    <a:pt x="2299334" y="1317626"/>
                  </a:lnTo>
                  <a:lnTo>
                    <a:pt x="2300287" y="1328103"/>
                  </a:lnTo>
                  <a:lnTo>
                    <a:pt x="2300922" y="1338263"/>
                  </a:lnTo>
                  <a:lnTo>
                    <a:pt x="2301875" y="1348741"/>
                  </a:lnTo>
                  <a:lnTo>
                    <a:pt x="2301875" y="1359536"/>
                  </a:lnTo>
                  <a:lnTo>
                    <a:pt x="2301875" y="1922463"/>
                  </a:lnTo>
                  <a:lnTo>
                    <a:pt x="1533525" y="1922463"/>
                  </a:lnTo>
                  <a:lnTo>
                    <a:pt x="1533843" y="1910081"/>
                  </a:lnTo>
                  <a:lnTo>
                    <a:pt x="1534160" y="1897698"/>
                  </a:lnTo>
                  <a:lnTo>
                    <a:pt x="1535748" y="1886268"/>
                  </a:lnTo>
                  <a:lnTo>
                    <a:pt x="1537019" y="1875473"/>
                  </a:lnTo>
                  <a:lnTo>
                    <a:pt x="1539560" y="1864678"/>
                  </a:lnTo>
                  <a:lnTo>
                    <a:pt x="1542736" y="1854518"/>
                  </a:lnTo>
                  <a:lnTo>
                    <a:pt x="1545913" y="1844993"/>
                  </a:lnTo>
                  <a:lnTo>
                    <a:pt x="1550042" y="1836103"/>
                  </a:lnTo>
                  <a:lnTo>
                    <a:pt x="1554806" y="1827531"/>
                  </a:lnTo>
                  <a:lnTo>
                    <a:pt x="1560524" y="1819276"/>
                  </a:lnTo>
                  <a:lnTo>
                    <a:pt x="1566559" y="1811973"/>
                  </a:lnTo>
                  <a:lnTo>
                    <a:pt x="1573547" y="1804671"/>
                  </a:lnTo>
                  <a:lnTo>
                    <a:pt x="1581487" y="1798003"/>
                  </a:lnTo>
                  <a:lnTo>
                    <a:pt x="1590381" y="1791336"/>
                  </a:lnTo>
                  <a:lnTo>
                    <a:pt x="1599592" y="1785303"/>
                  </a:lnTo>
                  <a:lnTo>
                    <a:pt x="1610074" y="1779906"/>
                  </a:lnTo>
                  <a:lnTo>
                    <a:pt x="1621191" y="1774508"/>
                  </a:lnTo>
                  <a:lnTo>
                    <a:pt x="1633261" y="1769746"/>
                  </a:lnTo>
                  <a:lnTo>
                    <a:pt x="1646602" y="1765301"/>
                  </a:lnTo>
                  <a:lnTo>
                    <a:pt x="1660578" y="1761491"/>
                  </a:lnTo>
                  <a:lnTo>
                    <a:pt x="1675824" y="1757998"/>
                  </a:lnTo>
                  <a:lnTo>
                    <a:pt x="1692023" y="1754823"/>
                  </a:lnTo>
                  <a:lnTo>
                    <a:pt x="1709493" y="1751648"/>
                  </a:lnTo>
                  <a:lnTo>
                    <a:pt x="1727598" y="1749108"/>
                  </a:lnTo>
                  <a:lnTo>
                    <a:pt x="1746973" y="1746886"/>
                  </a:lnTo>
                  <a:lnTo>
                    <a:pt x="1767619" y="1745298"/>
                  </a:lnTo>
                  <a:lnTo>
                    <a:pt x="1789853" y="1743393"/>
                  </a:lnTo>
                  <a:lnTo>
                    <a:pt x="1812723" y="1742123"/>
                  </a:lnTo>
                  <a:lnTo>
                    <a:pt x="1836863" y="1741171"/>
                  </a:lnTo>
                  <a:lnTo>
                    <a:pt x="1862591" y="1740218"/>
                  </a:lnTo>
                  <a:lnTo>
                    <a:pt x="1889272" y="1739901"/>
                  </a:lnTo>
                  <a:lnTo>
                    <a:pt x="1917859" y="1739901"/>
                  </a:lnTo>
                  <a:lnTo>
                    <a:pt x="1914365" y="1731963"/>
                  </a:lnTo>
                  <a:lnTo>
                    <a:pt x="1906424" y="1708786"/>
                  </a:lnTo>
                  <a:lnTo>
                    <a:pt x="1900707" y="1692276"/>
                  </a:lnTo>
                  <a:lnTo>
                    <a:pt x="1894989" y="1673226"/>
                  </a:lnTo>
                  <a:lnTo>
                    <a:pt x="1888319" y="1651636"/>
                  </a:lnTo>
                  <a:lnTo>
                    <a:pt x="1881649" y="1627506"/>
                  </a:lnTo>
                  <a:lnTo>
                    <a:pt x="1874661" y="1601788"/>
                  </a:lnTo>
                  <a:lnTo>
                    <a:pt x="1868308" y="1574166"/>
                  </a:lnTo>
                  <a:lnTo>
                    <a:pt x="1861956" y="1545273"/>
                  </a:lnTo>
                  <a:lnTo>
                    <a:pt x="1859097" y="1530033"/>
                  </a:lnTo>
                  <a:lnTo>
                    <a:pt x="1856556" y="1515111"/>
                  </a:lnTo>
                  <a:lnTo>
                    <a:pt x="1854333" y="1499871"/>
                  </a:lnTo>
                  <a:lnTo>
                    <a:pt x="1852109" y="1484313"/>
                  </a:lnTo>
                  <a:lnTo>
                    <a:pt x="1850203" y="1468438"/>
                  </a:lnTo>
                  <a:lnTo>
                    <a:pt x="1848298" y="1453198"/>
                  </a:lnTo>
                  <a:lnTo>
                    <a:pt x="1847027" y="1437323"/>
                  </a:lnTo>
                  <a:lnTo>
                    <a:pt x="1846392" y="1421448"/>
                  </a:lnTo>
                  <a:lnTo>
                    <a:pt x="1845439" y="1405573"/>
                  </a:lnTo>
                  <a:lnTo>
                    <a:pt x="1845439" y="1390016"/>
                  </a:lnTo>
                  <a:lnTo>
                    <a:pt x="1845439" y="1382396"/>
                  </a:lnTo>
                  <a:lnTo>
                    <a:pt x="1845757" y="1374458"/>
                  </a:lnTo>
                  <a:lnTo>
                    <a:pt x="1846709" y="1367156"/>
                  </a:lnTo>
                  <a:lnTo>
                    <a:pt x="1847662" y="1359853"/>
                  </a:lnTo>
                  <a:lnTo>
                    <a:pt x="1849251" y="1352551"/>
                  </a:lnTo>
                  <a:lnTo>
                    <a:pt x="1850521" y="1345566"/>
                  </a:lnTo>
                  <a:lnTo>
                    <a:pt x="1852427" y="1338263"/>
                  </a:lnTo>
                  <a:lnTo>
                    <a:pt x="1854650" y="1331913"/>
                  </a:lnTo>
                  <a:lnTo>
                    <a:pt x="1856874" y="1325246"/>
                  </a:lnTo>
                  <a:lnTo>
                    <a:pt x="1859732" y="1318578"/>
                  </a:lnTo>
                  <a:lnTo>
                    <a:pt x="1862591" y="1312228"/>
                  </a:lnTo>
                  <a:lnTo>
                    <a:pt x="1865767" y="1305878"/>
                  </a:lnTo>
                  <a:lnTo>
                    <a:pt x="1869261" y="1300163"/>
                  </a:lnTo>
                  <a:lnTo>
                    <a:pt x="1872438" y="1294131"/>
                  </a:lnTo>
                  <a:lnTo>
                    <a:pt x="1876249" y="1288416"/>
                  </a:lnTo>
                  <a:lnTo>
                    <a:pt x="1880061" y="1282383"/>
                  </a:lnTo>
                  <a:lnTo>
                    <a:pt x="1884190" y="1276986"/>
                  </a:lnTo>
                  <a:lnTo>
                    <a:pt x="1888637" y="1271588"/>
                  </a:lnTo>
                  <a:lnTo>
                    <a:pt x="1897531" y="1261111"/>
                  </a:lnTo>
                  <a:lnTo>
                    <a:pt x="1907377" y="1251268"/>
                  </a:lnTo>
                  <a:lnTo>
                    <a:pt x="1917859" y="1241743"/>
                  </a:lnTo>
                  <a:lnTo>
                    <a:pt x="1928341" y="1232853"/>
                  </a:lnTo>
                  <a:lnTo>
                    <a:pt x="1939458" y="1224598"/>
                  </a:lnTo>
                  <a:lnTo>
                    <a:pt x="1951210" y="1216661"/>
                  </a:lnTo>
                  <a:lnTo>
                    <a:pt x="1963280" y="1209358"/>
                  </a:lnTo>
                  <a:lnTo>
                    <a:pt x="1975668" y="1202373"/>
                  </a:lnTo>
                  <a:lnTo>
                    <a:pt x="1987738" y="1196023"/>
                  </a:lnTo>
                  <a:lnTo>
                    <a:pt x="2000761" y="1190308"/>
                  </a:lnTo>
                  <a:lnTo>
                    <a:pt x="2013466" y="1184593"/>
                  </a:lnTo>
                  <a:lnTo>
                    <a:pt x="2026171" y="1179831"/>
                  </a:lnTo>
                  <a:lnTo>
                    <a:pt x="2038876" y="1175068"/>
                  </a:lnTo>
                  <a:lnTo>
                    <a:pt x="2051264" y="1170941"/>
                  </a:lnTo>
                  <a:lnTo>
                    <a:pt x="2063969" y="1167766"/>
                  </a:lnTo>
                  <a:lnTo>
                    <a:pt x="2076039" y="1164273"/>
                  </a:lnTo>
                  <a:lnTo>
                    <a:pt x="2087792" y="1161733"/>
                  </a:lnTo>
                  <a:lnTo>
                    <a:pt x="2099226" y="1159193"/>
                  </a:lnTo>
                  <a:lnTo>
                    <a:pt x="2110344" y="1157288"/>
                  </a:lnTo>
                  <a:lnTo>
                    <a:pt x="2121143" y="1156018"/>
                  </a:lnTo>
                  <a:lnTo>
                    <a:pt x="2131307" y="1155066"/>
                  </a:lnTo>
                  <a:lnTo>
                    <a:pt x="2140836" y="1154431"/>
                  </a:lnTo>
                  <a:lnTo>
                    <a:pt x="2149730" y="1154113"/>
                  </a:lnTo>
                  <a:close/>
                  <a:moveTo>
                    <a:pt x="692229" y="965200"/>
                  </a:moveTo>
                  <a:lnTo>
                    <a:pt x="1150620" y="965200"/>
                  </a:lnTo>
                  <a:lnTo>
                    <a:pt x="1609646" y="965200"/>
                  </a:lnTo>
                  <a:lnTo>
                    <a:pt x="1762125" y="1627407"/>
                  </a:lnTo>
                  <a:lnTo>
                    <a:pt x="1757995" y="1627089"/>
                  </a:lnTo>
                  <a:lnTo>
                    <a:pt x="1745606" y="1627407"/>
                  </a:lnTo>
                  <a:lnTo>
                    <a:pt x="1727817" y="1627725"/>
                  </a:lnTo>
                  <a:lnTo>
                    <a:pt x="1716381" y="1628677"/>
                  </a:lnTo>
                  <a:lnTo>
                    <a:pt x="1703675" y="1629630"/>
                  </a:lnTo>
                  <a:lnTo>
                    <a:pt x="1690015" y="1631218"/>
                  </a:lnTo>
                  <a:lnTo>
                    <a:pt x="1675403" y="1633441"/>
                  </a:lnTo>
                  <a:lnTo>
                    <a:pt x="1660155" y="1635982"/>
                  </a:lnTo>
                  <a:lnTo>
                    <a:pt x="1643954" y="1638841"/>
                  </a:lnTo>
                  <a:lnTo>
                    <a:pt x="1627435" y="1642652"/>
                  </a:lnTo>
                  <a:lnTo>
                    <a:pt x="1610281" y="1647416"/>
                  </a:lnTo>
                  <a:lnTo>
                    <a:pt x="1593127" y="1652498"/>
                  </a:lnTo>
                  <a:lnTo>
                    <a:pt x="1575656" y="1658850"/>
                  </a:lnTo>
                  <a:lnTo>
                    <a:pt x="1566761" y="1662026"/>
                  </a:lnTo>
                  <a:lnTo>
                    <a:pt x="1557866" y="1665837"/>
                  </a:lnTo>
                  <a:lnTo>
                    <a:pt x="1549607" y="1669331"/>
                  </a:lnTo>
                  <a:lnTo>
                    <a:pt x="1540713" y="1673777"/>
                  </a:lnTo>
                  <a:lnTo>
                    <a:pt x="1532135" y="1678224"/>
                  </a:lnTo>
                  <a:lnTo>
                    <a:pt x="1523558" y="1682670"/>
                  </a:lnTo>
                  <a:lnTo>
                    <a:pt x="1515299" y="1688070"/>
                  </a:lnTo>
                  <a:lnTo>
                    <a:pt x="1507040" y="1693151"/>
                  </a:lnTo>
                  <a:lnTo>
                    <a:pt x="1499098" y="1698551"/>
                  </a:lnTo>
                  <a:lnTo>
                    <a:pt x="1490839" y="1704585"/>
                  </a:lnTo>
                  <a:lnTo>
                    <a:pt x="1483215" y="1710302"/>
                  </a:lnTo>
                  <a:lnTo>
                    <a:pt x="1475591" y="1716972"/>
                  </a:lnTo>
                  <a:lnTo>
                    <a:pt x="1467967" y="1723641"/>
                  </a:lnTo>
                  <a:lnTo>
                    <a:pt x="1460978" y="1730629"/>
                  </a:lnTo>
                  <a:lnTo>
                    <a:pt x="1453990" y="1737934"/>
                  </a:lnTo>
                  <a:lnTo>
                    <a:pt x="1447319" y="1745874"/>
                  </a:lnTo>
                  <a:lnTo>
                    <a:pt x="1440966" y="1754449"/>
                  </a:lnTo>
                  <a:lnTo>
                    <a:pt x="1434930" y="1762707"/>
                  </a:lnTo>
                  <a:lnTo>
                    <a:pt x="1428894" y="1771600"/>
                  </a:lnTo>
                  <a:lnTo>
                    <a:pt x="1423494" y="1780810"/>
                  </a:lnTo>
                  <a:lnTo>
                    <a:pt x="1418094" y="1790338"/>
                  </a:lnTo>
                  <a:lnTo>
                    <a:pt x="1413329" y="1800502"/>
                  </a:lnTo>
                  <a:lnTo>
                    <a:pt x="1408881" y="1810665"/>
                  </a:lnTo>
                  <a:lnTo>
                    <a:pt x="1405387" y="1821781"/>
                  </a:lnTo>
                  <a:lnTo>
                    <a:pt x="1401575" y="1832898"/>
                  </a:lnTo>
                  <a:lnTo>
                    <a:pt x="1398398" y="1844649"/>
                  </a:lnTo>
                  <a:lnTo>
                    <a:pt x="1395539" y="1856718"/>
                  </a:lnTo>
                  <a:lnTo>
                    <a:pt x="1392998" y="1869422"/>
                  </a:lnTo>
                  <a:lnTo>
                    <a:pt x="1391727" y="1882444"/>
                  </a:lnTo>
                  <a:lnTo>
                    <a:pt x="1390139" y="1895466"/>
                  </a:lnTo>
                  <a:lnTo>
                    <a:pt x="1389504" y="1909758"/>
                  </a:lnTo>
                  <a:lnTo>
                    <a:pt x="1389186" y="1924050"/>
                  </a:lnTo>
                  <a:lnTo>
                    <a:pt x="1150620" y="1924050"/>
                  </a:lnTo>
                  <a:lnTo>
                    <a:pt x="912689" y="1924050"/>
                  </a:lnTo>
                  <a:lnTo>
                    <a:pt x="912371" y="1909758"/>
                  </a:lnTo>
                  <a:lnTo>
                    <a:pt x="911736" y="1895466"/>
                  </a:lnTo>
                  <a:lnTo>
                    <a:pt x="910147" y="1882444"/>
                  </a:lnTo>
                  <a:lnTo>
                    <a:pt x="908877" y="1869422"/>
                  </a:lnTo>
                  <a:lnTo>
                    <a:pt x="906018" y="1856718"/>
                  </a:lnTo>
                  <a:lnTo>
                    <a:pt x="903476" y="1844649"/>
                  </a:lnTo>
                  <a:lnTo>
                    <a:pt x="900300" y="1832898"/>
                  </a:lnTo>
                  <a:lnTo>
                    <a:pt x="896488" y="1821781"/>
                  </a:lnTo>
                  <a:lnTo>
                    <a:pt x="892993" y="1810665"/>
                  </a:lnTo>
                  <a:lnTo>
                    <a:pt x="888546" y="1800502"/>
                  </a:lnTo>
                  <a:lnTo>
                    <a:pt x="883781" y="1790338"/>
                  </a:lnTo>
                  <a:lnTo>
                    <a:pt x="878381" y="1780810"/>
                  </a:lnTo>
                  <a:lnTo>
                    <a:pt x="872981" y="1771600"/>
                  </a:lnTo>
                  <a:lnTo>
                    <a:pt x="866945" y="1762707"/>
                  </a:lnTo>
                  <a:lnTo>
                    <a:pt x="860909" y="1754449"/>
                  </a:lnTo>
                  <a:lnTo>
                    <a:pt x="854556" y="1745874"/>
                  </a:lnTo>
                  <a:lnTo>
                    <a:pt x="847885" y="1737934"/>
                  </a:lnTo>
                  <a:lnTo>
                    <a:pt x="840896" y="1730629"/>
                  </a:lnTo>
                  <a:lnTo>
                    <a:pt x="833908" y="1723641"/>
                  </a:lnTo>
                  <a:lnTo>
                    <a:pt x="825966" y="1716972"/>
                  </a:lnTo>
                  <a:lnTo>
                    <a:pt x="818660" y="1710302"/>
                  </a:lnTo>
                  <a:lnTo>
                    <a:pt x="811036" y="1704585"/>
                  </a:lnTo>
                  <a:lnTo>
                    <a:pt x="802777" y="1698551"/>
                  </a:lnTo>
                  <a:lnTo>
                    <a:pt x="794835" y="1693151"/>
                  </a:lnTo>
                  <a:lnTo>
                    <a:pt x="786576" y="1688070"/>
                  </a:lnTo>
                  <a:lnTo>
                    <a:pt x="777999" y="1682670"/>
                  </a:lnTo>
                  <a:lnTo>
                    <a:pt x="769740" y="1678224"/>
                  </a:lnTo>
                  <a:lnTo>
                    <a:pt x="761163" y="1673777"/>
                  </a:lnTo>
                  <a:lnTo>
                    <a:pt x="752268" y="1669331"/>
                  </a:lnTo>
                  <a:lnTo>
                    <a:pt x="743691" y="1665837"/>
                  </a:lnTo>
                  <a:lnTo>
                    <a:pt x="735114" y="1662026"/>
                  </a:lnTo>
                  <a:lnTo>
                    <a:pt x="726537" y="1658850"/>
                  </a:lnTo>
                  <a:lnTo>
                    <a:pt x="708748" y="1652498"/>
                  </a:lnTo>
                  <a:lnTo>
                    <a:pt x="691594" y="1647416"/>
                  </a:lnTo>
                  <a:lnTo>
                    <a:pt x="674440" y="1642652"/>
                  </a:lnTo>
                  <a:lnTo>
                    <a:pt x="657921" y="1638841"/>
                  </a:lnTo>
                  <a:lnTo>
                    <a:pt x="641721" y="1635982"/>
                  </a:lnTo>
                  <a:lnTo>
                    <a:pt x="626473" y="1633441"/>
                  </a:lnTo>
                  <a:lnTo>
                    <a:pt x="611860" y="1631218"/>
                  </a:lnTo>
                  <a:lnTo>
                    <a:pt x="598200" y="1629630"/>
                  </a:lnTo>
                  <a:lnTo>
                    <a:pt x="585494" y="1628677"/>
                  </a:lnTo>
                  <a:lnTo>
                    <a:pt x="574058" y="1627725"/>
                  </a:lnTo>
                  <a:lnTo>
                    <a:pt x="555951" y="1627407"/>
                  </a:lnTo>
                  <a:lnTo>
                    <a:pt x="543880" y="1627089"/>
                  </a:lnTo>
                  <a:lnTo>
                    <a:pt x="539750" y="1627407"/>
                  </a:lnTo>
                  <a:lnTo>
                    <a:pt x="692229" y="965200"/>
                  </a:lnTo>
                  <a:close/>
                  <a:moveTo>
                    <a:pt x="200965" y="577850"/>
                  </a:moveTo>
                  <a:lnTo>
                    <a:pt x="209868" y="577850"/>
                  </a:lnTo>
                  <a:lnTo>
                    <a:pt x="218454" y="577850"/>
                  </a:lnTo>
                  <a:lnTo>
                    <a:pt x="227357" y="578802"/>
                  </a:lnTo>
                  <a:lnTo>
                    <a:pt x="235943" y="579436"/>
                  </a:lnTo>
                  <a:lnTo>
                    <a:pt x="244210" y="580705"/>
                  </a:lnTo>
                  <a:lnTo>
                    <a:pt x="251842" y="581975"/>
                  </a:lnTo>
                  <a:lnTo>
                    <a:pt x="259473" y="583878"/>
                  </a:lnTo>
                  <a:lnTo>
                    <a:pt x="267423" y="586099"/>
                  </a:lnTo>
                  <a:lnTo>
                    <a:pt x="274418" y="588321"/>
                  </a:lnTo>
                  <a:lnTo>
                    <a:pt x="281414" y="590859"/>
                  </a:lnTo>
                  <a:lnTo>
                    <a:pt x="288410" y="593715"/>
                  </a:lnTo>
                  <a:lnTo>
                    <a:pt x="294769" y="597205"/>
                  </a:lnTo>
                  <a:lnTo>
                    <a:pt x="300811" y="600378"/>
                  </a:lnTo>
                  <a:lnTo>
                    <a:pt x="307170" y="604185"/>
                  </a:lnTo>
                  <a:lnTo>
                    <a:pt x="313212" y="608310"/>
                  </a:lnTo>
                  <a:lnTo>
                    <a:pt x="318618" y="612435"/>
                  </a:lnTo>
                  <a:lnTo>
                    <a:pt x="324341" y="616560"/>
                  </a:lnTo>
                  <a:lnTo>
                    <a:pt x="329747" y="621637"/>
                  </a:lnTo>
                  <a:lnTo>
                    <a:pt x="334517" y="626396"/>
                  </a:lnTo>
                  <a:lnTo>
                    <a:pt x="339605" y="631156"/>
                  </a:lnTo>
                  <a:lnTo>
                    <a:pt x="344056" y="636233"/>
                  </a:lnTo>
                  <a:lnTo>
                    <a:pt x="348826" y="641627"/>
                  </a:lnTo>
                  <a:lnTo>
                    <a:pt x="352960" y="647338"/>
                  </a:lnTo>
                  <a:lnTo>
                    <a:pt x="357412" y="653049"/>
                  </a:lnTo>
                  <a:lnTo>
                    <a:pt x="361227" y="659078"/>
                  </a:lnTo>
                  <a:lnTo>
                    <a:pt x="365361" y="665107"/>
                  </a:lnTo>
                  <a:lnTo>
                    <a:pt x="368859" y="671135"/>
                  </a:lnTo>
                  <a:lnTo>
                    <a:pt x="375537" y="684144"/>
                  </a:lnTo>
                  <a:lnTo>
                    <a:pt x="381896" y="697471"/>
                  </a:lnTo>
                  <a:lnTo>
                    <a:pt x="387302" y="711115"/>
                  </a:lnTo>
                  <a:lnTo>
                    <a:pt x="392072" y="725393"/>
                  </a:lnTo>
                  <a:lnTo>
                    <a:pt x="396523" y="739672"/>
                  </a:lnTo>
                  <a:lnTo>
                    <a:pt x="400657" y="754267"/>
                  </a:lnTo>
                  <a:lnTo>
                    <a:pt x="403837" y="769180"/>
                  </a:lnTo>
                  <a:lnTo>
                    <a:pt x="407017" y="784093"/>
                  </a:lnTo>
                  <a:lnTo>
                    <a:pt x="409561" y="799006"/>
                  </a:lnTo>
                  <a:lnTo>
                    <a:pt x="411787" y="813919"/>
                  </a:lnTo>
                  <a:lnTo>
                    <a:pt x="413694" y="828515"/>
                  </a:lnTo>
                  <a:lnTo>
                    <a:pt x="414966" y="843428"/>
                  </a:lnTo>
                  <a:lnTo>
                    <a:pt x="416556" y="858024"/>
                  </a:lnTo>
                  <a:lnTo>
                    <a:pt x="417192" y="871985"/>
                  </a:lnTo>
                  <a:lnTo>
                    <a:pt x="418146" y="885946"/>
                  </a:lnTo>
                  <a:lnTo>
                    <a:pt x="418782" y="912281"/>
                  </a:lnTo>
                  <a:lnTo>
                    <a:pt x="419100" y="936713"/>
                  </a:lnTo>
                  <a:lnTo>
                    <a:pt x="419100" y="942425"/>
                  </a:lnTo>
                  <a:lnTo>
                    <a:pt x="418782" y="948136"/>
                  </a:lnTo>
                  <a:lnTo>
                    <a:pt x="418146" y="953530"/>
                  </a:lnTo>
                  <a:lnTo>
                    <a:pt x="417192" y="958607"/>
                  </a:lnTo>
                  <a:lnTo>
                    <a:pt x="416238" y="963684"/>
                  </a:lnTo>
                  <a:lnTo>
                    <a:pt x="414966" y="969078"/>
                  </a:lnTo>
                  <a:lnTo>
                    <a:pt x="413694" y="974154"/>
                  </a:lnTo>
                  <a:lnTo>
                    <a:pt x="411787" y="978914"/>
                  </a:lnTo>
                  <a:lnTo>
                    <a:pt x="409879" y="983356"/>
                  </a:lnTo>
                  <a:lnTo>
                    <a:pt x="407653" y="988116"/>
                  </a:lnTo>
                  <a:lnTo>
                    <a:pt x="403201" y="997000"/>
                  </a:lnTo>
                  <a:lnTo>
                    <a:pt x="397795" y="1005250"/>
                  </a:lnTo>
                  <a:lnTo>
                    <a:pt x="391754" y="1012865"/>
                  </a:lnTo>
                  <a:lnTo>
                    <a:pt x="385076" y="1020163"/>
                  </a:lnTo>
                  <a:lnTo>
                    <a:pt x="377762" y="1026826"/>
                  </a:lnTo>
                  <a:lnTo>
                    <a:pt x="370449" y="1033489"/>
                  </a:lnTo>
                  <a:lnTo>
                    <a:pt x="362181" y="1039518"/>
                  </a:lnTo>
                  <a:lnTo>
                    <a:pt x="353278" y="1044594"/>
                  </a:lnTo>
                  <a:lnTo>
                    <a:pt x="344374" y="1049671"/>
                  </a:lnTo>
                  <a:lnTo>
                    <a:pt x="335153" y="1054113"/>
                  </a:lnTo>
                  <a:lnTo>
                    <a:pt x="325613" y="1058238"/>
                  </a:lnTo>
                  <a:lnTo>
                    <a:pt x="316074" y="1061729"/>
                  </a:lnTo>
                  <a:lnTo>
                    <a:pt x="306217" y="1064902"/>
                  </a:lnTo>
                  <a:lnTo>
                    <a:pt x="296041" y="1067757"/>
                  </a:lnTo>
                  <a:lnTo>
                    <a:pt x="285866" y="1069978"/>
                  </a:lnTo>
                  <a:lnTo>
                    <a:pt x="275690" y="1071882"/>
                  </a:lnTo>
                  <a:lnTo>
                    <a:pt x="265515" y="1072834"/>
                  </a:lnTo>
                  <a:lnTo>
                    <a:pt x="255657" y="1074103"/>
                  </a:lnTo>
                  <a:lnTo>
                    <a:pt x="245482" y="1074738"/>
                  </a:lnTo>
                  <a:lnTo>
                    <a:pt x="235943" y="1074738"/>
                  </a:lnTo>
                  <a:lnTo>
                    <a:pt x="226085" y="1074420"/>
                  </a:lnTo>
                  <a:lnTo>
                    <a:pt x="216864" y="1073786"/>
                  </a:lnTo>
                  <a:lnTo>
                    <a:pt x="207960" y="1072834"/>
                  </a:lnTo>
                  <a:lnTo>
                    <a:pt x="199057" y="1070930"/>
                  </a:lnTo>
                  <a:lnTo>
                    <a:pt x="190471" y="1069344"/>
                  </a:lnTo>
                  <a:lnTo>
                    <a:pt x="182840" y="1067123"/>
                  </a:lnTo>
                  <a:lnTo>
                    <a:pt x="175526" y="1064584"/>
                  </a:lnTo>
                  <a:lnTo>
                    <a:pt x="167894" y="1061411"/>
                  </a:lnTo>
                  <a:lnTo>
                    <a:pt x="160899" y="1057921"/>
                  </a:lnTo>
                  <a:lnTo>
                    <a:pt x="153585" y="1054113"/>
                  </a:lnTo>
                  <a:lnTo>
                    <a:pt x="145954" y="1049989"/>
                  </a:lnTo>
                  <a:lnTo>
                    <a:pt x="138322" y="1045229"/>
                  </a:lnTo>
                  <a:lnTo>
                    <a:pt x="131009" y="1040470"/>
                  </a:lnTo>
                  <a:lnTo>
                    <a:pt x="123377" y="1035393"/>
                  </a:lnTo>
                  <a:lnTo>
                    <a:pt x="116063" y="1029364"/>
                  </a:lnTo>
                  <a:lnTo>
                    <a:pt x="108432" y="1023653"/>
                  </a:lnTo>
                  <a:lnTo>
                    <a:pt x="100800" y="1017307"/>
                  </a:lnTo>
                  <a:lnTo>
                    <a:pt x="93805" y="1010644"/>
                  </a:lnTo>
                  <a:lnTo>
                    <a:pt x="86491" y="1003663"/>
                  </a:lnTo>
                  <a:lnTo>
                    <a:pt x="79495" y="996365"/>
                  </a:lnTo>
                  <a:lnTo>
                    <a:pt x="72500" y="988750"/>
                  </a:lnTo>
                  <a:lnTo>
                    <a:pt x="65822" y="980818"/>
                  </a:lnTo>
                  <a:lnTo>
                    <a:pt x="59145" y="972568"/>
                  </a:lnTo>
                  <a:lnTo>
                    <a:pt x="52785" y="964318"/>
                  </a:lnTo>
                  <a:lnTo>
                    <a:pt x="46743" y="955751"/>
                  </a:lnTo>
                  <a:lnTo>
                    <a:pt x="41020" y="946550"/>
                  </a:lnTo>
                  <a:lnTo>
                    <a:pt x="35296" y="937348"/>
                  </a:lnTo>
                  <a:lnTo>
                    <a:pt x="30208" y="927829"/>
                  </a:lnTo>
                  <a:lnTo>
                    <a:pt x="25439" y="917993"/>
                  </a:lnTo>
                  <a:lnTo>
                    <a:pt x="20987" y="908157"/>
                  </a:lnTo>
                  <a:lnTo>
                    <a:pt x="16853" y="898003"/>
                  </a:lnTo>
                  <a:lnTo>
                    <a:pt x="13355" y="887532"/>
                  </a:lnTo>
                  <a:lnTo>
                    <a:pt x="9858" y="876744"/>
                  </a:lnTo>
                  <a:lnTo>
                    <a:pt x="6996" y="866273"/>
                  </a:lnTo>
                  <a:lnTo>
                    <a:pt x="4452" y="855168"/>
                  </a:lnTo>
                  <a:lnTo>
                    <a:pt x="2544" y="843745"/>
                  </a:lnTo>
                  <a:lnTo>
                    <a:pt x="1590" y="832322"/>
                  </a:lnTo>
                  <a:lnTo>
                    <a:pt x="318" y="820900"/>
                  </a:lnTo>
                  <a:lnTo>
                    <a:pt x="0" y="809160"/>
                  </a:lnTo>
                  <a:lnTo>
                    <a:pt x="318" y="799006"/>
                  </a:lnTo>
                  <a:lnTo>
                    <a:pt x="954" y="786632"/>
                  </a:lnTo>
                  <a:lnTo>
                    <a:pt x="2862" y="771401"/>
                  </a:lnTo>
                  <a:lnTo>
                    <a:pt x="4134" y="763469"/>
                  </a:lnTo>
                  <a:lnTo>
                    <a:pt x="5406" y="754585"/>
                  </a:lnTo>
                  <a:lnTo>
                    <a:pt x="7314" y="745700"/>
                  </a:lnTo>
                  <a:lnTo>
                    <a:pt x="9540" y="736181"/>
                  </a:lnTo>
                  <a:lnTo>
                    <a:pt x="12083" y="726662"/>
                  </a:lnTo>
                  <a:lnTo>
                    <a:pt x="15263" y="716826"/>
                  </a:lnTo>
                  <a:lnTo>
                    <a:pt x="18761" y="706990"/>
                  </a:lnTo>
                  <a:lnTo>
                    <a:pt x="22577" y="697154"/>
                  </a:lnTo>
                  <a:lnTo>
                    <a:pt x="27029" y="687000"/>
                  </a:lnTo>
                  <a:lnTo>
                    <a:pt x="32116" y="677164"/>
                  </a:lnTo>
                  <a:lnTo>
                    <a:pt x="37522" y="667645"/>
                  </a:lnTo>
                  <a:lnTo>
                    <a:pt x="43882" y="658126"/>
                  </a:lnTo>
                  <a:lnTo>
                    <a:pt x="50559" y="648607"/>
                  </a:lnTo>
                  <a:lnTo>
                    <a:pt x="57873" y="639405"/>
                  </a:lnTo>
                  <a:lnTo>
                    <a:pt x="66140" y="631156"/>
                  </a:lnTo>
                  <a:lnTo>
                    <a:pt x="75044" y="622906"/>
                  </a:lnTo>
                  <a:lnTo>
                    <a:pt x="79813" y="618781"/>
                  </a:lnTo>
                  <a:lnTo>
                    <a:pt x="84583" y="615291"/>
                  </a:lnTo>
                  <a:lnTo>
                    <a:pt x="89671" y="611483"/>
                  </a:lnTo>
                  <a:lnTo>
                    <a:pt x="94759" y="607993"/>
                  </a:lnTo>
                  <a:lnTo>
                    <a:pt x="100482" y="604503"/>
                  </a:lnTo>
                  <a:lnTo>
                    <a:pt x="105888" y="601647"/>
                  </a:lnTo>
                  <a:lnTo>
                    <a:pt x="111930" y="598157"/>
                  </a:lnTo>
                  <a:lnTo>
                    <a:pt x="118289" y="595618"/>
                  </a:lnTo>
                  <a:lnTo>
                    <a:pt x="124331" y="593080"/>
                  </a:lnTo>
                  <a:lnTo>
                    <a:pt x="131009" y="590542"/>
                  </a:lnTo>
                  <a:lnTo>
                    <a:pt x="137686" y="588321"/>
                  </a:lnTo>
                  <a:lnTo>
                    <a:pt x="144682" y="586099"/>
                  </a:lnTo>
                  <a:lnTo>
                    <a:pt x="151995" y="584196"/>
                  </a:lnTo>
                  <a:lnTo>
                    <a:pt x="159627" y="582927"/>
                  </a:lnTo>
                  <a:lnTo>
                    <a:pt x="167258" y="581340"/>
                  </a:lnTo>
                  <a:lnTo>
                    <a:pt x="175526" y="580071"/>
                  </a:lnTo>
                  <a:lnTo>
                    <a:pt x="183476" y="579119"/>
                  </a:lnTo>
                  <a:lnTo>
                    <a:pt x="192061" y="578484"/>
                  </a:lnTo>
                  <a:lnTo>
                    <a:pt x="200965" y="577850"/>
                  </a:lnTo>
                  <a:close/>
                  <a:moveTo>
                    <a:pt x="2083256" y="576263"/>
                  </a:moveTo>
                  <a:lnTo>
                    <a:pt x="2092166" y="576263"/>
                  </a:lnTo>
                  <a:lnTo>
                    <a:pt x="2101076" y="576263"/>
                  </a:lnTo>
                  <a:lnTo>
                    <a:pt x="2109987" y="576580"/>
                  </a:lnTo>
                  <a:lnTo>
                    <a:pt x="2118579" y="577215"/>
                  </a:lnTo>
                  <a:lnTo>
                    <a:pt x="2126534" y="578168"/>
                  </a:lnTo>
                  <a:lnTo>
                    <a:pt x="2134490" y="579438"/>
                  </a:lnTo>
                  <a:lnTo>
                    <a:pt x="2142127" y="580708"/>
                  </a:lnTo>
                  <a:lnTo>
                    <a:pt x="2149764" y="582613"/>
                  </a:lnTo>
                  <a:lnTo>
                    <a:pt x="2156765" y="584200"/>
                  </a:lnTo>
                  <a:lnTo>
                    <a:pt x="2164084" y="586105"/>
                  </a:lnTo>
                  <a:lnTo>
                    <a:pt x="2171085" y="588645"/>
                  </a:lnTo>
                  <a:lnTo>
                    <a:pt x="2177132" y="590868"/>
                  </a:lnTo>
                  <a:lnTo>
                    <a:pt x="2183814" y="594043"/>
                  </a:lnTo>
                  <a:lnTo>
                    <a:pt x="2189861" y="596583"/>
                  </a:lnTo>
                  <a:lnTo>
                    <a:pt x="2195589" y="599440"/>
                  </a:lnTo>
                  <a:lnTo>
                    <a:pt x="2201635" y="602615"/>
                  </a:lnTo>
                  <a:lnTo>
                    <a:pt x="2206726" y="606108"/>
                  </a:lnTo>
                  <a:lnTo>
                    <a:pt x="2212454" y="609918"/>
                  </a:lnTo>
                  <a:lnTo>
                    <a:pt x="2217546" y="613410"/>
                  </a:lnTo>
                  <a:lnTo>
                    <a:pt x="2222319" y="617220"/>
                  </a:lnTo>
                  <a:lnTo>
                    <a:pt x="2227093" y="620713"/>
                  </a:lnTo>
                  <a:lnTo>
                    <a:pt x="2236003" y="629285"/>
                  </a:lnTo>
                  <a:lnTo>
                    <a:pt x="2244277" y="637858"/>
                  </a:lnTo>
                  <a:lnTo>
                    <a:pt x="2251596" y="647065"/>
                  </a:lnTo>
                  <a:lnTo>
                    <a:pt x="2258279" y="656273"/>
                  </a:lnTo>
                  <a:lnTo>
                    <a:pt x="2264325" y="665798"/>
                  </a:lnTo>
                  <a:lnTo>
                    <a:pt x="2270053" y="675323"/>
                  </a:lnTo>
                  <a:lnTo>
                    <a:pt x="2274826" y="685483"/>
                  </a:lnTo>
                  <a:lnTo>
                    <a:pt x="2279281" y="695325"/>
                  </a:lnTo>
                  <a:lnTo>
                    <a:pt x="2283418" y="705168"/>
                  </a:lnTo>
                  <a:lnTo>
                    <a:pt x="2286600" y="715328"/>
                  </a:lnTo>
                  <a:lnTo>
                    <a:pt x="2290101" y="724853"/>
                  </a:lnTo>
                  <a:lnTo>
                    <a:pt x="2292647" y="734378"/>
                  </a:lnTo>
                  <a:lnTo>
                    <a:pt x="2294874" y="743903"/>
                  </a:lnTo>
                  <a:lnTo>
                    <a:pt x="2296465" y="752793"/>
                  </a:lnTo>
                  <a:lnTo>
                    <a:pt x="2298056" y="761683"/>
                  </a:lnTo>
                  <a:lnTo>
                    <a:pt x="2299329" y="769938"/>
                  </a:lnTo>
                  <a:lnTo>
                    <a:pt x="2300602" y="784860"/>
                  </a:lnTo>
                  <a:lnTo>
                    <a:pt x="2301875" y="797560"/>
                  </a:lnTo>
                  <a:lnTo>
                    <a:pt x="2301875" y="807085"/>
                  </a:lnTo>
                  <a:lnTo>
                    <a:pt x="2301557" y="818833"/>
                  </a:lnTo>
                  <a:lnTo>
                    <a:pt x="2300602" y="830581"/>
                  </a:lnTo>
                  <a:lnTo>
                    <a:pt x="2299329" y="842011"/>
                  </a:lnTo>
                  <a:lnTo>
                    <a:pt x="2297420" y="853123"/>
                  </a:lnTo>
                  <a:lnTo>
                    <a:pt x="2295192" y="864236"/>
                  </a:lnTo>
                  <a:lnTo>
                    <a:pt x="2292328" y="875348"/>
                  </a:lnTo>
                  <a:lnTo>
                    <a:pt x="2288828" y="885508"/>
                  </a:lnTo>
                  <a:lnTo>
                    <a:pt x="2285009" y="896303"/>
                  </a:lnTo>
                  <a:lnTo>
                    <a:pt x="2281191" y="906146"/>
                  </a:lnTo>
                  <a:lnTo>
                    <a:pt x="2276736" y="916306"/>
                  </a:lnTo>
                  <a:lnTo>
                    <a:pt x="2271962" y="926148"/>
                  </a:lnTo>
                  <a:lnTo>
                    <a:pt x="2266234" y="935673"/>
                  </a:lnTo>
                  <a:lnTo>
                    <a:pt x="2261143" y="944881"/>
                  </a:lnTo>
                  <a:lnTo>
                    <a:pt x="2255096" y="953771"/>
                  </a:lnTo>
                  <a:lnTo>
                    <a:pt x="2249050" y="962661"/>
                  </a:lnTo>
                  <a:lnTo>
                    <a:pt x="2242686" y="971233"/>
                  </a:lnTo>
                  <a:lnTo>
                    <a:pt x="2236321" y="979171"/>
                  </a:lnTo>
                  <a:lnTo>
                    <a:pt x="2229320" y="987108"/>
                  </a:lnTo>
                  <a:lnTo>
                    <a:pt x="2222638" y="994728"/>
                  </a:lnTo>
                  <a:lnTo>
                    <a:pt x="2215637" y="1002031"/>
                  </a:lnTo>
                  <a:lnTo>
                    <a:pt x="2208318" y="1008698"/>
                  </a:lnTo>
                  <a:lnTo>
                    <a:pt x="2200998" y="1015366"/>
                  </a:lnTo>
                  <a:lnTo>
                    <a:pt x="2193361" y="1022033"/>
                  </a:lnTo>
                  <a:lnTo>
                    <a:pt x="2186042" y="1028066"/>
                  </a:lnTo>
                  <a:lnTo>
                    <a:pt x="2178723" y="1033463"/>
                  </a:lnTo>
                  <a:lnTo>
                    <a:pt x="2171085" y="1038861"/>
                  </a:lnTo>
                  <a:lnTo>
                    <a:pt x="2163448" y="1043941"/>
                  </a:lnTo>
                  <a:lnTo>
                    <a:pt x="2155811" y="1048068"/>
                  </a:lnTo>
                  <a:lnTo>
                    <a:pt x="2148492" y="1052513"/>
                  </a:lnTo>
                  <a:lnTo>
                    <a:pt x="2141172" y="1056323"/>
                  </a:lnTo>
                  <a:lnTo>
                    <a:pt x="2133535" y="1060133"/>
                  </a:lnTo>
                  <a:lnTo>
                    <a:pt x="2126534" y="1062991"/>
                  </a:lnTo>
                  <a:lnTo>
                    <a:pt x="2119215" y="1065531"/>
                  </a:lnTo>
                  <a:lnTo>
                    <a:pt x="2110941" y="1067753"/>
                  </a:lnTo>
                  <a:lnTo>
                    <a:pt x="2102986" y="1069658"/>
                  </a:lnTo>
                  <a:lnTo>
                    <a:pt x="2094075" y="1070928"/>
                  </a:lnTo>
                  <a:lnTo>
                    <a:pt x="2085165" y="1072198"/>
                  </a:lnTo>
                  <a:lnTo>
                    <a:pt x="2075618" y="1072833"/>
                  </a:lnTo>
                  <a:lnTo>
                    <a:pt x="2066072" y="1073151"/>
                  </a:lnTo>
                  <a:lnTo>
                    <a:pt x="2056525" y="1072833"/>
                  </a:lnTo>
                  <a:lnTo>
                    <a:pt x="2046342" y="1072516"/>
                  </a:lnTo>
                  <a:lnTo>
                    <a:pt x="2036159" y="1071563"/>
                  </a:lnTo>
                  <a:lnTo>
                    <a:pt x="2025976" y="1070293"/>
                  </a:lnTo>
                  <a:lnTo>
                    <a:pt x="2015792" y="1068388"/>
                  </a:lnTo>
                  <a:lnTo>
                    <a:pt x="2005928" y="1065848"/>
                  </a:lnTo>
                  <a:lnTo>
                    <a:pt x="1995744" y="1063308"/>
                  </a:lnTo>
                  <a:lnTo>
                    <a:pt x="1985879" y="1060451"/>
                  </a:lnTo>
                  <a:lnTo>
                    <a:pt x="1975696" y="1056641"/>
                  </a:lnTo>
                  <a:lnTo>
                    <a:pt x="1966468" y="1052513"/>
                  </a:lnTo>
                  <a:lnTo>
                    <a:pt x="1957239" y="1048068"/>
                  </a:lnTo>
                  <a:lnTo>
                    <a:pt x="1948011" y="1042988"/>
                  </a:lnTo>
                  <a:lnTo>
                    <a:pt x="1939737" y="1037591"/>
                  </a:lnTo>
                  <a:lnTo>
                    <a:pt x="1931463" y="1031876"/>
                  </a:lnTo>
                  <a:lnTo>
                    <a:pt x="1923826" y="1025208"/>
                  </a:lnTo>
                  <a:lnTo>
                    <a:pt x="1916825" y="1018858"/>
                  </a:lnTo>
                  <a:lnTo>
                    <a:pt x="1910142" y="1011238"/>
                  </a:lnTo>
                  <a:lnTo>
                    <a:pt x="1904096" y="1003618"/>
                  </a:lnTo>
                  <a:lnTo>
                    <a:pt x="1898686" y="995046"/>
                  </a:lnTo>
                  <a:lnTo>
                    <a:pt x="1893913" y="986791"/>
                  </a:lnTo>
                  <a:lnTo>
                    <a:pt x="1892004" y="981711"/>
                  </a:lnTo>
                  <a:lnTo>
                    <a:pt x="1890094" y="976948"/>
                  </a:lnTo>
                  <a:lnTo>
                    <a:pt x="1888185" y="972186"/>
                  </a:lnTo>
                  <a:lnTo>
                    <a:pt x="1886912" y="967423"/>
                  </a:lnTo>
                  <a:lnTo>
                    <a:pt x="1885639" y="962343"/>
                  </a:lnTo>
                  <a:lnTo>
                    <a:pt x="1884684" y="957263"/>
                  </a:lnTo>
                  <a:lnTo>
                    <a:pt x="1883730" y="951866"/>
                  </a:lnTo>
                  <a:lnTo>
                    <a:pt x="1883093" y="946468"/>
                  </a:lnTo>
                  <a:lnTo>
                    <a:pt x="1882775" y="940753"/>
                  </a:lnTo>
                  <a:lnTo>
                    <a:pt x="1882775" y="935038"/>
                  </a:lnTo>
                  <a:lnTo>
                    <a:pt x="1882775" y="910591"/>
                  </a:lnTo>
                  <a:lnTo>
                    <a:pt x="1883730" y="884556"/>
                  </a:lnTo>
                  <a:lnTo>
                    <a:pt x="1884048" y="870586"/>
                  </a:lnTo>
                  <a:lnTo>
                    <a:pt x="1885321" y="855981"/>
                  </a:lnTo>
                  <a:lnTo>
                    <a:pt x="1886276" y="841693"/>
                  </a:lnTo>
                  <a:lnTo>
                    <a:pt x="1887867" y="827088"/>
                  </a:lnTo>
                  <a:lnTo>
                    <a:pt x="1889776" y="812165"/>
                  </a:lnTo>
                  <a:lnTo>
                    <a:pt x="1892004" y="797243"/>
                  </a:lnTo>
                  <a:lnTo>
                    <a:pt x="1894549" y="782320"/>
                  </a:lnTo>
                  <a:lnTo>
                    <a:pt x="1897413" y="767080"/>
                  </a:lnTo>
                  <a:lnTo>
                    <a:pt x="1901232" y="752475"/>
                  </a:lnTo>
                  <a:lnTo>
                    <a:pt x="1905369" y="738188"/>
                  </a:lnTo>
                  <a:lnTo>
                    <a:pt x="1909824" y="723583"/>
                  </a:lnTo>
                  <a:lnTo>
                    <a:pt x="1914597" y="709295"/>
                  </a:lnTo>
                  <a:lnTo>
                    <a:pt x="1920007" y="695643"/>
                  </a:lnTo>
                  <a:lnTo>
                    <a:pt x="1926372" y="682308"/>
                  </a:lnTo>
                  <a:lnTo>
                    <a:pt x="1933054" y="669608"/>
                  </a:lnTo>
                  <a:lnTo>
                    <a:pt x="1936555" y="663258"/>
                  </a:lnTo>
                  <a:lnTo>
                    <a:pt x="1940374" y="657225"/>
                  </a:lnTo>
                  <a:lnTo>
                    <a:pt x="1944510" y="651510"/>
                  </a:lnTo>
                  <a:lnTo>
                    <a:pt x="1948647" y="645478"/>
                  </a:lnTo>
                  <a:lnTo>
                    <a:pt x="1952784" y="640080"/>
                  </a:lnTo>
                  <a:lnTo>
                    <a:pt x="1957239" y="634365"/>
                  </a:lnTo>
                  <a:lnTo>
                    <a:pt x="1962013" y="629285"/>
                  </a:lnTo>
                  <a:lnTo>
                    <a:pt x="1967104" y="624205"/>
                  </a:lnTo>
                  <a:lnTo>
                    <a:pt x="1972196" y="619443"/>
                  </a:lnTo>
                  <a:lnTo>
                    <a:pt x="1977287" y="614998"/>
                  </a:lnTo>
                  <a:lnTo>
                    <a:pt x="1983015" y="610553"/>
                  </a:lnTo>
                  <a:lnTo>
                    <a:pt x="1988743" y="606425"/>
                  </a:lnTo>
                  <a:lnTo>
                    <a:pt x="1994790" y="602298"/>
                  </a:lnTo>
                  <a:lnTo>
                    <a:pt x="2000518" y="598805"/>
                  </a:lnTo>
                  <a:lnTo>
                    <a:pt x="2006882" y="595313"/>
                  </a:lnTo>
                  <a:lnTo>
                    <a:pt x="2013565" y="592138"/>
                  </a:lnTo>
                  <a:lnTo>
                    <a:pt x="2020248" y="588963"/>
                  </a:lnTo>
                  <a:lnTo>
                    <a:pt x="2027248" y="586423"/>
                  </a:lnTo>
                  <a:lnTo>
                    <a:pt x="2034568" y="583883"/>
                  </a:lnTo>
                  <a:lnTo>
                    <a:pt x="2041887" y="581978"/>
                  </a:lnTo>
                  <a:lnTo>
                    <a:pt x="2049842" y="580390"/>
                  </a:lnTo>
                  <a:lnTo>
                    <a:pt x="2057798" y="578803"/>
                  </a:lnTo>
                  <a:lnTo>
                    <a:pt x="2066072" y="577533"/>
                  </a:lnTo>
                  <a:lnTo>
                    <a:pt x="2074664" y="576898"/>
                  </a:lnTo>
                  <a:lnTo>
                    <a:pt x="2083256" y="576263"/>
                  </a:lnTo>
                  <a:close/>
                  <a:moveTo>
                    <a:pt x="1003300" y="490538"/>
                  </a:moveTo>
                  <a:lnTo>
                    <a:pt x="1013460" y="511810"/>
                  </a:lnTo>
                  <a:lnTo>
                    <a:pt x="1025842" y="536575"/>
                  </a:lnTo>
                  <a:lnTo>
                    <a:pt x="1039812" y="564198"/>
                  </a:lnTo>
                  <a:lnTo>
                    <a:pt x="1054417" y="592455"/>
                  </a:lnTo>
                  <a:lnTo>
                    <a:pt x="1069657" y="620395"/>
                  </a:lnTo>
                  <a:lnTo>
                    <a:pt x="1077277" y="633413"/>
                  </a:lnTo>
                  <a:lnTo>
                    <a:pt x="1084580" y="646113"/>
                  </a:lnTo>
                  <a:lnTo>
                    <a:pt x="1091565" y="657543"/>
                  </a:lnTo>
                  <a:lnTo>
                    <a:pt x="1098550" y="668338"/>
                  </a:lnTo>
                  <a:lnTo>
                    <a:pt x="1105217" y="677545"/>
                  </a:lnTo>
                  <a:lnTo>
                    <a:pt x="1111250" y="685483"/>
                  </a:lnTo>
                  <a:lnTo>
                    <a:pt x="1111250" y="648970"/>
                  </a:lnTo>
                  <a:lnTo>
                    <a:pt x="1111567" y="644525"/>
                  </a:lnTo>
                  <a:lnTo>
                    <a:pt x="1111885" y="640080"/>
                  </a:lnTo>
                  <a:lnTo>
                    <a:pt x="1113155" y="635635"/>
                  </a:lnTo>
                  <a:lnTo>
                    <a:pt x="1114107" y="631190"/>
                  </a:lnTo>
                  <a:lnTo>
                    <a:pt x="1116647" y="621983"/>
                  </a:lnTo>
                  <a:lnTo>
                    <a:pt x="1120140" y="613093"/>
                  </a:lnTo>
                  <a:lnTo>
                    <a:pt x="1123315" y="604838"/>
                  </a:lnTo>
                  <a:lnTo>
                    <a:pt x="1126490" y="596900"/>
                  </a:lnTo>
                  <a:lnTo>
                    <a:pt x="1128077" y="589598"/>
                  </a:lnTo>
                  <a:lnTo>
                    <a:pt x="1129030" y="586423"/>
                  </a:lnTo>
                  <a:lnTo>
                    <a:pt x="1129030" y="583248"/>
                  </a:lnTo>
                  <a:lnTo>
                    <a:pt x="1128712" y="580708"/>
                  </a:lnTo>
                  <a:lnTo>
                    <a:pt x="1128077" y="578168"/>
                  </a:lnTo>
                  <a:lnTo>
                    <a:pt x="1127125" y="575945"/>
                  </a:lnTo>
                  <a:lnTo>
                    <a:pt x="1125855" y="573723"/>
                  </a:lnTo>
                  <a:lnTo>
                    <a:pt x="1122997" y="569595"/>
                  </a:lnTo>
                  <a:lnTo>
                    <a:pt x="1119187" y="566103"/>
                  </a:lnTo>
                  <a:lnTo>
                    <a:pt x="1116012" y="561975"/>
                  </a:lnTo>
                  <a:lnTo>
                    <a:pt x="1114425" y="559753"/>
                  </a:lnTo>
                  <a:lnTo>
                    <a:pt x="1113155" y="557530"/>
                  </a:lnTo>
                  <a:lnTo>
                    <a:pt x="1111885" y="554990"/>
                  </a:lnTo>
                  <a:lnTo>
                    <a:pt x="1110932" y="552450"/>
                  </a:lnTo>
                  <a:lnTo>
                    <a:pt x="1109980" y="548958"/>
                  </a:lnTo>
                  <a:lnTo>
                    <a:pt x="1109980" y="545783"/>
                  </a:lnTo>
                  <a:lnTo>
                    <a:pt x="1109980" y="542290"/>
                  </a:lnTo>
                  <a:lnTo>
                    <a:pt x="1110615" y="539433"/>
                  </a:lnTo>
                  <a:lnTo>
                    <a:pt x="1111250" y="536893"/>
                  </a:lnTo>
                  <a:lnTo>
                    <a:pt x="1112202" y="534988"/>
                  </a:lnTo>
                  <a:lnTo>
                    <a:pt x="1113472" y="533083"/>
                  </a:lnTo>
                  <a:lnTo>
                    <a:pt x="1115060" y="531495"/>
                  </a:lnTo>
                  <a:lnTo>
                    <a:pt x="1116647" y="530225"/>
                  </a:lnTo>
                  <a:lnTo>
                    <a:pt x="1118870" y="529273"/>
                  </a:lnTo>
                  <a:lnTo>
                    <a:pt x="1122045" y="528320"/>
                  </a:lnTo>
                  <a:lnTo>
                    <a:pt x="1124902" y="528003"/>
                  </a:lnTo>
                  <a:lnTo>
                    <a:pt x="1131887" y="527368"/>
                  </a:lnTo>
                  <a:lnTo>
                    <a:pt x="1140777" y="527050"/>
                  </a:lnTo>
                  <a:lnTo>
                    <a:pt x="1150937" y="527050"/>
                  </a:lnTo>
                  <a:lnTo>
                    <a:pt x="1164590" y="527050"/>
                  </a:lnTo>
                  <a:lnTo>
                    <a:pt x="1175385" y="527050"/>
                  </a:lnTo>
                  <a:lnTo>
                    <a:pt x="1184275" y="527368"/>
                  </a:lnTo>
                  <a:lnTo>
                    <a:pt x="1191260" y="528003"/>
                  </a:lnTo>
                  <a:lnTo>
                    <a:pt x="1194117" y="528320"/>
                  </a:lnTo>
                  <a:lnTo>
                    <a:pt x="1196657" y="529273"/>
                  </a:lnTo>
                  <a:lnTo>
                    <a:pt x="1198880" y="530225"/>
                  </a:lnTo>
                  <a:lnTo>
                    <a:pt x="1200785" y="531495"/>
                  </a:lnTo>
                  <a:lnTo>
                    <a:pt x="1202372" y="533083"/>
                  </a:lnTo>
                  <a:lnTo>
                    <a:pt x="1203642" y="534988"/>
                  </a:lnTo>
                  <a:lnTo>
                    <a:pt x="1204595" y="536893"/>
                  </a:lnTo>
                  <a:lnTo>
                    <a:pt x="1205230" y="539433"/>
                  </a:lnTo>
                  <a:lnTo>
                    <a:pt x="1205547" y="542290"/>
                  </a:lnTo>
                  <a:lnTo>
                    <a:pt x="1205547" y="545783"/>
                  </a:lnTo>
                  <a:lnTo>
                    <a:pt x="1205547" y="548958"/>
                  </a:lnTo>
                  <a:lnTo>
                    <a:pt x="1204912" y="552450"/>
                  </a:lnTo>
                  <a:lnTo>
                    <a:pt x="1204277" y="554990"/>
                  </a:lnTo>
                  <a:lnTo>
                    <a:pt x="1202690" y="557530"/>
                  </a:lnTo>
                  <a:lnTo>
                    <a:pt x="1201420" y="559753"/>
                  </a:lnTo>
                  <a:lnTo>
                    <a:pt x="1199832" y="561975"/>
                  </a:lnTo>
                  <a:lnTo>
                    <a:pt x="1196340" y="566103"/>
                  </a:lnTo>
                  <a:lnTo>
                    <a:pt x="1193165" y="569595"/>
                  </a:lnTo>
                  <a:lnTo>
                    <a:pt x="1189672" y="573723"/>
                  </a:lnTo>
                  <a:lnTo>
                    <a:pt x="1188720" y="575945"/>
                  </a:lnTo>
                  <a:lnTo>
                    <a:pt x="1187767" y="578168"/>
                  </a:lnTo>
                  <a:lnTo>
                    <a:pt x="1187132" y="580708"/>
                  </a:lnTo>
                  <a:lnTo>
                    <a:pt x="1187132" y="583248"/>
                  </a:lnTo>
                  <a:lnTo>
                    <a:pt x="1187132" y="586423"/>
                  </a:lnTo>
                  <a:lnTo>
                    <a:pt x="1187767" y="589598"/>
                  </a:lnTo>
                  <a:lnTo>
                    <a:pt x="1189672" y="596900"/>
                  </a:lnTo>
                  <a:lnTo>
                    <a:pt x="1192212" y="604838"/>
                  </a:lnTo>
                  <a:lnTo>
                    <a:pt x="1195705" y="613093"/>
                  </a:lnTo>
                  <a:lnTo>
                    <a:pt x="1198880" y="621983"/>
                  </a:lnTo>
                  <a:lnTo>
                    <a:pt x="1201420" y="631190"/>
                  </a:lnTo>
                  <a:lnTo>
                    <a:pt x="1203007" y="635635"/>
                  </a:lnTo>
                  <a:lnTo>
                    <a:pt x="1203642" y="640080"/>
                  </a:lnTo>
                  <a:lnTo>
                    <a:pt x="1204277" y="644525"/>
                  </a:lnTo>
                  <a:lnTo>
                    <a:pt x="1204595" y="648970"/>
                  </a:lnTo>
                  <a:lnTo>
                    <a:pt x="1204595" y="685483"/>
                  </a:lnTo>
                  <a:lnTo>
                    <a:pt x="1210310" y="677863"/>
                  </a:lnTo>
                  <a:lnTo>
                    <a:pt x="1216977" y="668655"/>
                  </a:lnTo>
                  <a:lnTo>
                    <a:pt x="1223645" y="658178"/>
                  </a:lnTo>
                  <a:lnTo>
                    <a:pt x="1230630" y="646748"/>
                  </a:lnTo>
                  <a:lnTo>
                    <a:pt x="1237932" y="634683"/>
                  </a:lnTo>
                  <a:lnTo>
                    <a:pt x="1245552" y="621665"/>
                  </a:lnTo>
                  <a:lnTo>
                    <a:pt x="1260157" y="594360"/>
                  </a:lnTo>
                  <a:lnTo>
                    <a:pt x="1275080" y="566738"/>
                  </a:lnTo>
                  <a:lnTo>
                    <a:pt x="1288732" y="539750"/>
                  </a:lnTo>
                  <a:lnTo>
                    <a:pt x="1300797" y="514668"/>
                  </a:lnTo>
                  <a:lnTo>
                    <a:pt x="1311592" y="493395"/>
                  </a:lnTo>
                  <a:lnTo>
                    <a:pt x="1324927" y="497523"/>
                  </a:lnTo>
                  <a:lnTo>
                    <a:pt x="1338262" y="501015"/>
                  </a:lnTo>
                  <a:lnTo>
                    <a:pt x="1350645" y="505460"/>
                  </a:lnTo>
                  <a:lnTo>
                    <a:pt x="1362710" y="509905"/>
                  </a:lnTo>
                  <a:lnTo>
                    <a:pt x="1373822" y="514350"/>
                  </a:lnTo>
                  <a:lnTo>
                    <a:pt x="1384300" y="519113"/>
                  </a:lnTo>
                  <a:lnTo>
                    <a:pt x="1394460" y="523875"/>
                  </a:lnTo>
                  <a:lnTo>
                    <a:pt x="1403985" y="528955"/>
                  </a:lnTo>
                  <a:lnTo>
                    <a:pt x="1413192" y="533718"/>
                  </a:lnTo>
                  <a:lnTo>
                    <a:pt x="1421447" y="538480"/>
                  </a:lnTo>
                  <a:lnTo>
                    <a:pt x="1429385" y="543560"/>
                  </a:lnTo>
                  <a:lnTo>
                    <a:pt x="1436687" y="548323"/>
                  </a:lnTo>
                  <a:lnTo>
                    <a:pt x="1443672" y="553403"/>
                  </a:lnTo>
                  <a:lnTo>
                    <a:pt x="1450022" y="558165"/>
                  </a:lnTo>
                  <a:lnTo>
                    <a:pt x="1456055" y="563245"/>
                  </a:lnTo>
                  <a:lnTo>
                    <a:pt x="1461452" y="568008"/>
                  </a:lnTo>
                  <a:lnTo>
                    <a:pt x="1470977" y="576580"/>
                  </a:lnTo>
                  <a:lnTo>
                    <a:pt x="1479232" y="585153"/>
                  </a:lnTo>
                  <a:lnTo>
                    <a:pt x="1485582" y="593090"/>
                  </a:lnTo>
                  <a:lnTo>
                    <a:pt x="1490662" y="599758"/>
                  </a:lnTo>
                  <a:lnTo>
                    <a:pt x="1494155" y="604838"/>
                  </a:lnTo>
                  <a:lnTo>
                    <a:pt x="1497012" y="609283"/>
                  </a:lnTo>
                  <a:lnTo>
                    <a:pt x="1498600" y="612458"/>
                  </a:lnTo>
                  <a:lnTo>
                    <a:pt x="1498600" y="846138"/>
                  </a:lnTo>
                  <a:lnTo>
                    <a:pt x="1150937" y="846138"/>
                  </a:lnTo>
                  <a:lnTo>
                    <a:pt x="803275" y="846138"/>
                  </a:lnTo>
                  <a:lnTo>
                    <a:pt x="803275" y="612458"/>
                  </a:lnTo>
                  <a:lnTo>
                    <a:pt x="805498" y="608965"/>
                  </a:lnTo>
                  <a:lnTo>
                    <a:pt x="808673" y="604520"/>
                  </a:lnTo>
                  <a:lnTo>
                    <a:pt x="812483" y="598805"/>
                  </a:lnTo>
                  <a:lnTo>
                    <a:pt x="818515" y="591820"/>
                  </a:lnTo>
                  <a:lnTo>
                    <a:pt x="825500" y="584200"/>
                  </a:lnTo>
                  <a:lnTo>
                    <a:pt x="834390" y="575310"/>
                  </a:lnTo>
                  <a:lnTo>
                    <a:pt x="844550" y="566103"/>
                  </a:lnTo>
                  <a:lnTo>
                    <a:pt x="850582" y="561023"/>
                  </a:lnTo>
                  <a:lnTo>
                    <a:pt x="856932" y="555943"/>
                  </a:lnTo>
                  <a:lnTo>
                    <a:pt x="863917" y="550863"/>
                  </a:lnTo>
                  <a:lnTo>
                    <a:pt x="871220" y="546100"/>
                  </a:lnTo>
                  <a:lnTo>
                    <a:pt x="879157" y="541020"/>
                  </a:lnTo>
                  <a:lnTo>
                    <a:pt x="887412" y="535940"/>
                  </a:lnTo>
                  <a:lnTo>
                    <a:pt x="896620" y="530543"/>
                  </a:lnTo>
                  <a:lnTo>
                    <a:pt x="905827" y="525780"/>
                  </a:lnTo>
                  <a:lnTo>
                    <a:pt x="916305" y="520700"/>
                  </a:lnTo>
                  <a:lnTo>
                    <a:pt x="926465" y="515938"/>
                  </a:lnTo>
                  <a:lnTo>
                    <a:pt x="937895" y="511493"/>
                  </a:lnTo>
                  <a:lnTo>
                    <a:pt x="949642" y="506730"/>
                  </a:lnTo>
                  <a:lnTo>
                    <a:pt x="962342" y="502285"/>
                  </a:lnTo>
                  <a:lnTo>
                    <a:pt x="975042" y="498158"/>
                  </a:lnTo>
                  <a:lnTo>
                    <a:pt x="988695" y="494030"/>
                  </a:lnTo>
                  <a:lnTo>
                    <a:pt x="1003300" y="490538"/>
                  </a:lnTo>
                  <a:close/>
                  <a:moveTo>
                    <a:pt x="1142381" y="0"/>
                  </a:moveTo>
                  <a:lnTo>
                    <a:pt x="1150622" y="0"/>
                  </a:lnTo>
                  <a:lnTo>
                    <a:pt x="1159180" y="0"/>
                  </a:lnTo>
                  <a:lnTo>
                    <a:pt x="1167421" y="634"/>
                  </a:lnTo>
                  <a:lnTo>
                    <a:pt x="1175663" y="1902"/>
                  </a:lnTo>
                  <a:lnTo>
                    <a:pt x="1183904" y="3171"/>
                  </a:lnTo>
                  <a:lnTo>
                    <a:pt x="1192462" y="5073"/>
                  </a:lnTo>
                  <a:lnTo>
                    <a:pt x="1200386" y="7293"/>
                  </a:lnTo>
                  <a:lnTo>
                    <a:pt x="1208628" y="9830"/>
                  </a:lnTo>
                  <a:lnTo>
                    <a:pt x="1216235" y="12683"/>
                  </a:lnTo>
                  <a:lnTo>
                    <a:pt x="1224476" y="16489"/>
                  </a:lnTo>
                  <a:lnTo>
                    <a:pt x="1232083" y="20294"/>
                  </a:lnTo>
                  <a:lnTo>
                    <a:pt x="1239374" y="24733"/>
                  </a:lnTo>
                  <a:lnTo>
                    <a:pt x="1246664" y="29489"/>
                  </a:lnTo>
                  <a:lnTo>
                    <a:pt x="1254271" y="34563"/>
                  </a:lnTo>
                  <a:lnTo>
                    <a:pt x="1261245" y="39954"/>
                  </a:lnTo>
                  <a:lnTo>
                    <a:pt x="1267901" y="45978"/>
                  </a:lnTo>
                  <a:lnTo>
                    <a:pt x="1274557" y="52320"/>
                  </a:lnTo>
                  <a:lnTo>
                    <a:pt x="1280580" y="58979"/>
                  </a:lnTo>
                  <a:lnTo>
                    <a:pt x="1286602" y="66272"/>
                  </a:lnTo>
                  <a:lnTo>
                    <a:pt x="1291991" y="73565"/>
                  </a:lnTo>
                  <a:lnTo>
                    <a:pt x="1297696" y="81810"/>
                  </a:lnTo>
                  <a:lnTo>
                    <a:pt x="1302768" y="89737"/>
                  </a:lnTo>
                  <a:lnTo>
                    <a:pt x="1307205" y="98616"/>
                  </a:lnTo>
                  <a:lnTo>
                    <a:pt x="1311643" y="107494"/>
                  </a:lnTo>
                  <a:lnTo>
                    <a:pt x="1315763" y="117007"/>
                  </a:lnTo>
                  <a:lnTo>
                    <a:pt x="1319250" y="126837"/>
                  </a:lnTo>
                  <a:lnTo>
                    <a:pt x="1322420" y="137301"/>
                  </a:lnTo>
                  <a:lnTo>
                    <a:pt x="1324955" y="148082"/>
                  </a:lnTo>
                  <a:lnTo>
                    <a:pt x="1327491" y="158864"/>
                  </a:lnTo>
                  <a:lnTo>
                    <a:pt x="1328759" y="170279"/>
                  </a:lnTo>
                  <a:lnTo>
                    <a:pt x="1330344" y="182329"/>
                  </a:lnTo>
                  <a:lnTo>
                    <a:pt x="1330978" y="194695"/>
                  </a:lnTo>
                  <a:lnTo>
                    <a:pt x="1331612" y="207379"/>
                  </a:lnTo>
                  <a:lnTo>
                    <a:pt x="1330978" y="216575"/>
                  </a:lnTo>
                  <a:lnTo>
                    <a:pt x="1331612" y="215940"/>
                  </a:lnTo>
                  <a:lnTo>
                    <a:pt x="1333197" y="216575"/>
                  </a:lnTo>
                  <a:lnTo>
                    <a:pt x="1335099" y="217209"/>
                  </a:lnTo>
                  <a:lnTo>
                    <a:pt x="1336683" y="218794"/>
                  </a:lnTo>
                  <a:lnTo>
                    <a:pt x="1337951" y="221014"/>
                  </a:lnTo>
                  <a:lnTo>
                    <a:pt x="1338902" y="223234"/>
                  </a:lnTo>
                  <a:lnTo>
                    <a:pt x="1339853" y="226087"/>
                  </a:lnTo>
                  <a:lnTo>
                    <a:pt x="1340170" y="229258"/>
                  </a:lnTo>
                  <a:lnTo>
                    <a:pt x="1341121" y="233063"/>
                  </a:lnTo>
                  <a:lnTo>
                    <a:pt x="1341438" y="240991"/>
                  </a:lnTo>
                  <a:lnTo>
                    <a:pt x="1340804" y="250187"/>
                  </a:lnTo>
                  <a:lnTo>
                    <a:pt x="1339853" y="260333"/>
                  </a:lnTo>
                  <a:lnTo>
                    <a:pt x="1337951" y="270163"/>
                  </a:lnTo>
                  <a:lnTo>
                    <a:pt x="1335732" y="280627"/>
                  </a:lnTo>
                  <a:lnTo>
                    <a:pt x="1333197" y="290140"/>
                  </a:lnTo>
                  <a:lnTo>
                    <a:pt x="1330344" y="299336"/>
                  </a:lnTo>
                  <a:lnTo>
                    <a:pt x="1327174" y="307263"/>
                  </a:lnTo>
                  <a:lnTo>
                    <a:pt x="1325272" y="311068"/>
                  </a:lnTo>
                  <a:lnTo>
                    <a:pt x="1323371" y="314556"/>
                  </a:lnTo>
                  <a:lnTo>
                    <a:pt x="1321469" y="317410"/>
                  </a:lnTo>
                  <a:lnTo>
                    <a:pt x="1319567" y="319947"/>
                  </a:lnTo>
                  <a:lnTo>
                    <a:pt x="1317348" y="321850"/>
                  </a:lnTo>
                  <a:lnTo>
                    <a:pt x="1315763" y="323118"/>
                  </a:lnTo>
                  <a:lnTo>
                    <a:pt x="1313545" y="324069"/>
                  </a:lnTo>
                  <a:lnTo>
                    <a:pt x="1311326" y="324386"/>
                  </a:lnTo>
                  <a:lnTo>
                    <a:pt x="1311009" y="324386"/>
                  </a:lnTo>
                  <a:lnTo>
                    <a:pt x="1304669" y="341827"/>
                  </a:lnTo>
                  <a:lnTo>
                    <a:pt x="1297379" y="358632"/>
                  </a:lnTo>
                  <a:lnTo>
                    <a:pt x="1289455" y="374804"/>
                  </a:lnTo>
                  <a:lnTo>
                    <a:pt x="1281531" y="390659"/>
                  </a:lnTo>
                  <a:lnTo>
                    <a:pt x="1272338" y="405245"/>
                  </a:lnTo>
                  <a:lnTo>
                    <a:pt x="1267901" y="412855"/>
                  </a:lnTo>
                  <a:lnTo>
                    <a:pt x="1262512" y="419832"/>
                  </a:lnTo>
                  <a:lnTo>
                    <a:pt x="1257758" y="426490"/>
                  </a:lnTo>
                  <a:lnTo>
                    <a:pt x="1252686" y="432515"/>
                  </a:lnTo>
                  <a:lnTo>
                    <a:pt x="1247932" y="438857"/>
                  </a:lnTo>
                  <a:lnTo>
                    <a:pt x="1242543" y="444882"/>
                  </a:lnTo>
                  <a:lnTo>
                    <a:pt x="1237155" y="450590"/>
                  </a:lnTo>
                  <a:lnTo>
                    <a:pt x="1231766" y="455980"/>
                  </a:lnTo>
                  <a:lnTo>
                    <a:pt x="1226061" y="461054"/>
                  </a:lnTo>
                  <a:lnTo>
                    <a:pt x="1220672" y="465810"/>
                  </a:lnTo>
                  <a:lnTo>
                    <a:pt x="1215284" y="470249"/>
                  </a:lnTo>
                  <a:lnTo>
                    <a:pt x="1209578" y="474372"/>
                  </a:lnTo>
                  <a:lnTo>
                    <a:pt x="1203873" y="478177"/>
                  </a:lnTo>
                  <a:lnTo>
                    <a:pt x="1197851" y="481665"/>
                  </a:lnTo>
                  <a:lnTo>
                    <a:pt x="1191828" y="484519"/>
                  </a:lnTo>
                  <a:lnTo>
                    <a:pt x="1186440" y="487372"/>
                  </a:lnTo>
                  <a:lnTo>
                    <a:pt x="1180417" y="489592"/>
                  </a:lnTo>
                  <a:lnTo>
                    <a:pt x="1174712" y="491495"/>
                  </a:lnTo>
                  <a:lnTo>
                    <a:pt x="1168372" y="493080"/>
                  </a:lnTo>
                  <a:lnTo>
                    <a:pt x="1162667" y="494031"/>
                  </a:lnTo>
                  <a:lnTo>
                    <a:pt x="1156644" y="494983"/>
                  </a:lnTo>
                  <a:lnTo>
                    <a:pt x="1150622" y="495300"/>
                  </a:lnTo>
                  <a:lnTo>
                    <a:pt x="1144917" y="494983"/>
                  </a:lnTo>
                  <a:lnTo>
                    <a:pt x="1138894" y="494031"/>
                  </a:lnTo>
                  <a:lnTo>
                    <a:pt x="1133189" y="493080"/>
                  </a:lnTo>
                  <a:lnTo>
                    <a:pt x="1126849" y="491495"/>
                  </a:lnTo>
                  <a:lnTo>
                    <a:pt x="1120827" y="489592"/>
                  </a:lnTo>
                  <a:lnTo>
                    <a:pt x="1115121" y="487372"/>
                  </a:lnTo>
                  <a:lnTo>
                    <a:pt x="1109099" y="484519"/>
                  </a:lnTo>
                  <a:lnTo>
                    <a:pt x="1103710" y="481665"/>
                  </a:lnTo>
                  <a:lnTo>
                    <a:pt x="1097688" y="478177"/>
                  </a:lnTo>
                  <a:lnTo>
                    <a:pt x="1091983" y="474372"/>
                  </a:lnTo>
                  <a:lnTo>
                    <a:pt x="1086277" y="470249"/>
                  </a:lnTo>
                  <a:lnTo>
                    <a:pt x="1080572" y="465810"/>
                  </a:lnTo>
                  <a:lnTo>
                    <a:pt x="1074866" y="461054"/>
                  </a:lnTo>
                  <a:lnTo>
                    <a:pt x="1069478" y="455980"/>
                  </a:lnTo>
                  <a:lnTo>
                    <a:pt x="1064089" y="450272"/>
                  </a:lnTo>
                  <a:lnTo>
                    <a:pt x="1058701" y="444882"/>
                  </a:lnTo>
                  <a:lnTo>
                    <a:pt x="1053629" y="438857"/>
                  </a:lnTo>
                  <a:lnTo>
                    <a:pt x="1048558" y="432515"/>
                  </a:lnTo>
                  <a:lnTo>
                    <a:pt x="1043486" y="425856"/>
                  </a:lnTo>
                  <a:lnTo>
                    <a:pt x="1038415" y="419514"/>
                  </a:lnTo>
                  <a:lnTo>
                    <a:pt x="1033660" y="412538"/>
                  </a:lnTo>
                  <a:lnTo>
                    <a:pt x="1028906" y="404928"/>
                  </a:lnTo>
                  <a:lnTo>
                    <a:pt x="1020030" y="390342"/>
                  </a:lnTo>
                  <a:lnTo>
                    <a:pt x="1011472" y="374487"/>
                  </a:lnTo>
                  <a:lnTo>
                    <a:pt x="1003865" y="357998"/>
                  </a:lnTo>
                  <a:lnTo>
                    <a:pt x="996892" y="340875"/>
                  </a:lnTo>
                  <a:lnTo>
                    <a:pt x="990552" y="323752"/>
                  </a:lnTo>
                  <a:lnTo>
                    <a:pt x="988333" y="322801"/>
                  </a:lnTo>
                  <a:lnTo>
                    <a:pt x="986432" y="321850"/>
                  </a:lnTo>
                  <a:lnTo>
                    <a:pt x="984213" y="320264"/>
                  </a:lnTo>
                  <a:lnTo>
                    <a:pt x="982628" y="318045"/>
                  </a:lnTo>
                  <a:lnTo>
                    <a:pt x="980726" y="315508"/>
                  </a:lnTo>
                  <a:lnTo>
                    <a:pt x="978507" y="312971"/>
                  </a:lnTo>
                  <a:lnTo>
                    <a:pt x="975021" y="305995"/>
                  </a:lnTo>
                  <a:lnTo>
                    <a:pt x="971851" y="298068"/>
                  </a:lnTo>
                  <a:lnTo>
                    <a:pt x="969315" y="289506"/>
                  </a:lnTo>
                  <a:lnTo>
                    <a:pt x="966779" y="280310"/>
                  </a:lnTo>
                  <a:lnTo>
                    <a:pt x="964878" y="270480"/>
                  </a:lnTo>
                  <a:lnTo>
                    <a:pt x="963293" y="260968"/>
                  </a:lnTo>
                  <a:lnTo>
                    <a:pt x="962342" y="251455"/>
                  </a:lnTo>
                  <a:lnTo>
                    <a:pt x="962025" y="242576"/>
                  </a:lnTo>
                  <a:lnTo>
                    <a:pt x="962342" y="234966"/>
                  </a:lnTo>
                  <a:lnTo>
                    <a:pt x="962976" y="227990"/>
                  </a:lnTo>
                  <a:lnTo>
                    <a:pt x="963610" y="224819"/>
                  </a:lnTo>
                  <a:lnTo>
                    <a:pt x="964878" y="222599"/>
                  </a:lnTo>
                  <a:lnTo>
                    <a:pt x="965829" y="220380"/>
                  </a:lnTo>
                  <a:lnTo>
                    <a:pt x="967096" y="218794"/>
                  </a:lnTo>
                  <a:lnTo>
                    <a:pt x="968998" y="217526"/>
                  </a:lnTo>
                  <a:lnTo>
                    <a:pt x="970266" y="217209"/>
                  </a:lnTo>
                  <a:lnTo>
                    <a:pt x="970266" y="207379"/>
                  </a:lnTo>
                  <a:lnTo>
                    <a:pt x="970266" y="194695"/>
                  </a:lnTo>
                  <a:lnTo>
                    <a:pt x="971217" y="182329"/>
                  </a:lnTo>
                  <a:lnTo>
                    <a:pt x="972485" y="170279"/>
                  </a:lnTo>
                  <a:lnTo>
                    <a:pt x="974387" y="158864"/>
                  </a:lnTo>
                  <a:lnTo>
                    <a:pt x="976606" y="148082"/>
                  </a:lnTo>
                  <a:lnTo>
                    <a:pt x="979141" y="137301"/>
                  </a:lnTo>
                  <a:lnTo>
                    <a:pt x="982628" y="126837"/>
                  </a:lnTo>
                  <a:lnTo>
                    <a:pt x="985798" y="117007"/>
                  </a:lnTo>
                  <a:lnTo>
                    <a:pt x="989918" y="107494"/>
                  </a:lnTo>
                  <a:lnTo>
                    <a:pt x="994356" y="98616"/>
                  </a:lnTo>
                  <a:lnTo>
                    <a:pt x="999110" y="89737"/>
                  </a:lnTo>
                  <a:lnTo>
                    <a:pt x="1003865" y="81810"/>
                  </a:lnTo>
                  <a:lnTo>
                    <a:pt x="1009253" y="73565"/>
                  </a:lnTo>
                  <a:lnTo>
                    <a:pt x="1014959" y="66272"/>
                  </a:lnTo>
                  <a:lnTo>
                    <a:pt x="1021298" y="58979"/>
                  </a:lnTo>
                  <a:lnTo>
                    <a:pt x="1027321" y="52320"/>
                  </a:lnTo>
                  <a:lnTo>
                    <a:pt x="1033660" y="45978"/>
                  </a:lnTo>
                  <a:lnTo>
                    <a:pt x="1040633" y="39954"/>
                  </a:lnTo>
                  <a:lnTo>
                    <a:pt x="1047607" y="34563"/>
                  </a:lnTo>
                  <a:lnTo>
                    <a:pt x="1054580" y="29489"/>
                  </a:lnTo>
                  <a:lnTo>
                    <a:pt x="1061870" y="24733"/>
                  </a:lnTo>
                  <a:lnTo>
                    <a:pt x="1069795" y="20294"/>
                  </a:lnTo>
                  <a:lnTo>
                    <a:pt x="1077402" y="16489"/>
                  </a:lnTo>
                  <a:lnTo>
                    <a:pt x="1085326" y="12683"/>
                  </a:lnTo>
                  <a:lnTo>
                    <a:pt x="1092934" y="9830"/>
                  </a:lnTo>
                  <a:lnTo>
                    <a:pt x="1101175" y="7293"/>
                  </a:lnTo>
                  <a:lnTo>
                    <a:pt x="1109099" y="5073"/>
                  </a:lnTo>
                  <a:lnTo>
                    <a:pt x="1117657" y="3171"/>
                  </a:lnTo>
                  <a:lnTo>
                    <a:pt x="1125581" y="1902"/>
                  </a:lnTo>
                  <a:lnTo>
                    <a:pt x="1134140" y="634"/>
                  </a:lnTo>
                  <a:lnTo>
                    <a:pt x="1142381" y="0"/>
                  </a:lnTo>
                  <a:close/>
                </a:path>
              </a:pathLst>
            </a:custGeom>
            <a:solidFill>
              <a:schemeClr val="bg1"/>
            </a:solidFill>
            <a:ln w="28575">
              <a:noFill/>
            </a:ln>
            <a:extLst/>
          </p:spPr>
          <p:txBody>
            <a:bodyPr anchor="ctr">
              <a:scene3d>
                <a:camera prst="orthographicFront"/>
                <a:lightRig dir="t" rig="threePt"/>
              </a:scene3d>
              <a:sp3d>
                <a:contourClr>
                  <a:srgbClr val="FFFFFF"/>
                </a:contourClr>
              </a:sp3d>
            </a:bodyPr>
            <a:lstStyle>
              <a:defPPr>
                <a:defRPr lang="zh-CN"/>
              </a:defPPr>
              <a:lvl1pPr algn="l" eaLnBrk="0" fontAlgn="base" hangingPunct="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1pPr>
              <a:lvl2pPr algn="l" eaLnBrk="0" fontAlgn="base" hangingPunct="0" marL="4572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2pPr>
              <a:lvl3pPr algn="l" eaLnBrk="0" fontAlgn="base" hangingPunct="0" marL="9144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3pPr>
              <a:lvl4pPr algn="l" eaLnBrk="0" fontAlgn="base" hangingPunct="0" marL="13716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4pPr>
              <a:lvl5pPr algn="l" eaLnBrk="0" fontAlgn="base" hangingPunct="0" marL="18288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5pPr>
              <a:lvl6pPr algn="l" defTabSz="914400" eaLnBrk="1" hangingPunct="1" latinLnBrk="0" marL="2286000" rtl="0">
                <a:defRPr kern="1200">
                  <a:solidFill>
                    <a:schemeClr val="tx1"/>
                  </a:solidFill>
                  <a:latin charset="0" panose="020f0502020204030204" pitchFamily="34" typeface="Calibri"/>
                  <a:ea charset="-122" panose="02010600030101010101" pitchFamily="2" typeface="宋体"/>
                  <a:cs typeface="+mn-cs"/>
                </a:defRPr>
              </a:lvl6pPr>
              <a:lvl7pPr algn="l" defTabSz="914400" eaLnBrk="1" hangingPunct="1" latinLnBrk="0" marL="2743200" rtl="0">
                <a:defRPr kern="1200">
                  <a:solidFill>
                    <a:schemeClr val="tx1"/>
                  </a:solidFill>
                  <a:latin charset="0" panose="020f0502020204030204" pitchFamily="34" typeface="Calibri"/>
                  <a:ea charset="-122" panose="02010600030101010101" pitchFamily="2" typeface="宋体"/>
                  <a:cs typeface="+mn-cs"/>
                </a:defRPr>
              </a:lvl7pPr>
              <a:lvl8pPr algn="l" defTabSz="914400" eaLnBrk="1" hangingPunct="1" latinLnBrk="0" marL="3200400" rtl="0">
                <a:defRPr kern="1200">
                  <a:solidFill>
                    <a:schemeClr val="tx1"/>
                  </a:solidFill>
                  <a:latin charset="0" panose="020f0502020204030204" pitchFamily="34" typeface="Calibri"/>
                  <a:ea charset="-122" panose="02010600030101010101" pitchFamily="2" typeface="宋体"/>
                  <a:cs typeface="+mn-cs"/>
                </a:defRPr>
              </a:lvl8pPr>
              <a:lvl9pPr algn="l" defTabSz="914400" eaLnBrk="1" hangingPunct="1" latinLnBrk="0" marL="3657600" rtl="0">
                <a:defRPr kern="1200">
                  <a:solidFill>
                    <a:schemeClr val="tx1"/>
                  </a:solidFill>
                  <a:latin charset="0" panose="020f0502020204030204" pitchFamily="34" typeface="Calibri"/>
                  <a:ea charset="-122" panose="02010600030101010101" pitchFamily="2" typeface="宋体"/>
                  <a:cs typeface="+mn-cs"/>
                </a:defRPr>
              </a:lvl9pPr>
            </a:lstStyle>
            <a:p>
              <a:pPr algn="ctr">
                <a:defRPr/>
              </a:pPr>
              <a:endParaRPr altLang="en-US" lang="zh-CN">
                <a:solidFill>
                  <a:srgbClr val="FFFFFF"/>
                </a:solidFill>
                <a:latin typeface="Arial"/>
                <a:ea typeface="微软雅黑"/>
                <a:sym typeface="Arial"/>
              </a:endParaRPr>
            </a:p>
          </p:txBody>
        </p:sp>
      </p:grpSp>
      <p:grpSp>
        <p:nvGrpSpPr>
          <p:cNvPr id="69" name="组合 68">
            <a:extLst>
              <a:ext uri="{FF2B5EF4-FFF2-40B4-BE49-F238E27FC236}">
                <a16:creationId xmlns:a16="http://schemas.microsoft.com/office/drawing/2014/main" id="{EF75D4D4-1719-4F54-94C6-BAAE77B5E5AE}"/>
              </a:ext>
            </a:extLst>
          </p:cNvPr>
          <p:cNvGrpSpPr/>
          <p:nvPr/>
        </p:nvGrpSpPr>
        <p:grpSpPr>
          <a:xfrm>
            <a:off x="6531895" y="3336734"/>
            <a:ext cx="576000" cy="576000"/>
            <a:chOff x="5975988" y="2859822"/>
            <a:chExt cx="720000" cy="720000"/>
          </a:xfrm>
          <a:effectLst>
            <a:outerShdw algn="tl" blurRad="50800" dir="2700000" dist="38100" rotWithShape="0">
              <a:prstClr val="black">
                <a:alpha val="40000"/>
              </a:prstClr>
            </a:outerShdw>
          </a:effectLst>
        </p:grpSpPr>
        <p:sp>
          <p:nvSpPr>
            <p:cNvPr id="70" name="MH_Title_1">
              <a:extLst>
                <a:ext uri="{FF2B5EF4-FFF2-40B4-BE49-F238E27FC236}">
                  <a16:creationId xmlns:a16="http://schemas.microsoft.com/office/drawing/2014/main" id="{A489D155-0F4D-4875-B1A5-C0441FE9679C}"/>
                </a:ext>
              </a:extLst>
            </p:cNvPr>
            <p:cNvSpPr/>
            <p:nvPr>
              <p:custDataLst>
                <p:tags r:id="rId6"/>
              </p:custDataLst>
            </p:nvPr>
          </p:nvSpPr>
          <p:spPr>
            <a:xfrm>
              <a:off x="5975988" y="2859822"/>
              <a:ext cx="720000" cy="720000"/>
            </a:xfrm>
            <a:prstGeom prst="ellipse">
              <a:avLst/>
            </a:prstGeom>
            <a:solidFill>
              <a:srgbClr val="EB3F32"/>
            </a:solidFill>
            <a:ln w="28575">
              <a:solidFill>
                <a:schemeClr val="bg1"/>
              </a:solidFill>
            </a:ln>
            <a:effectLst>
              <a:innerShdw blurRad="63500" dir="18900000" dist="508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bIns="0" lIns="0" rIns="0" tIns="0"/>
            <a:lstStyle/>
            <a:p>
              <a:pPr algn="ctr"/>
              <a:endParaRPr altLang="zh-CN" lang="en-US" sz="2700">
                <a:latin typeface="Arial"/>
                <a:ea typeface="微软雅黑"/>
                <a:sym typeface="Arial"/>
              </a:endParaRPr>
            </a:p>
          </p:txBody>
        </p:sp>
        <p:sp>
          <p:nvSpPr>
            <p:cNvPr id="71" name="KSO_Shape">
              <a:extLst>
                <a:ext uri="{FF2B5EF4-FFF2-40B4-BE49-F238E27FC236}">
                  <a16:creationId xmlns:a16="http://schemas.microsoft.com/office/drawing/2014/main" id="{9BA2AE4C-3526-4AEE-9E89-73368B0476AE}"/>
                </a:ext>
              </a:extLst>
            </p:cNvPr>
            <p:cNvSpPr/>
            <p:nvPr/>
          </p:nvSpPr>
          <p:spPr bwMode="auto">
            <a:xfrm>
              <a:off x="6073795" y="3038902"/>
              <a:ext cx="502102" cy="362350"/>
            </a:xfrm>
            <a:custGeom>
              <a:gdLst>
                <a:gd fmla="*/ 2881614 w 3362326" name="T0"/>
                <a:gd fmla="*/ 2245619 h 2424113" name="T1"/>
                <a:gd fmla="*/ 3207949 w 3362326" name="T2"/>
                <a:gd fmla="*/ 953766 h 2424113" name="T3"/>
                <a:gd fmla="*/ 3300702 w 3362326" name="T4"/>
                <a:gd fmla="*/ 1054704 h 2424113" name="T5"/>
                <a:gd fmla="*/ 3357879 w 3362326" name="T6"/>
                <a:gd fmla="*/ 1578442 h 2424113" name="T7"/>
                <a:gd fmla="*/ 2754348 w 3362326" name="T8"/>
                <a:gd fmla="*/ 1274991 h 2424113" name="T9"/>
                <a:gd fmla="*/ 2862031 w 3362326" name="T10"/>
                <a:gd fmla="*/ 1038516 h 2424113" name="T11"/>
                <a:gd fmla="*/ 2811207 w 3362326" name="T12"/>
                <a:gd fmla="*/ 1366725 h 2424113" name="T13"/>
                <a:gd fmla="*/ 3041820 w 3362326" name="T14"/>
                <a:gd fmla="*/ 999791 h 2424113" name="T15"/>
                <a:gd fmla="*/ 3170149 w 3362326" name="T16"/>
                <a:gd fmla="*/ 942974 h 2424113" name="T17"/>
                <a:gd fmla="*/ 296683 w 3362326" name="T18"/>
                <a:gd fmla="*/ 978524 h 2424113" name="T19"/>
                <a:gd fmla="*/ 498389 w 3362326" name="T20"/>
                <a:gd fmla="*/ 1265469 h 2424113" name="T21"/>
                <a:gd fmla="*/ 488542 w 3362326" name="T22"/>
                <a:gd fmla="*/ 1028041 h 2424113" name="T23"/>
                <a:gd fmla="*/ 582566 w 3362326" name="T24"/>
                <a:gd fmla="*/ 1187067 h 2424113" name="T25"/>
                <a:gd fmla="*/ 319871 w 3362326" name="T26"/>
                <a:gd fmla="*/ 2147887 h 2424113" name="T27"/>
                <a:gd fmla="*/ 37800 w 3362326" name="T28"/>
                <a:gd fmla="*/ 1105808 h 2424113" name="T29"/>
                <a:gd fmla="*/ 124836 w 3362326" name="T30"/>
                <a:gd fmla="*/ 975985 h 2424113" name="T31"/>
                <a:gd fmla="*/ 1545327 w 3362326" name="T32"/>
                <a:gd fmla="*/ 746198 h 2424113" name="T33"/>
                <a:gd fmla="*/ 1656547 w 3362326" name="T34"/>
                <a:gd fmla="*/ 809752 h 2424113" name="T35"/>
                <a:gd fmla="*/ 1802720 w 3362326" name="T36"/>
                <a:gd fmla="*/ 881250 h 2424113" name="T37"/>
                <a:gd fmla="*/ 1889154 w 3362326" name="T38"/>
                <a:gd fmla="*/ 667392 h 2424113" name="T39"/>
                <a:gd fmla="*/ 2073778 w 3362326" name="T40"/>
                <a:gd fmla="*/ 739843 h 2424113" name="T41"/>
                <a:gd fmla="*/ 2280963 w 3362326" name="T42"/>
                <a:gd fmla="*/ 997553 h 2424113" name="T43"/>
                <a:gd fmla="*/ 2456054 w 3362326" name="T44"/>
                <a:gd fmla="*/ 821509 h 2424113" name="T45"/>
                <a:gd fmla="*/ 2536132 w 3362326" name="T46"/>
                <a:gd fmla="*/ 819603 h 2424113" name="T47"/>
                <a:gd fmla="*/ 2596190 w 3362326" name="T48"/>
                <a:gd fmla="*/ 876801 h 2424113" name="T49"/>
                <a:gd fmla="*/ 2598415 w 3362326" name="T50"/>
                <a:gd fmla="*/ 956879 h 2424113" name="T51"/>
                <a:gd fmla="*/ 2382332 w 3362326" name="T52"/>
                <a:gd fmla="*/ 1195206 h 2424113" name="T53"/>
                <a:gd fmla="*/ 2241242 w 3362326" name="T54"/>
                <a:gd fmla="*/ 1268610 h 2424113" name="T55"/>
                <a:gd fmla="*/ 2118265 w 3362326" name="T56"/>
                <a:gd fmla="*/ 1192028 h 2424113" name="T57"/>
                <a:gd fmla="*/ 1363246 w 3362326" name="T58"/>
                <a:gd fmla="*/ 1018526 h 2424113" name="T59"/>
                <a:gd fmla="*/ 1307636 w 3362326" name="T60"/>
                <a:gd fmla="*/ 1409700 h 2424113" name="T61"/>
                <a:gd fmla="*/ 1157013 w 3362326" name="T62"/>
                <a:gd fmla="*/ 999778 h 2424113" name="T63"/>
                <a:gd fmla="*/ 1245989 w 3362326" name="T64"/>
                <a:gd fmla="*/ 780199 h 2424113" name="T65"/>
                <a:gd fmla="*/ 1499569 w 3362326" name="T66"/>
                <a:gd fmla="*/ 668027 h 2424113" name="T67"/>
                <a:gd fmla="*/ 3142462 w 3362326" name="T68"/>
                <a:gd fmla="*/ 282872 h 2424113" name="T69"/>
                <a:gd fmla="*/ 3244523 w 3362326" name="T70"/>
                <a:gd fmla="*/ 440586 h 2424113" name="T71"/>
                <a:gd fmla="*/ 3210503 w 3362326" name="T72"/>
                <a:gd fmla="*/ 656690 h 2424113" name="T73"/>
                <a:gd fmla="*/ 3038811 w 3362326" name="T74"/>
                <a:gd fmla="*/ 831222 h 2424113" name="T75"/>
                <a:gd fmla="*/ 2904319 w 3362326" name="T76"/>
                <a:gd fmla="*/ 826780 h 2424113" name="T77"/>
                <a:gd fmla="*/ 2817519 w 3362326" name="T78"/>
                <a:gd fmla="*/ 691913 h 2424113" name="T79"/>
                <a:gd fmla="*/ 2807981 w 3362326" name="T80"/>
                <a:gd fmla="*/ 429797 h 2424113" name="T81"/>
                <a:gd fmla="*/ 2910678 w 3362326" name="T82"/>
                <a:gd fmla="*/ 280651 h 2424113" name="T83"/>
                <a:gd fmla="*/ 375153 w 3362326" name="T84"/>
                <a:gd fmla="*/ 248918 h 2424113" name="T85"/>
                <a:gd fmla="*/ 514634 w 3362326" name="T86"/>
                <a:gd fmla="*/ 342213 h 2424113" name="T87"/>
                <a:gd fmla="*/ 561340 w 3362326" name="T88"/>
                <a:gd fmla="*/ 566885 h 2424113" name="T89"/>
                <a:gd fmla="*/ 510821 w 3362326" name="T90"/>
                <a:gd fmla="*/ 773785 h 2424113" name="T91"/>
                <a:gd fmla="*/ 418682 w 3362326" name="T92"/>
                <a:gd fmla="*/ 842646 h 2424113" name="T93"/>
                <a:gd fmla="*/ 241709 w 3362326" name="T94"/>
                <a:gd fmla="*/ 778862 h 2424113" name="T95"/>
                <a:gd fmla="*/ 117162 w 3362326" name="T96"/>
                <a:gd fmla="*/ 551970 h 2424113" name="T97"/>
                <a:gd fmla="*/ 148299 w 3362326" name="T98"/>
                <a:gd fmla="*/ 359984 h 2424113" name="T99"/>
                <a:gd fmla="*/ 297311 w 3362326" name="T100"/>
                <a:gd fmla="*/ 250822 h 2424113" name="T101"/>
                <a:gd fmla="*/ 1834594 w 3362326" name="T102"/>
                <a:gd fmla="*/ 43475 h 2424113" name="T103"/>
                <a:gd fmla="*/ 1934457 w 3362326" name="T104"/>
                <a:gd fmla="*/ 205318 h 2424113" name="T105"/>
                <a:gd fmla="*/ 1973258 w 3362326" name="T106"/>
                <a:gd fmla="*/ 288461 h 2424113" name="T107"/>
                <a:gd fmla="*/ 1942726 w 3362326" name="T108"/>
                <a:gd fmla="*/ 390961 h 2424113" name="T109"/>
                <a:gd fmla="*/ 1864808 w 3362326" name="T110"/>
                <a:gd fmla="*/ 532812 h 2424113" name="T111"/>
                <a:gd fmla="*/ 1729325 w 3362326" name="T112"/>
                <a:gd fmla="*/ 622301 h 2424113" name="T113"/>
                <a:gd fmla="*/ 1571262 w 3362326" name="T114"/>
                <a:gd fmla="*/ 579778 h 2424113" name="T115"/>
                <a:gd fmla="*/ 1478714 w 3362326" name="T116"/>
                <a:gd fmla="*/ 436341 h 2424113" name="T117"/>
                <a:gd fmla="*/ 1416379 w 3362326" name="T118"/>
                <a:gd fmla="*/ 348438 h 2424113" name="T119"/>
                <a:gd fmla="*/ 1429418 w 3362326" name="T120"/>
                <a:gd fmla="*/ 264978 h 2424113" name="T121"/>
                <a:gd fmla="*/ 1483484 w 3362326" name="T122"/>
                <a:gd fmla="*/ 132965 h 2424113" name="T123"/>
                <a:gd fmla="*/ 1621829 w 3362326" name="T124"/>
                <a:gd fmla="*/ 11107 h 2424113"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2424113" w="3362326">
                  <a:moveTo>
                    <a:pt x="860805" y="1460500"/>
                  </a:moveTo>
                  <a:lnTo>
                    <a:pt x="965275" y="1460500"/>
                  </a:lnTo>
                  <a:lnTo>
                    <a:pt x="961464" y="1465582"/>
                  </a:lnTo>
                  <a:lnTo>
                    <a:pt x="957654" y="1470664"/>
                  </a:lnTo>
                  <a:lnTo>
                    <a:pt x="953843" y="1476380"/>
                  </a:lnTo>
                  <a:lnTo>
                    <a:pt x="949715" y="1482415"/>
                  </a:lnTo>
                  <a:lnTo>
                    <a:pt x="483570" y="2244666"/>
                  </a:lnTo>
                  <a:lnTo>
                    <a:pt x="483570" y="2248795"/>
                  </a:lnTo>
                  <a:lnTo>
                    <a:pt x="483570" y="2251971"/>
                  </a:lnTo>
                  <a:lnTo>
                    <a:pt x="483888" y="2255147"/>
                  </a:lnTo>
                  <a:lnTo>
                    <a:pt x="484205" y="2257371"/>
                  </a:lnTo>
                  <a:lnTo>
                    <a:pt x="2880661" y="2259594"/>
                  </a:lnTo>
                  <a:lnTo>
                    <a:pt x="2880978" y="2256735"/>
                  </a:lnTo>
                  <a:lnTo>
                    <a:pt x="2881614" y="2253877"/>
                  </a:lnTo>
                  <a:lnTo>
                    <a:pt x="2881931" y="2250066"/>
                  </a:lnTo>
                  <a:lnTo>
                    <a:pt x="2881614" y="2245619"/>
                  </a:lnTo>
                  <a:lnTo>
                    <a:pt x="2422137" y="1485273"/>
                  </a:lnTo>
                  <a:lnTo>
                    <a:pt x="2411023" y="1471934"/>
                  </a:lnTo>
                  <a:lnTo>
                    <a:pt x="2401179" y="1460500"/>
                  </a:lnTo>
                  <a:lnTo>
                    <a:pt x="2509460" y="1460500"/>
                  </a:lnTo>
                  <a:lnTo>
                    <a:pt x="3024188" y="2273251"/>
                  </a:lnTo>
                  <a:lnTo>
                    <a:pt x="3024188" y="2423478"/>
                  </a:lnTo>
                  <a:lnTo>
                    <a:pt x="3021648" y="2424113"/>
                  </a:lnTo>
                  <a:lnTo>
                    <a:pt x="3018472" y="2424113"/>
                  </a:lnTo>
                  <a:lnTo>
                    <a:pt x="345441" y="2421890"/>
                  </a:lnTo>
                  <a:lnTo>
                    <a:pt x="341948" y="2421572"/>
                  </a:lnTo>
                  <a:lnTo>
                    <a:pt x="338138" y="2421255"/>
                  </a:lnTo>
                  <a:lnTo>
                    <a:pt x="338138" y="2277062"/>
                  </a:lnTo>
                  <a:lnTo>
                    <a:pt x="860805" y="1460500"/>
                  </a:lnTo>
                  <a:close/>
                  <a:moveTo>
                    <a:pt x="3185714" y="941387"/>
                  </a:moveTo>
                  <a:lnTo>
                    <a:pt x="3196514" y="947100"/>
                  </a:lnTo>
                  <a:lnTo>
                    <a:pt x="3207949" y="953766"/>
                  </a:lnTo>
                  <a:lnTo>
                    <a:pt x="3213667" y="957575"/>
                  </a:lnTo>
                  <a:lnTo>
                    <a:pt x="3219702" y="962019"/>
                  </a:lnTo>
                  <a:lnTo>
                    <a:pt x="3225420" y="966145"/>
                  </a:lnTo>
                  <a:lnTo>
                    <a:pt x="3231455" y="970906"/>
                  </a:lnTo>
                  <a:lnTo>
                    <a:pt x="3237490" y="975985"/>
                  </a:lnTo>
                  <a:lnTo>
                    <a:pt x="3243526" y="981699"/>
                  </a:lnTo>
                  <a:lnTo>
                    <a:pt x="3249243" y="987095"/>
                  </a:lnTo>
                  <a:lnTo>
                    <a:pt x="3255279" y="993443"/>
                  </a:lnTo>
                  <a:lnTo>
                    <a:pt x="3261314" y="999791"/>
                  </a:lnTo>
                  <a:lnTo>
                    <a:pt x="3267032" y="1006457"/>
                  </a:lnTo>
                  <a:lnTo>
                    <a:pt x="3273067" y="1014075"/>
                  </a:lnTo>
                  <a:lnTo>
                    <a:pt x="3278785" y="1021376"/>
                  </a:lnTo>
                  <a:lnTo>
                    <a:pt x="3284185" y="1029311"/>
                  </a:lnTo>
                  <a:lnTo>
                    <a:pt x="3289902" y="1037247"/>
                  </a:lnTo>
                  <a:lnTo>
                    <a:pt x="3295302" y="1045817"/>
                  </a:lnTo>
                  <a:lnTo>
                    <a:pt x="3300702" y="1054704"/>
                  </a:lnTo>
                  <a:lnTo>
                    <a:pt x="3305785" y="1064544"/>
                  </a:lnTo>
                  <a:lnTo>
                    <a:pt x="3310549" y="1074067"/>
                  </a:lnTo>
                  <a:lnTo>
                    <a:pt x="3315632" y="1084224"/>
                  </a:lnTo>
                  <a:lnTo>
                    <a:pt x="3320079" y="1094699"/>
                  </a:lnTo>
                  <a:lnTo>
                    <a:pt x="3324526" y="1105808"/>
                  </a:lnTo>
                  <a:lnTo>
                    <a:pt x="3328655" y="1116918"/>
                  </a:lnTo>
                  <a:lnTo>
                    <a:pt x="3332467" y="1128662"/>
                  </a:lnTo>
                  <a:lnTo>
                    <a:pt x="3335961" y="1140724"/>
                  </a:lnTo>
                  <a:lnTo>
                    <a:pt x="3339138" y="1153104"/>
                  </a:lnTo>
                  <a:lnTo>
                    <a:pt x="3342632" y="1166118"/>
                  </a:lnTo>
                  <a:lnTo>
                    <a:pt x="3345173" y="1179767"/>
                  </a:lnTo>
                  <a:lnTo>
                    <a:pt x="3347714" y="1193415"/>
                  </a:lnTo>
                  <a:lnTo>
                    <a:pt x="3350573" y="1282609"/>
                  </a:lnTo>
                  <a:lnTo>
                    <a:pt x="3353432" y="1374343"/>
                  </a:lnTo>
                  <a:lnTo>
                    <a:pt x="3355655" y="1472425"/>
                  </a:lnTo>
                  <a:lnTo>
                    <a:pt x="3357879" y="1578442"/>
                  </a:lnTo>
                  <a:lnTo>
                    <a:pt x="3359785" y="1696204"/>
                  </a:lnTo>
                  <a:lnTo>
                    <a:pt x="3361055" y="1828884"/>
                  </a:lnTo>
                  <a:lnTo>
                    <a:pt x="3362008" y="1978387"/>
                  </a:lnTo>
                  <a:lnTo>
                    <a:pt x="3362326" y="2147887"/>
                  </a:lnTo>
                  <a:lnTo>
                    <a:pt x="3042772" y="2147887"/>
                  </a:lnTo>
                  <a:lnTo>
                    <a:pt x="2678113" y="1585108"/>
                  </a:lnTo>
                  <a:lnTo>
                    <a:pt x="2686689" y="1540670"/>
                  </a:lnTo>
                  <a:lnTo>
                    <a:pt x="2694313" y="1501627"/>
                  </a:lnTo>
                  <a:lnTo>
                    <a:pt x="2701937" y="1466711"/>
                  </a:lnTo>
                  <a:lnTo>
                    <a:pt x="2708607" y="1436556"/>
                  </a:lnTo>
                  <a:lnTo>
                    <a:pt x="2715278" y="1409576"/>
                  </a:lnTo>
                  <a:lnTo>
                    <a:pt x="2720995" y="1385770"/>
                  </a:lnTo>
                  <a:lnTo>
                    <a:pt x="2727031" y="1364186"/>
                  </a:lnTo>
                  <a:lnTo>
                    <a:pt x="2732748" y="1344823"/>
                  </a:lnTo>
                  <a:lnTo>
                    <a:pt x="2743548" y="1309272"/>
                  </a:lnTo>
                  <a:lnTo>
                    <a:pt x="2754348" y="1274991"/>
                  </a:lnTo>
                  <a:lnTo>
                    <a:pt x="2759748" y="1256581"/>
                  </a:lnTo>
                  <a:lnTo>
                    <a:pt x="2765784" y="1237219"/>
                  </a:lnTo>
                  <a:lnTo>
                    <a:pt x="2771819" y="1215635"/>
                  </a:lnTo>
                  <a:lnTo>
                    <a:pt x="2778490" y="1191511"/>
                  </a:lnTo>
                  <a:lnTo>
                    <a:pt x="2779760" y="1187067"/>
                  </a:lnTo>
                  <a:lnTo>
                    <a:pt x="2784843" y="1174370"/>
                  </a:lnTo>
                  <a:lnTo>
                    <a:pt x="2792466" y="1155960"/>
                  </a:lnTo>
                  <a:lnTo>
                    <a:pt x="2797866" y="1144851"/>
                  </a:lnTo>
                  <a:lnTo>
                    <a:pt x="2803266" y="1132789"/>
                  </a:lnTo>
                  <a:lnTo>
                    <a:pt x="2809619" y="1119775"/>
                  </a:lnTo>
                  <a:lnTo>
                    <a:pt x="2816607" y="1106443"/>
                  </a:lnTo>
                  <a:lnTo>
                    <a:pt x="2824549" y="1092794"/>
                  </a:lnTo>
                  <a:lnTo>
                    <a:pt x="2833125" y="1078828"/>
                  </a:lnTo>
                  <a:lnTo>
                    <a:pt x="2842019" y="1065179"/>
                  </a:lnTo>
                  <a:lnTo>
                    <a:pt x="2851549" y="1051530"/>
                  </a:lnTo>
                  <a:lnTo>
                    <a:pt x="2862031" y="1038516"/>
                  </a:lnTo>
                  <a:lnTo>
                    <a:pt x="2867113" y="1032168"/>
                  </a:lnTo>
                  <a:lnTo>
                    <a:pt x="2872831" y="1025820"/>
                  </a:lnTo>
                  <a:lnTo>
                    <a:pt x="2873149" y="1025820"/>
                  </a:lnTo>
                  <a:lnTo>
                    <a:pt x="2873466" y="1025820"/>
                  </a:lnTo>
                  <a:lnTo>
                    <a:pt x="2873784" y="1028041"/>
                  </a:lnTo>
                  <a:lnTo>
                    <a:pt x="2873466" y="1032168"/>
                  </a:lnTo>
                  <a:lnTo>
                    <a:pt x="2873149" y="1037881"/>
                  </a:lnTo>
                  <a:lnTo>
                    <a:pt x="2870607" y="1054387"/>
                  </a:lnTo>
                  <a:lnTo>
                    <a:pt x="2866796" y="1076289"/>
                  </a:lnTo>
                  <a:lnTo>
                    <a:pt x="2856313" y="1132471"/>
                  </a:lnTo>
                  <a:lnTo>
                    <a:pt x="2843925" y="1197859"/>
                  </a:lnTo>
                  <a:lnTo>
                    <a:pt x="2819784" y="1318160"/>
                  </a:lnTo>
                  <a:lnTo>
                    <a:pt x="2815654" y="1340062"/>
                  </a:lnTo>
                  <a:lnTo>
                    <a:pt x="2812478" y="1355933"/>
                  </a:lnTo>
                  <a:lnTo>
                    <a:pt x="2811525" y="1365455"/>
                  </a:lnTo>
                  <a:lnTo>
                    <a:pt x="2811207" y="1366725"/>
                  </a:lnTo>
                  <a:lnTo>
                    <a:pt x="2811525" y="1367042"/>
                  </a:lnTo>
                  <a:lnTo>
                    <a:pt x="2811843" y="1366407"/>
                  </a:lnTo>
                  <a:lnTo>
                    <a:pt x="2828678" y="1332761"/>
                  </a:lnTo>
                  <a:lnTo>
                    <a:pt x="2846149" y="1298798"/>
                  </a:lnTo>
                  <a:lnTo>
                    <a:pt x="2864255" y="1265469"/>
                  </a:lnTo>
                  <a:lnTo>
                    <a:pt x="2882360" y="1232775"/>
                  </a:lnTo>
                  <a:lnTo>
                    <a:pt x="2901419" y="1200716"/>
                  </a:lnTo>
                  <a:lnTo>
                    <a:pt x="2920160" y="1169927"/>
                  </a:lnTo>
                  <a:lnTo>
                    <a:pt x="2938584" y="1140089"/>
                  </a:lnTo>
                  <a:lnTo>
                    <a:pt x="2957325" y="1112792"/>
                  </a:lnTo>
                  <a:lnTo>
                    <a:pt x="2974796" y="1086764"/>
                  </a:lnTo>
                  <a:lnTo>
                    <a:pt x="2991314" y="1062957"/>
                  </a:lnTo>
                  <a:lnTo>
                    <a:pt x="3007514" y="1041373"/>
                  </a:lnTo>
                  <a:lnTo>
                    <a:pt x="3022125" y="1022963"/>
                  </a:lnTo>
                  <a:lnTo>
                    <a:pt x="3035467" y="1006775"/>
                  </a:lnTo>
                  <a:lnTo>
                    <a:pt x="3041820" y="999791"/>
                  </a:lnTo>
                  <a:lnTo>
                    <a:pt x="3047537" y="993760"/>
                  </a:lnTo>
                  <a:lnTo>
                    <a:pt x="3052620" y="988682"/>
                  </a:lnTo>
                  <a:lnTo>
                    <a:pt x="3057384" y="984555"/>
                  </a:lnTo>
                  <a:lnTo>
                    <a:pt x="3062149" y="981381"/>
                  </a:lnTo>
                  <a:lnTo>
                    <a:pt x="3065643" y="978524"/>
                  </a:lnTo>
                  <a:lnTo>
                    <a:pt x="3079937" y="971224"/>
                  </a:lnTo>
                  <a:lnTo>
                    <a:pt x="3094549" y="964241"/>
                  </a:lnTo>
                  <a:lnTo>
                    <a:pt x="3109161" y="958210"/>
                  </a:lnTo>
                  <a:lnTo>
                    <a:pt x="3116784" y="955353"/>
                  </a:lnTo>
                  <a:lnTo>
                    <a:pt x="3124408" y="953131"/>
                  </a:lnTo>
                  <a:lnTo>
                    <a:pt x="3132031" y="950909"/>
                  </a:lnTo>
                  <a:lnTo>
                    <a:pt x="3139337" y="948687"/>
                  </a:lnTo>
                  <a:lnTo>
                    <a:pt x="3146961" y="946783"/>
                  </a:lnTo>
                  <a:lnTo>
                    <a:pt x="3154902" y="945196"/>
                  </a:lnTo>
                  <a:lnTo>
                    <a:pt x="3162208" y="943609"/>
                  </a:lnTo>
                  <a:lnTo>
                    <a:pt x="3170149" y="942974"/>
                  </a:lnTo>
                  <a:lnTo>
                    <a:pt x="3178090" y="942339"/>
                  </a:lnTo>
                  <a:lnTo>
                    <a:pt x="3185714" y="941387"/>
                  </a:lnTo>
                  <a:close/>
                  <a:moveTo>
                    <a:pt x="176612" y="941387"/>
                  </a:moveTo>
                  <a:lnTo>
                    <a:pt x="184236" y="942339"/>
                  </a:lnTo>
                  <a:lnTo>
                    <a:pt x="192177" y="942974"/>
                  </a:lnTo>
                  <a:lnTo>
                    <a:pt x="200118" y="943609"/>
                  </a:lnTo>
                  <a:lnTo>
                    <a:pt x="207742" y="945196"/>
                  </a:lnTo>
                  <a:lnTo>
                    <a:pt x="215047" y="946783"/>
                  </a:lnTo>
                  <a:lnTo>
                    <a:pt x="222989" y="948687"/>
                  </a:lnTo>
                  <a:lnTo>
                    <a:pt x="230295" y="950909"/>
                  </a:lnTo>
                  <a:lnTo>
                    <a:pt x="238236" y="953131"/>
                  </a:lnTo>
                  <a:lnTo>
                    <a:pt x="245542" y="955353"/>
                  </a:lnTo>
                  <a:lnTo>
                    <a:pt x="253165" y="958210"/>
                  </a:lnTo>
                  <a:lnTo>
                    <a:pt x="268095" y="964241"/>
                  </a:lnTo>
                  <a:lnTo>
                    <a:pt x="282389" y="971224"/>
                  </a:lnTo>
                  <a:lnTo>
                    <a:pt x="296683" y="978524"/>
                  </a:lnTo>
                  <a:lnTo>
                    <a:pt x="300812" y="981381"/>
                  </a:lnTo>
                  <a:lnTo>
                    <a:pt x="304624" y="984555"/>
                  </a:lnTo>
                  <a:lnTo>
                    <a:pt x="309706" y="988682"/>
                  </a:lnTo>
                  <a:lnTo>
                    <a:pt x="314789" y="993760"/>
                  </a:lnTo>
                  <a:lnTo>
                    <a:pt x="320824" y="999791"/>
                  </a:lnTo>
                  <a:lnTo>
                    <a:pt x="326859" y="1006775"/>
                  </a:lnTo>
                  <a:lnTo>
                    <a:pt x="340201" y="1022963"/>
                  </a:lnTo>
                  <a:lnTo>
                    <a:pt x="354812" y="1041373"/>
                  </a:lnTo>
                  <a:lnTo>
                    <a:pt x="371012" y="1062957"/>
                  </a:lnTo>
                  <a:lnTo>
                    <a:pt x="387530" y="1086764"/>
                  </a:lnTo>
                  <a:lnTo>
                    <a:pt x="405636" y="1112792"/>
                  </a:lnTo>
                  <a:lnTo>
                    <a:pt x="423742" y="1140089"/>
                  </a:lnTo>
                  <a:lnTo>
                    <a:pt x="442166" y="1169927"/>
                  </a:lnTo>
                  <a:lnTo>
                    <a:pt x="460907" y="1200716"/>
                  </a:lnTo>
                  <a:lnTo>
                    <a:pt x="479966" y="1232775"/>
                  </a:lnTo>
                  <a:lnTo>
                    <a:pt x="498389" y="1265469"/>
                  </a:lnTo>
                  <a:lnTo>
                    <a:pt x="516177" y="1298798"/>
                  </a:lnTo>
                  <a:lnTo>
                    <a:pt x="533966" y="1332761"/>
                  </a:lnTo>
                  <a:lnTo>
                    <a:pt x="550801" y="1366407"/>
                  </a:lnTo>
                  <a:lnTo>
                    <a:pt x="550801" y="1367042"/>
                  </a:lnTo>
                  <a:lnTo>
                    <a:pt x="551119" y="1366725"/>
                  </a:lnTo>
                  <a:lnTo>
                    <a:pt x="551119" y="1365455"/>
                  </a:lnTo>
                  <a:lnTo>
                    <a:pt x="549848" y="1355933"/>
                  </a:lnTo>
                  <a:lnTo>
                    <a:pt x="546672" y="1340062"/>
                  </a:lnTo>
                  <a:lnTo>
                    <a:pt x="542542" y="1318160"/>
                  </a:lnTo>
                  <a:lnTo>
                    <a:pt x="519036" y="1197859"/>
                  </a:lnTo>
                  <a:lnTo>
                    <a:pt x="506013" y="1132471"/>
                  </a:lnTo>
                  <a:lnTo>
                    <a:pt x="495530" y="1076289"/>
                  </a:lnTo>
                  <a:lnTo>
                    <a:pt x="491719" y="1054387"/>
                  </a:lnTo>
                  <a:lnTo>
                    <a:pt x="489495" y="1037881"/>
                  </a:lnTo>
                  <a:lnTo>
                    <a:pt x="488860" y="1032168"/>
                  </a:lnTo>
                  <a:lnTo>
                    <a:pt x="488542" y="1028041"/>
                  </a:lnTo>
                  <a:lnTo>
                    <a:pt x="488860" y="1025820"/>
                  </a:lnTo>
                  <a:lnTo>
                    <a:pt x="489177" y="1025820"/>
                  </a:lnTo>
                  <a:lnTo>
                    <a:pt x="489495" y="1025820"/>
                  </a:lnTo>
                  <a:lnTo>
                    <a:pt x="495213" y="1032168"/>
                  </a:lnTo>
                  <a:lnTo>
                    <a:pt x="500295" y="1038516"/>
                  </a:lnTo>
                  <a:lnTo>
                    <a:pt x="510777" y="1051530"/>
                  </a:lnTo>
                  <a:lnTo>
                    <a:pt x="520307" y="1065179"/>
                  </a:lnTo>
                  <a:lnTo>
                    <a:pt x="529201" y="1078828"/>
                  </a:lnTo>
                  <a:lnTo>
                    <a:pt x="537777" y="1092794"/>
                  </a:lnTo>
                  <a:lnTo>
                    <a:pt x="545719" y="1106443"/>
                  </a:lnTo>
                  <a:lnTo>
                    <a:pt x="552707" y="1119775"/>
                  </a:lnTo>
                  <a:lnTo>
                    <a:pt x="559060" y="1132789"/>
                  </a:lnTo>
                  <a:lnTo>
                    <a:pt x="565095" y="1144851"/>
                  </a:lnTo>
                  <a:lnTo>
                    <a:pt x="569860" y="1155960"/>
                  </a:lnTo>
                  <a:lnTo>
                    <a:pt x="577483" y="1174370"/>
                  </a:lnTo>
                  <a:lnTo>
                    <a:pt x="582566" y="1187067"/>
                  </a:lnTo>
                  <a:lnTo>
                    <a:pt x="584154" y="1191511"/>
                  </a:lnTo>
                  <a:lnTo>
                    <a:pt x="590507" y="1215635"/>
                  </a:lnTo>
                  <a:lnTo>
                    <a:pt x="596542" y="1237219"/>
                  </a:lnTo>
                  <a:lnTo>
                    <a:pt x="602578" y="1256581"/>
                  </a:lnTo>
                  <a:lnTo>
                    <a:pt x="607978" y="1274991"/>
                  </a:lnTo>
                  <a:lnTo>
                    <a:pt x="618778" y="1309272"/>
                  </a:lnTo>
                  <a:lnTo>
                    <a:pt x="629895" y="1344823"/>
                  </a:lnTo>
                  <a:lnTo>
                    <a:pt x="635613" y="1364186"/>
                  </a:lnTo>
                  <a:lnTo>
                    <a:pt x="641013" y="1385770"/>
                  </a:lnTo>
                  <a:lnTo>
                    <a:pt x="647366" y="1409576"/>
                  </a:lnTo>
                  <a:lnTo>
                    <a:pt x="653719" y="1436556"/>
                  </a:lnTo>
                  <a:lnTo>
                    <a:pt x="660389" y="1466711"/>
                  </a:lnTo>
                  <a:lnTo>
                    <a:pt x="668013" y="1501627"/>
                  </a:lnTo>
                  <a:lnTo>
                    <a:pt x="675636" y="1540670"/>
                  </a:lnTo>
                  <a:lnTo>
                    <a:pt x="684213" y="1585108"/>
                  </a:lnTo>
                  <a:lnTo>
                    <a:pt x="319871" y="2147887"/>
                  </a:lnTo>
                  <a:lnTo>
                    <a:pt x="0" y="2147887"/>
                  </a:lnTo>
                  <a:lnTo>
                    <a:pt x="318" y="1978387"/>
                  </a:lnTo>
                  <a:lnTo>
                    <a:pt x="953" y="1828884"/>
                  </a:lnTo>
                  <a:lnTo>
                    <a:pt x="2541" y="1696204"/>
                  </a:lnTo>
                  <a:lnTo>
                    <a:pt x="4447" y="1578442"/>
                  </a:lnTo>
                  <a:lnTo>
                    <a:pt x="6671" y="1472425"/>
                  </a:lnTo>
                  <a:lnTo>
                    <a:pt x="8894" y="1374343"/>
                  </a:lnTo>
                  <a:lnTo>
                    <a:pt x="11753" y="1282609"/>
                  </a:lnTo>
                  <a:lnTo>
                    <a:pt x="14612" y="1193415"/>
                  </a:lnTo>
                  <a:lnTo>
                    <a:pt x="17153" y="1179767"/>
                  </a:lnTo>
                  <a:lnTo>
                    <a:pt x="19694" y="1166118"/>
                  </a:lnTo>
                  <a:lnTo>
                    <a:pt x="23188" y="1153104"/>
                  </a:lnTo>
                  <a:lnTo>
                    <a:pt x="26365" y="1140724"/>
                  </a:lnTo>
                  <a:lnTo>
                    <a:pt x="29859" y="1128662"/>
                  </a:lnTo>
                  <a:lnTo>
                    <a:pt x="33671" y="1116918"/>
                  </a:lnTo>
                  <a:lnTo>
                    <a:pt x="37800" y="1105808"/>
                  </a:lnTo>
                  <a:lnTo>
                    <a:pt x="42247" y="1094699"/>
                  </a:lnTo>
                  <a:lnTo>
                    <a:pt x="46694" y="1084224"/>
                  </a:lnTo>
                  <a:lnTo>
                    <a:pt x="51777" y="1074067"/>
                  </a:lnTo>
                  <a:lnTo>
                    <a:pt x="56541" y="1064544"/>
                  </a:lnTo>
                  <a:lnTo>
                    <a:pt x="61624" y="1054704"/>
                  </a:lnTo>
                  <a:lnTo>
                    <a:pt x="67024" y="1045817"/>
                  </a:lnTo>
                  <a:lnTo>
                    <a:pt x="72424" y="1037247"/>
                  </a:lnTo>
                  <a:lnTo>
                    <a:pt x="78141" y="1029311"/>
                  </a:lnTo>
                  <a:lnTo>
                    <a:pt x="83541" y="1021376"/>
                  </a:lnTo>
                  <a:lnTo>
                    <a:pt x="89259" y="1014075"/>
                  </a:lnTo>
                  <a:lnTo>
                    <a:pt x="95294" y="1006457"/>
                  </a:lnTo>
                  <a:lnTo>
                    <a:pt x="101012" y="999791"/>
                  </a:lnTo>
                  <a:lnTo>
                    <a:pt x="107047" y="993443"/>
                  </a:lnTo>
                  <a:lnTo>
                    <a:pt x="113083" y="987095"/>
                  </a:lnTo>
                  <a:lnTo>
                    <a:pt x="118800" y="981699"/>
                  </a:lnTo>
                  <a:lnTo>
                    <a:pt x="124836" y="975985"/>
                  </a:lnTo>
                  <a:lnTo>
                    <a:pt x="130871" y="970906"/>
                  </a:lnTo>
                  <a:lnTo>
                    <a:pt x="136906" y="966145"/>
                  </a:lnTo>
                  <a:lnTo>
                    <a:pt x="142624" y="962019"/>
                  </a:lnTo>
                  <a:lnTo>
                    <a:pt x="148659" y="957575"/>
                  </a:lnTo>
                  <a:lnTo>
                    <a:pt x="154694" y="953766"/>
                  </a:lnTo>
                  <a:lnTo>
                    <a:pt x="165812" y="947100"/>
                  </a:lnTo>
                  <a:lnTo>
                    <a:pt x="176612" y="941387"/>
                  </a:lnTo>
                  <a:close/>
                  <a:moveTo>
                    <a:pt x="1531981" y="658812"/>
                  </a:moveTo>
                  <a:lnTo>
                    <a:pt x="1531981" y="659130"/>
                  </a:lnTo>
                  <a:lnTo>
                    <a:pt x="1532299" y="658812"/>
                  </a:lnTo>
                  <a:lnTo>
                    <a:pt x="1532934" y="669616"/>
                  </a:lnTo>
                  <a:lnTo>
                    <a:pt x="1534523" y="682009"/>
                  </a:lnTo>
                  <a:lnTo>
                    <a:pt x="1536430" y="695673"/>
                  </a:lnTo>
                  <a:lnTo>
                    <a:pt x="1538654" y="711244"/>
                  </a:lnTo>
                  <a:lnTo>
                    <a:pt x="1541514" y="728085"/>
                  </a:lnTo>
                  <a:lnTo>
                    <a:pt x="1545327" y="746198"/>
                  </a:lnTo>
                  <a:lnTo>
                    <a:pt x="1549458" y="765900"/>
                  </a:lnTo>
                  <a:lnTo>
                    <a:pt x="1554543" y="786873"/>
                  </a:lnTo>
                  <a:lnTo>
                    <a:pt x="1560263" y="808799"/>
                  </a:lnTo>
                  <a:lnTo>
                    <a:pt x="1566936" y="831678"/>
                  </a:lnTo>
                  <a:lnTo>
                    <a:pt x="1574562" y="855828"/>
                  </a:lnTo>
                  <a:lnTo>
                    <a:pt x="1583142" y="881250"/>
                  </a:lnTo>
                  <a:lnTo>
                    <a:pt x="1592993" y="907307"/>
                  </a:lnTo>
                  <a:lnTo>
                    <a:pt x="1604115" y="934000"/>
                  </a:lnTo>
                  <a:lnTo>
                    <a:pt x="1615872" y="961963"/>
                  </a:lnTo>
                  <a:lnTo>
                    <a:pt x="1629218" y="990245"/>
                  </a:lnTo>
                  <a:lnTo>
                    <a:pt x="1633667" y="953066"/>
                  </a:lnTo>
                  <a:lnTo>
                    <a:pt x="1638752" y="917476"/>
                  </a:lnTo>
                  <a:lnTo>
                    <a:pt x="1643518" y="884745"/>
                  </a:lnTo>
                  <a:lnTo>
                    <a:pt x="1648285" y="855193"/>
                  </a:lnTo>
                  <a:lnTo>
                    <a:pt x="1652733" y="830089"/>
                  </a:lnTo>
                  <a:lnTo>
                    <a:pt x="1656547" y="809752"/>
                  </a:lnTo>
                  <a:lnTo>
                    <a:pt x="1660678" y="788779"/>
                  </a:lnTo>
                  <a:lnTo>
                    <a:pt x="1633350" y="725225"/>
                  </a:lnTo>
                  <a:lnTo>
                    <a:pt x="1677202" y="683280"/>
                  </a:lnTo>
                  <a:lnTo>
                    <a:pt x="1708661" y="683280"/>
                  </a:lnTo>
                  <a:lnTo>
                    <a:pt x="1752831" y="725225"/>
                  </a:lnTo>
                  <a:lnTo>
                    <a:pt x="1725503" y="788779"/>
                  </a:lnTo>
                  <a:lnTo>
                    <a:pt x="1729634" y="809752"/>
                  </a:lnTo>
                  <a:lnTo>
                    <a:pt x="1737578" y="855193"/>
                  </a:lnTo>
                  <a:lnTo>
                    <a:pt x="1742344" y="884745"/>
                  </a:lnTo>
                  <a:lnTo>
                    <a:pt x="1747111" y="917476"/>
                  </a:lnTo>
                  <a:lnTo>
                    <a:pt x="1752513" y="953066"/>
                  </a:lnTo>
                  <a:lnTo>
                    <a:pt x="1756962" y="990245"/>
                  </a:lnTo>
                  <a:lnTo>
                    <a:pt x="1770308" y="961963"/>
                  </a:lnTo>
                  <a:lnTo>
                    <a:pt x="1782066" y="934000"/>
                  </a:lnTo>
                  <a:lnTo>
                    <a:pt x="1792870" y="907307"/>
                  </a:lnTo>
                  <a:lnTo>
                    <a:pt x="1802720" y="881250"/>
                  </a:lnTo>
                  <a:lnTo>
                    <a:pt x="1811618" y="855828"/>
                  </a:lnTo>
                  <a:lnTo>
                    <a:pt x="1818927" y="831678"/>
                  </a:lnTo>
                  <a:lnTo>
                    <a:pt x="1825600" y="808799"/>
                  </a:lnTo>
                  <a:lnTo>
                    <a:pt x="1831638" y="786873"/>
                  </a:lnTo>
                  <a:lnTo>
                    <a:pt x="1836404" y="765900"/>
                  </a:lnTo>
                  <a:lnTo>
                    <a:pt x="1840853" y="746198"/>
                  </a:lnTo>
                  <a:lnTo>
                    <a:pt x="1844348" y="728085"/>
                  </a:lnTo>
                  <a:lnTo>
                    <a:pt x="1847208" y="711244"/>
                  </a:lnTo>
                  <a:lnTo>
                    <a:pt x="1849750" y="695673"/>
                  </a:lnTo>
                  <a:lnTo>
                    <a:pt x="1851657" y="682009"/>
                  </a:lnTo>
                  <a:lnTo>
                    <a:pt x="1852928" y="669616"/>
                  </a:lnTo>
                  <a:lnTo>
                    <a:pt x="1853881" y="658812"/>
                  </a:lnTo>
                  <a:lnTo>
                    <a:pt x="1854199" y="659130"/>
                  </a:lnTo>
                  <a:lnTo>
                    <a:pt x="1854199" y="658812"/>
                  </a:lnTo>
                  <a:lnTo>
                    <a:pt x="1871359" y="662943"/>
                  </a:lnTo>
                  <a:lnTo>
                    <a:pt x="1889154" y="667392"/>
                  </a:lnTo>
                  <a:lnTo>
                    <a:pt x="1908220" y="673111"/>
                  </a:lnTo>
                  <a:lnTo>
                    <a:pt x="1927922" y="679467"/>
                  </a:lnTo>
                  <a:lnTo>
                    <a:pt x="1946988" y="684869"/>
                  </a:lnTo>
                  <a:lnTo>
                    <a:pt x="1964465" y="690271"/>
                  </a:lnTo>
                  <a:lnTo>
                    <a:pt x="1980354" y="695355"/>
                  </a:lnTo>
                  <a:lnTo>
                    <a:pt x="1994971" y="700122"/>
                  </a:lnTo>
                  <a:lnTo>
                    <a:pt x="2008000" y="704888"/>
                  </a:lnTo>
                  <a:lnTo>
                    <a:pt x="2019757" y="709337"/>
                  </a:lnTo>
                  <a:lnTo>
                    <a:pt x="2030243" y="713786"/>
                  </a:lnTo>
                  <a:lnTo>
                    <a:pt x="2039459" y="717917"/>
                  </a:lnTo>
                  <a:lnTo>
                    <a:pt x="2047721" y="722048"/>
                  </a:lnTo>
                  <a:lnTo>
                    <a:pt x="2054712" y="725861"/>
                  </a:lnTo>
                  <a:lnTo>
                    <a:pt x="2060749" y="729674"/>
                  </a:lnTo>
                  <a:lnTo>
                    <a:pt x="2065834" y="733170"/>
                  </a:lnTo>
                  <a:lnTo>
                    <a:pt x="2070282" y="736665"/>
                  </a:lnTo>
                  <a:lnTo>
                    <a:pt x="2073778" y="739843"/>
                  </a:lnTo>
                  <a:lnTo>
                    <a:pt x="2076638" y="743021"/>
                  </a:lnTo>
                  <a:lnTo>
                    <a:pt x="2078862" y="746198"/>
                  </a:lnTo>
                  <a:lnTo>
                    <a:pt x="2084264" y="751600"/>
                  </a:lnTo>
                  <a:lnTo>
                    <a:pt x="2089348" y="757002"/>
                  </a:lnTo>
                  <a:lnTo>
                    <a:pt x="2093797" y="763040"/>
                  </a:lnTo>
                  <a:lnTo>
                    <a:pt x="2097928" y="769395"/>
                  </a:lnTo>
                  <a:lnTo>
                    <a:pt x="2100788" y="774480"/>
                  </a:lnTo>
                  <a:lnTo>
                    <a:pt x="2109368" y="788779"/>
                  </a:lnTo>
                  <a:lnTo>
                    <a:pt x="2139238" y="838033"/>
                  </a:lnTo>
                  <a:lnTo>
                    <a:pt x="2158940" y="870446"/>
                  </a:lnTo>
                  <a:lnTo>
                    <a:pt x="2180866" y="905400"/>
                  </a:lnTo>
                  <a:lnTo>
                    <a:pt x="2203428" y="941626"/>
                  </a:lnTo>
                  <a:lnTo>
                    <a:pt x="2226942" y="977216"/>
                  </a:lnTo>
                  <a:lnTo>
                    <a:pt x="2242196" y="999778"/>
                  </a:lnTo>
                  <a:lnTo>
                    <a:pt x="2256495" y="1021068"/>
                  </a:lnTo>
                  <a:lnTo>
                    <a:pt x="2280963" y="997553"/>
                  </a:lnTo>
                  <a:lnTo>
                    <a:pt x="2305749" y="972450"/>
                  </a:lnTo>
                  <a:lnTo>
                    <a:pt x="2326086" y="951159"/>
                  </a:lnTo>
                  <a:lnTo>
                    <a:pt x="2345470" y="930186"/>
                  </a:lnTo>
                  <a:lnTo>
                    <a:pt x="2380107" y="892372"/>
                  </a:lnTo>
                  <a:lnTo>
                    <a:pt x="2405529" y="864090"/>
                  </a:lnTo>
                  <a:lnTo>
                    <a:pt x="2417286" y="850109"/>
                  </a:lnTo>
                  <a:lnTo>
                    <a:pt x="2417922" y="849791"/>
                  </a:lnTo>
                  <a:lnTo>
                    <a:pt x="2421735" y="845660"/>
                  </a:lnTo>
                  <a:lnTo>
                    <a:pt x="2425548" y="841847"/>
                  </a:lnTo>
                  <a:lnTo>
                    <a:pt x="2429679" y="838033"/>
                  </a:lnTo>
                  <a:lnTo>
                    <a:pt x="2433493" y="834856"/>
                  </a:lnTo>
                  <a:lnTo>
                    <a:pt x="2437941" y="831678"/>
                  </a:lnTo>
                  <a:lnTo>
                    <a:pt x="2442072" y="828818"/>
                  </a:lnTo>
                  <a:lnTo>
                    <a:pt x="2446521" y="826276"/>
                  </a:lnTo>
                  <a:lnTo>
                    <a:pt x="2451605" y="823734"/>
                  </a:lnTo>
                  <a:lnTo>
                    <a:pt x="2456054" y="821509"/>
                  </a:lnTo>
                  <a:lnTo>
                    <a:pt x="2460821" y="819603"/>
                  </a:lnTo>
                  <a:lnTo>
                    <a:pt x="2465587" y="818014"/>
                  </a:lnTo>
                  <a:lnTo>
                    <a:pt x="2470672" y="816425"/>
                  </a:lnTo>
                  <a:lnTo>
                    <a:pt x="2475756" y="815154"/>
                  </a:lnTo>
                  <a:lnTo>
                    <a:pt x="2480522" y="814201"/>
                  </a:lnTo>
                  <a:lnTo>
                    <a:pt x="2485607" y="813565"/>
                  </a:lnTo>
                  <a:lnTo>
                    <a:pt x="2491009" y="812930"/>
                  </a:lnTo>
                  <a:lnTo>
                    <a:pt x="2495775" y="812930"/>
                  </a:lnTo>
                  <a:lnTo>
                    <a:pt x="2500860" y="812930"/>
                  </a:lnTo>
                  <a:lnTo>
                    <a:pt x="2506262" y="812930"/>
                  </a:lnTo>
                  <a:lnTo>
                    <a:pt x="2511346" y="813565"/>
                  </a:lnTo>
                  <a:lnTo>
                    <a:pt x="2516113" y="814201"/>
                  </a:lnTo>
                  <a:lnTo>
                    <a:pt x="2521515" y="815154"/>
                  </a:lnTo>
                  <a:lnTo>
                    <a:pt x="2526281" y="816425"/>
                  </a:lnTo>
                  <a:lnTo>
                    <a:pt x="2531366" y="817696"/>
                  </a:lnTo>
                  <a:lnTo>
                    <a:pt x="2536132" y="819603"/>
                  </a:lnTo>
                  <a:lnTo>
                    <a:pt x="2541216" y="821509"/>
                  </a:lnTo>
                  <a:lnTo>
                    <a:pt x="2545983" y="823734"/>
                  </a:lnTo>
                  <a:lnTo>
                    <a:pt x="2550432" y="826276"/>
                  </a:lnTo>
                  <a:lnTo>
                    <a:pt x="2555198" y="828818"/>
                  </a:lnTo>
                  <a:lnTo>
                    <a:pt x="2559647" y="831678"/>
                  </a:lnTo>
                  <a:lnTo>
                    <a:pt x="2563778" y="835174"/>
                  </a:lnTo>
                  <a:lnTo>
                    <a:pt x="2568227" y="838351"/>
                  </a:lnTo>
                  <a:lnTo>
                    <a:pt x="2572358" y="842164"/>
                  </a:lnTo>
                  <a:lnTo>
                    <a:pt x="2576171" y="845978"/>
                  </a:lnTo>
                  <a:lnTo>
                    <a:pt x="2579666" y="850109"/>
                  </a:lnTo>
                  <a:lnTo>
                    <a:pt x="2583162" y="854240"/>
                  </a:lnTo>
                  <a:lnTo>
                    <a:pt x="2586022" y="858688"/>
                  </a:lnTo>
                  <a:lnTo>
                    <a:pt x="2589200" y="863137"/>
                  </a:lnTo>
                  <a:lnTo>
                    <a:pt x="2591742" y="867586"/>
                  </a:lnTo>
                  <a:lnTo>
                    <a:pt x="2593966" y="872035"/>
                  </a:lnTo>
                  <a:lnTo>
                    <a:pt x="2596190" y="876801"/>
                  </a:lnTo>
                  <a:lnTo>
                    <a:pt x="2598097" y="881250"/>
                  </a:lnTo>
                  <a:lnTo>
                    <a:pt x="2600004" y="886334"/>
                  </a:lnTo>
                  <a:lnTo>
                    <a:pt x="2601275" y="891419"/>
                  </a:lnTo>
                  <a:lnTo>
                    <a:pt x="2602546" y="896185"/>
                  </a:lnTo>
                  <a:lnTo>
                    <a:pt x="2603499" y="901269"/>
                  </a:lnTo>
                  <a:lnTo>
                    <a:pt x="2604452" y="906036"/>
                  </a:lnTo>
                  <a:lnTo>
                    <a:pt x="2604770" y="911438"/>
                  </a:lnTo>
                  <a:lnTo>
                    <a:pt x="2605088" y="916522"/>
                  </a:lnTo>
                  <a:lnTo>
                    <a:pt x="2605088" y="921289"/>
                  </a:lnTo>
                  <a:lnTo>
                    <a:pt x="2604770" y="926691"/>
                  </a:lnTo>
                  <a:lnTo>
                    <a:pt x="2604452" y="931775"/>
                  </a:lnTo>
                  <a:lnTo>
                    <a:pt x="2603499" y="936542"/>
                  </a:lnTo>
                  <a:lnTo>
                    <a:pt x="2602546" y="941944"/>
                  </a:lnTo>
                  <a:lnTo>
                    <a:pt x="2601275" y="947028"/>
                  </a:lnTo>
                  <a:lnTo>
                    <a:pt x="2600004" y="951795"/>
                  </a:lnTo>
                  <a:lnTo>
                    <a:pt x="2598415" y="956879"/>
                  </a:lnTo>
                  <a:lnTo>
                    <a:pt x="2596190" y="961646"/>
                  </a:lnTo>
                  <a:lnTo>
                    <a:pt x="2593966" y="966412"/>
                  </a:lnTo>
                  <a:lnTo>
                    <a:pt x="2591742" y="970861"/>
                  </a:lnTo>
                  <a:lnTo>
                    <a:pt x="2588564" y="975627"/>
                  </a:lnTo>
                  <a:lnTo>
                    <a:pt x="2585704" y="980076"/>
                  </a:lnTo>
                  <a:lnTo>
                    <a:pt x="2582844" y="984207"/>
                  </a:lnTo>
                  <a:lnTo>
                    <a:pt x="2579349" y="988656"/>
                  </a:lnTo>
                  <a:lnTo>
                    <a:pt x="2566638" y="1003273"/>
                  </a:lnTo>
                  <a:lnTo>
                    <a:pt x="2534543" y="1039181"/>
                  </a:lnTo>
                  <a:lnTo>
                    <a:pt x="2512935" y="1063014"/>
                  </a:lnTo>
                  <a:lnTo>
                    <a:pt x="2488784" y="1089071"/>
                  </a:lnTo>
                  <a:lnTo>
                    <a:pt x="2463045" y="1116399"/>
                  </a:lnTo>
                  <a:lnTo>
                    <a:pt x="2436352" y="1143409"/>
                  </a:lnTo>
                  <a:lnTo>
                    <a:pt x="2417922" y="1161204"/>
                  </a:lnTo>
                  <a:lnTo>
                    <a:pt x="2400127" y="1178682"/>
                  </a:lnTo>
                  <a:lnTo>
                    <a:pt x="2382332" y="1195206"/>
                  </a:lnTo>
                  <a:lnTo>
                    <a:pt x="2364537" y="1210776"/>
                  </a:lnTo>
                  <a:lnTo>
                    <a:pt x="2354050" y="1219038"/>
                  </a:lnTo>
                  <a:lnTo>
                    <a:pt x="2343882" y="1226983"/>
                  </a:lnTo>
                  <a:lnTo>
                    <a:pt x="2333395" y="1234927"/>
                  </a:lnTo>
                  <a:lnTo>
                    <a:pt x="2322591" y="1241918"/>
                  </a:lnTo>
                  <a:lnTo>
                    <a:pt x="2316236" y="1246049"/>
                  </a:lnTo>
                  <a:lnTo>
                    <a:pt x="2309562" y="1249862"/>
                  </a:lnTo>
                  <a:lnTo>
                    <a:pt x="2301936" y="1253357"/>
                  </a:lnTo>
                  <a:lnTo>
                    <a:pt x="2294310" y="1257171"/>
                  </a:lnTo>
                  <a:lnTo>
                    <a:pt x="2284141" y="1260984"/>
                  </a:lnTo>
                  <a:lnTo>
                    <a:pt x="2279057" y="1262891"/>
                  </a:lnTo>
                  <a:lnTo>
                    <a:pt x="2272701" y="1264797"/>
                  </a:lnTo>
                  <a:lnTo>
                    <a:pt x="2266346" y="1266068"/>
                  </a:lnTo>
                  <a:lnTo>
                    <a:pt x="2258720" y="1267339"/>
                  </a:lnTo>
                  <a:lnTo>
                    <a:pt x="2250775" y="1267975"/>
                  </a:lnTo>
                  <a:lnTo>
                    <a:pt x="2241242" y="1268610"/>
                  </a:lnTo>
                  <a:lnTo>
                    <a:pt x="2233934" y="1268293"/>
                  </a:lnTo>
                  <a:lnTo>
                    <a:pt x="2226307" y="1267657"/>
                  </a:lnTo>
                  <a:lnTo>
                    <a:pt x="2217727" y="1266068"/>
                  </a:lnTo>
                  <a:lnTo>
                    <a:pt x="2209148" y="1263844"/>
                  </a:lnTo>
                  <a:lnTo>
                    <a:pt x="2198979" y="1260666"/>
                  </a:lnTo>
                  <a:lnTo>
                    <a:pt x="2190717" y="1257171"/>
                  </a:lnTo>
                  <a:lnTo>
                    <a:pt x="2184044" y="1253357"/>
                  </a:lnTo>
                  <a:lnTo>
                    <a:pt x="2178324" y="1250180"/>
                  </a:lnTo>
                  <a:lnTo>
                    <a:pt x="2172922" y="1246684"/>
                  </a:lnTo>
                  <a:lnTo>
                    <a:pt x="2168473" y="1243824"/>
                  </a:lnTo>
                  <a:lnTo>
                    <a:pt x="2160846" y="1237787"/>
                  </a:lnTo>
                  <a:lnTo>
                    <a:pt x="2154491" y="1232067"/>
                  </a:lnTo>
                  <a:lnTo>
                    <a:pt x="2148454" y="1226347"/>
                  </a:lnTo>
                  <a:lnTo>
                    <a:pt x="2137967" y="1215225"/>
                  </a:lnTo>
                  <a:lnTo>
                    <a:pt x="2128116" y="1204103"/>
                  </a:lnTo>
                  <a:lnTo>
                    <a:pt x="2118265" y="1192028"/>
                  </a:lnTo>
                  <a:lnTo>
                    <a:pt x="2109050" y="1179953"/>
                  </a:lnTo>
                  <a:lnTo>
                    <a:pt x="2098882" y="1166924"/>
                  </a:lnTo>
                  <a:lnTo>
                    <a:pt x="2078862" y="1138961"/>
                  </a:lnTo>
                  <a:lnTo>
                    <a:pt x="2058525" y="1108773"/>
                  </a:lnTo>
                  <a:lnTo>
                    <a:pt x="2037552" y="1077313"/>
                  </a:lnTo>
                  <a:lnTo>
                    <a:pt x="2017215" y="1045219"/>
                  </a:lnTo>
                  <a:lnTo>
                    <a:pt x="2012766" y="1038546"/>
                  </a:lnTo>
                  <a:lnTo>
                    <a:pt x="2012766" y="1409700"/>
                  </a:lnTo>
                  <a:lnTo>
                    <a:pt x="1373096" y="1409700"/>
                  </a:lnTo>
                  <a:lnTo>
                    <a:pt x="1373096" y="1002002"/>
                  </a:lnTo>
                  <a:lnTo>
                    <a:pt x="1372779" y="1002002"/>
                  </a:lnTo>
                  <a:lnTo>
                    <a:pt x="1371190" y="1003591"/>
                  </a:lnTo>
                  <a:lnTo>
                    <a:pt x="1369283" y="1005815"/>
                  </a:lnTo>
                  <a:lnTo>
                    <a:pt x="1367694" y="1009311"/>
                  </a:lnTo>
                  <a:lnTo>
                    <a:pt x="1365470" y="1013124"/>
                  </a:lnTo>
                  <a:lnTo>
                    <a:pt x="1363246" y="1018526"/>
                  </a:lnTo>
                  <a:lnTo>
                    <a:pt x="1361339" y="1024882"/>
                  </a:lnTo>
                  <a:lnTo>
                    <a:pt x="1356572" y="1039181"/>
                  </a:lnTo>
                  <a:lnTo>
                    <a:pt x="1351806" y="1056658"/>
                  </a:lnTo>
                  <a:lnTo>
                    <a:pt x="1347039" y="1077313"/>
                  </a:lnTo>
                  <a:lnTo>
                    <a:pt x="1342273" y="1099557"/>
                  </a:lnTo>
                  <a:lnTo>
                    <a:pt x="1337506" y="1124025"/>
                  </a:lnTo>
                  <a:lnTo>
                    <a:pt x="1332740" y="1149765"/>
                  </a:lnTo>
                  <a:lnTo>
                    <a:pt x="1328291" y="1176775"/>
                  </a:lnTo>
                  <a:lnTo>
                    <a:pt x="1324160" y="1204421"/>
                  </a:lnTo>
                  <a:lnTo>
                    <a:pt x="1320029" y="1232702"/>
                  </a:lnTo>
                  <a:lnTo>
                    <a:pt x="1316534" y="1260984"/>
                  </a:lnTo>
                  <a:lnTo>
                    <a:pt x="1313674" y="1288948"/>
                  </a:lnTo>
                  <a:lnTo>
                    <a:pt x="1311449" y="1316276"/>
                  </a:lnTo>
                  <a:lnTo>
                    <a:pt x="1309543" y="1342333"/>
                  </a:lnTo>
                  <a:lnTo>
                    <a:pt x="1308589" y="1375699"/>
                  </a:lnTo>
                  <a:lnTo>
                    <a:pt x="1307636" y="1409700"/>
                  </a:lnTo>
                  <a:lnTo>
                    <a:pt x="1106488" y="1409700"/>
                  </a:lnTo>
                  <a:lnTo>
                    <a:pt x="1106488" y="1388409"/>
                  </a:lnTo>
                  <a:lnTo>
                    <a:pt x="1106488" y="1368072"/>
                  </a:lnTo>
                  <a:lnTo>
                    <a:pt x="1107441" y="1348688"/>
                  </a:lnTo>
                  <a:lnTo>
                    <a:pt x="1108077" y="1330893"/>
                  </a:lnTo>
                  <a:lnTo>
                    <a:pt x="1111255" y="1293396"/>
                  </a:lnTo>
                  <a:lnTo>
                    <a:pt x="1114750" y="1257171"/>
                  </a:lnTo>
                  <a:lnTo>
                    <a:pt x="1118563" y="1222534"/>
                  </a:lnTo>
                  <a:lnTo>
                    <a:pt x="1122694" y="1189486"/>
                  </a:lnTo>
                  <a:lnTo>
                    <a:pt x="1127143" y="1158345"/>
                  </a:lnTo>
                  <a:lnTo>
                    <a:pt x="1131592" y="1128156"/>
                  </a:lnTo>
                  <a:lnTo>
                    <a:pt x="1136358" y="1099875"/>
                  </a:lnTo>
                  <a:lnTo>
                    <a:pt x="1141125" y="1072865"/>
                  </a:lnTo>
                  <a:lnTo>
                    <a:pt x="1146209" y="1047125"/>
                  </a:lnTo>
                  <a:lnTo>
                    <a:pt x="1151929" y="1022975"/>
                  </a:lnTo>
                  <a:lnTo>
                    <a:pt x="1157013" y="999778"/>
                  </a:lnTo>
                  <a:lnTo>
                    <a:pt x="1162733" y="978170"/>
                  </a:lnTo>
                  <a:lnTo>
                    <a:pt x="1168135" y="957832"/>
                  </a:lnTo>
                  <a:lnTo>
                    <a:pt x="1174173" y="938448"/>
                  </a:lnTo>
                  <a:lnTo>
                    <a:pt x="1179893" y="920653"/>
                  </a:lnTo>
                  <a:lnTo>
                    <a:pt x="1185295" y="903812"/>
                  </a:lnTo>
                  <a:lnTo>
                    <a:pt x="1191332" y="887923"/>
                  </a:lnTo>
                  <a:lnTo>
                    <a:pt x="1197052" y="873306"/>
                  </a:lnTo>
                  <a:lnTo>
                    <a:pt x="1202454" y="859959"/>
                  </a:lnTo>
                  <a:lnTo>
                    <a:pt x="1208174" y="847567"/>
                  </a:lnTo>
                  <a:lnTo>
                    <a:pt x="1213258" y="835809"/>
                  </a:lnTo>
                  <a:lnTo>
                    <a:pt x="1218343" y="825005"/>
                  </a:lnTo>
                  <a:lnTo>
                    <a:pt x="1223745" y="815472"/>
                  </a:lnTo>
                  <a:lnTo>
                    <a:pt x="1228511" y="806892"/>
                  </a:lnTo>
                  <a:lnTo>
                    <a:pt x="1233278" y="798948"/>
                  </a:lnTo>
                  <a:lnTo>
                    <a:pt x="1237727" y="791957"/>
                  </a:lnTo>
                  <a:lnTo>
                    <a:pt x="1245989" y="780199"/>
                  </a:lnTo>
                  <a:lnTo>
                    <a:pt x="1252980" y="771302"/>
                  </a:lnTo>
                  <a:lnTo>
                    <a:pt x="1258700" y="764947"/>
                  </a:lnTo>
                  <a:lnTo>
                    <a:pt x="1269186" y="759545"/>
                  </a:lnTo>
                  <a:lnTo>
                    <a:pt x="1280308" y="754142"/>
                  </a:lnTo>
                  <a:lnTo>
                    <a:pt x="1292383" y="748105"/>
                  </a:lnTo>
                  <a:lnTo>
                    <a:pt x="1304776" y="742703"/>
                  </a:lnTo>
                  <a:lnTo>
                    <a:pt x="1331469" y="731263"/>
                  </a:lnTo>
                  <a:lnTo>
                    <a:pt x="1359750" y="720141"/>
                  </a:lnTo>
                  <a:lnTo>
                    <a:pt x="1388349" y="709973"/>
                  </a:lnTo>
                  <a:lnTo>
                    <a:pt x="1416949" y="699486"/>
                  </a:lnTo>
                  <a:lnTo>
                    <a:pt x="1444595" y="690271"/>
                  </a:lnTo>
                  <a:lnTo>
                    <a:pt x="1470652" y="681691"/>
                  </a:lnTo>
                  <a:lnTo>
                    <a:pt x="1477325" y="677878"/>
                  </a:lnTo>
                  <a:lnTo>
                    <a:pt x="1484316" y="674065"/>
                  </a:lnTo>
                  <a:lnTo>
                    <a:pt x="1491624" y="671205"/>
                  </a:lnTo>
                  <a:lnTo>
                    <a:pt x="1499569" y="668027"/>
                  </a:lnTo>
                  <a:lnTo>
                    <a:pt x="1507513" y="665167"/>
                  </a:lnTo>
                  <a:lnTo>
                    <a:pt x="1515139" y="662943"/>
                  </a:lnTo>
                  <a:lnTo>
                    <a:pt x="1523401" y="660718"/>
                  </a:lnTo>
                  <a:lnTo>
                    <a:pt x="1531981" y="658812"/>
                  </a:lnTo>
                  <a:close/>
                  <a:moveTo>
                    <a:pt x="3016555" y="246062"/>
                  </a:moveTo>
                  <a:lnTo>
                    <a:pt x="3026093" y="246062"/>
                  </a:lnTo>
                  <a:lnTo>
                    <a:pt x="3039447" y="247014"/>
                  </a:lnTo>
                  <a:lnTo>
                    <a:pt x="3052165" y="248600"/>
                  </a:lnTo>
                  <a:lnTo>
                    <a:pt x="3064883" y="250822"/>
                  </a:lnTo>
                  <a:lnTo>
                    <a:pt x="3076965" y="253360"/>
                  </a:lnTo>
                  <a:lnTo>
                    <a:pt x="3089047" y="256851"/>
                  </a:lnTo>
                  <a:lnTo>
                    <a:pt x="3100493" y="260976"/>
                  </a:lnTo>
                  <a:lnTo>
                    <a:pt x="3111303" y="265736"/>
                  </a:lnTo>
                  <a:lnTo>
                    <a:pt x="3122113" y="270496"/>
                  </a:lnTo>
                  <a:lnTo>
                    <a:pt x="3132605" y="276526"/>
                  </a:lnTo>
                  <a:lnTo>
                    <a:pt x="3142462" y="282872"/>
                  </a:lnTo>
                  <a:lnTo>
                    <a:pt x="3152318" y="289536"/>
                  </a:lnTo>
                  <a:lnTo>
                    <a:pt x="3161539" y="296518"/>
                  </a:lnTo>
                  <a:lnTo>
                    <a:pt x="3170123" y="304451"/>
                  </a:lnTo>
                  <a:lnTo>
                    <a:pt x="3178708" y="312384"/>
                  </a:lnTo>
                  <a:lnTo>
                    <a:pt x="3186339" y="320952"/>
                  </a:lnTo>
                  <a:lnTo>
                    <a:pt x="3194287" y="330472"/>
                  </a:lnTo>
                  <a:lnTo>
                    <a:pt x="3201282" y="339675"/>
                  </a:lnTo>
                  <a:lnTo>
                    <a:pt x="3207959" y="349512"/>
                  </a:lnTo>
                  <a:lnTo>
                    <a:pt x="3214318" y="359984"/>
                  </a:lnTo>
                  <a:lnTo>
                    <a:pt x="3220041" y="370456"/>
                  </a:lnTo>
                  <a:lnTo>
                    <a:pt x="3225128" y="381563"/>
                  </a:lnTo>
                  <a:lnTo>
                    <a:pt x="3229898" y="392669"/>
                  </a:lnTo>
                  <a:lnTo>
                    <a:pt x="3234349" y="404093"/>
                  </a:lnTo>
                  <a:lnTo>
                    <a:pt x="3238482" y="416152"/>
                  </a:lnTo>
                  <a:lnTo>
                    <a:pt x="3241980" y="428528"/>
                  </a:lnTo>
                  <a:lnTo>
                    <a:pt x="3244523" y="440586"/>
                  </a:lnTo>
                  <a:lnTo>
                    <a:pt x="3247067" y="453280"/>
                  </a:lnTo>
                  <a:lnTo>
                    <a:pt x="3248974" y="466290"/>
                  </a:lnTo>
                  <a:lnTo>
                    <a:pt x="3249928" y="479301"/>
                  </a:lnTo>
                  <a:lnTo>
                    <a:pt x="3251200" y="492629"/>
                  </a:lnTo>
                  <a:lnTo>
                    <a:pt x="3251200" y="505957"/>
                  </a:lnTo>
                  <a:lnTo>
                    <a:pt x="3251200" y="519602"/>
                  </a:lnTo>
                  <a:lnTo>
                    <a:pt x="3249292" y="530709"/>
                  </a:lnTo>
                  <a:lnTo>
                    <a:pt x="3247385" y="541498"/>
                  </a:lnTo>
                  <a:lnTo>
                    <a:pt x="3245159" y="551970"/>
                  </a:lnTo>
                  <a:lnTo>
                    <a:pt x="3242933" y="562442"/>
                  </a:lnTo>
                  <a:lnTo>
                    <a:pt x="3240390" y="572914"/>
                  </a:lnTo>
                  <a:lnTo>
                    <a:pt x="3237846" y="582751"/>
                  </a:lnTo>
                  <a:lnTo>
                    <a:pt x="3231805" y="602426"/>
                  </a:lnTo>
                  <a:lnTo>
                    <a:pt x="3225446" y="621148"/>
                  </a:lnTo>
                  <a:lnTo>
                    <a:pt x="3218133" y="639236"/>
                  </a:lnTo>
                  <a:lnTo>
                    <a:pt x="3210503" y="656690"/>
                  </a:lnTo>
                  <a:lnTo>
                    <a:pt x="3201918" y="673508"/>
                  </a:lnTo>
                  <a:lnTo>
                    <a:pt x="3193016" y="689057"/>
                  </a:lnTo>
                  <a:lnTo>
                    <a:pt x="3183795" y="704289"/>
                  </a:lnTo>
                  <a:lnTo>
                    <a:pt x="3174257" y="718252"/>
                  </a:lnTo>
                  <a:lnTo>
                    <a:pt x="3164082" y="732215"/>
                  </a:lnTo>
                  <a:lnTo>
                    <a:pt x="3153590" y="745225"/>
                  </a:lnTo>
                  <a:lnTo>
                    <a:pt x="3142780" y="756966"/>
                  </a:lnTo>
                  <a:lnTo>
                    <a:pt x="3131652" y="768390"/>
                  </a:lnTo>
                  <a:lnTo>
                    <a:pt x="3120523" y="778862"/>
                  </a:lnTo>
                  <a:lnTo>
                    <a:pt x="3109077" y="788700"/>
                  </a:lnTo>
                  <a:lnTo>
                    <a:pt x="3097631" y="797902"/>
                  </a:lnTo>
                  <a:lnTo>
                    <a:pt x="3085867" y="806153"/>
                  </a:lnTo>
                  <a:lnTo>
                    <a:pt x="3074103" y="813452"/>
                  </a:lnTo>
                  <a:lnTo>
                    <a:pt x="3062339" y="820116"/>
                  </a:lnTo>
                  <a:lnTo>
                    <a:pt x="3050575" y="826145"/>
                  </a:lnTo>
                  <a:lnTo>
                    <a:pt x="3038811" y="831222"/>
                  </a:lnTo>
                  <a:lnTo>
                    <a:pt x="3027365" y="835665"/>
                  </a:lnTo>
                  <a:lnTo>
                    <a:pt x="3015919" y="839473"/>
                  </a:lnTo>
                  <a:lnTo>
                    <a:pt x="3004472" y="842011"/>
                  </a:lnTo>
                  <a:lnTo>
                    <a:pt x="2993662" y="844233"/>
                  </a:lnTo>
                  <a:lnTo>
                    <a:pt x="2982852" y="845502"/>
                  </a:lnTo>
                  <a:lnTo>
                    <a:pt x="2972678" y="846137"/>
                  </a:lnTo>
                  <a:lnTo>
                    <a:pt x="2962503" y="845819"/>
                  </a:lnTo>
                  <a:lnTo>
                    <a:pt x="2952647" y="844550"/>
                  </a:lnTo>
                  <a:lnTo>
                    <a:pt x="2943427" y="842646"/>
                  </a:lnTo>
                  <a:lnTo>
                    <a:pt x="2937703" y="841059"/>
                  </a:lnTo>
                  <a:lnTo>
                    <a:pt x="2931662" y="839155"/>
                  </a:lnTo>
                  <a:lnTo>
                    <a:pt x="2925939" y="837251"/>
                  </a:lnTo>
                  <a:lnTo>
                    <a:pt x="2920534" y="835030"/>
                  </a:lnTo>
                  <a:lnTo>
                    <a:pt x="2914811" y="832492"/>
                  </a:lnTo>
                  <a:lnTo>
                    <a:pt x="2909724" y="829953"/>
                  </a:lnTo>
                  <a:lnTo>
                    <a:pt x="2904319" y="826780"/>
                  </a:lnTo>
                  <a:lnTo>
                    <a:pt x="2899550" y="823924"/>
                  </a:lnTo>
                  <a:lnTo>
                    <a:pt x="2894780" y="820433"/>
                  </a:lnTo>
                  <a:lnTo>
                    <a:pt x="2890329" y="817260"/>
                  </a:lnTo>
                  <a:lnTo>
                    <a:pt x="2885878" y="813452"/>
                  </a:lnTo>
                  <a:lnTo>
                    <a:pt x="2881427" y="809644"/>
                  </a:lnTo>
                  <a:lnTo>
                    <a:pt x="2873160" y="801710"/>
                  </a:lnTo>
                  <a:lnTo>
                    <a:pt x="2865529" y="793142"/>
                  </a:lnTo>
                  <a:lnTo>
                    <a:pt x="2857899" y="783622"/>
                  </a:lnTo>
                  <a:lnTo>
                    <a:pt x="2851222" y="773785"/>
                  </a:lnTo>
                  <a:lnTo>
                    <a:pt x="2845181" y="763630"/>
                  </a:lnTo>
                  <a:lnTo>
                    <a:pt x="2839458" y="752524"/>
                  </a:lnTo>
                  <a:lnTo>
                    <a:pt x="2834052" y="741417"/>
                  </a:lnTo>
                  <a:lnTo>
                    <a:pt x="2829283" y="729676"/>
                  </a:lnTo>
                  <a:lnTo>
                    <a:pt x="2825150" y="717300"/>
                  </a:lnTo>
                  <a:lnTo>
                    <a:pt x="2821017" y="704607"/>
                  </a:lnTo>
                  <a:lnTo>
                    <a:pt x="2817519" y="691913"/>
                  </a:lnTo>
                  <a:lnTo>
                    <a:pt x="2814340" y="678585"/>
                  </a:lnTo>
                  <a:lnTo>
                    <a:pt x="2811478" y="665257"/>
                  </a:lnTo>
                  <a:lnTo>
                    <a:pt x="2809253" y="651612"/>
                  </a:lnTo>
                  <a:lnTo>
                    <a:pt x="2807027" y="637967"/>
                  </a:lnTo>
                  <a:lnTo>
                    <a:pt x="2805119" y="623687"/>
                  </a:lnTo>
                  <a:lnTo>
                    <a:pt x="2803529" y="609724"/>
                  </a:lnTo>
                  <a:lnTo>
                    <a:pt x="2802576" y="595444"/>
                  </a:lnTo>
                  <a:lnTo>
                    <a:pt x="2801304" y="580847"/>
                  </a:lnTo>
                  <a:lnTo>
                    <a:pt x="2800986" y="566885"/>
                  </a:lnTo>
                  <a:lnTo>
                    <a:pt x="2800350" y="538325"/>
                  </a:lnTo>
                  <a:lnTo>
                    <a:pt x="2800350" y="509765"/>
                  </a:lnTo>
                  <a:lnTo>
                    <a:pt x="2800986" y="482157"/>
                  </a:lnTo>
                  <a:lnTo>
                    <a:pt x="2801622" y="468512"/>
                  </a:lnTo>
                  <a:lnTo>
                    <a:pt x="2803212" y="455501"/>
                  </a:lnTo>
                  <a:lnTo>
                    <a:pt x="2805437" y="442490"/>
                  </a:lnTo>
                  <a:lnTo>
                    <a:pt x="2807981" y="429797"/>
                  </a:lnTo>
                  <a:lnTo>
                    <a:pt x="2811478" y="417738"/>
                  </a:lnTo>
                  <a:lnTo>
                    <a:pt x="2815294" y="405680"/>
                  </a:lnTo>
                  <a:lnTo>
                    <a:pt x="2819109" y="394256"/>
                  </a:lnTo>
                  <a:lnTo>
                    <a:pt x="2824196" y="383149"/>
                  </a:lnTo>
                  <a:lnTo>
                    <a:pt x="2829283" y="372360"/>
                  </a:lnTo>
                  <a:lnTo>
                    <a:pt x="2835006" y="361888"/>
                  </a:lnTo>
                  <a:lnTo>
                    <a:pt x="2840729" y="351733"/>
                  </a:lnTo>
                  <a:lnTo>
                    <a:pt x="2847406" y="342213"/>
                  </a:lnTo>
                  <a:lnTo>
                    <a:pt x="2854083" y="333011"/>
                  </a:lnTo>
                  <a:lnTo>
                    <a:pt x="2861714" y="324125"/>
                  </a:lnTo>
                  <a:lnTo>
                    <a:pt x="2869027" y="315875"/>
                  </a:lnTo>
                  <a:lnTo>
                    <a:pt x="2876975" y="307624"/>
                  </a:lnTo>
                  <a:lnTo>
                    <a:pt x="2885242" y="300326"/>
                  </a:lnTo>
                  <a:lnTo>
                    <a:pt x="2893191" y="293344"/>
                  </a:lnTo>
                  <a:lnTo>
                    <a:pt x="2901775" y="286363"/>
                  </a:lnTo>
                  <a:lnTo>
                    <a:pt x="2910678" y="280651"/>
                  </a:lnTo>
                  <a:lnTo>
                    <a:pt x="2920216" y="274622"/>
                  </a:lnTo>
                  <a:lnTo>
                    <a:pt x="2929119" y="269544"/>
                  </a:lnTo>
                  <a:lnTo>
                    <a:pt x="2938657" y="265102"/>
                  </a:lnTo>
                  <a:lnTo>
                    <a:pt x="2947878" y="260976"/>
                  </a:lnTo>
                  <a:lnTo>
                    <a:pt x="2957734" y="257168"/>
                  </a:lnTo>
                  <a:lnTo>
                    <a:pt x="2967273" y="253995"/>
                  </a:lnTo>
                  <a:lnTo>
                    <a:pt x="2977129" y="251139"/>
                  </a:lnTo>
                  <a:lnTo>
                    <a:pt x="2986985" y="248918"/>
                  </a:lnTo>
                  <a:lnTo>
                    <a:pt x="2996842" y="247648"/>
                  </a:lnTo>
                  <a:lnTo>
                    <a:pt x="3006698" y="246379"/>
                  </a:lnTo>
                  <a:lnTo>
                    <a:pt x="3016555" y="246062"/>
                  </a:lnTo>
                  <a:close/>
                  <a:moveTo>
                    <a:pt x="336073" y="246062"/>
                  </a:moveTo>
                  <a:lnTo>
                    <a:pt x="345605" y="246062"/>
                  </a:lnTo>
                  <a:lnTo>
                    <a:pt x="355772" y="246379"/>
                  </a:lnTo>
                  <a:lnTo>
                    <a:pt x="365304" y="247648"/>
                  </a:lnTo>
                  <a:lnTo>
                    <a:pt x="375153" y="248918"/>
                  </a:lnTo>
                  <a:lnTo>
                    <a:pt x="385003" y="251139"/>
                  </a:lnTo>
                  <a:lnTo>
                    <a:pt x="394852" y="253995"/>
                  </a:lnTo>
                  <a:lnTo>
                    <a:pt x="404384" y="257168"/>
                  </a:lnTo>
                  <a:lnTo>
                    <a:pt x="414233" y="260976"/>
                  </a:lnTo>
                  <a:lnTo>
                    <a:pt x="423765" y="265102"/>
                  </a:lnTo>
                  <a:lnTo>
                    <a:pt x="432979" y="269544"/>
                  </a:lnTo>
                  <a:lnTo>
                    <a:pt x="442511" y="274622"/>
                  </a:lnTo>
                  <a:lnTo>
                    <a:pt x="451407" y="280651"/>
                  </a:lnTo>
                  <a:lnTo>
                    <a:pt x="460303" y="286363"/>
                  </a:lnTo>
                  <a:lnTo>
                    <a:pt x="468882" y="293344"/>
                  </a:lnTo>
                  <a:lnTo>
                    <a:pt x="477460" y="300326"/>
                  </a:lnTo>
                  <a:lnTo>
                    <a:pt x="485086" y="307624"/>
                  </a:lnTo>
                  <a:lnTo>
                    <a:pt x="493029" y="315875"/>
                  </a:lnTo>
                  <a:lnTo>
                    <a:pt x="500654" y="324125"/>
                  </a:lnTo>
                  <a:lnTo>
                    <a:pt x="507962" y="333011"/>
                  </a:lnTo>
                  <a:lnTo>
                    <a:pt x="514634" y="342213"/>
                  </a:lnTo>
                  <a:lnTo>
                    <a:pt x="521306" y="351733"/>
                  </a:lnTo>
                  <a:lnTo>
                    <a:pt x="527025" y="361888"/>
                  </a:lnTo>
                  <a:lnTo>
                    <a:pt x="532744" y="372360"/>
                  </a:lnTo>
                  <a:lnTo>
                    <a:pt x="537828" y="383149"/>
                  </a:lnTo>
                  <a:lnTo>
                    <a:pt x="542912" y="394256"/>
                  </a:lnTo>
                  <a:lnTo>
                    <a:pt x="546724" y="405680"/>
                  </a:lnTo>
                  <a:lnTo>
                    <a:pt x="550855" y="417738"/>
                  </a:lnTo>
                  <a:lnTo>
                    <a:pt x="554032" y="429797"/>
                  </a:lnTo>
                  <a:lnTo>
                    <a:pt x="556574" y="442490"/>
                  </a:lnTo>
                  <a:lnTo>
                    <a:pt x="558798" y="455501"/>
                  </a:lnTo>
                  <a:lnTo>
                    <a:pt x="560386" y="468512"/>
                  </a:lnTo>
                  <a:lnTo>
                    <a:pt x="561022" y="482157"/>
                  </a:lnTo>
                  <a:lnTo>
                    <a:pt x="561657" y="509765"/>
                  </a:lnTo>
                  <a:lnTo>
                    <a:pt x="561975" y="538325"/>
                  </a:lnTo>
                  <a:lnTo>
                    <a:pt x="561657" y="552287"/>
                  </a:lnTo>
                  <a:lnTo>
                    <a:pt x="561340" y="566885"/>
                  </a:lnTo>
                  <a:lnTo>
                    <a:pt x="560704" y="580847"/>
                  </a:lnTo>
                  <a:lnTo>
                    <a:pt x="559433" y="595444"/>
                  </a:lnTo>
                  <a:lnTo>
                    <a:pt x="558480" y="609724"/>
                  </a:lnTo>
                  <a:lnTo>
                    <a:pt x="556891" y="623687"/>
                  </a:lnTo>
                  <a:lnTo>
                    <a:pt x="554985" y="637967"/>
                  </a:lnTo>
                  <a:lnTo>
                    <a:pt x="552761" y="651612"/>
                  </a:lnTo>
                  <a:lnTo>
                    <a:pt x="550537" y="665257"/>
                  </a:lnTo>
                  <a:lnTo>
                    <a:pt x="547677" y="678585"/>
                  </a:lnTo>
                  <a:lnTo>
                    <a:pt x="544500" y="691913"/>
                  </a:lnTo>
                  <a:lnTo>
                    <a:pt x="541005" y="704607"/>
                  </a:lnTo>
                  <a:lnTo>
                    <a:pt x="537193" y="717300"/>
                  </a:lnTo>
                  <a:lnTo>
                    <a:pt x="532744" y="729676"/>
                  </a:lnTo>
                  <a:lnTo>
                    <a:pt x="527979" y="741417"/>
                  </a:lnTo>
                  <a:lnTo>
                    <a:pt x="522577" y="752524"/>
                  </a:lnTo>
                  <a:lnTo>
                    <a:pt x="517176" y="763630"/>
                  </a:lnTo>
                  <a:lnTo>
                    <a:pt x="510821" y="773785"/>
                  </a:lnTo>
                  <a:lnTo>
                    <a:pt x="504149" y="783622"/>
                  </a:lnTo>
                  <a:lnTo>
                    <a:pt x="497159" y="793142"/>
                  </a:lnTo>
                  <a:lnTo>
                    <a:pt x="489216" y="801710"/>
                  </a:lnTo>
                  <a:lnTo>
                    <a:pt x="480638" y="809644"/>
                  </a:lnTo>
                  <a:lnTo>
                    <a:pt x="476507" y="813452"/>
                  </a:lnTo>
                  <a:lnTo>
                    <a:pt x="472059" y="817260"/>
                  </a:lnTo>
                  <a:lnTo>
                    <a:pt x="467293" y="820433"/>
                  </a:lnTo>
                  <a:lnTo>
                    <a:pt x="462527" y="823924"/>
                  </a:lnTo>
                  <a:lnTo>
                    <a:pt x="457762" y="826780"/>
                  </a:lnTo>
                  <a:lnTo>
                    <a:pt x="452360" y="829953"/>
                  </a:lnTo>
                  <a:lnTo>
                    <a:pt x="447277" y="832492"/>
                  </a:lnTo>
                  <a:lnTo>
                    <a:pt x="441875" y="835030"/>
                  </a:lnTo>
                  <a:lnTo>
                    <a:pt x="436474" y="837251"/>
                  </a:lnTo>
                  <a:lnTo>
                    <a:pt x="430437" y="839155"/>
                  </a:lnTo>
                  <a:lnTo>
                    <a:pt x="425036" y="841059"/>
                  </a:lnTo>
                  <a:lnTo>
                    <a:pt x="418682" y="842646"/>
                  </a:lnTo>
                  <a:lnTo>
                    <a:pt x="409150" y="844550"/>
                  </a:lnTo>
                  <a:lnTo>
                    <a:pt x="399618" y="845819"/>
                  </a:lnTo>
                  <a:lnTo>
                    <a:pt x="389451" y="846137"/>
                  </a:lnTo>
                  <a:lnTo>
                    <a:pt x="379284" y="845502"/>
                  </a:lnTo>
                  <a:lnTo>
                    <a:pt x="368481" y="844233"/>
                  </a:lnTo>
                  <a:lnTo>
                    <a:pt x="357679" y="842011"/>
                  </a:lnTo>
                  <a:lnTo>
                    <a:pt x="346558" y="839473"/>
                  </a:lnTo>
                  <a:lnTo>
                    <a:pt x="334803" y="835665"/>
                  </a:lnTo>
                  <a:lnTo>
                    <a:pt x="323364" y="831222"/>
                  </a:lnTo>
                  <a:lnTo>
                    <a:pt x="311609" y="826145"/>
                  </a:lnTo>
                  <a:lnTo>
                    <a:pt x="299853" y="820116"/>
                  </a:lnTo>
                  <a:lnTo>
                    <a:pt x="288097" y="813452"/>
                  </a:lnTo>
                  <a:lnTo>
                    <a:pt x="276659" y="806153"/>
                  </a:lnTo>
                  <a:lnTo>
                    <a:pt x="264586" y="797902"/>
                  </a:lnTo>
                  <a:lnTo>
                    <a:pt x="253148" y="788700"/>
                  </a:lnTo>
                  <a:lnTo>
                    <a:pt x="241709" y="778862"/>
                  </a:lnTo>
                  <a:lnTo>
                    <a:pt x="230589" y="768390"/>
                  </a:lnTo>
                  <a:lnTo>
                    <a:pt x="219469" y="756966"/>
                  </a:lnTo>
                  <a:lnTo>
                    <a:pt x="208666" y="745225"/>
                  </a:lnTo>
                  <a:lnTo>
                    <a:pt x="198181" y="732215"/>
                  </a:lnTo>
                  <a:lnTo>
                    <a:pt x="188014" y="718252"/>
                  </a:lnTo>
                  <a:lnTo>
                    <a:pt x="178482" y="704289"/>
                  </a:lnTo>
                  <a:lnTo>
                    <a:pt x="169268" y="689057"/>
                  </a:lnTo>
                  <a:lnTo>
                    <a:pt x="160054" y="673508"/>
                  </a:lnTo>
                  <a:lnTo>
                    <a:pt x="152111" y="656690"/>
                  </a:lnTo>
                  <a:lnTo>
                    <a:pt x="144168" y="639236"/>
                  </a:lnTo>
                  <a:lnTo>
                    <a:pt x="136861" y="621148"/>
                  </a:lnTo>
                  <a:lnTo>
                    <a:pt x="130506" y="602426"/>
                  </a:lnTo>
                  <a:lnTo>
                    <a:pt x="124469" y="582751"/>
                  </a:lnTo>
                  <a:lnTo>
                    <a:pt x="121928" y="572914"/>
                  </a:lnTo>
                  <a:lnTo>
                    <a:pt x="119386" y="562442"/>
                  </a:lnTo>
                  <a:lnTo>
                    <a:pt x="117162" y="551970"/>
                  </a:lnTo>
                  <a:lnTo>
                    <a:pt x="114938" y="541498"/>
                  </a:lnTo>
                  <a:lnTo>
                    <a:pt x="113031" y="530709"/>
                  </a:lnTo>
                  <a:lnTo>
                    <a:pt x="111443" y="519602"/>
                  </a:lnTo>
                  <a:lnTo>
                    <a:pt x="111125" y="505957"/>
                  </a:lnTo>
                  <a:lnTo>
                    <a:pt x="111443" y="492629"/>
                  </a:lnTo>
                  <a:lnTo>
                    <a:pt x="112396" y="479301"/>
                  </a:lnTo>
                  <a:lnTo>
                    <a:pt x="113349" y="466290"/>
                  </a:lnTo>
                  <a:lnTo>
                    <a:pt x="115255" y="453280"/>
                  </a:lnTo>
                  <a:lnTo>
                    <a:pt x="117797" y="440586"/>
                  </a:lnTo>
                  <a:lnTo>
                    <a:pt x="120657" y="428528"/>
                  </a:lnTo>
                  <a:lnTo>
                    <a:pt x="124152" y="416152"/>
                  </a:lnTo>
                  <a:lnTo>
                    <a:pt x="127964" y="404093"/>
                  </a:lnTo>
                  <a:lnTo>
                    <a:pt x="132412" y="392669"/>
                  </a:lnTo>
                  <a:lnTo>
                    <a:pt x="137178" y="381563"/>
                  </a:lnTo>
                  <a:lnTo>
                    <a:pt x="142262" y="370456"/>
                  </a:lnTo>
                  <a:lnTo>
                    <a:pt x="148299" y="359984"/>
                  </a:lnTo>
                  <a:lnTo>
                    <a:pt x="154335" y="349512"/>
                  </a:lnTo>
                  <a:lnTo>
                    <a:pt x="161008" y="339675"/>
                  </a:lnTo>
                  <a:lnTo>
                    <a:pt x="167998" y="330472"/>
                  </a:lnTo>
                  <a:lnTo>
                    <a:pt x="175941" y="320952"/>
                  </a:lnTo>
                  <a:lnTo>
                    <a:pt x="183566" y="312384"/>
                  </a:lnTo>
                  <a:lnTo>
                    <a:pt x="192145" y="304451"/>
                  </a:lnTo>
                  <a:lnTo>
                    <a:pt x="200723" y="296518"/>
                  </a:lnTo>
                  <a:lnTo>
                    <a:pt x="209937" y="289536"/>
                  </a:lnTo>
                  <a:lnTo>
                    <a:pt x="219787" y="282872"/>
                  </a:lnTo>
                  <a:lnTo>
                    <a:pt x="229636" y="276526"/>
                  </a:lnTo>
                  <a:lnTo>
                    <a:pt x="240121" y="270496"/>
                  </a:lnTo>
                  <a:lnTo>
                    <a:pt x="250923" y="265736"/>
                  </a:lnTo>
                  <a:lnTo>
                    <a:pt x="262044" y="260976"/>
                  </a:lnTo>
                  <a:lnTo>
                    <a:pt x="273482" y="256851"/>
                  </a:lnTo>
                  <a:lnTo>
                    <a:pt x="285238" y="253360"/>
                  </a:lnTo>
                  <a:lnTo>
                    <a:pt x="297311" y="250822"/>
                  </a:lnTo>
                  <a:lnTo>
                    <a:pt x="310020" y="248600"/>
                  </a:lnTo>
                  <a:lnTo>
                    <a:pt x="323047" y="247014"/>
                  </a:lnTo>
                  <a:lnTo>
                    <a:pt x="336073" y="246062"/>
                  </a:lnTo>
                  <a:close/>
                  <a:moveTo>
                    <a:pt x="1696249" y="0"/>
                  </a:moveTo>
                  <a:lnTo>
                    <a:pt x="1709607" y="317"/>
                  </a:lnTo>
                  <a:lnTo>
                    <a:pt x="1722646" y="952"/>
                  </a:lnTo>
                  <a:lnTo>
                    <a:pt x="1735368" y="2856"/>
                  </a:lnTo>
                  <a:lnTo>
                    <a:pt x="1747771" y="5077"/>
                  </a:lnTo>
                  <a:lnTo>
                    <a:pt x="1759538" y="7616"/>
                  </a:lnTo>
                  <a:lnTo>
                    <a:pt x="1771306" y="11424"/>
                  </a:lnTo>
                  <a:lnTo>
                    <a:pt x="1782755" y="15232"/>
                  </a:lnTo>
                  <a:lnTo>
                    <a:pt x="1793886" y="19992"/>
                  </a:lnTo>
                  <a:lnTo>
                    <a:pt x="1804699" y="24752"/>
                  </a:lnTo>
                  <a:lnTo>
                    <a:pt x="1814876" y="30782"/>
                  </a:lnTo>
                  <a:lnTo>
                    <a:pt x="1825053" y="36811"/>
                  </a:lnTo>
                  <a:lnTo>
                    <a:pt x="1834594" y="43475"/>
                  </a:lnTo>
                  <a:lnTo>
                    <a:pt x="1844136" y="50457"/>
                  </a:lnTo>
                  <a:lnTo>
                    <a:pt x="1853040" y="58390"/>
                  </a:lnTo>
                  <a:lnTo>
                    <a:pt x="1861627" y="66006"/>
                  </a:lnTo>
                  <a:lnTo>
                    <a:pt x="1869578" y="74574"/>
                  </a:lnTo>
                  <a:lnTo>
                    <a:pt x="1877529" y="83460"/>
                  </a:lnTo>
                  <a:lnTo>
                    <a:pt x="1884526" y="92663"/>
                  </a:lnTo>
                  <a:lnTo>
                    <a:pt x="1891523" y="102818"/>
                  </a:lnTo>
                  <a:lnTo>
                    <a:pt x="1898201" y="112972"/>
                  </a:lnTo>
                  <a:lnTo>
                    <a:pt x="1904244" y="123127"/>
                  </a:lnTo>
                  <a:lnTo>
                    <a:pt x="1909969" y="133917"/>
                  </a:lnTo>
                  <a:lnTo>
                    <a:pt x="1915057" y="145024"/>
                  </a:lnTo>
                  <a:lnTo>
                    <a:pt x="1919828" y="156765"/>
                  </a:lnTo>
                  <a:lnTo>
                    <a:pt x="1924280" y="168189"/>
                  </a:lnTo>
                  <a:lnTo>
                    <a:pt x="1928097" y="180566"/>
                  </a:lnTo>
                  <a:lnTo>
                    <a:pt x="1931595" y="192624"/>
                  </a:lnTo>
                  <a:lnTo>
                    <a:pt x="1934457" y="205318"/>
                  </a:lnTo>
                  <a:lnTo>
                    <a:pt x="1937002" y="218012"/>
                  </a:lnTo>
                  <a:lnTo>
                    <a:pt x="1938910" y="231022"/>
                  </a:lnTo>
                  <a:lnTo>
                    <a:pt x="1940500" y="244351"/>
                  </a:lnTo>
                  <a:lnTo>
                    <a:pt x="1941136" y="257679"/>
                  </a:lnTo>
                  <a:lnTo>
                    <a:pt x="1947815" y="260218"/>
                  </a:lnTo>
                  <a:lnTo>
                    <a:pt x="1951313" y="261804"/>
                  </a:lnTo>
                  <a:lnTo>
                    <a:pt x="1954176" y="263708"/>
                  </a:lnTo>
                  <a:lnTo>
                    <a:pt x="1957038" y="265612"/>
                  </a:lnTo>
                  <a:lnTo>
                    <a:pt x="1959900" y="267834"/>
                  </a:lnTo>
                  <a:lnTo>
                    <a:pt x="1962444" y="270055"/>
                  </a:lnTo>
                  <a:lnTo>
                    <a:pt x="1964671" y="272594"/>
                  </a:lnTo>
                  <a:lnTo>
                    <a:pt x="1966897" y="275133"/>
                  </a:lnTo>
                  <a:lnTo>
                    <a:pt x="1968805" y="277989"/>
                  </a:lnTo>
                  <a:lnTo>
                    <a:pt x="1970395" y="281479"/>
                  </a:lnTo>
                  <a:lnTo>
                    <a:pt x="1971986" y="284653"/>
                  </a:lnTo>
                  <a:lnTo>
                    <a:pt x="1973258" y="288461"/>
                  </a:lnTo>
                  <a:lnTo>
                    <a:pt x="1974530" y="292269"/>
                  </a:lnTo>
                  <a:lnTo>
                    <a:pt x="1975484" y="296394"/>
                  </a:lnTo>
                  <a:lnTo>
                    <a:pt x="1976120" y="300837"/>
                  </a:lnTo>
                  <a:lnTo>
                    <a:pt x="1976438" y="307819"/>
                  </a:lnTo>
                  <a:lnTo>
                    <a:pt x="1976438" y="315117"/>
                  </a:lnTo>
                  <a:lnTo>
                    <a:pt x="1975802" y="323051"/>
                  </a:lnTo>
                  <a:lnTo>
                    <a:pt x="1974530" y="330350"/>
                  </a:lnTo>
                  <a:lnTo>
                    <a:pt x="1973258" y="337966"/>
                  </a:lnTo>
                  <a:lnTo>
                    <a:pt x="1971031" y="345582"/>
                  </a:lnTo>
                  <a:lnTo>
                    <a:pt x="1968169" y="353198"/>
                  </a:lnTo>
                  <a:lnTo>
                    <a:pt x="1964989" y="360179"/>
                  </a:lnTo>
                  <a:lnTo>
                    <a:pt x="1961172" y="367161"/>
                  </a:lnTo>
                  <a:lnTo>
                    <a:pt x="1957356" y="373825"/>
                  </a:lnTo>
                  <a:lnTo>
                    <a:pt x="1952903" y="379854"/>
                  </a:lnTo>
                  <a:lnTo>
                    <a:pt x="1947815" y="385884"/>
                  </a:lnTo>
                  <a:lnTo>
                    <a:pt x="1942726" y="390961"/>
                  </a:lnTo>
                  <a:lnTo>
                    <a:pt x="1937002" y="395404"/>
                  </a:lnTo>
                  <a:lnTo>
                    <a:pt x="1930959" y="399212"/>
                  </a:lnTo>
                  <a:lnTo>
                    <a:pt x="1924916" y="402068"/>
                  </a:lnTo>
                  <a:lnTo>
                    <a:pt x="1921736" y="413175"/>
                  </a:lnTo>
                  <a:lnTo>
                    <a:pt x="1918556" y="423965"/>
                  </a:lnTo>
                  <a:lnTo>
                    <a:pt x="1914739" y="434754"/>
                  </a:lnTo>
                  <a:lnTo>
                    <a:pt x="1910923" y="445226"/>
                  </a:lnTo>
                  <a:lnTo>
                    <a:pt x="1906788" y="456016"/>
                  </a:lnTo>
                  <a:lnTo>
                    <a:pt x="1902336" y="466171"/>
                  </a:lnTo>
                  <a:lnTo>
                    <a:pt x="1897883" y="476325"/>
                  </a:lnTo>
                  <a:lnTo>
                    <a:pt x="1893113" y="486480"/>
                  </a:lnTo>
                  <a:lnTo>
                    <a:pt x="1888024" y="496000"/>
                  </a:lnTo>
                  <a:lnTo>
                    <a:pt x="1882300" y="505838"/>
                  </a:lnTo>
                  <a:lnTo>
                    <a:pt x="1876893" y="515041"/>
                  </a:lnTo>
                  <a:lnTo>
                    <a:pt x="1870850" y="523926"/>
                  </a:lnTo>
                  <a:lnTo>
                    <a:pt x="1864808" y="532812"/>
                  </a:lnTo>
                  <a:lnTo>
                    <a:pt x="1858129" y="541380"/>
                  </a:lnTo>
                  <a:lnTo>
                    <a:pt x="1851450" y="549631"/>
                  </a:lnTo>
                  <a:lnTo>
                    <a:pt x="1844454" y="557247"/>
                  </a:lnTo>
                  <a:lnTo>
                    <a:pt x="1837457" y="565180"/>
                  </a:lnTo>
                  <a:lnTo>
                    <a:pt x="1829824" y="572162"/>
                  </a:lnTo>
                  <a:lnTo>
                    <a:pt x="1822191" y="578826"/>
                  </a:lnTo>
                  <a:lnTo>
                    <a:pt x="1813922" y="585490"/>
                  </a:lnTo>
                  <a:lnTo>
                    <a:pt x="1805653" y="591520"/>
                  </a:lnTo>
                  <a:lnTo>
                    <a:pt x="1797066" y="597232"/>
                  </a:lnTo>
                  <a:lnTo>
                    <a:pt x="1788161" y="601992"/>
                  </a:lnTo>
                  <a:lnTo>
                    <a:pt x="1779256" y="606752"/>
                  </a:lnTo>
                  <a:lnTo>
                    <a:pt x="1769715" y="610877"/>
                  </a:lnTo>
                  <a:lnTo>
                    <a:pt x="1759856" y="614685"/>
                  </a:lnTo>
                  <a:lnTo>
                    <a:pt x="1750315" y="617859"/>
                  </a:lnTo>
                  <a:lnTo>
                    <a:pt x="1739820" y="620397"/>
                  </a:lnTo>
                  <a:lnTo>
                    <a:pt x="1729325" y="622301"/>
                  </a:lnTo>
                  <a:lnTo>
                    <a:pt x="1718512" y="623888"/>
                  </a:lnTo>
                  <a:lnTo>
                    <a:pt x="1707699" y="624840"/>
                  </a:lnTo>
                  <a:lnTo>
                    <a:pt x="1696249" y="625475"/>
                  </a:lnTo>
                  <a:lnTo>
                    <a:pt x="1685118" y="624840"/>
                  </a:lnTo>
                  <a:lnTo>
                    <a:pt x="1674305" y="623888"/>
                  </a:lnTo>
                  <a:lnTo>
                    <a:pt x="1663492" y="622301"/>
                  </a:lnTo>
                  <a:lnTo>
                    <a:pt x="1652997" y="620397"/>
                  </a:lnTo>
                  <a:lnTo>
                    <a:pt x="1642820" y="617859"/>
                  </a:lnTo>
                  <a:lnTo>
                    <a:pt x="1632960" y="614685"/>
                  </a:lnTo>
                  <a:lnTo>
                    <a:pt x="1623419" y="611195"/>
                  </a:lnTo>
                  <a:lnTo>
                    <a:pt x="1613878" y="606752"/>
                  </a:lnTo>
                  <a:lnTo>
                    <a:pt x="1604655" y="602309"/>
                  </a:lnTo>
                  <a:lnTo>
                    <a:pt x="1596068" y="597232"/>
                  </a:lnTo>
                  <a:lnTo>
                    <a:pt x="1587481" y="591837"/>
                  </a:lnTo>
                  <a:lnTo>
                    <a:pt x="1579531" y="586125"/>
                  </a:lnTo>
                  <a:lnTo>
                    <a:pt x="1571262" y="579778"/>
                  </a:lnTo>
                  <a:lnTo>
                    <a:pt x="1563311" y="572479"/>
                  </a:lnTo>
                  <a:lnTo>
                    <a:pt x="1555996" y="565498"/>
                  </a:lnTo>
                  <a:lnTo>
                    <a:pt x="1548999" y="558199"/>
                  </a:lnTo>
                  <a:lnTo>
                    <a:pt x="1541684" y="550265"/>
                  </a:lnTo>
                  <a:lnTo>
                    <a:pt x="1535006" y="542015"/>
                  </a:lnTo>
                  <a:lnTo>
                    <a:pt x="1528645" y="534081"/>
                  </a:lnTo>
                  <a:lnTo>
                    <a:pt x="1522602" y="525196"/>
                  </a:lnTo>
                  <a:lnTo>
                    <a:pt x="1516560" y="516310"/>
                  </a:lnTo>
                  <a:lnTo>
                    <a:pt x="1510835" y="506790"/>
                  </a:lnTo>
                  <a:lnTo>
                    <a:pt x="1505428" y="497270"/>
                  </a:lnTo>
                  <a:lnTo>
                    <a:pt x="1500022" y="487432"/>
                  </a:lnTo>
                  <a:lnTo>
                    <a:pt x="1495251" y="477912"/>
                  </a:lnTo>
                  <a:lnTo>
                    <a:pt x="1490799" y="467440"/>
                  </a:lnTo>
                  <a:lnTo>
                    <a:pt x="1486346" y="457602"/>
                  </a:lnTo>
                  <a:lnTo>
                    <a:pt x="1482212" y="447130"/>
                  </a:lnTo>
                  <a:lnTo>
                    <a:pt x="1478714" y="436341"/>
                  </a:lnTo>
                  <a:lnTo>
                    <a:pt x="1474897" y="425869"/>
                  </a:lnTo>
                  <a:lnTo>
                    <a:pt x="1471399" y="415079"/>
                  </a:lnTo>
                  <a:lnTo>
                    <a:pt x="1468536" y="404290"/>
                  </a:lnTo>
                  <a:lnTo>
                    <a:pt x="1464720" y="403338"/>
                  </a:lnTo>
                  <a:lnTo>
                    <a:pt x="1461540" y="401751"/>
                  </a:lnTo>
                  <a:lnTo>
                    <a:pt x="1458041" y="400164"/>
                  </a:lnTo>
                  <a:lnTo>
                    <a:pt x="1454861" y="398577"/>
                  </a:lnTo>
                  <a:lnTo>
                    <a:pt x="1451363" y="396673"/>
                  </a:lnTo>
                  <a:lnTo>
                    <a:pt x="1448500" y="394452"/>
                  </a:lnTo>
                  <a:lnTo>
                    <a:pt x="1442458" y="389375"/>
                  </a:lnTo>
                  <a:lnTo>
                    <a:pt x="1436733" y="383980"/>
                  </a:lnTo>
                  <a:lnTo>
                    <a:pt x="1431962" y="377633"/>
                  </a:lnTo>
                  <a:lnTo>
                    <a:pt x="1427192" y="370969"/>
                  </a:lnTo>
                  <a:lnTo>
                    <a:pt x="1423057" y="363988"/>
                  </a:lnTo>
                  <a:lnTo>
                    <a:pt x="1419241" y="356054"/>
                  </a:lnTo>
                  <a:lnTo>
                    <a:pt x="1416379" y="348438"/>
                  </a:lnTo>
                  <a:lnTo>
                    <a:pt x="1413834" y="340504"/>
                  </a:lnTo>
                  <a:lnTo>
                    <a:pt x="1411926" y="332254"/>
                  </a:lnTo>
                  <a:lnTo>
                    <a:pt x="1410336" y="324320"/>
                  </a:lnTo>
                  <a:lnTo>
                    <a:pt x="1409700" y="316387"/>
                  </a:lnTo>
                  <a:lnTo>
                    <a:pt x="1409700" y="308453"/>
                  </a:lnTo>
                  <a:lnTo>
                    <a:pt x="1410336" y="300837"/>
                  </a:lnTo>
                  <a:lnTo>
                    <a:pt x="1411290" y="296077"/>
                  </a:lnTo>
                  <a:lnTo>
                    <a:pt x="1411926" y="291634"/>
                  </a:lnTo>
                  <a:lnTo>
                    <a:pt x="1413516" y="286874"/>
                  </a:lnTo>
                  <a:lnTo>
                    <a:pt x="1414789" y="283383"/>
                  </a:lnTo>
                  <a:lnTo>
                    <a:pt x="1416697" y="279575"/>
                  </a:lnTo>
                  <a:lnTo>
                    <a:pt x="1418923" y="275767"/>
                  </a:lnTo>
                  <a:lnTo>
                    <a:pt x="1421149" y="272911"/>
                  </a:lnTo>
                  <a:lnTo>
                    <a:pt x="1423694" y="270055"/>
                  </a:lnTo>
                  <a:lnTo>
                    <a:pt x="1426556" y="267199"/>
                  </a:lnTo>
                  <a:lnTo>
                    <a:pt x="1429418" y="264978"/>
                  </a:lnTo>
                  <a:lnTo>
                    <a:pt x="1432917" y="262756"/>
                  </a:lnTo>
                  <a:lnTo>
                    <a:pt x="1436097" y="261170"/>
                  </a:lnTo>
                  <a:lnTo>
                    <a:pt x="1439913" y="259266"/>
                  </a:lnTo>
                  <a:lnTo>
                    <a:pt x="1443730" y="257679"/>
                  </a:lnTo>
                  <a:lnTo>
                    <a:pt x="1447228" y="256727"/>
                  </a:lnTo>
                  <a:lnTo>
                    <a:pt x="1451363" y="255458"/>
                  </a:lnTo>
                  <a:lnTo>
                    <a:pt x="1452635" y="242447"/>
                  </a:lnTo>
                  <a:lnTo>
                    <a:pt x="1453907" y="229118"/>
                  </a:lnTo>
                  <a:lnTo>
                    <a:pt x="1455815" y="216108"/>
                  </a:lnTo>
                  <a:lnTo>
                    <a:pt x="1458359" y="203414"/>
                  </a:lnTo>
                  <a:lnTo>
                    <a:pt x="1461540" y="191355"/>
                  </a:lnTo>
                  <a:lnTo>
                    <a:pt x="1464720" y="178979"/>
                  </a:lnTo>
                  <a:lnTo>
                    <a:pt x="1468854" y="167237"/>
                  </a:lnTo>
                  <a:lnTo>
                    <a:pt x="1473307" y="155178"/>
                  </a:lnTo>
                  <a:lnTo>
                    <a:pt x="1478077" y="144072"/>
                  </a:lnTo>
                  <a:lnTo>
                    <a:pt x="1483484" y="132965"/>
                  </a:lnTo>
                  <a:lnTo>
                    <a:pt x="1488891" y="122175"/>
                  </a:lnTo>
                  <a:lnTo>
                    <a:pt x="1494933" y="111703"/>
                  </a:lnTo>
                  <a:lnTo>
                    <a:pt x="1501612" y="101866"/>
                  </a:lnTo>
                  <a:lnTo>
                    <a:pt x="1508609" y="92028"/>
                  </a:lnTo>
                  <a:lnTo>
                    <a:pt x="1516242" y="82825"/>
                  </a:lnTo>
                  <a:lnTo>
                    <a:pt x="1523556" y="74257"/>
                  </a:lnTo>
                  <a:lnTo>
                    <a:pt x="1531825" y="65689"/>
                  </a:lnTo>
                  <a:lnTo>
                    <a:pt x="1540412" y="57438"/>
                  </a:lnTo>
                  <a:lnTo>
                    <a:pt x="1549317" y="50139"/>
                  </a:lnTo>
                  <a:lnTo>
                    <a:pt x="1558540" y="43158"/>
                  </a:lnTo>
                  <a:lnTo>
                    <a:pt x="1568399" y="36494"/>
                  </a:lnTo>
                  <a:lnTo>
                    <a:pt x="1578258" y="30464"/>
                  </a:lnTo>
                  <a:lnTo>
                    <a:pt x="1588754" y="24752"/>
                  </a:lnTo>
                  <a:lnTo>
                    <a:pt x="1599567" y="19675"/>
                  </a:lnTo>
                  <a:lnTo>
                    <a:pt x="1610380" y="15232"/>
                  </a:lnTo>
                  <a:lnTo>
                    <a:pt x="1621829" y="11107"/>
                  </a:lnTo>
                  <a:lnTo>
                    <a:pt x="1633278" y="7616"/>
                  </a:lnTo>
                  <a:lnTo>
                    <a:pt x="1645364" y="5077"/>
                  </a:lnTo>
                  <a:lnTo>
                    <a:pt x="1657449" y="2856"/>
                  </a:lnTo>
                  <a:lnTo>
                    <a:pt x="1670170" y="952"/>
                  </a:lnTo>
                  <a:lnTo>
                    <a:pt x="1683210" y="317"/>
                  </a:lnTo>
                  <a:lnTo>
                    <a:pt x="1696249" y="0"/>
                  </a:lnTo>
                  <a:close/>
                </a:path>
              </a:pathLst>
            </a:custGeom>
            <a:solidFill>
              <a:schemeClr val="bg1"/>
            </a:solidFill>
            <a:ln w="28575">
              <a:noFill/>
            </a:ln>
            <a:extLst/>
          </p:spPr>
          <p:txBody>
            <a:bodyPr anchor="ctr">
              <a:scene3d>
                <a:camera prst="orthographicFront"/>
                <a:lightRig dir="t" rig="threePt"/>
              </a:scene3d>
              <a:sp3d>
                <a:contourClr>
                  <a:srgbClr val="FFFFFF"/>
                </a:contourClr>
              </a:sp3d>
            </a:bodyPr>
            <a:lstStyle>
              <a:defPPr>
                <a:defRPr lang="zh-CN"/>
              </a:defPPr>
              <a:lvl1pPr algn="l" eaLnBrk="0" fontAlgn="base" hangingPunct="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1pPr>
              <a:lvl2pPr algn="l" eaLnBrk="0" fontAlgn="base" hangingPunct="0" marL="4572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2pPr>
              <a:lvl3pPr algn="l" eaLnBrk="0" fontAlgn="base" hangingPunct="0" marL="9144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3pPr>
              <a:lvl4pPr algn="l" eaLnBrk="0" fontAlgn="base" hangingPunct="0" marL="13716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4pPr>
              <a:lvl5pPr algn="l" eaLnBrk="0" fontAlgn="base" hangingPunct="0" marL="18288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5pPr>
              <a:lvl6pPr algn="l" defTabSz="914400" eaLnBrk="1" hangingPunct="1" latinLnBrk="0" marL="2286000" rtl="0">
                <a:defRPr kern="1200">
                  <a:solidFill>
                    <a:schemeClr val="tx1"/>
                  </a:solidFill>
                  <a:latin charset="0" panose="020f0502020204030204" pitchFamily="34" typeface="Calibri"/>
                  <a:ea charset="-122" panose="02010600030101010101" pitchFamily="2" typeface="宋体"/>
                  <a:cs typeface="+mn-cs"/>
                </a:defRPr>
              </a:lvl6pPr>
              <a:lvl7pPr algn="l" defTabSz="914400" eaLnBrk="1" hangingPunct="1" latinLnBrk="0" marL="2743200" rtl="0">
                <a:defRPr kern="1200">
                  <a:solidFill>
                    <a:schemeClr val="tx1"/>
                  </a:solidFill>
                  <a:latin charset="0" panose="020f0502020204030204" pitchFamily="34" typeface="Calibri"/>
                  <a:ea charset="-122" panose="02010600030101010101" pitchFamily="2" typeface="宋体"/>
                  <a:cs typeface="+mn-cs"/>
                </a:defRPr>
              </a:lvl7pPr>
              <a:lvl8pPr algn="l" defTabSz="914400" eaLnBrk="1" hangingPunct="1" latinLnBrk="0" marL="3200400" rtl="0">
                <a:defRPr kern="1200">
                  <a:solidFill>
                    <a:schemeClr val="tx1"/>
                  </a:solidFill>
                  <a:latin charset="0" panose="020f0502020204030204" pitchFamily="34" typeface="Calibri"/>
                  <a:ea charset="-122" panose="02010600030101010101" pitchFamily="2" typeface="宋体"/>
                  <a:cs typeface="+mn-cs"/>
                </a:defRPr>
              </a:lvl8pPr>
              <a:lvl9pPr algn="l" defTabSz="914400" eaLnBrk="1" hangingPunct="1" latinLnBrk="0" marL="3657600" rtl="0">
                <a:defRPr kern="1200">
                  <a:solidFill>
                    <a:schemeClr val="tx1"/>
                  </a:solidFill>
                  <a:latin charset="0" panose="020f0502020204030204" pitchFamily="34" typeface="Calibri"/>
                  <a:ea charset="-122" panose="02010600030101010101" pitchFamily="2" typeface="宋体"/>
                  <a:cs typeface="+mn-cs"/>
                </a:defRPr>
              </a:lvl9pPr>
            </a:lstStyle>
            <a:p>
              <a:pPr algn="ctr">
                <a:defRPr/>
              </a:pPr>
              <a:endParaRPr altLang="en-US" lang="zh-CN">
                <a:solidFill>
                  <a:srgbClr val="FFFFFF"/>
                </a:solidFill>
                <a:latin typeface="Arial"/>
                <a:ea typeface="微软雅黑"/>
                <a:sym typeface="Arial"/>
              </a:endParaRPr>
            </a:p>
          </p:txBody>
        </p:sp>
      </p:grpSp>
      <p:grpSp>
        <p:nvGrpSpPr>
          <p:cNvPr id="72" name="组合 71">
            <a:extLst>
              <a:ext uri="{FF2B5EF4-FFF2-40B4-BE49-F238E27FC236}">
                <a16:creationId xmlns:a16="http://schemas.microsoft.com/office/drawing/2014/main" id="{0EBD74BE-CF79-4470-A132-0DEE33D0D8A8}"/>
              </a:ext>
            </a:extLst>
          </p:cNvPr>
          <p:cNvGrpSpPr/>
          <p:nvPr/>
        </p:nvGrpSpPr>
        <p:grpSpPr>
          <a:xfrm>
            <a:off x="6531895" y="4621638"/>
            <a:ext cx="576000" cy="576000"/>
            <a:chOff x="4535568" y="3787270"/>
            <a:chExt cx="720000" cy="720000"/>
          </a:xfrm>
          <a:effectLst>
            <a:outerShdw algn="tl" blurRad="50800" dir="2700000" dist="38100" rotWithShape="0">
              <a:prstClr val="black">
                <a:alpha val="40000"/>
              </a:prstClr>
            </a:outerShdw>
          </a:effectLst>
        </p:grpSpPr>
        <p:sp>
          <p:nvSpPr>
            <p:cNvPr id="73" name="MH_Title_1">
              <a:extLst>
                <a:ext uri="{FF2B5EF4-FFF2-40B4-BE49-F238E27FC236}">
                  <a16:creationId xmlns:a16="http://schemas.microsoft.com/office/drawing/2014/main" id="{C51815E0-CB3B-413A-AC54-DAEF634A6055}"/>
                </a:ext>
              </a:extLst>
            </p:cNvPr>
            <p:cNvSpPr/>
            <p:nvPr>
              <p:custDataLst>
                <p:tags r:id="rId7"/>
              </p:custDataLst>
            </p:nvPr>
          </p:nvSpPr>
          <p:spPr>
            <a:xfrm>
              <a:off x="4535568" y="3787270"/>
              <a:ext cx="720000" cy="720000"/>
            </a:xfrm>
            <a:prstGeom prst="ellipse">
              <a:avLst/>
            </a:prstGeom>
            <a:solidFill>
              <a:srgbClr val="30BAA0"/>
            </a:solidFill>
            <a:ln w="28575">
              <a:solidFill>
                <a:schemeClr val="bg1"/>
              </a:solidFill>
            </a:ln>
            <a:effectLst>
              <a:innerShdw blurRad="63500" dir="18900000" dist="508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bIns="0" lIns="0" rIns="0" tIns="0"/>
            <a:lstStyle/>
            <a:p>
              <a:pPr algn="ctr"/>
              <a:endParaRPr altLang="zh-CN" lang="en-US" sz="2700">
                <a:latin typeface="Arial"/>
                <a:ea typeface="微软雅黑"/>
                <a:sym typeface="Arial"/>
              </a:endParaRPr>
            </a:p>
          </p:txBody>
        </p:sp>
        <p:sp>
          <p:nvSpPr>
            <p:cNvPr id="74" name="KSO_Shape">
              <a:extLst>
                <a:ext uri="{FF2B5EF4-FFF2-40B4-BE49-F238E27FC236}">
                  <a16:creationId xmlns:a16="http://schemas.microsoft.com/office/drawing/2014/main" id="{952FBEFC-EF3A-4AF1-BB10-59485835B140}"/>
                </a:ext>
              </a:extLst>
            </p:cNvPr>
            <p:cNvSpPr/>
            <p:nvPr/>
          </p:nvSpPr>
          <p:spPr bwMode="auto">
            <a:xfrm>
              <a:off x="4643568" y="3913270"/>
              <a:ext cx="504000" cy="468000"/>
            </a:xfrm>
            <a:custGeom>
              <a:gdLst>
                <a:gd fmla="*/ 1555232 w 2741613" name="T0"/>
                <a:gd fmla="*/ 1766302 h 2557463" name="T1"/>
                <a:gd fmla="*/ 1500877 w 2741613" name="T2"/>
                <a:gd fmla="*/ 1732308 h 2557463" name="T3"/>
                <a:gd fmla="*/ 410527 w 2741613" name="T4"/>
                <a:gd fmla="*/ 1777780 h 2557463" name="T5"/>
                <a:gd fmla="*/ 294306 w 2741613" name="T6"/>
                <a:gd fmla="*/ 1747980 h 2557463" name="T7"/>
                <a:gd fmla="*/ 1473436 w 2741613" name="T8"/>
                <a:gd fmla="*/ 1657260 h 2557463" name="T9"/>
                <a:gd fmla="*/ 1387009 w 2741613" name="T10"/>
                <a:gd fmla="*/ 1662603 h 2557463" name="T11"/>
                <a:gd fmla="*/ 511578 w 2741613" name="T12"/>
                <a:gd fmla="*/ 1682417 h 2557463" name="T13"/>
                <a:gd fmla="*/ 414761 w 2741613" name="T14"/>
                <a:gd fmla="*/ 1659264 h 2557463" name="T15"/>
                <a:gd fmla="*/ 1116006 w 2741613" name="T16"/>
                <a:gd fmla="*/ 1639146 h 2557463" name="T17"/>
                <a:gd fmla="*/ 1025639 w 2741613" name="T18"/>
                <a:gd fmla="*/ 1606463 h 2557463" name="T19"/>
                <a:gd fmla="*/ 902419 w 2741613" name="T20"/>
                <a:gd fmla="*/ 1619000 h 2557463" name="T21"/>
                <a:gd fmla="*/ 844427 w 2741613" name="T22"/>
                <a:gd fmla="*/ 1606240 h 2557463" name="T23"/>
                <a:gd fmla="*/ 445447 w 2741613" name="T24"/>
                <a:gd fmla="*/ 1163753 h 2557463" name="T25"/>
                <a:gd fmla="*/ 787487 w 2741613" name="T26"/>
                <a:gd fmla="*/ 791326 h 2557463" name="T27"/>
                <a:gd fmla="*/ 436007 w 2741613" name="T28"/>
                <a:gd fmla="*/ 849224 h 2557463" name="T29"/>
                <a:gd fmla="*/ 288609 w 2741613" name="T30"/>
                <a:gd fmla="*/ 1698536 h 2557463" name="T31"/>
                <a:gd fmla="*/ 48617 w 2741613" name="T32"/>
                <a:gd fmla="*/ 1149773 h 2557463" name="T33"/>
                <a:gd fmla="*/ 9281 w 2741613" name="T34"/>
                <a:gd fmla="*/ 859603 h 2557463" name="T35"/>
                <a:gd fmla="*/ 145851 w 2741613" name="T36"/>
                <a:gd fmla="*/ 699059 h 2557463" name="T37"/>
                <a:gd fmla="*/ 1592699 w 2741613" name="T38"/>
                <a:gd fmla="*/ 734392 h 2557463" name="T39"/>
                <a:gd fmla="*/ 1871083 w 2741613" name="T40"/>
                <a:gd fmla="*/ 787391 h 2557463" name="T41"/>
                <a:gd fmla="*/ 1890905 w 2741613" name="T42"/>
                <a:gd fmla="*/ 1065196 h 2557463" name="T43"/>
                <a:gd fmla="*/ 1812940 w 2741613" name="T44"/>
                <a:gd fmla="*/ 1357575 h 2557463" name="T45"/>
                <a:gd fmla="*/ 1457031 w 2741613" name="T46"/>
                <a:gd fmla="*/ 968693 h 2557463" name="T47"/>
                <a:gd fmla="*/ 1541163 w 2741613" name="T48"/>
                <a:gd fmla="*/ 700164 h 2557463" name="T49"/>
                <a:gd fmla="*/ 1241834 w 2741613" name="T50"/>
                <a:gd fmla="*/ 723340 h 2557463" name="T51"/>
                <a:gd fmla="*/ 1102527 w 2741613" name="T52"/>
                <a:gd fmla="*/ 893083 h 2557463" name="T53"/>
                <a:gd fmla="*/ 798746 w 2741613" name="T54"/>
                <a:gd fmla="*/ 901471 h 2557463" name="T55"/>
                <a:gd fmla="*/ 624337 w 2741613" name="T56"/>
                <a:gd fmla="*/ 850924 h 2557463" name="T57"/>
                <a:gd fmla="*/ 750839 w 2741613" name="T58"/>
                <a:gd fmla="*/ 677208 h 2557463" name="T59"/>
                <a:gd fmla="*/ 1062788 w 2741613" name="T60"/>
                <a:gd fmla="*/ 640566 h 2557463" name="T61"/>
                <a:gd fmla="*/ 137222 w 2741613" name="T62"/>
                <a:gd fmla="*/ 399417 h 2557463" name="T63"/>
                <a:gd fmla="*/ 292755 w 2741613" name="T64"/>
                <a:gd fmla="*/ 345682 h 2557463" name="T65"/>
                <a:gd fmla="*/ 334009 w 2741613" name="T66"/>
                <a:gd fmla="*/ 437452 h 2557463" name="T67"/>
                <a:gd fmla="*/ 372176 w 2741613" name="T68"/>
                <a:gd fmla="*/ 447403 h 2557463" name="T69"/>
                <a:gd fmla="*/ 362248 w 2741613" name="T70"/>
                <a:gd fmla="*/ 593130 h 2557463" name="T71"/>
                <a:gd fmla="*/ 240028 w 2741613" name="T72"/>
                <a:gd fmla="*/ 702591 h 2557463" name="T73"/>
                <a:gd fmla="*/ 122440 w 2741613" name="T74"/>
                <a:gd fmla="*/ 567478 h 2557463" name="T75"/>
                <a:gd fmla="*/ 107439 w 2741613" name="T76"/>
                <a:gd fmla="*/ 480131 h 2557463" name="T77"/>
                <a:gd fmla="*/ 170093 w 2741613" name="T78"/>
                <a:gd fmla="*/ 347893 h 2557463" name="T79"/>
                <a:gd fmla="*/ 1776846 w 2741613" name="T80"/>
                <a:gd fmla="*/ 366247 h 2557463" name="T81"/>
                <a:gd fmla="*/ 1798449 w 2741613" name="T82"/>
                <a:gd fmla="*/ 502465 h 2557463" name="T83"/>
                <a:gd fmla="*/ 1760093 w 2741613" name="T84"/>
                <a:gd fmla="*/ 621435 h 2557463" name="T85"/>
                <a:gd fmla="*/ 1630031 w 2741613" name="T86"/>
                <a:gd fmla="*/ 697505 h 2557463" name="T87"/>
                <a:gd fmla="*/ 1535902 w 2741613" name="T88"/>
                <a:gd fmla="*/ 561508 h 2557463" name="T89"/>
                <a:gd fmla="*/ 1552215 w 2741613" name="T90"/>
                <a:gd fmla="*/ 453594 h 2557463" name="T91"/>
                <a:gd fmla="*/ 1541854 w 2741613" name="T92"/>
                <a:gd fmla="*/ 422193 h 2557463" name="T93"/>
                <a:gd fmla="*/ 1010412 w 2741613" name="T94"/>
                <a:gd fmla="*/ 326683 h 2557463" name="T95"/>
                <a:gd fmla="*/ 1058285 w 2741613" name="T96"/>
                <a:gd fmla="*/ 408958 h 2557463" name="T97"/>
                <a:gd fmla="*/ 1092921 w 2741613" name="T98"/>
                <a:gd fmla="*/ 435649 h 2557463" name="T99"/>
                <a:gd fmla="*/ 1092260 w 2741613" name="T100"/>
                <a:gd fmla="*/ 528071 h 2557463" name="T101"/>
                <a:gd fmla="*/ 1006661 w 2741613" name="T102"/>
                <a:gd fmla="*/ 635492 h 2557463" name="T103"/>
                <a:gd fmla="*/ 893265 w 2741613" name="T104"/>
                <a:gd fmla="*/ 569098 h 2557463" name="T105"/>
                <a:gd fmla="*/ 861497 w 2741613" name="T106"/>
                <a:gd fmla="*/ 458589 h 2557463" name="T107"/>
                <a:gd fmla="*/ 868115 w 2741613" name="T108"/>
                <a:gd fmla="*/ 376093 h 2557463" name="T109"/>
                <a:gd fmla="*/ 514509 w 2741613" name="T110"/>
                <a:gd fmla="*/ 219583 h 2557463" name="T111"/>
                <a:gd fmla="*/ 515613 w 2741613" name="T112"/>
                <a:gd fmla="*/ 155869 h 2557463" name="T113"/>
                <a:gd fmla="*/ 520248 w 2741613" name="T114"/>
                <a:gd fmla="*/ 152562 h 2557463" name="T115"/>
                <a:gd fmla="*/ 791747 w 2741613" name="T116"/>
                <a:gd fmla="*/ 99650 h 2557463" name="T117"/>
                <a:gd fmla="*/ 848917 w 2741613" name="T118"/>
                <a:gd fmla="*/ 59085 h 2557463" name="T119"/>
                <a:gd fmla="*/ 813158 w 2741613" name="T120"/>
                <a:gd fmla="*/ 292558 h 2557463" name="T121"/>
                <a:gd fmla="*/ 481620 w 2741613" name="T122"/>
                <a:gd fmla="*/ 286605 h 2557463" name="T123"/>
                <a:gd fmla="*/ 458664 w 2741613" name="T124"/>
                <a:gd fmla="*/ 50267 h 2557463"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 fmla="*/ 0 60000 65536" name="T186"/>
                <a:gd fmla="*/ 0 60000 65536" name="T187"/>
                <a:gd fmla="*/ 0 60000 65536" name="T188"/>
              </a:gd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b="b" l="0" r="r" t="0"/>
              <a:pathLst>
                <a:path h="2557463" w="2741613">
                  <a:moveTo>
                    <a:pt x="2199444" y="2463800"/>
                  </a:moveTo>
                  <a:lnTo>
                    <a:pt x="2327275" y="2463800"/>
                  </a:lnTo>
                  <a:lnTo>
                    <a:pt x="2325367" y="2467928"/>
                  </a:lnTo>
                  <a:lnTo>
                    <a:pt x="2325685" y="2470150"/>
                  </a:lnTo>
                  <a:lnTo>
                    <a:pt x="2326003" y="2473325"/>
                  </a:lnTo>
                  <a:lnTo>
                    <a:pt x="2326321" y="2477770"/>
                  </a:lnTo>
                  <a:lnTo>
                    <a:pt x="2326321" y="2483803"/>
                  </a:lnTo>
                  <a:lnTo>
                    <a:pt x="2325685" y="2492058"/>
                  </a:lnTo>
                  <a:lnTo>
                    <a:pt x="2323777" y="2502218"/>
                  </a:lnTo>
                  <a:lnTo>
                    <a:pt x="2321233" y="2514283"/>
                  </a:lnTo>
                  <a:lnTo>
                    <a:pt x="2319326" y="2515235"/>
                  </a:lnTo>
                  <a:lnTo>
                    <a:pt x="2316464" y="2515870"/>
                  </a:lnTo>
                  <a:lnTo>
                    <a:pt x="2308514" y="2516505"/>
                  </a:lnTo>
                  <a:lnTo>
                    <a:pt x="2293568" y="2517140"/>
                  </a:lnTo>
                  <a:lnTo>
                    <a:pt x="2292614" y="2517140"/>
                  </a:lnTo>
                  <a:lnTo>
                    <a:pt x="2292296" y="2516823"/>
                  </a:lnTo>
                  <a:lnTo>
                    <a:pt x="2291024" y="2515235"/>
                  </a:lnTo>
                  <a:lnTo>
                    <a:pt x="2290388" y="2513965"/>
                  </a:lnTo>
                  <a:lnTo>
                    <a:pt x="2289435" y="2512060"/>
                  </a:lnTo>
                  <a:lnTo>
                    <a:pt x="2288799" y="2511425"/>
                  </a:lnTo>
                  <a:lnTo>
                    <a:pt x="2288163" y="2511108"/>
                  </a:lnTo>
                  <a:lnTo>
                    <a:pt x="2286891" y="2510790"/>
                  </a:lnTo>
                  <a:lnTo>
                    <a:pt x="2285937" y="2511108"/>
                  </a:lnTo>
                  <a:lnTo>
                    <a:pt x="2284029" y="2511425"/>
                  </a:lnTo>
                  <a:lnTo>
                    <a:pt x="2282121" y="2512695"/>
                  </a:lnTo>
                  <a:lnTo>
                    <a:pt x="2276397" y="2516188"/>
                  </a:lnTo>
                  <a:lnTo>
                    <a:pt x="2264313" y="2525078"/>
                  </a:lnTo>
                  <a:lnTo>
                    <a:pt x="2251594" y="2533333"/>
                  </a:lnTo>
                  <a:lnTo>
                    <a:pt x="2245234" y="2537143"/>
                  </a:lnTo>
                  <a:lnTo>
                    <a:pt x="2238238" y="2540636"/>
                  </a:lnTo>
                  <a:lnTo>
                    <a:pt x="2231243" y="2543811"/>
                  </a:lnTo>
                  <a:lnTo>
                    <a:pt x="2223929" y="2547303"/>
                  </a:lnTo>
                  <a:lnTo>
                    <a:pt x="2216615" y="2549843"/>
                  </a:lnTo>
                  <a:lnTo>
                    <a:pt x="2208665" y="2552066"/>
                  </a:lnTo>
                  <a:lnTo>
                    <a:pt x="2200716" y="2554606"/>
                  </a:lnTo>
                  <a:lnTo>
                    <a:pt x="2192130" y="2555876"/>
                  </a:lnTo>
                  <a:lnTo>
                    <a:pt x="2183226" y="2557146"/>
                  </a:lnTo>
                  <a:lnTo>
                    <a:pt x="2174004" y="2557463"/>
                  </a:lnTo>
                  <a:lnTo>
                    <a:pt x="2164147" y="2557463"/>
                  </a:lnTo>
                  <a:lnTo>
                    <a:pt x="2153971" y="2557146"/>
                  </a:lnTo>
                  <a:lnTo>
                    <a:pt x="2145703" y="2556193"/>
                  </a:lnTo>
                  <a:lnTo>
                    <a:pt x="2139026" y="2554923"/>
                  </a:lnTo>
                  <a:lnTo>
                    <a:pt x="2133302" y="2553336"/>
                  </a:lnTo>
                  <a:lnTo>
                    <a:pt x="2128850" y="2551113"/>
                  </a:lnTo>
                  <a:lnTo>
                    <a:pt x="2125352" y="2548891"/>
                  </a:lnTo>
                  <a:lnTo>
                    <a:pt x="2123762" y="2547303"/>
                  </a:lnTo>
                  <a:lnTo>
                    <a:pt x="2122808" y="2545716"/>
                  </a:lnTo>
                  <a:lnTo>
                    <a:pt x="2121854" y="2544446"/>
                  </a:lnTo>
                  <a:lnTo>
                    <a:pt x="2121536" y="2542858"/>
                  </a:lnTo>
                  <a:lnTo>
                    <a:pt x="2120900" y="2539366"/>
                  </a:lnTo>
                  <a:lnTo>
                    <a:pt x="2121218" y="2535873"/>
                  </a:lnTo>
                  <a:lnTo>
                    <a:pt x="2122490" y="2532380"/>
                  </a:lnTo>
                  <a:lnTo>
                    <a:pt x="2124398" y="2528570"/>
                  </a:lnTo>
                  <a:lnTo>
                    <a:pt x="2126624" y="2524443"/>
                  </a:lnTo>
                  <a:lnTo>
                    <a:pt x="2129486" y="2520633"/>
                  </a:lnTo>
                  <a:lnTo>
                    <a:pt x="2132984" y="2516505"/>
                  </a:lnTo>
                  <a:lnTo>
                    <a:pt x="2137118" y="2512060"/>
                  </a:lnTo>
                  <a:lnTo>
                    <a:pt x="2141252" y="2507933"/>
                  </a:lnTo>
                  <a:lnTo>
                    <a:pt x="2150155" y="2499678"/>
                  </a:lnTo>
                  <a:lnTo>
                    <a:pt x="2160013" y="2491740"/>
                  </a:lnTo>
                  <a:lnTo>
                    <a:pt x="2169871" y="2484120"/>
                  </a:lnTo>
                  <a:lnTo>
                    <a:pt x="2178774" y="2477770"/>
                  </a:lnTo>
                  <a:lnTo>
                    <a:pt x="2193402" y="2467610"/>
                  </a:lnTo>
                  <a:lnTo>
                    <a:pt x="2199444" y="2463800"/>
                  </a:lnTo>
                  <a:close/>
                  <a:moveTo>
                    <a:pt x="417513" y="2463800"/>
                  </a:moveTo>
                  <a:lnTo>
                    <a:pt x="545027" y="2463800"/>
                  </a:lnTo>
                  <a:lnTo>
                    <a:pt x="551069" y="2467610"/>
                  </a:lnTo>
                  <a:lnTo>
                    <a:pt x="565696" y="2477770"/>
                  </a:lnTo>
                  <a:lnTo>
                    <a:pt x="574918" y="2484120"/>
                  </a:lnTo>
                  <a:lnTo>
                    <a:pt x="584775" y="2491740"/>
                  </a:lnTo>
                  <a:lnTo>
                    <a:pt x="594315" y="2499678"/>
                  </a:lnTo>
                  <a:lnTo>
                    <a:pt x="603537" y="2507933"/>
                  </a:lnTo>
                  <a:lnTo>
                    <a:pt x="607671" y="2512060"/>
                  </a:lnTo>
                  <a:lnTo>
                    <a:pt x="611805" y="2516505"/>
                  </a:lnTo>
                  <a:lnTo>
                    <a:pt x="614984" y="2520633"/>
                  </a:lnTo>
                  <a:lnTo>
                    <a:pt x="618164" y="2524443"/>
                  </a:lnTo>
                  <a:lnTo>
                    <a:pt x="620390" y="2528570"/>
                  </a:lnTo>
                  <a:lnTo>
                    <a:pt x="622298" y="2532380"/>
                  </a:lnTo>
                  <a:lnTo>
                    <a:pt x="623570" y="2535873"/>
                  </a:lnTo>
                  <a:lnTo>
                    <a:pt x="623888" y="2539366"/>
                  </a:lnTo>
                  <a:lnTo>
                    <a:pt x="622934" y="2542858"/>
                  </a:lnTo>
                  <a:lnTo>
                    <a:pt x="622616" y="2544446"/>
                  </a:lnTo>
                  <a:lnTo>
                    <a:pt x="621980" y="2545716"/>
                  </a:lnTo>
                  <a:lnTo>
                    <a:pt x="620708" y="2547303"/>
                  </a:lnTo>
                  <a:lnTo>
                    <a:pt x="619436" y="2548891"/>
                  </a:lnTo>
                  <a:lnTo>
                    <a:pt x="615938" y="2551113"/>
                  </a:lnTo>
                  <a:lnTo>
                    <a:pt x="611487" y="2553336"/>
                  </a:lnTo>
                  <a:lnTo>
                    <a:pt x="605763" y="2554923"/>
                  </a:lnTo>
                  <a:lnTo>
                    <a:pt x="599085" y="2556193"/>
                  </a:lnTo>
                  <a:lnTo>
                    <a:pt x="590817" y="2557146"/>
                  </a:lnTo>
                  <a:lnTo>
                    <a:pt x="580642" y="2557463"/>
                  </a:lnTo>
                  <a:lnTo>
                    <a:pt x="570784" y="2557463"/>
                  </a:lnTo>
                  <a:lnTo>
                    <a:pt x="561244" y="2557146"/>
                  </a:lnTo>
                  <a:lnTo>
                    <a:pt x="552659" y="2555876"/>
                  </a:lnTo>
                  <a:lnTo>
                    <a:pt x="544073" y="2554606"/>
                  </a:lnTo>
                  <a:lnTo>
                    <a:pt x="536123" y="2552066"/>
                  </a:lnTo>
                  <a:lnTo>
                    <a:pt x="528173" y="2549843"/>
                  </a:lnTo>
                  <a:lnTo>
                    <a:pt x="520542" y="2547303"/>
                  </a:lnTo>
                  <a:lnTo>
                    <a:pt x="513546" y="2543811"/>
                  </a:lnTo>
                  <a:lnTo>
                    <a:pt x="506232" y="2540636"/>
                  </a:lnTo>
                  <a:lnTo>
                    <a:pt x="499554" y="2537143"/>
                  </a:lnTo>
                  <a:lnTo>
                    <a:pt x="493195" y="2533333"/>
                  </a:lnTo>
                  <a:lnTo>
                    <a:pt x="480475" y="2525078"/>
                  </a:lnTo>
                  <a:lnTo>
                    <a:pt x="468391" y="2516188"/>
                  </a:lnTo>
                  <a:lnTo>
                    <a:pt x="462668" y="2512695"/>
                  </a:lnTo>
                  <a:lnTo>
                    <a:pt x="460760" y="2511425"/>
                  </a:lnTo>
                  <a:lnTo>
                    <a:pt x="458852" y="2511108"/>
                  </a:lnTo>
                  <a:lnTo>
                    <a:pt x="457580" y="2510790"/>
                  </a:lnTo>
                  <a:lnTo>
                    <a:pt x="456626" y="2511108"/>
                  </a:lnTo>
                  <a:lnTo>
                    <a:pt x="455990" y="2511425"/>
                  </a:lnTo>
                  <a:lnTo>
                    <a:pt x="455036" y="2512060"/>
                  </a:lnTo>
                  <a:lnTo>
                    <a:pt x="454400" y="2513965"/>
                  </a:lnTo>
                  <a:lnTo>
                    <a:pt x="453446" y="2515235"/>
                  </a:lnTo>
                  <a:lnTo>
                    <a:pt x="452492" y="2516823"/>
                  </a:lnTo>
                  <a:lnTo>
                    <a:pt x="452174" y="2517140"/>
                  </a:lnTo>
                  <a:lnTo>
                    <a:pt x="450902" y="2517140"/>
                  </a:lnTo>
                  <a:lnTo>
                    <a:pt x="436274" y="2516505"/>
                  </a:lnTo>
                  <a:lnTo>
                    <a:pt x="428325" y="2515870"/>
                  </a:lnTo>
                  <a:lnTo>
                    <a:pt x="425463" y="2515235"/>
                  </a:lnTo>
                  <a:lnTo>
                    <a:pt x="423555" y="2514283"/>
                  </a:lnTo>
                  <a:lnTo>
                    <a:pt x="420693" y="2502218"/>
                  </a:lnTo>
                  <a:lnTo>
                    <a:pt x="419421" y="2492058"/>
                  </a:lnTo>
                  <a:lnTo>
                    <a:pt x="418149" y="2483803"/>
                  </a:lnTo>
                  <a:lnTo>
                    <a:pt x="418149" y="2477770"/>
                  </a:lnTo>
                  <a:lnTo>
                    <a:pt x="418467" y="2473325"/>
                  </a:lnTo>
                  <a:lnTo>
                    <a:pt x="418785" y="2470150"/>
                  </a:lnTo>
                  <a:lnTo>
                    <a:pt x="419421" y="2467928"/>
                  </a:lnTo>
                  <a:lnTo>
                    <a:pt x="417513" y="2463800"/>
                  </a:lnTo>
                  <a:close/>
                  <a:moveTo>
                    <a:pt x="2051490" y="2346325"/>
                  </a:moveTo>
                  <a:lnTo>
                    <a:pt x="2152651" y="2346325"/>
                  </a:lnTo>
                  <a:lnTo>
                    <a:pt x="2151061" y="2349527"/>
                  </a:lnTo>
                  <a:lnTo>
                    <a:pt x="2151697" y="2351449"/>
                  </a:lnTo>
                  <a:lnTo>
                    <a:pt x="2152015" y="2353690"/>
                  </a:lnTo>
                  <a:lnTo>
                    <a:pt x="2152333" y="2357533"/>
                  </a:lnTo>
                  <a:lnTo>
                    <a:pt x="2152015" y="2362336"/>
                  </a:lnTo>
                  <a:lnTo>
                    <a:pt x="2151697" y="2368741"/>
                  </a:lnTo>
                  <a:lnTo>
                    <a:pt x="2150106" y="2376747"/>
                  </a:lnTo>
                  <a:lnTo>
                    <a:pt x="2148198" y="2386674"/>
                  </a:lnTo>
                  <a:lnTo>
                    <a:pt x="2146289" y="2387314"/>
                  </a:lnTo>
                  <a:lnTo>
                    <a:pt x="2144062" y="2387634"/>
                  </a:lnTo>
                  <a:lnTo>
                    <a:pt x="2137700" y="2388595"/>
                  </a:lnTo>
                  <a:lnTo>
                    <a:pt x="2125929" y="2388915"/>
                  </a:lnTo>
                  <a:lnTo>
                    <a:pt x="2125611" y="2388915"/>
                  </a:lnTo>
                  <a:lnTo>
                    <a:pt x="2124975" y="2388595"/>
                  </a:lnTo>
                  <a:lnTo>
                    <a:pt x="2124021" y="2387314"/>
                  </a:lnTo>
                  <a:lnTo>
                    <a:pt x="2123702" y="2386354"/>
                  </a:lnTo>
                  <a:lnTo>
                    <a:pt x="2123066" y="2384752"/>
                  </a:lnTo>
                  <a:lnTo>
                    <a:pt x="2122112" y="2384432"/>
                  </a:lnTo>
                  <a:lnTo>
                    <a:pt x="2121794" y="2383792"/>
                  </a:lnTo>
                  <a:lnTo>
                    <a:pt x="2120521" y="2383792"/>
                  </a:lnTo>
                  <a:lnTo>
                    <a:pt x="2119885" y="2383792"/>
                  </a:lnTo>
                  <a:lnTo>
                    <a:pt x="2117022" y="2385073"/>
                  </a:lnTo>
                  <a:lnTo>
                    <a:pt x="2112250" y="2387955"/>
                  </a:lnTo>
                  <a:lnTo>
                    <a:pt x="2103025" y="2395000"/>
                  </a:lnTo>
                  <a:lnTo>
                    <a:pt x="2092845" y="2401724"/>
                  </a:lnTo>
                  <a:lnTo>
                    <a:pt x="2087437" y="2404927"/>
                  </a:lnTo>
                  <a:lnTo>
                    <a:pt x="2082347" y="2407489"/>
                  </a:lnTo>
                  <a:lnTo>
                    <a:pt x="2076621" y="2410371"/>
                  </a:lnTo>
                  <a:lnTo>
                    <a:pt x="2070895" y="2412612"/>
                  </a:lnTo>
                  <a:lnTo>
                    <a:pt x="2064850" y="2415174"/>
                  </a:lnTo>
                  <a:lnTo>
                    <a:pt x="2058806" y="2416775"/>
                  </a:lnTo>
                  <a:lnTo>
                    <a:pt x="2052444" y="2418376"/>
                  </a:lnTo>
                  <a:lnTo>
                    <a:pt x="2045763" y="2419657"/>
                  </a:lnTo>
                  <a:lnTo>
                    <a:pt x="2038447" y="2420618"/>
                  </a:lnTo>
                  <a:lnTo>
                    <a:pt x="2031448" y="2420938"/>
                  </a:lnTo>
                  <a:lnTo>
                    <a:pt x="2023495" y="2420938"/>
                  </a:lnTo>
                  <a:lnTo>
                    <a:pt x="2015542" y="2420618"/>
                  </a:lnTo>
                  <a:lnTo>
                    <a:pt x="2008862" y="2419977"/>
                  </a:lnTo>
                  <a:lnTo>
                    <a:pt x="2003454" y="2418697"/>
                  </a:lnTo>
                  <a:lnTo>
                    <a:pt x="1999000" y="2417736"/>
                  </a:lnTo>
                  <a:lnTo>
                    <a:pt x="1995501" y="2415814"/>
                  </a:lnTo>
                  <a:lnTo>
                    <a:pt x="1992638" y="2413893"/>
                  </a:lnTo>
                  <a:lnTo>
                    <a:pt x="1990729" y="2411652"/>
                  </a:lnTo>
                  <a:lnTo>
                    <a:pt x="1989456" y="2409410"/>
                  </a:lnTo>
                  <a:lnTo>
                    <a:pt x="1989138" y="2406528"/>
                  </a:lnTo>
                  <a:lnTo>
                    <a:pt x="1989456" y="2403966"/>
                  </a:lnTo>
                  <a:lnTo>
                    <a:pt x="1990411" y="2401084"/>
                  </a:lnTo>
                  <a:lnTo>
                    <a:pt x="1991683" y="2397882"/>
                  </a:lnTo>
                  <a:lnTo>
                    <a:pt x="1993592" y="2394679"/>
                  </a:lnTo>
                  <a:lnTo>
                    <a:pt x="1996137" y="2391477"/>
                  </a:lnTo>
                  <a:lnTo>
                    <a:pt x="1999000" y="2387955"/>
                  </a:lnTo>
                  <a:lnTo>
                    <a:pt x="2005362" y="2381230"/>
                  </a:lnTo>
                  <a:lnTo>
                    <a:pt x="2012679" y="2374825"/>
                  </a:lnTo>
                  <a:lnTo>
                    <a:pt x="2019996" y="2368421"/>
                  </a:lnTo>
                  <a:lnTo>
                    <a:pt x="2027949" y="2362336"/>
                  </a:lnTo>
                  <a:lnTo>
                    <a:pt x="2035265" y="2356893"/>
                  </a:lnTo>
                  <a:lnTo>
                    <a:pt x="2046718" y="2349527"/>
                  </a:lnTo>
                  <a:lnTo>
                    <a:pt x="2051490" y="2346325"/>
                  </a:lnTo>
                  <a:close/>
                  <a:moveTo>
                    <a:pt x="592138" y="2346325"/>
                  </a:moveTo>
                  <a:lnTo>
                    <a:pt x="693618" y="2346325"/>
                  </a:lnTo>
                  <a:lnTo>
                    <a:pt x="698072" y="2349527"/>
                  </a:lnTo>
                  <a:lnTo>
                    <a:pt x="709842" y="2356893"/>
                  </a:lnTo>
                  <a:lnTo>
                    <a:pt x="716841" y="2362336"/>
                  </a:lnTo>
                  <a:lnTo>
                    <a:pt x="724794" y="2368421"/>
                  </a:lnTo>
                  <a:lnTo>
                    <a:pt x="732428" y="2374825"/>
                  </a:lnTo>
                  <a:lnTo>
                    <a:pt x="739427" y="2381230"/>
                  </a:lnTo>
                  <a:lnTo>
                    <a:pt x="746108" y="2387955"/>
                  </a:lnTo>
                  <a:lnTo>
                    <a:pt x="748971" y="2391477"/>
                  </a:lnTo>
                  <a:lnTo>
                    <a:pt x="751197" y="2394679"/>
                  </a:lnTo>
                  <a:lnTo>
                    <a:pt x="753106" y="2397882"/>
                  </a:lnTo>
                  <a:lnTo>
                    <a:pt x="754697" y="2401084"/>
                  </a:lnTo>
                  <a:lnTo>
                    <a:pt x="755333" y="2403966"/>
                  </a:lnTo>
                  <a:lnTo>
                    <a:pt x="755651" y="2406528"/>
                  </a:lnTo>
                  <a:lnTo>
                    <a:pt x="755333" y="2409410"/>
                  </a:lnTo>
                  <a:lnTo>
                    <a:pt x="754379" y="2411652"/>
                  </a:lnTo>
                  <a:lnTo>
                    <a:pt x="752470" y="2413893"/>
                  </a:lnTo>
                  <a:lnTo>
                    <a:pt x="749607" y="2415814"/>
                  </a:lnTo>
                  <a:lnTo>
                    <a:pt x="746108" y="2417736"/>
                  </a:lnTo>
                  <a:lnTo>
                    <a:pt x="741336" y="2418697"/>
                  </a:lnTo>
                  <a:lnTo>
                    <a:pt x="736246" y="2419977"/>
                  </a:lnTo>
                  <a:lnTo>
                    <a:pt x="729565" y="2420618"/>
                  </a:lnTo>
                  <a:lnTo>
                    <a:pt x="721612" y="2420938"/>
                  </a:lnTo>
                  <a:lnTo>
                    <a:pt x="713659" y="2420938"/>
                  </a:lnTo>
                  <a:lnTo>
                    <a:pt x="706343" y="2420618"/>
                  </a:lnTo>
                  <a:lnTo>
                    <a:pt x="699344" y="2419657"/>
                  </a:lnTo>
                  <a:lnTo>
                    <a:pt x="692346" y="2418376"/>
                  </a:lnTo>
                  <a:lnTo>
                    <a:pt x="685983" y="2416775"/>
                  </a:lnTo>
                  <a:lnTo>
                    <a:pt x="679939" y="2415174"/>
                  </a:lnTo>
                  <a:lnTo>
                    <a:pt x="673895" y="2412612"/>
                  </a:lnTo>
                  <a:lnTo>
                    <a:pt x="668487" y="2410371"/>
                  </a:lnTo>
                  <a:lnTo>
                    <a:pt x="662760" y="2407489"/>
                  </a:lnTo>
                  <a:lnTo>
                    <a:pt x="657352" y="2404927"/>
                  </a:lnTo>
                  <a:lnTo>
                    <a:pt x="652263" y="2401724"/>
                  </a:lnTo>
                  <a:lnTo>
                    <a:pt x="642083" y="2395000"/>
                  </a:lnTo>
                  <a:lnTo>
                    <a:pt x="632539" y="2387955"/>
                  </a:lnTo>
                  <a:lnTo>
                    <a:pt x="628086" y="2385073"/>
                  </a:lnTo>
                  <a:lnTo>
                    <a:pt x="624904" y="2383792"/>
                  </a:lnTo>
                  <a:lnTo>
                    <a:pt x="624268" y="2383792"/>
                  </a:lnTo>
                  <a:lnTo>
                    <a:pt x="623314" y="2383792"/>
                  </a:lnTo>
                  <a:lnTo>
                    <a:pt x="622678" y="2384432"/>
                  </a:lnTo>
                  <a:lnTo>
                    <a:pt x="622041" y="2384752"/>
                  </a:lnTo>
                  <a:lnTo>
                    <a:pt x="621405" y="2386354"/>
                  </a:lnTo>
                  <a:lnTo>
                    <a:pt x="620769" y="2387314"/>
                  </a:lnTo>
                  <a:lnTo>
                    <a:pt x="620133" y="2388595"/>
                  </a:lnTo>
                  <a:lnTo>
                    <a:pt x="619496" y="2388915"/>
                  </a:lnTo>
                  <a:lnTo>
                    <a:pt x="619178" y="2388915"/>
                  </a:lnTo>
                  <a:lnTo>
                    <a:pt x="607408" y="2388595"/>
                  </a:lnTo>
                  <a:lnTo>
                    <a:pt x="601045" y="2387634"/>
                  </a:lnTo>
                  <a:lnTo>
                    <a:pt x="598819" y="2387314"/>
                  </a:lnTo>
                  <a:lnTo>
                    <a:pt x="596910" y="2386674"/>
                  </a:lnTo>
                  <a:lnTo>
                    <a:pt x="595001" y="2376747"/>
                  </a:lnTo>
                  <a:lnTo>
                    <a:pt x="593411" y="2368741"/>
                  </a:lnTo>
                  <a:lnTo>
                    <a:pt x="593092" y="2362336"/>
                  </a:lnTo>
                  <a:lnTo>
                    <a:pt x="592774" y="2357533"/>
                  </a:lnTo>
                  <a:lnTo>
                    <a:pt x="593092" y="2353690"/>
                  </a:lnTo>
                  <a:lnTo>
                    <a:pt x="593411" y="2351449"/>
                  </a:lnTo>
                  <a:lnTo>
                    <a:pt x="593729" y="2349527"/>
                  </a:lnTo>
                  <a:lnTo>
                    <a:pt x="592138" y="2346325"/>
                  </a:lnTo>
                  <a:close/>
                  <a:moveTo>
                    <a:pt x="1474788" y="2290762"/>
                  </a:moveTo>
                  <a:lnTo>
                    <a:pt x="1567135" y="2290762"/>
                  </a:lnTo>
                  <a:lnTo>
                    <a:pt x="1571609" y="2293338"/>
                  </a:lnTo>
                  <a:lnTo>
                    <a:pt x="1582473" y="2300422"/>
                  </a:lnTo>
                  <a:lnTo>
                    <a:pt x="1588864" y="2305252"/>
                  </a:lnTo>
                  <a:lnTo>
                    <a:pt x="1595894" y="2310404"/>
                  </a:lnTo>
                  <a:lnTo>
                    <a:pt x="1602924" y="2316522"/>
                  </a:lnTo>
                  <a:lnTo>
                    <a:pt x="1609634" y="2322640"/>
                  </a:lnTo>
                  <a:lnTo>
                    <a:pt x="1615386" y="2328758"/>
                  </a:lnTo>
                  <a:lnTo>
                    <a:pt x="1617942" y="2331978"/>
                  </a:lnTo>
                  <a:lnTo>
                    <a:pt x="1620179" y="2334875"/>
                  </a:lnTo>
                  <a:lnTo>
                    <a:pt x="1621776" y="2337451"/>
                  </a:lnTo>
                  <a:lnTo>
                    <a:pt x="1623374" y="2340671"/>
                  </a:lnTo>
                  <a:lnTo>
                    <a:pt x="1624013" y="2343247"/>
                  </a:lnTo>
                  <a:lnTo>
                    <a:pt x="1624013" y="2345501"/>
                  </a:lnTo>
                  <a:lnTo>
                    <a:pt x="1623694" y="2348399"/>
                  </a:lnTo>
                  <a:lnTo>
                    <a:pt x="1622735" y="2350009"/>
                  </a:lnTo>
                  <a:lnTo>
                    <a:pt x="1620818" y="2352585"/>
                  </a:lnTo>
                  <a:lnTo>
                    <a:pt x="1618581" y="2353873"/>
                  </a:lnTo>
                  <a:lnTo>
                    <a:pt x="1615386" y="2355483"/>
                  </a:lnTo>
                  <a:lnTo>
                    <a:pt x="1611232" y="2357093"/>
                  </a:lnTo>
                  <a:lnTo>
                    <a:pt x="1606119" y="2357737"/>
                  </a:lnTo>
                  <a:lnTo>
                    <a:pt x="1600048" y="2358703"/>
                  </a:lnTo>
                  <a:lnTo>
                    <a:pt x="1593018" y="2359025"/>
                  </a:lnTo>
                  <a:lnTo>
                    <a:pt x="1585668" y="2359025"/>
                  </a:lnTo>
                  <a:lnTo>
                    <a:pt x="1578958" y="2358703"/>
                  </a:lnTo>
                  <a:lnTo>
                    <a:pt x="1572567" y="2357415"/>
                  </a:lnTo>
                  <a:lnTo>
                    <a:pt x="1566496" y="2356127"/>
                  </a:lnTo>
                  <a:lnTo>
                    <a:pt x="1560744" y="2355161"/>
                  </a:lnTo>
                  <a:lnTo>
                    <a:pt x="1554993" y="2353229"/>
                  </a:lnTo>
                  <a:lnTo>
                    <a:pt x="1549560" y="2351297"/>
                  </a:lnTo>
                  <a:lnTo>
                    <a:pt x="1544128" y="2349043"/>
                  </a:lnTo>
                  <a:lnTo>
                    <a:pt x="1539335" y="2346467"/>
                  </a:lnTo>
                  <a:lnTo>
                    <a:pt x="1529749" y="2340993"/>
                  </a:lnTo>
                  <a:lnTo>
                    <a:pt x="1520802" y="2334875"/>
                  </a:lnTo>
                  <a:lnTo>
                    <a:pt x="1511535" y="2328758"/>
                  </a:lnTo>
                  <a:lnTo>
                    <a:pt x="1507701" y="2326182"/>
                  </a:lnTo>
                  <a:lnTo>
                    <a:pt x="1505144" y="2324894"/>
                  </a:lnTo>
                  <a:lnTo>
                    <a:pt x="1503866" y="2324572"/>
                  </a:lnTo>
                  <a:lnTo>
                    <a:pt x="1503227" y="2324894"/>
                  </a:lnTo>
                  <a:lnTo>
                    <a:pt x="1502269" y="2325860"/>
                  </a:lnTo>
                  <a:lnTo>
                    <a:pt x="1501629" y="2326826"/>
                  </a:lnTo>
                  <a:lnTo>
                    <a:pt x="1500990" y="2328114"/>
                  </a:lnTo>
                  <a:lnTo>
                    <a:pt x="1500351" y="2329080"/>
                  </a:lnTo>
                  <a:lnTo>
                    <a:pt x="1499712" y="2329080"/>
                  </a:lnTo>
                  <a:lnTo>
                    <a:pt x="1499073" y="2329080"/>
                  </a:lnTo>
                  <a:lnTo>
                    <a:pt x="1488528" y="2328758"/>
                  </a:lnTo>
                  <a:lnTo>
                    <a:pt x="1482777" y="2328436"/>
                  </a:lnTo>
                  <a:lnTo>
                    <a:pt x="1480540" y="2328114"/>
                  </a:lnTo>
                  <a:lnTo>
                    <a:pt x="1478942" y="2327148"/>
                  </a:lnTo>
                  <a:lnTo>
                    <a:pt x="1477025" y="2318132"/>
                  </a:lnTo>
                  <a:lnTo>
                    <a:pt x="1476066" y="2310726"/>
                  </a:lnTo>
                  <a:lnTo>
                    <a:pt x="1475747" y="2305252"/>
                  </a:lnTo>
                  <a:lnTo>
                    <a:pt x="1475108" y="2300422"/>
                  </a:lnTo>
                  <a:lnTo>
                    <a:pt x="1475747" y="2297202"/>
                  </a:lnTo>
                  <a:lnTo>
                    <a:pt x="1476066" y="2294948"/>
                  </a:lnTo>
                  <a:lnTo>
                    <a:pt x="1476386" y="2293338"/>
                  </a:lnTo>
                  <a:lnTo>
                    <a:pt x="1474788" y="2290762"/>
                  </a:lnTo>
                  <a:close/>
                  <a:moveTo>
                    <a:pt x="1243723" y="2290762"/>
                  </a:moveTo>
                  <a:lnTo>
                    <a:pt x="1335088" y="2290762"/>
                  </a:lnTo>
                  <a:lnTo>
                    <a:pt x="1333507" y="2293338"/>
                  </a:lnTo>
                  <a:lnTo>
                    <a:pt x="1334140" y="2294948"/>
                  </a:lnTo>
                  <a:lnTo>
                    <a:pt x="1334140" y="2297202"/>
                  </a:lnTo>
                  <a:lnTo>
                    <a:pt x="1334456" y="2300422"/>
                  </a:lnTo>
                  <a:lnTo>
                    <a:pt x="1334456" y="2305252"/>
                  </a:lnTo>
                  <a:lnTo>
                    <a:pt x="1333824" y="2310726"/>
                  </a:lnTo>
                  <a:lnTo>
                    <a:pt x="1332559" y="2318132"/>
                  </a:lnTo>
                  <a:lnTo>
                    <a:pt x="1330978" y="2327148"/>
                  </a:lnTo>
                  <a:lnTo>
                    <a:pt x="1329398" y="2328114"/>
                  </a:lnTo>
                  <a:lnTo>
                    <a:pt x="1327185" y="2328436"/>
                  </a:lnTo>
                  <a:lnTo>
                    <a:pt x="1321494" y="2328758"/>
                  </a:lnTo>
                  <a:lnTo>
                    <a:pt x="1311061" y="2329080"/>
                  </a:lnTo>
                  <a:lnTo>
                    <a:pt x="1310113" y="2329080"/>
                  </a:lnTo>
                  <a:lnTo>
                    <a:pt x="1309797" y="2329080"/>
                  </a:lnTo>
                  <a:lnTo>
                    <a:pt x="1309165" y="2328114"/>
                  </a:lnTo>
                  <a:lnTo>
                    <a:pt x="1308848" y="2326826"/>
                  </a:lnTo>
                  <a:lnTo>
                    <a:pt x="1307900" y="2325860"/>
                  </a:lnTo>
                  <a:lnTo>
                    <a:pt x="1306952" y="2324894"/>
                  </a:lnTo>
                  <a:lnTo>
                    <a:pt x="1306003" y="2324572"/>
                  </a:lnTo>
                  <a:lnTo>
                    <a:pt x="1305371" y="2324894"/>
                  </a:lnTo>
                  <a:lnTo>
                    <a:pt x="1302842" y="2326182"/>
                  </a:lnTo>
                  <a:lnTo>
                    <a:pt x="1298732" y="2328758"/>
                  </a:lnTo>
                  <a:lnTo>
                    <a:pt x="1289880" y="2334875"/>
                  </a:lnTo>
                  <a:lnTo>
                    <a:pt x="1281028" y="2340993"/>
                  </a:lnTo>
                  <a:lnTo>
                    <a:pt x="1271228" y="2346467"/>
                  </a:lnTo>
                  <a:lnTo>
                    <a:pt x="1266485" y="2349043"/>
                  </a:lnTo>
                  <a:lnTo>
                    <a:pt x="1261111" y="2351297"/>
                  </a:lnTo>
                  <a:lnTo>
                    <a:pt x="1256053" y="2353229"/>
                  </a:lnTo>
                  <a:lnTo>
                    <a:pt x="1250362" y="2355161"/>
                  </a:lnTo>
                  <a:lnTo>
                    <a:pt x="1244356" y="2356127"/>
                  </a:lnTo>
                  <a:lnTo>
                    <a:pt x="1238349" y="2357415"/>
                  </a:lnTo>
                  <a:lnTo>
                    <a:pt x="1232026" y="2358703"/>
                  </a:lnTo>
                  <a:lnTo>
                    <a:pt x="1225387" y="2359025"/>
                  </a:lnTo>
                  <a:lnTo>
                    <a:pt x="1218116" y="2359025"/>
                  </a:lnTo>
                  <a:lnTo>
                    <a:pt x="1211161" y="2358703"/>
                  </a:lnTo>
                  <a:lnTo>
                    <a:pt x="1205154" y="2357737"/>
                  </a:lnTo>
                  <a:lnTo>
                    <a:pt x="1200096" y="2357093"/>
                  </a:lnTo>
                  <a:lnTo>
                    <a:pt x="1195986" y="2355483"/>
                  </a:lnTo>
                  <a:lnTo>
                    <a:pt x="1193141" y="2353873"/>
                  </a:lnTo>
                  <a:lnTo>
                    <a:pt x="1190295" y="2352585"/>
                  </a:lnTo>
                  <a:lnTo>
                    <a:pt x="1189031" y="2350009"/>
                  </a:lnTo>
                  <a:lnTo>
                    <a:pt x="1187766" y="2348399"/>
                  </a:lnTo>
                  <a:lnTo>
                    <a:pt x="1187450" y="2345501"/>
                  </a:lnTo>
                  <a:lnTo>
                    <a:pt x="1187766" y="2343247"/>
                  </a:lnTo>
                  <a:lnTo>
                    <a:pt x="1188715" y="2340671"/>
                  </a:lnTo>
                  <a:lnTo>
                    <a:pt x="1189663" y="2337451"/>
                  </a:lnTo>
                  <a:lnTo>
                    <a:pt x="1191560" y="2334875"/>
                  </a:lnTo>
                  <a:lnTo>
                    <a:pt x="1193457" y="2331978"/>
                  </a:lnTo>
                  <a:lnTo>
                    <a:pt x="1195986" y="2328758"/>
                  </a:lnTo>
                  <a:lnTo>
                    <a:pt x="1201676" y="2322640"/>
                  </a:lnTo>
                  <a:lnTo>
                    <a:pt x="1208315" y="2316522"/>
                  </a:lnTo>
                  <a:lnTo>
                    <a:pt x="1215271" y="2310404"/>
                  </a:lnTo>
                  <a:lnTo>
                    <a:pt x="1222226" y="2305252"/>
                  </a:lnTo>
                  <a:lnTo>
                    <a:pt x="1228865" y="2300422"/>
                  </a:lnTo>
                  <a:lnTo>
                    <a:pt x="1239613" y="2293338"/>
                  </a:lnTo>
                  <a:lnTo>
                    <a:pt x="1243723" y="2290762"/>
                  </a:lnTo>
                  <a:close/>
                  <a:moveTo>
                    <a:pt x="1481543" y="1798637"/>
                  </a:moveTo>
                  <a:lnTo>
                    <a:pt x="1701801" y="1798637"/>
                  </a:lnTo>
                  <a:lnTo>
                    <a:pt x="1567093" y="2273300"/>
                  </a:lnTo>
                  <a:lnTo>
                    <a:pt x="1465263" y="2273300"/>
                  </a:lnTo>
                  <a:lnTo>
                    <a:pt x="1481543" y="1798637"/>
                  </a:lnTo>
                  <a:close/>
                  <a:moveTo>
                    <a:pt x="1119188" y="1798637"/>
                  </a:moveTo>
                  <a:lnTo>
                    <a:pt x="1336331" y="1798637"/>
                  </a:lnTo>
                  <a:lnTo>
                    <a:pt x="1346201" y="2272028"/>
                  </a:lnTo>
                  <a:lnTo>
                    <a:pt x="1240177" y="2273300"/>
                  </a:lnTo>
                  <a:lnTo>
                    <a:pt x="1119188" y="1798637"/>
                  </a:lnTo>
                  <a:close/>
                  <a:moveTo>
                    <a:pt x="2677270" y="1559805"/>
                  </a:moveTo>
                  <a:lnTo>
                    <a:pt x="2530833" y="1600780"/>
                  </a:lnTo>
                  <a:lnTo>
                    <a:pt x="2674417" y="1589663"/>
                  </a:lnTo>
                  <a:lnTo>
                    <a:pt x="2677270" y="1559805"/>
                  </a:lnTo>
                  <a:close/>
                  <a:moveTo>
                    <a:pt x="64561" y="1559805"/>
                  </a:moveTo>
                  <a:lnTo>
                    <a:pt x="67742" y="1589663"/>
                  </a:lnTo>
                  <a:lnTo>
                    <a:pt x="211812" y="1600780"/>
                  </a:lnTo>
                  <a:lnTo>
                    <a:pt x="64561" y="1559805"/>
                  </a:lnTo>
                  <a:close/>
                  <a:moveTo>
                    <a:pt x="1743293" y="1510232"/>
                  </a:moveTo>
                  <a:lnTo>
                    <a:pt x="1815377" y="1673934"/>
                  </a:lnTo>
                  <a:lnTo>
                    <a:pt x="2196121" y="1673934"/>
                  </a:lnTo>
                  <a:lnTo>
                    <a:pt x="2051635" y="1522922"/>
                  </a:lnTo>
                  <a:lnTo>
                    <a:pt x="1743293" y="1510232"/>
                  </a:lnTo>
                  <a:close/>
                  <a:moveTo>
                    <a:pt x="1093583" y="1510232"/>
                  </a:moveTo>
                  <a:lnTo>
                    <a:pt x="785241" y="1522922"/>
                  </a:lnTo>
                  <a:lnTo>
                    <a:pt x="641072" y="1673934"/>
                  </a:lnTo>
                  <a:lnTo>
                    <a:pt x="1021499" y="1673934"/>
                  </a:lnTo>
                  <a:lnTo>
                    <a:pt x="1093583" y="1510232"/>
                  </a:lnTo>
                  <a:close/>
                  <a:moveTo>
                    <a:pt x="840494" y="1363662"/>
                  </a:moveTo>
                  <a:lnTo>
                    <a:pt x="1955417" y="1363662"/>
                  </a:lnTo>
                  <a:lnTo>
                    <a:pt x="2368551" y="1768475"/>
                  </a:lnTo>
                  <a:lnTo>
                    <a:pt x="398463" y="1768475"/>
                  </a:lnTo>
                  <a:lnTo>
                    <a:pt x="840494" y="1363662"/>
                  </a:lnTo>
                  <a:close/>
                  <a:moveTo>
                    <a:pt x="1125700" y="1131888"/>
                  </a:moveTo>
                  <a:lnTo>
                    <a:pt x="1123793" y="1132523"/>
                  </a:lnTo>
                  <a:lnTo>
                    <a:pt x="1121569" y="1134110"/>
                  </a:lnTo>
                  <a:lnTo>
                    <a:pt x="1118710" y="1136650"/>
                  </a:lnTo>
                  <a:lnTo>
                    <a:pt x="1111084" y="1144270"/>
                  </a:lnTo>
                  <a:lnTo>
                    <a:pt x="1101553" y="1155065"/>
                  </a:lnTo>
                  <a:lnTo>
                    <a:pt x="1077405" y="1184275"/>
                  </a:lnTo>
                  <a:lnTo>
                    <a:pt x="1046268" y="1220153"/>
                  </a:lnTo>
                  <a:lnTo>
                    <a:pt x="1059613" y="1236028"/>
                  </a:lnTo>
                  <a:lnTo>
                    <a:pt x="1064696" y="1242378"/>
                  </a:lnTo>
                  <a:lnTo>
                    <a:pt x="1070098" y="1248093"/>
                  </a:lnTo>
                  <a:lnTo>
                    <a:pt x="1074546" y="1252538"/>
                  </a:lnTo>
                  <a:lnTo>
                    <a:pt x="1078994" y="1256665"/>
                  </a:lnTo>
                  <a:lnTo>
                    <a:pt x="1083124" y="1260158"/>
                  </a:lnTo>
                  <a:lnTo>
                    <a:pt x="1087890" y="1263333"/>
                  </a:lnTo>
                  <a:lnTo>
                    <a:pt x="1092656" y="1266508"/>
                  </a:lnTo>
                  <a:lnTo>
                    <a:pt x="1098375" y="1269365"/>
                  </a:lnTo>
                  <a:lnTo>
                    <a:pt x="1111084" y="1276350"/>
                  </a:lnTo>
                  <a:lnTo>
                    <a:pt x="1127606" y="1284605"/>
                  </a:lnTo>
                  <a:lnTo>
                    <a:pt x="1149529" y="1295400"/>
                  </a:lnTo>
                  <a:lnTo>
                    <a:pt x="1139362" y="1143953"/>
                  </a:lnTo>
                  <a:lnTo>
                    <a:pt x="1136185" y="1141413"/>
                  </a:lnTo>
                  <a:lnTo>
                    <a:pt x="1133325" y="1138238"/>
                  </a:lnTo>
                  <a:lnTo>
                    <a:pt x="1126971" y="1132205"/>
                  </a:lnTo>
                  <a:lnTo>
                    <a:pt x="1126017" y="1131888"/>
                  </a:lnTo>
                  <a:lnTo>
                    <a:pt x="1125700" y="1131888"/>
                  </a:lnTo>
                  <a:close/>
                  <a:moveTo>
                    <a:pt x="505679" y="1004887"/>
                  </a:moveTo>
                  <a:lnTo>
                    <a:pt x="511721" y="1004887"/>
                  </a:lnTo>
                  <a:lnTo>
                    <a:pt x="517446" y="1005205"/>
                  </a:lnTo>
                  <a:lnTo>
                    <a:pt x="522535" y="1006158"/>
                  </a:lnTo>
                  <a:lnTo>
                    <a:pt x="528259" y="1007746"/>
                  </a:lnTo>
                  <a:lnTo>
                    <a:pt x="533348" y="1009969"/>
                  </a:lnTo>
                  <a:lnTo>
                    <a:pt x="538436" y="1012828"/>
                  </a:lnTo>
                  <a:lnTo>
                    <a:pt x="543207" y="1015687"/>
                  </a:lnTo>
                  <a:lnTo>
                    <a:pt x="548296" y="1019498"/>
                  </a:lnTo>
                  <a:lnTo>
                    <a:pt x="552748" y="1023310"/>
                  </a:lnTo>
                  <a:lnTo>
                    <a:pt x="557201" y="1028075"/>
                  </a:lnTo>
                  <a:lnTo>
                    <a:pt x="561335" y="1033157"/>
                  </a:lnTo>
                  <a:lnTo>
                    <a:pt x="566106" y="1038239"/>
                  </a:lnTo>
                  <a:lnTo>
                    <a:pt x="570240" y="1044274"/>
                  </a:lnTo>
                  <a:lnTo>
                    <a:pt x="573738" y="1050309"/>
                  </a:lnTo>
                  <a:lnTo>
                    <a:pt x="577555" y="1056980"/>
                  </a:lnTo>
                  <a:lnTo>
                    <a:pt x="581371" y="1063968"/>
                  </a:lnTo>
                  <a:lnTo>
                    <a:pt x="585188" y="1071274"/>
                  </a:lnTo>
                  <a:lnTo>
                    <a:pt x="588686" y="1078897"/>
                  </a:lnTo>
                  <a:lnTo>
                    <a:pt x="591867" y="1086838"/>
                  </a:lnTo>
                  <a:lnTo>
                    <a:pt x="598227" y="1103673"/>
                  </a:lnTo>
                  <a:lnTo>
                    <a:pt x="603952" y="1121461"/>
                  </a:lnTo>
                  <a:lnTo>
                    <a:pt x="609677" y="1140202"/>
                  </a:lnTo>
                  <a:lnTo>
                    <a:pt x="614447" y="1159260"/>
                  </a:lnTo>
                  <a:lnTo>
                    <a:pt x="619218" y="1179589"/>
                  </a:lnTo>
                  <a:lnTo>
                    <a:pt x="623670" y="1200553"/>
                  </a:lnTo>
                  <a:lnTo>
                    <a:pt x="627487" y="1221518"/>
                  </a:lnTo>
                  <a:lnTo>
                    <a:pt x="630667" y="1242799"/>
                  </a:lnTo>
                  <a:lnTo>
                    <a:pt x="634165" y="1264399"/>
                  </a:lnTo>
                  <a:lnTo>
                    <a:pt x="636710" y="1285681"/>
                  </a:lnTo>
                  <a:lnTo>
                    <a:pt x="639254" y="1306963"/>
                  </a:lnTo>
                  <a:lnTo>
                    <a:pt x="641798" y="1327927"/>
                  </a:lnTo>
                  <a:lnTo>
                    <a:pt x="643389" y="1348574"/>
                  </a:lnTo>
                  <a:lnTo>
                    <a:pt x="644979" y="1368903"/>
                  </a:lnTo>
                  <a:lnTo>
                    <a:pt x="647841" y="1407337"/>
                  </a:lnTo>
                  <a:lnTo>
                    <a:pt x="649431" y="1441960"/>
                  </a:lnTo>
                  <a:lnTo>
                    <a:pt x="650703" y="1471501"/>
                  </a:lnTo>
                  <a:lnTo>
                    <a:pt x="651021" y="1495641"/>
                  </a:lnTo>
                  <a:lnTo>
                    <a:pt x="645933" y="1500088"/>
                  </a:lnTo>
                  <a:lnTo>
                    <a:pt x="640526" y="1461971"/>
                  </a:lnTo>
                  <a:lnTo>
                    <a:pt x="635120" y="1423219"/>
                  </a:lnTo>
                  <a:lnTo>
                    <a:pt x="629713" y="1515335"/>
                  </a:lnTo>
                  <a:lnTo>
                    <a:pt x="623988" y="1520417"/>
                  </a:lnTo>
                  <a:lnTo>
                    <a:pt x="225488" y="1414008"/>
                  </a:lnTo>
                  <a:lnTo>
                    <a:pt x="154884" y="1399079"/>
                  </a:lnTo>
                  <a:lnTo>
                    <a:pt x="603316" y="1539476"/>
                  </a:lnTo>
                  <a:lnTo>
                    <a:pt x="319945" y="1798670"/>
                  </a:lnTo>
                  <a:lnTo>
                    <a:pt x="585824" y="1798670"/>
                  </a:lnTo>
                  <a:lnTo>
                    <a:pt x="752475" y="1798670"/>
                  </a:lnTo>
                  <a:lnTo>
                    <a:pt x="687596" y="2326906"/>
                  </a:lnTo>
                  <a:lnTo>
                    <a:pt x="595365" y="2326906"/>
                  </a:lnTo>
                  <a:lnTo>
                    <a:pt x="586778" y="1847904"/>
                  </a:lnTo>
                  <a:lnTo>
                    <a:pt x="581371" y="1857433"/>
                  </a:lnTo>
                  <a:lnTo>
                    <a:pt x="578509" y="1862516"/>
                  </a:lnTo>
                  <a:lnTo>
                    <a:pt x="575329" y="1866963"/>
                  </a:lnTo>
                  <a:lnTo>
                    <a:pt x="531758" y="2443162"/>
                  </a:lnTo>
                  <a:lnTo>
                    <a:pt x="415356" y="2443162"/>
                  </a:lnTo>
                  <a:lnTo>
                    <a:pt x="356837" y="1985125"/>
                  </a:lnTo>
                  <a:lnTo>
                    <a:pt x="349840" y="1985760"/>
                  </a:lnTo>
                  <a:lnTo>
                    <a:pt x="346024" y="1986078"/>
                  </a:lnTo>
                  <a:lnTo>
                    <a:pt x="342207" y="1986078"/>
                  </a:lnTo>
                  <a:lnTo>
                    <a:pt x="337437" y="1985760"/>
                  </a:lnTo>
                  <a:lnTo>
                    <a:pt x="332348" y="1985443"/>
                  </a:lnTo>
                  <a:lnTo>
                    <a:pt x="145661" y="1959078"/>
                  </a:lnTo>
                  <a:lnTo>
                    <a:pt x="141208" y="1957490"/>
                  </a:lnTo>
                  <a:lnTo>
                    <a:pt x="137074" y="1955267"/>
                  </a:lnTo>
                  <a:lnTo>
                    <a:pt x="133257" y="1952726"/>
                  </a:lnTo>
                  <a:lnTo>
                    <a:pt x="129441" y="1949867"/>
                  </a:lnTo>
                  <a:lnTo>
                    <a:pt x="125624" y="1946055"/>
                  </a:lnTo>
                  <a:lnTo>
                    <a:pt x="122126" y="1941926"/>
                  </a:lnTo>
                  <a:lnTo>
                    <a:pt x="119264" y="1937479"/>
                  </a:lnTo>
                  <a:lnTo>
                    <a:pt x="116401" y="1932397"/>
                  </a:lnTo>
                  <a:lnTo>
                    <a:pt x="113539" y="1927632"/>
                  </a:lnTo>
                  <a:lnTo>
                    <a:pt x="110995" y="1921914"/>
                  </a:lnTo>
                  <a:lnTo>
                    <a:pt x="108768" y="1916197"/>
                  </a:lnTo>
                  <a:lnTo>
                    <a:pt x="106542" y="1910162"/>
                  </a:lnTo>
                  <a:lnTo>
                    <a:pt x="102408" y="1897774"/>
                  </a:lnTo>
                  <a:lnTo>
                    <a:pt x="98909" y="1885068"/>
                  </a:lnTo>
                  <a:lnTo>
                    <a:pt x="96365" y="1872363"/>
                  </a:lnTo>
                  <a:lnTo>
                    <a:pt x="93503" y="1859339"/>
                  </a:lnTo>
                  <a:lnTo>
                    <a:pt x="90004" y="1836152"/>
                  </a:lnTo>
                  <a:lnTo>
                    <a:pt x="86824" y="1817728"/>
                  </a:lnTo>
                  <a:lnTo>
                    <a:pt x="85234" y="1811058"/>
                  </a:lnTo>
                  <a:lnTo>
                    <a:pt x="84280" y="1806293"/>
                  </a:lnTo>
                  <a:lnTo>
                    <a:pt x="83962" y="1800894"/>
                  </a:lnTo>
                  <a:lnTo>
                    <a:pt x="76965" y="1730695"/>
                  </a:lnTo>
                  <a:lnTo>
                    <a:pt x="69968" y="1653826"/>
                  </a:lnTo>
                  <a:lnTo>
                    <a:pt x="62017" y="1556628"/>
                  </a:lnTo>
                  <a:lnTo>
                    <a:pt x="52158" y="1552499"/>
                  </a:lnTo>
                  <a:lnTo>
                    <a:pt x="43571" y="1548687"/>
                  </a:lnTo>
                  <a:lnTo>
                    <a:pt x="35938" y="1545511"/>
                  </a:lnTo>
                  <a:lnTo>
                    <a:pt x="29895" y="1542017"/>
                  </a:lnTo>
                  <a:lnTo>
                    <a:pt x="25443" y="1538523"/>
                  </a:lnTo>
                  <a:lnTo>
                    <a:pt x="23535" y="1536617"/>
                  </a:lnTo>
                  <a:lnTo>
                    <a:pt x="21944" y="1535346"/>
                  </a:lnTo>
                  <a:lnTo>
                    <a:pt x="20990" y="1533758"/>
                  </a:lnTo>
                  <a:lnTo>
                    <a:pt x="20354" y="1532170"/>
                  </a:lnTo>
                  <a:lnTo>
                    <a:pt x="19718" y="1530582"/>
                  </a:lnTo>
                  <a:lnTo>
                    <a:pt x="20354" y="1529311"/>
                  </a:lnTo>
                  <a:lnTo>
                    <a:pt x="17492" y="1522641"/>
                  </a:lnTo>
                  <a:lnTo>
                    <a:pt x="15266" y="1515017"/>
                  </a:lnTo>
                  <a:lnTo>
                    <a:pt x="12721" y="1504853"/>
                  </a:lnTo>
                  <a:lnTo>
                    <a:pt x="10495" y="1493100"/>
                  </a:lnTo>
                  <a:lnTo>
                    <a:pt x="8269" y="1479759"/>
                  </a:lnTo>
                  <a:lnTo>
                    <a:pt x="6043" y="1465148"/>
                  </a:lnTo>
                  <a:lnTo>
                    <a:pt x="4134" y="1449583"/>
                  </a:lnTo>
                  <a:lnTo>
                    <a:pt x="2544" y="1432431"/>
                  </a:lnTo>
                  <a:lnTo>
                    <a:pt x="954" y="1414325"/>
                  </a:lnTo>
                  <a:lnTo>
                    <a:pt x="318" y="1395267"/>
                  </a:lnTo>
                  <a:lnTo>
                    <a:pt x="0" y="1375256"/>
                  </a:lnTo>
                  <a:lnTo>
                    <a:pt x="318" y="1354926"/>
                  </a:lnTo>
                  <a:lnTo>
                    <a:pt x="954" y="1333962"/>
                  </a:lnTo>
                  <a:lnTo>
                    <a:pt x="2544" y="1312363"/>
                  </a:lnTo>
                  <a:lnTo>
                    <a:pt x="4452" y="1290763"/>
                  </a:lnTo>
                  <a:lnTo>
                    <a:pt x="7315" y="1268846"/>
                  </a:lnTo>
                  <a:lnTo>
                    <a:pt x="11131" y="1246929"/>
                  </a:lnTo>
                  <a:lnTo>
                    <a:pt x="13357" y="1236447"/>
                  </a:lnTo>
                  <a:lnTo>
                    <a:pt x="15584" y="1225647"/>
                  </a:lnTo>
                  <a:lnTo>
                    <a:pt x="18446" y="1214847"/>
                  </a:lnTo>
                  <a:lnTo>
                    <a:pt x="21308" y="1204047"/>
                  </a:lnTo>
                  <a:lnTo>
                    <a:pt x="24489" y="1193248"/>
                  </a:lnTo>
                  <a:lnTo>
                    <a:pt x="27669" y="1183083"/>
                  </a:lnTo>
                  <a:lnTo>
                    <a:pt x="31486" y="1172601"/>
                  </a:lnTo>
                  <a:lnTo>
                    <a:pt x="35302" y="1162436"/>
                  </a:lnTo>
                  <a:lnTo>
                    <a:pt x="39436" y="1152272"/>
                  </a:lnTo>
                  <a:lnTo>
                    <a:pt x="43889" y="1142425"/>
                  </a:lnTo>
                  <a:lnTo>
                    <a:pt x="48978" y="1132578"/>
                  </a:lnTo>
                  <a:lnTo>
                    <a:pt x="54066" y="1123367"/>
                  </a:lnTo>
                  <a:lnTo>
                    <a:pt x="59473" y="1113838"/>
                  </a:lnTo>
                  <a:lnTo>
                    <a:pt x="64879" y="1104944"/>
                  </a:lnTo>
                  <a:lnTo>
                    <a:pt x="70922" y="1096050"/>
                  </a:lnTo>
                  <a:lnTo>
                    <a:pt x="77601" y="1087473"/>
                  </a:lnTo>
                  <a:lnTo>
                    <a:pt x="84280" y="1079215"/>
                  </a:lnTo>
                  <a:lnTo>
                    <a:pt x="91276" y="1071274"/>
                  </a:lnTo>
                  <a:lnTo>
                    <a:pt x="98591" y="1063968"/>
                  </a:lnTo>
                  <a:lnTo>
                    <a:pt x="106542" y="1056662"/>
                  </a:lnTo>
                  <a:lnTo>
                    <a:pt x="114811" y="1049674"/>
                  </a:lnTo>
                  <a:lnTo>
                    <a:pt x="123080" y="1043321"/>
                  </a:lnTo>
                  <a:lnTo>
                    <a:pt x="131985" y="1036651"/>
                  </a:lnTo>
                  <a:lnTo>
                    <a:pt x="141526" y="1031251"/>
                  </a:lnTo>
                  <a:lnTo>
                    <a:pt x="150749" y="1025851"/>
                  </a:lnTo>
                  <a:lnTo>
                    <a:pt x="160926" y="1021087"/>
                  </a:lnTo>
                  <a:lnTo>
                    <a:pt x="171740" y="1016322"/>
                  </a:lnTo>
                  <a:lnTo>
                    <a:pt x="182553" y="1012193"/>
                  </a:lnTo>
                  <a:lnTo>
                    <a:pt x="193684" y="1009016"/>
                  </a:lnTo>
                  <a:lnTo>
                    <a:pt x="205452" y="1005522"/>
                  </a:lnTo>
                  <a:lnTo>
                    <a:pt x="209904" y="1005522"/>
                  </a:lnTo>
                  <a:lnTo>
                    <a:pt x="218809" y="1005840"/>
                  </a:lnTo>
                  <a:lnTo>
                    <a:pt x="243298" y="1007428"/>
                  </a:lnTo>
                  <a:lnTo>
                    <a:pt x="280508" y="1009969"/>
                  </a:lnTo>
                  <a:lnTo>
                    <a:pt x="409313" y="1420361"/>
                  </a:lnTo>
                  <a:lnTo>
                    <a:pt x="397228" y="1297751"/>
                  </a:lnTo>
                  <a:lnTo>
                    <a:pt x="390867" y="1077309"/>
                  </a:lnTo>
                  <a:lnTo>
                    <a:pt x="382598" y="1056345"/>
                  </a:lnTo>
                  <a:lnTo>
                    <a:pt x="399136" y="1028392"/>
                  </a:lnTo>
                  <a:lnTo>
                    <a:pt x="436029" y="1028392"/>
                  </a:lnTo>
                  <a:lnTo>
                    <a:pt x="450976" y="1056345"/>
                  </a:lnTo>
                  <a:lnTo>
                    <a:pt x="443979" y="1081438"/>
                  </a:lnTo>
                  <a:lnTo>
                    <a:pt x="489141" y="1401937"/>
                  </a:lnTo>
                  <a:lnTo>
                    <a:pt x="481508" y="1015369"/>
                  </a:lnTo>
                  <a:lnTo>
                    <a:pt x="489459" y="1011875"/>
                  </a:lnTo>
                  <a:lnTo>
                    <a:pt x="495501" y="1009016"/>
                  </a:lnTo>
                  <a:lnTo>
                    <a:pt x="499000" y="1006793"/>
                  </a:lnTo>
                  <a:lnTo>
                    <a:pt x="499636" y="1005840"/>
                  </a:lnTo>
                  <a:lnTo>
                    <a:pt x="499954" y="1005522"/>
                  </a:lnTo>
                  <a:lnTo>
                    <a:pt x="505679" y="1004887"/>
                  </a:lnTo>
                  <a:close/>
                  <a:moveTo>
                    <a:pt x="2233205" y="1004887"/>
                  </a:moveTo>
                  <a:lnTo>
                    <a:pt x="2238276" y="1005205"/>
                  </a:lnTo>
                  <a:lnTo>
                    <a:pt x="2243665" y="1005522"/>
                  </a:lnTo>
                  <a:lnTo>
                    <a:pt x="2243665" y="1005840"/>
                  </a:lnTo>
                  <a:lnTo>
                    <a:pt x="2244299" y="1006793"/>
                  </a:lnTo>
                  <a:lnTo>
                    <a:pt x="2248102" y="1009016"/>
                  </a:lnTo>
                  <a:lnTo>
                    <a:pt x="2253808" y="1011875"/>
                  </a:lnTo>
                  <a:lnTo>
                    <a:pt x="2261732" y="1015369"/>
                  </a:lnTo>
                  <a:lnTo>
                    <a:pt x="2254441" y="1401937"/>
                  </a:lnTo>
                  <a:lnTo>
                    <a:pt x="2299133" y="1081438"/>
                  </a:lnTo>
                  <a:lnTo>
                    <a:pt x="2292160" y="1056345"/>
                  </a:lnTo>
                  <a:lnTo>
                    <a:pt x="2307374" y="1028392"/>
                  </a:lnTo>
                  <a:lnTo>
                    <a:pt x="2344142" y="1028392"/>
                  </a:lnTo>
                  <a:lnTo>
                    <a:pt x="2360307" y="1056345"/>
                  </a:lnTo>
                  <a:lnTo>
                    <a:pt x="2352066" y="1077309"/>
                  </a:lnTo>
                  <a:lnTo>
                    <a:pt x="2346044" y="1297751"/>
                  </a:lnTo>
                  <a:lnTo>
                    <a:pt x="2333682" y="1420361"/>
                  </a:lnTo>
                  <a:lnTo>
                    <a:pt x="2462052" y="1009969"/>
                  </a:lnTo>
                  <a:lnTo>
                    <a:pt x="2499137" y="1007428"/>
                  </a:lnTo>
                  <a:lnTo>
                    <a:pt x="2523860" y="1005840"/>
                  </a:lnTo>
                  <a:lnTo>
                    <a:pt x="2532735" y="1005522"/>
                  </a:lnTo>
                  <a:lnTo>
                    <a:pt x="2536855" y="1005522"/>
                  </a:lnTo>
                  <a:lnTo>
                    <a:pt x="2548266" y="1009016"/>
                  </a:lnTo>
                  <a:lnTo>
                    <a:pt x="2559677" y="1012193"/>
                  </a:lnTo>
                  <a:lnTo>
                    <a:pt x="2570453" y="1016322"/>
                  </a:lnTo>
                  <a:lnTo>
                    <a:pt x="2580913" y="1021087"/>
                  </a:lnTo>
                  <a:lnTo>
                    <a:pt x="2591056" y="1025851"/>
                  </a:lnTo>
                  <a:lnTo>
                    <a:pt x="2600882" y="1031251"/>
                  </a:lnTo>
                  <a:lnTo>
                    <a:pt x="2610391" y="1036651"/>
                  </a:lnTo>
                  <a:lnTo>
                    <a:pt x="2618949" y="1043321"/>
                  </a:lnTo>
                  <a:lnTo>
                    <a:pt x="2627507" y="1049674"/>
                  </a:lnTo>
                  <a:lnTo>
                    <a:pt x="2635431" y="1056662"/>
                  </a:lnTo>
                  <a:lnTo>
                    <a:pt x="2643355" y="1063968"/>
                  </a:lnTo>
                  <a:lnTo>
                    <a:pt x="2650962" y="1071274"/>
                  </a:lnTo>
                  <a:lnTo>
                    <a:pt x="2657618" y="1079215"/>
                  </a:lnTo>
                  <a:lnTo>
                    <a:pt x="2664274" y="1087473"/>
                  </a:lnTo>
                  <a:lnTo>
                    <a:pt x="2670614" y="1096050"/>
                  </a:lnTo>
                  <a:lnTo>
                    <a:pt x="2676636" y="1104944"/>
                  </a:lnTo>
                  <a:lnTo>
                    <a:pt x="2682341" y="1113838"/>
                  </a:lnTo>
                  <a:lnTo>
                    <a:pt x="2688047" y="1123367"/>
                  </a:lnTo>
                  <a:lnTo>
                    <a:pt x="2692801" y="1132578"/>
                  </a:lnTo>
                  <a:lnTo>
                    <a:pt x="2697872" y="1142425"/>
                  </a:lnTo>
                  <a:lnTo>
                    <a:pt x="2702310" y="1152272"/>
                  </a:lnTo>
                  <a:lnTo>
                    <a:pt x="2706430" y="1162436"/>
                  </a:lnTo>
                  <a:lnTo>
                    <a:pt x="2710551" y="1172601"/>
                  </a:lnTo>
                  <a:lnTo>
                    <a:pt x="2714037" y="1183083"/>
                  </a:lnTo>
                  <a:lnTo>
                    <a:pt x="2717207" y="1193248"/>
                  </a:lnTo>
                  <a:lnTo>
                    <a:pt x="2720694" y="1204047"/>
                  </a:lnTo>
                  <a:lnTo>
                    <a:pt x="2723229" y="1214847"/>
                  </a:lnTo>
                  <a:lnTo>
                    <a:pt x="2726082" y="1225647"/>
                  </a:lnTo>
                  <a:lnTo>
                    <a:pt x="2728618" y="1236447"/>
                  </a:lnTo>
                  <a:lnTo>
                    <a:pt x="2730836" y="1246929"/>
                  </a:lnTo>
                  <a:lnTo>
                    <a:pt x="2734640" y="1268846"/>
                  </a:lnTo>
                  <a:lnTo>
                    <a:pt x="2737176" y="1290763"/>
                  </a:lnTo>
                  <a:lnTo>
                    <a:pt x="2739394" y="1312363"/>
                  </a:lnTo>
                  <a:lnTo>
                    <a:pt x="2740979" y="1333962"/>
                  </a:lnTo>
                  <a:lnTo>
                    <a:pt x="2741613" y="1354926"/>
                  </a:lnTo>
                  <a:lnTo>
                    <a:pt x="2741613" y="1375256"/>
                  </a:lnTo>
                  <a:lnTo>
                    <a:pt x="2741296" y="1395267"/>
                  </a:lnTo>
                  <a:lnTo>
                    <a:pt x="2740662" y="1414325"/>
                  </a:lnTo>
                  <a:lnTo>
                    <a:pt x="2739394" y="1432431"/>
                  </a:lnTo>
                  <a:lnTo>
                    <a:pt x="2737493" y="1449583"/>
                  </a:lnTo>
                  <a:lnTo>
                    <a:pt x="2735591" y="1465148"/>
                  </a:lnTo>
                  <a:lnTo>
                    <a:pt x="2733689" y="1479759"/>
                  </a:lnTo>
                  <a:lnTo>
                    <a:pt x="2731470" y="1493100"/>
                  </a:lnTo>
                  <a:lnTo>
                    <a:pt x="2728935" y="1504853"/>
                  </a:lnTo>
                  <a:lnTo>
                    <a:pt x="2726716" y="1515017"/>
                  </a:lnTo>
                  <a:lnTo>
                    <a:pt x="2724180" y="1522641"/>
                  </a:lnTo>
                  <a:lnTo>
                    <a:pt x="2721962" y="1529311"/>
                  </a:lnTo>
                  <a:lnTo>
                    <a:pt x="2721962" y="1530582"/>
                  </a:lnTo>
                  <a:lnTo>
                    <a:pt x="2721328" y="1532170"/>
                  </a:lnTo>
                  <a:lnTo>
                    <a:pt x="2720694" y="1533758"/>
                  </a:lnTo>
                  <a:lnTo>
                    <a:pt x="2719426" y="1535346"/>
                  </a:lnTo>
                  <a:lnTo>
                    <a:pt x="2718158" y="1536617"/>
                  </a:lnTo>
                  <a:lnTo>
                    <a:pt x="2716573" y="1538523"/>
                  </a:lnTo>
                  <a:lnTo>
                    <a:pt x="2711819" y="1542017"/>
                  </a:lnTo>
                  <a:lnTo>
                    <a:pt x="2705796" y="1545511"/>
                  </a:lnTo>
                  <a:lnTo>
                    <a:pt x="2698506" y="1548687"/>
                  </a:lnTo>
                  <a:lnTo>
                    <a:pt x="2689948" y="1552499"/>
                  </a:lnTo>
                  <a:lnTo>
                    <a:pt x="2680122" y="1556628"/>
                  </a:lnTo>
                  <a:lnTo>
                    <a:pt x="2671881" y="1653826"/>
                  </a:lnTo>
                  <a:lnTo>
                    <a:pt x="2664908" y="1730695"/>
                  </a:lnTo>
                  <a:lnTo>
                    <a:pt x="2657935" y="1800894"/>
                  </a:lnTo>
                  <a:lnTo>
                    <a:pt x="2657618" y="1806293"/>
                  </a:lnTo>
                  <a:lnTo>
                    <a:pt x="2656350" y="1811058"/>
                  </a:lnTo>
                  <a:lnTo>
                    <a:pt x="2655399" y="1817728"/>
                  </a:lnTo>
                  <a:lnTo>
                    <a:pt x="2652230" y="1836152"/>
                  </a:lnTo>
                  <a:lnTo>
                    <a:pt x="2648109" y="1859339"/>
                  </a:lnTo>
                  <a:lnTo>
                    <a:pt x="2645890" y="1872363"/>
                  </a:lnTo>
                  <a:lnTo>
                    <a:pt x="2643038" y="1885068"/>
                  </a:lnTo>
                  <a:lnTo>
                    <a:pt x="2639551" y="1897774"/>
                  </a:lnTo>
                  <a:lnTo>
                    <a:pt x="2635431" y="1910162"/>
                  </a:lnTo>
                  <a:lnTo>
                    <a:pt x="2633529" y="1916197"/>
                  </a:lnTo>
                  <a:lnTo>
                    <a:pt x="2630993" y="1921914"/>
                  </a:lnTo>
                  <a:lnTo>
                    <a:pt x="2628458" y="1927632"/>
                  </a:lnTo>
                  <a:lnTo>
                    <a:pt x="2625605" y="1932397"/>
                  </a:lnTo>
                  <a:lnTo>
                    <a:pt x="2622752" y="1937479"/>
                  </a:lnTo>
                  <a:lnTo>
                    <a:pt x="2619583" y="1941926"/>
                  </a:lnTo>
                  <a:lnTo>
                    <a:pt x="2616413" y="1946055"/>
                  </a:lnTo>
                  <a:lnTo>
                    <a:pt x="2612926" y="1949867"/>
                  </a:lnTo>
                  <a:lnTo>
                    <a:pt x="2609123" y="1952726"/>
                  </a:lnTo>
                  <a:lnTo>
                    <a:pt x="2605002" y="1955267"/>
                  </a:lnTo>
                  <a:lnTo>
                    <a:pt x="2600882" y="1957490"/>
                  </a:lnTo>
                  <a:lnTo>
                    <a:pt x="2596444" y="1959078"/>
                  </a:lnTo>
                  <a:lnTo>
                    <a:pt x="2410704" y="1985443"/>
                  </a:lnTo>
                  <a:lnTo>
                    <a:pt x="2405633" y="1985760"/>
                  </a:lnTo>
                  <a:lnTo>
                    <a:pt x="2400561" y="1986078"/>
                  </a:lnTo>
                  <a:lnTo>
                    <a:pt x="2397075" y="1986078"/>
                  </a:lnTo>
                  <a:lnTo>
                    <a:pt x="2393271" y="1985760"/>
                  </a:lnTo>
                  <a:lnTo>
                    <a:pt x="2385981" y="1985125"/>
                  </a:lnTo>
                  <a:lnTo>
                    <a:pt x="2327660" y="2443162"/>
                  </a:lnTo>
                  <a:lnTo>
                    <a:pt x="2211651" y="2443162"/>
                  </a:lnTo>
                  <a:lnTo>
                    <a:pt x="2168545" y="1866963"/>
                  </a:lnTo>
                  <a:lnTo>
                    <a:pt x="2165375" y="1862516"/>
                  </a:lnTo>
                  <a:lnTo>
                    <a:pt x="2162522" y="1857433"/>
                  </a:lnTo>
                  <a:lnTo>
                    <a:pt x="2156817" y="1847904"/>
                  </a:lnTo>
                  <a:lnTo>
                    <a:pt x="2148576" y="2326906"/>
                  </a:lnTo>
                  <a:lnTo>
                    <a:pt x="2063630" y="2320235"/>
                  </a:lnTo>
                  <a:lnTo>
                    <a:pt x="1992313" y="1798670"/>
                  </a:lnTo>
                  <a:lnTo>
                    <a:pt x="2157768" y="1798670"/>
                  </a:lnTo>
                  <a:lnTo>
                    <a:pt x="2443668" y="1798670"/>
                  </a:lnTo>
                  <a:lnTo>
                    <a:pt x="2170129" y="1529946"/>
                  </a:lnTo>
                  <a:lnTo>
                    <a:pt x="2587569" y="1399079"/>
                  </a:lnTo>
                  <a:lnTo>
                    <a:pt x="2517204" y="1414008"/>
                  </a:lnTo>
                  <a:lnTo>
                    <a:pt x="2151746" y="1511841"/>
                  </a:lnTo>
                  <a:lnTo>
                    <a:pt x="2111808" y="1472771"/>
                  </a:lnTo>
                  <a:lnTo>
                    <a:pt x="2108956" y="1423219"/>
                  </a:lnTo>
                  <a:lnTo>
                    <a:pt x="2103250" y="1464513"/>
                  </a:lnTo>
                  <a:lnTo>
                    <a:pt x="2093741" y="1455301"/>
                  </a:lnTo>
                  <a:lnTo>
                    <a:pt x="2095009" y="1426078"/>
                  </a:lnTo>
                  <a:lnTo>
                    <a:pt x="2096911" y="1393361"/>
                  </a:lnTo>
                  <a:lnTo>
                    <a:pt x="2099447" y="1358103"/>
                  </a:lnTo>
                  <a:lnTo>
                    <a:pt x="2103250" y="1320621"/>
                  </a:lnTo>
                  <a:lnTo>
                    <a:pt x="2105152" y="1301563"/>
                  </a:lnTo>
                  <a:lnTo>
                    <a:pt x="2107371" y="1282504"/>
                  </a:lnTo>
                  <a:lnTo>
                    <a:pt x="2109906" y="1262811"/>
                  </a:lnTo>
                  <a:lnTo>
                    <a:pt x="2113076" y="1243752"/>
                  </a:lnTo>
                  <a:lnTo>
                    <a:pt x="2115929" y="1224059"/>
                  </a:lnTo>
                  <a:lnTo>
                    <a:pt x="2119415" y="1205318"/>
                  </a:lnTo>
                  <a:lnTo>
                    <a:pt x="2123219" y="1186577"/>
                  </a:lnTo>
                  <a:lnTo>
                    <a:pt x="2127339" y="1168154"/>
                  </a:lnTo>
                  <a:lnTo>
                    <a:pt x="2131777" y="1150366"/>
                  </a:lnTo>
                  <a:lnTo>
                    <a:pt x="2136214" y="1133214"/>
                  </a:lnTo>
                  <a:lnTo>
                    <a:pt x="2140969" y="1116379"/>
                  </a:lnTo>
                  <a:lnTo>
                    <a:pt x="2146674" y="1100497"/>
                  </a:lnTo>
                  <a:lnTo>
                    <a:pt x="2152379" y="1085568"/>
                  </a:lnTo>
                  <a:lnTo>
                    <a:pt x="2158719" y="1071274"/>
                  </a:lnTo>
                  <a:lnTo>
                    <a:pt x="2165058" y="1058568"/>
                  </a:lnTo>
                  <a:lnTo>
                    <a:pt x="2168545" y="1052533"/>
                  </a:lnTo>
                  <a:lnTo>
                    <a:pt x="2172031" y="1046815"/>
                  </a:lnTo>
                  <a:lnTo>
                    <a:pt x="2175518" y="1041416"/>
                  </a:lnTo>
                  <a:lnTo>
                    <a:pt x="2179321" y="1036333"/>
                  </a:lnTo>
                  <a:lnTo>
                    <a:pt x="2183125" y="1031569"/>
                  </a:lnTo>
                  <a:lnTo>
                    <a:pt x="2187245" y="1027122"/>
                  </a:lnTo>
                  <a:lnTo>
                    <a:pt x="2191366" y="1023310"/>
                  </a:lnTo>
                  <a:lnTo>
                    <a:pt x="2195486" y="1019498"/>
                  </a:lnTo>
                  <a:lnTo>
                    <a:pt x="2199607" y="1016004"/>
                  </a:lnTo>
                  <a:lnTo>
                    <a:pt x="2204044" y="1013146"/>
                  </a:lnTo>
                  <a:lnTo>
                    <a:pt x="2208799" y="1010922"/>
                  </a:lnTo>
                  <a:lnTo>
                    <a:pt x="2213236" y="1008699"/>
                  </a:lnTo>
                  <a:lnTo>
                    <a:pt x="2217991" y="1007111"/>
                  </a:lnTo>
                  <a:lnTo>
                    <a:pt x="2223062" y="1005840"/>
                  </a:lnTo>
                  <a:lnTo>
                    <a:pt x="2227817" y="1005205"/>
                  </a:lnTo>
                  <a:lnTo>
                    <a:pt x="2233205" y="1004887"/>
                  </a:lnTo>
                  <a:close/>
                  <a:moveTo>
                    <a:pt x="1560668" y="914401"/>
                  </a:moveTo>
                  <a:lnTo>
                    <a:pt x="1571788" y="914401"/>
                  </a:lnTo>
                  <a:lnTo>
                    <a:pt x="1582591" y="915671"/>
                  </a:lnTo>
                  <a:lnTo>
                    <a:pt x="1594029" y="917258"/>
                  </a:lnTo>
                  <a:lnTo>
                    <a:pt x="1604514" y="919480"/>
                  </a:lnTo>
                  <a:lnTo>
                    <a:pt x="1615317" y="922021"/>
                  </a:lnTo>
                  <a:lnTo>
                    <a:pt x="1625802" y="925196"/>
                  </a:lnTo>
                  <a:lnTo>
                    <a:pt x="1636287" y="928688"/>
                  </a:lnTo>
                  <a:lnTo>
                    <a:pt x="1646772" y="933133"/>
                  </a:lnTo>
                  <a:lnTo>
                    <a:pt x="1656939" y="937261"/>
                  </a:lnTo>
                  <a:lnTo>
                    <a:pt x="1666788" y="942023"/>
                  </a:lnTo>
                  <a:lnTo>
                    <a:pt x="1676638" y="946786"/>
                  </a:lnTo>
                  <a:lnTo>
                    <a:pt x="1686487" y="952183"/>
                  </a:lnTo>
                  <a:lnTo>
                    <a:pt x="1695384" y="957263"/>
                  </a:lnTo>
                  <a:lnTo>
                    <a:pt x="1704598" y="962978"/>
                  </a:lnTo>
                  <a:lnTo>
                    <a:pt x="1712859" y="968693"/>
                  </a:lnTo>
                  <a:lnTo>
                    <a:pt x="1721120" y="974726"/>
                  </a:lnTo>
                  <a:lnTo>
                    <a:pt x="1729063" y="980441"/>
                  </a:lnTo>
                  <a:lnTo>
                    <a:pt x="1736371" y="986473"/>
                  </a:lnTo>
                  <a:lnTo>
                    <a:pt x="1750033" y="997586"/>
                  </a:lnTo>
                  <a:lnTo>
                    <a:pt x="1762106" y="1008698"/>
                  </a:lnTo>
                  <a:lnTo>
                    <a:pt x="1771956" y="1018858"/>
                  </a:lnTo>
                  <a:lnTo>
                    <a:pt x="1779264" y="1027748"/>
                  </a:lnTo>
                  <a:lnTo>
                    <a:pt x="1782441" y="1031558"/>
                  </a:lnTo>
                  <a:lnTo>
                    <a:pt x="1784665" y="1034733"/>
                  </a:lnTo>
                  <a:lnTo>
                    <a:pt x="1786254" y="1037908"/>
                  </a:lnTo>
                  <a:lnTo>
                    <a:pt x="1787207" y="1040448"/>
                  </a:lnTo>
                  <a:lnTo>
                    <a:pt x="1788160" y="1045845"/>
                  </a:lnTo>
                  <a:lnTo>
                    <a:pt x="1788478" y="1053783"/>
                  </a:lnTo>
                  <a:lnTo>
                    <a:pt x="1789113" y="1076643"/>
                  </a:lnTo>
                  <a:lnTo>
                    <a:pt x="1789113" y="1107440"/>
                  </a:lnTo>
                  <a:lnTo>
                    <a:pt x="1788478" y="1144588"/>
                  </a:lnTo>
                  <a:lnTo>
                    <a:pt x="1787525" y="1187133"/>
                  </a:lnTo>
                  <a:lnTo>
                    <a:pt x="1786254" y="1233488"/>
                  </a:lnTo>
                  <a:lnTo>
                    <a:pt x="1784347" y="1282383"/>
                  </a:lnTo>
                  <a:lnTo>
                    <a:pt x="1782123" y="1331913"/>
                  </a:lnTo>
                  <a:lnTo>
                    <a:pt x="1672507" y="1331913"/>
                  </a:lnTo>
                  <a:lnTo>
                    <a:pt x="1674096" y="1293813"/>
                  </a:lnTo>
                  <a:lnTo>
                    <a:pt x="1674732" y="1258253"/>
                  </a:lnTo>
                  <a:lnTo>
                    <a:pt x="1675685" y="1225550"/>
                  </a:lnTo>
                  <a:lnTo>
                    <a:pt x="1676002" y="1197293"/>
                  </a:lnTo>
                  <a:lnTo>
                    <a:pt x="1675685" y="1174115"/>
                  </a:lnTo>
                  <a:lnTo>
                    <a:pt x="1674732" y="1156970"/>
                  </a:lnTo>
                  <a:lnTo>
                    <a:pt x="1674096" y="1150938"/>
                  </a:lnTo>
                  <a:lnTo>
                    <a:pt x="1673143" y="1147445"/>
                  </a:lnTo>
                  <a:lnTo>
                    <a:pt x="1672825" y="1145858"/>
                  </a:lnTo>
                  <a:lnTo>
                    <a:pt x="1672507" y="1144905"/>
                  </a:lnTo>
                  <a:lnTo>
                    <a:pt x="1672190" y="1144905"/>
                  </a:lnTo>
                  <a:lnTo>
                    <a:pt x="1671237" y="1145540"/>
                  </a:lnTo>
                  <a:lnTo>
                    <a:pt x="1669648" y="1147445"/>
                  </a:lnTo>
                  <a:lnTo>
                    <a:pt x="1668059" y="1149668"/>
                  </a:lnTo>
                  <a:lnTo>
                    <a:pt x="1666471" y="1151890"/>
                  </a:lnTo>
                  <a:lnTo>
                    <a:pt x="1654079" y="1331913"/>
                  </a:lnTo>
                  <a:lnTo>
                    <a:pt x="1602608" y="1331913"/>
                  </a:lnTo>
                  <a:lnTo>
                    <a:pt x="1602290" y="1283335"/>
                  </a:lnTo>
                  <a:lnTo>
                    <a:pt x="1598477" y="1283653"/>
                  </a:lnTo>
                  <a:lnTo>
                    <a:pt x="1586721" y="1284605"/>
                  </a:lnTo>
                  <a:lnTo>
                    <a:pt x="1568293" y="1285240"/>
                  </a:lnTo>
                  <a:lnTo>
                    <a:pt x="1556537" y="1285558"/>
                  </a:lnTo>
                  <a:lnTo>
                    <a:pt x="1543828" y="1285558"/>
                  </a:lnTo>
                  <a:lnTo>
                    <a:pt x="1529213" y="1285240"/>
                  </a:lnTo>
                  <a:lnTo>
                    <a:pt x="1513009" y="1284605"/>
                  </a:lnTo>
                  <a:lnTo>
                    <a:pt x="1496169" y="1283653"/>
                  </a:lnTo>
                  <a:lnTo>
                    <a:pt x="1477741" y="1282383"/>
                  </a:lnTo>
                  <a:lnTo>
                    <a:pt x="1457724" y="1280478"/>
                  </a:lnTo>
                  <a:lnTo>
                    <a:pt x="1437390" y="1277620"/>
                  </a:lnTo>
                  <a:lnTo>
                    <a:pt x="1415467" y="1274763"/>
                  </a:lnTo>
                  <a:lnTo>
                    <a:pt x="1392908" y="1270953"/>
                  </a:lnTo>
                  <a:lnTo>
                    <a:pt x="1381787" y="1268730"/>
                  </a:lnTo>
                  <a:lnTo>
                    <a:pt x="1370349" y="1266508"/>
                  </a:lnTo>
                  <a:lnTo>
                    <a:pt x="1359547" y="1263968"/>
                  </a:lnTo>
                  <a:lnTo>
                    <a:pt x="1348426" y="1261110"/>
                  </a:lnTo>
                  <a:lnTo>
                    <a:pt x="1328092" y="1254760"/>
                  </a:lnTo>
                  <a:lnTo>
                    <a:pt x="1308710" y="1248410"/>
                  </a:lnTo>
                  <a:lnTo>
                    <a:pt x="1290282" y="1241743"/>
                  </a:lnTo>
                  <a:lnTo>
                    <a:pt x="1273443" y="1234440"/>
                  </a:lnTo>
                  <a:lnTo>
                    <a:pt x="1257556" y="1227455"/>
                  </a:lnTo>
                  <a:lnTo>
                    <a:pt x="1243259" y="1220153"/>
                  </a:lnTo>
                  <a:lnTo>
                    <a:pt x="1229914" y="1213485"/>
                  </a:lnTo>
                  <a:lnTo>
                    <a:pt x="1218794" y="1207135"/>
                  </a:lnTo>
                  <a:lnTo>
                    <a:pt x="1208626" y="1201103"/>
                  </a:lnTo>
                  <a:lnTo>
                    <a:pt x="1200366" y="1196340"/>
                  </a:lnTo>
                  <a:lnTo>
                    <a:pt x="1189245" y="1188720"/>
                  </a:lnTo>
                  <a:lnTo>
                    <a:pt x="1185115" y="1186180"/>
                  </a:lnTo>
                  <a:lnTo>
                    <a:pt x="1204814" y="1331913"/>
                  </a:lnTo>
                  <a:lnTo>
                    <a:pt x="1152071" y="1331913"/>
                  </a:lnTo>
                  <a:lnTo>
                    <a:pt x="1149529" y="1296670"/>
                  </a:lnTo>
                  <a:lnTo>
                    <a:pt x="1143810" y="1297305"/>
                  </a:lnTo>
                  <a:lnTo>
                    <a:pt x="1135549" y="1299210"/>
                  </a:lnTo>
                  <a:lnTo>
                    <a:pt x="1112355" y="1303655"/>
                  </a:lnTo>
                  <a:lnTo>
                    <a:pt x="1082489" y="1309688"/>
                  </a:lnTo>
                  <a:lnTo>
                    <a:pt x="1066285" y="1313180"/>
                  </a:lnTo>
                  <a:lnTo>
                    <a:pt x="1049445" y="1316038"/>
                  </a:lnTo>
                  <a:lnTo>
                    <a:pt x="1032606" y="1318895"/>
                  </a:lnTo>
                  <a:lnTo>
                    <a:pt x="1015766" y="1321118"/>
                  </a:lnTo>
                  <a:lnTo>
                    <a:pt x="999880" y="1322388"/>
                  </a:lnTo>
                  <a:lnTo>
                    <a:pt x="984629" y="1323658"/>
                  </a:lnTo>
                  <a:lnTo>
                    <a:pt x="977639" y="1323658"/>
                  </a:lnTo>
                  <a:lnTo>
                    <a:pt x="970649" y="1323658"/>
                  </a:lnTo>
                  <a:lnTo>
                    <a:pt x="964295" y="1323340"/>
                  </a:lnTo>
                  <a:lnTo>
                    <a:pt x="958575" y="1323023"/>
                  </a:lnTo>
                  <a:lnTo>
                    <a:pt x="953174" y="1322070"/>
                  </a:lnTo>
                  <a:lnTo>
                    <a:pt x="948090" y="1320483"/>
                  </a:lnTo>
                  <a:lnTo>
                    <a:pt x="943960" y="1319213"/>
                  </a:lnTo>
                  <a:lnTo>
                    <a:pt x="940783" y="1317625"/>
                  </a:lnTo>
                  <a:lnTo>
                    <a:pt x="934746" y="1305560"/>
                  </a:lnTo>
                  <a:lnTo>
                    <a:pt x="928709" y="1295083"/>
                  </a:lnTo>
                  <a:lnTo>
                    <a:pt x="917271" y="1275398"/>
                  </a:lnTo>
                  <a:lnTo>
                    <a:pt x="912505" y="1266508"/>
                  </a:lnTo>
                  <a:lnTo>
                    <a:pt x="908057" y="1257935"/>
                  </a:lnTo>
                  <a:lnTo>
                    <a:pt x="904244" y="1249680"/>
                  </a:lnTo>
                  <a:lnTo>
                    <a:pt x="902338" y="1244918"/>
                  </a:lnTo>
                  <a:lnTo>
                    <a:pt x="901067" y="1240790"/>
                  </a:lnTo>
                  <a:lnTo>
                    <a:pt x="900114" y="1236663"/>
                  </a:lnTo>
                  <a:lnTo>
                    <a:pt x="899161" y="1232535"/>
                  </a:lnTo>
                  <a:lnTo>
                    <a:pt x="898843" y="1228408"/>
                  </a:lnTo>
                  <a:lnTo>
                    <a:pt x="898525" y="1223963"/>
                  </a:lnTo>
                  <a:lnTo>
                    <a:pt x="898843" y="1219835"/>
                  </a:lnTo>
                  <a:lnTo>
                    <a:pt x="899161" y="1215390"/>
                  </a:lnTo>
                  <a:lnTo>
                    <a:pt x="900431" y="1210628"/>
                  </a:lnTo>
                  <a:lnTo>
                    <a:pt x="901385" y="1205865"/>
                  </a:lnTo>
                  <a:lnTo>
                    <a:pt x="903291" y="1201103"/>
                  </a:lnTo>
                  <a:lnTo>
                    <a:pt x="905197" y="1195705"/>
                  </a:lnTo>
                  <a:lnTo>
                    <a:pt x="908057" y="1190943"/>
                  </a:lnTo>
                  <a:lnTo>
                    <a:pt x="910916" y="1185228"/>
                  </a:lnTo>
                  <a:lnTo>
                    <a:pt x="914729" y="1179513"/>
                  </a:lnTo>
                  <a:lnTo>
                    <a:pt x="918542" y="1173480"/>
                  </a:lnTo>
                  <a:lnTo>
                    <a:pt x="922990" y="1167765"/>
                  </a:lnTo>
                  <a:lnTo>
                    <a:pt x="928391" y="1161098"/>
                  </a:lnTo>
                  <a:lnTo>
                    <a:pt x="939512" y="1146810"/>
                  </a:lnTo>
                  <a:lnTo>
                    <a:pt x="949361" y="1133793"/>
                  </a:lnTo>
                  <a:lnTo>
                    <a:pt x="967154" y="1109345"/>
                  </a:lnTo>
                  <a:lnTo>
                    <a:pt x="976050" y="1096963"/>
                  </a:lnTo>
                  <a:lnTo>
                    <a:pt x="985900" y="1084580"/>
                  </a:lnTo>
                  <a:lnTo>
                    <a:pt x="997338" y="1070928"/>
                  </a:lnTo>
                  <a:lnTo>
                    <a:pt x="1004328" y="1063943"/>
                  </a:lnTo>
                  <a:lnTo>
                    <a:pt x="1011318" y="1056323"/>
                  </a:lnTo>
                  <a:lnTo>
                    <a:pt x="1017673" y="1045528"/>
                  </a:lnTo>
                  <a:lnTo>
                    <a:pt x="1024663" y="1035368"/>
                  </a:lnTo>
                  <a:lnTo>
                    <a:pt x="1031335" y="1025525"/>
                  </a:lnTo>
                  <a:lnTo>
                    <a:pt x="1038007" y="1016318"/>
                  </a:lnTo>
                  <a:lnTo>
                    <a:pt x="1044997" y="1008063"/>
                  </a:lnTo>
                  <a:lnTo>
                    <a:pt x="1051669" y="1000443"/>
                  </a:lnTo>
                  <a:lnTo>
                    <a:pt x="1058659" y="993141"/>
                  </a:lnTo>
                  <a:lnTo>
                    <a:pt x="1065967" y="986473"/>
                  </a:lnTo>
                  <a:lnTo>
                    <a:pt x="1073593" y="980123"/>
                  </a:lnTo>
                  <a:lnTo>
                    <a:pt x="1080583" y="974091"/>
                  </a:lnTo>
                  <a:lnTo>
                    <a:pt x="1088208" y="968693"/>
                  </a:lnTo>
                  <a:lnTo>
                    <a:pt x="1096151" y="963931"/>
                  </a:lnTo>
                  <a:lnTo>
                    <a:pt x="1104094" y="959168"/>
                  </a:lnTo>
                  <a:lnTo>
                    <a:pt x="1111720" y="954723"/>
                  </a:lnTo>
                  <a:lnTo>
                    <a:pt x="1119663" y="950913"/>
                  </a:lnTo>
                  <a:lnTo>
                    <a:pt x="1127924" y="947738"/>
                  </a:lnTo>
                  <a:lnTo>
                    <a:pt x="1136185" y="944246"/>
                  </a:lnTo>
                  <a:lnTo>
                    <a:pt x="1145081" y="941388"/>
                  </a:lnTo>
                  <a:lnTo>
                    <a:pt x="1153660" y="938531"/>
                  </a:lnTo>
                  <a:lnTo>
                    <a:pt x="1162238" y="935991"/>
                  </a:lnTo>
                  <a:lnTo>
                    <a:pt x="1171452" y="933768"/>
                  </a:lnTo>
                  <a:lnTo>
                    <a:pt x="1180349" y="931863"/>
                  </a:lnTo>
                  <a:lnTo>
                    <a:pt x="1199412" y="928053"/>
                  </a:lnTo>
                  <a:lnTo>
                    <a:pt x="1218794" y="924561"/>
                  </a:lnTo>
                  <a:lnTo>
                    <a:pt x="1239128" y="921703"/>
                  </a:lnTo>
                  <a:lnTo>
                    <a:pt x="1282021" y="915988"/>
                  </a:lnTo>
                  <a:lnTo>
                    <a:pt x="1284881" y="915671"/>
                  </a:lnTo>
                  <a:lnTo>
                    <a:pt x="1287740" y="915671"/>
                  </a:lnTo>
                  <a:lnTo>
                    <a:pt x="1292824" y="915671"/>
                  </a:lnTo>
                  <a:lnTo>
                    <a:pt x="1366537" y="1187768"/>
                  </a:lnTo>
                  <a:lnTo>
                    <a:pt x="1368125" y="1176973"/>
                  </a:lnTo>
                  <a:lnTo>
                    <a:pt x="1393226" y="990283"/>
                  </a:lnTo>
                  <a:lnTo>
                    <a:pt x="1386236" y="972186"/>
                  </a:lnTo>
                  <a:lnTo>
                    <a:pt x="1400216" y="947738"/>
                  </a:lnTo>
                  <a:lnTo>
                    <a:pt x="1432306" y="947421"/>
                  </a:lnTo>
                  <a:lnTo>
                    <a:pt x="1445968" y="972186"/>
                  </a:lnTo>
                  <a:lnTo>
                    <a:pt x="1439614" y="993776"/>
                  </a:lnTo>
                  <a:lnTo>
                    <a:pt x="1462490" y="1190943"/>
                  </a:lnTo>
                  <a:lnTo>
                    <a:pt x="1522858" y="924243"/>
                  </a:lnTo>
                  <a:lnTo>
                    <a:pt x="1529530" y="921386"/>
                  </a:lnTo>
                  <a:lnTo>
                    <a:pt x="1534932" y="918846"/>
                  </a:lnTo>
                  <a:lnTo>
                    <a:pt x="1537791" y="916940"/>
                  </a:lnTo>
                  <a:lnTo>
                    <a:pt x="1538427" y="915988"/>
                  </a:lnTo>
                  <a:lnTo>
                    <a:pt x="1549865" y="915036"/>
                  </a:lnTo>
                  <a:lnTo>
                    <a:pt x="1560668" y="914401"/>
                  </a:lnTo>
                  <a:close/>
                  <a:moveTo>
                    <a:pt x="170497" y="661035"/>
                  </a:moveTo>
                  <a:lnTo>
                    <a:pt x="168576" y="681657"/>
                  </a:lnTo>
                  <a:lnTo>
                    <a:pt x="168275" y="683619"/>
                  </a:lnTo>
                  <a:lnTo>
                    <a:pt x="167640" y="691889"/>
                  </a:lnTo>
                  <a:lnTo>
                    <a:pt x="167640" y="695282"/>
                  </a:lnTo>
                  <a:lnTo>
                    <a:pt x="167322" y="700477"/>
                  </a:lnTo>
                  <a:lnTo>
                    <a:pt x="167640" y="700795"/>
                  </a:lnTo>
                  <a:lnTo>
                    <a:pt x="167640" y="695282"/>
                  </a:lnTo>
                  <a:lnTo>
                    <a:pt x="168275" y="684891"/>
                  </a:lnTo>
                  <a:lnTo>
                    <a:pt x="168576" y="681657"/>
                  </a:lnTo>
                  <a:lnTo>
                    <a:pt x="169545" y="675349"/>
                  </a:lnTo>
                  <a:lnTo>
                    <a:pt x="170497" y="668033"/>
                  </a:lnTo>
                  <a:lnTo>
                    <a:pt x="170497" y="664534"/>
                  </a:lnTo>
                  <a:lnTo>
                    <a:pt x="170497" y="661035"/>
                  </a:lnTo>
                  <a:close/>
                  <a:moveTo>
                    <a:pt x="2571454" y="661035"/>
                  </a:moveTo>
                  <a:lnTo>
                    <a:pt x="2571454" y="664534"/>
                  </a:lnTo>
                  <a:lnTo>
                    <a:pt x="2571137" y="668033"/>
                  </a:lnTo>
                  <a:lnTo>
                    <a:pt x="2572406" y="675349"/>
                  </a:lnTo>
                  <a:lnTo>
                    <a:pt x="2573358" y="683619"/>
                  </a:lnTo>
                  <a:lnTo>
                    <a:pt x="2573992" y="691889"/>
                  </a:lnTo>
                  <a:lnTo>
                    <a:pt x="2574310" y="700795"/>
                  </a:lnTo>
                  <a:lnTo>
                    <a:pt x="2574627" y="700477"/>
                  </a:lnTo>
                  <a:lnTo>
                    <a:pt x="2573675" y="684891"/>
                  </a:lnTo>
                  <a:lnTo>
                    <a:pt x="2571454" y="661035"/>
                  </a:lnTo>
                  <a:close/>
                  <a:moveTo>
                    <a:pt x="197485" y="574519"/>
                  </a:moveTo>
                  <a:lnTo>
                    <a:pt x="195897" y="575155"/>
                  </a:lnTo>
                  <a:lnTo>
                    <a:pt x="194310" y="576109"/>
                  </a:lnTo>
                  <a:lnTo>
                    <a:pt x="192405" y="577381"/>
                  </a:lnTo>
                  <a:lnTo>
                    <a:pt x="190817" y="579290"/>
                  </a:lnTo>
                  <a:lnTo>
                    <a:pt x="189230" y="581198"/>
                  </a:lnTo>
                  <a:lnTo>
                    <a:pt x="186690" y="585969"/>
                  </a:lnTo>
                  <a:lnTo>
                    <a:pt x="189865" y="582789"/>
                  </a:lnTo>
                  <a:lnTo>
                    <a:pt x="192722" y="579608"/>
                  </a:lnTo>
                  <a:lnTo>
                    <a:pt x="195897" y="576745"/>
                  </a:lnTo>
                  <a:lnTo>
                    <a:pt x="199390" y="574519"/>
                  </a:lnTo>
                  <a:lnTo>
                    <a:pt x="197485" y="574519"/>
                  </a:lnTo>
                  <a:close/>
                  <a:moveTo>
                    <a:pt x="2542584" y="574518"/>
                  </a:moveTo>
                  <a:lnTo>
                    <a:pt x="2545757" y="576745"/>
                  </a:lnTo>
                  <a:lnTo>
                    <a:pt x="2549247" y="579608"/>
                  </a:lnTo>
                  <a:lnTo>
                    <a:pt x="2552102" y="582788"/>
                  </a:lnTo>
                  <a:lnTo>
                    <a:pt x="2555274" y="585969"/>
                  </a:lnTo>
                  <a:lnTo>
                    <a:pt x="2552102" y="581198"/>
                  </a:lnTo>
                  <a:lnTo>
                    <a:pt x="2550833" y="579290"/>
                  </a:lnTo>
                  <a:lnTo>
                    <a:pt x="2549247" y="577381"/>
                  </a:lnTo>
                  <a:lnTo>
                    <a:pt x="2547660" y="576109"/>
                  </a:lnTo>
                  <a:lnTo>
                    <a:pt x="2545757" y="575155"/>
                  </a:lnTo>
                  <a:lnTo>
                    <a:pt x="2544488" y="574518"/>
                  </a:lnTo>
                  <a:lnTo>
                    <a:pt x="2542584" y="574518"/>
                  </a:lnTo>
                  <a:close/>
                  <a:moveTo>
                    <a:pt x="331470" y="485775"/>
                  </a:moveTo>
                  <a:lnTo>
                    <a:pt x="347662" y="485775"/>
                  </a:lnTo>
                  <a:lnTo>
                    <a:pt x="363537" y="486729"/>
                  </a:lnTo>
                  <a:lnTo>
                    <a:pt x="378460" y="488638"/>
                  </a:lnTo>
                  <a:lnTo>
                    <a:pt x="393700" y="490864"/>
                  </a:lnTo>
                  <a:lnTo>
                    <a:pt x="407988" y="493409"/>
                  </a:lnTo>
                  <a:lnTo>
                    <a:pt x="421323" y="497226"/>
                  </a:lnTo>
                  <a:lnTo>
                    <a:pt x="434658" y="501043"/>
                  </a:lnTo>
                  <a:lnTo>
                    <a:pt x="447040" y="505178"/>
                  </a:lnTo>
                  <a:lnTo>
                    <a:pt x="459105" y="509631"/>
                  </a:lnTo>
                  <a:lnTo>
                    <a:pt x="470535" y="514402"/>
                  </a:lnTo>
                  <a:lnTo>
                    <a:pt x="481013" y="519491"/>
                  </a:lnTo>
                  <a:lnTo>
                    <a:pt x="491173" y="524580"/>
                  </a:lnTo>
                  <a:lnTo>
                    <a:pt x="500698" y="529670"/>
                  </a:lnTo>
                  <a:lnTo>
                    <a:pt x="509270" y="534759"/>
                  </a:lnTo>
                  <a:lnTo>
                    <a:pt x="517208" y="539848"/>
                  </a:lnTo>
                  <a:lnTo>
                    <a:pt x="524510" y="544301"/>
                  </a:lnTo>
                  <a:lnTo>
                    <a:pt x="536575" y="552889"/>
                  </a:lnTo>
                  <a:lnTo>
                    <a:pt x="545465" y="559569"/>
                  </a:lnTo>
                  <a:lnTo>
                    <a:pt x="550863" y="564340"/>
                  </a:lnTo>
                  <a:lnTo>
                    <a:pt x="552450" y="565612"/>
                  </a:lnTo>
                  <a:lnTo>
                    <a:pt x="550863" y="569747"/>
                  </a:lnTo>
                  <a:lnTo>
                    <a:pt x="548005" y="574837"/>
                  </a:lnTo>
                  <a:lnTo>
                    <a:pt x="544195" y="581198"/>
                  </a:lnTo>
                  <a:lnTo>
                    <a:pt x="539750" y="587878"/>
                  </a:lnTo>
                  <a:lnTo>
                    <a:pt x="534035" y="595512"/>
                  </a:lnTo>
                  <a:lnTo>
                    <a:pt x="530860" y="599647"/>
                  </a:lnTo>
                  <a:lnTo>
                    <a:pt x="527050" y="603463"/>
                  </a:lnTo>
                  <a:lnTo>
                    <a:pt x="523240" y="607280"/>
                  </a:lnTo>
                  <a:lnTo>
                    <a:pt x="518795" y="610779"/>
                  </a:lnTo>
                  <a:lnTo>
                    <a:pt x="514350" y="614278"/>
                  </a:lnTo>
                  <a:lnTo>
                    <a:pt x="509588" y="617777"/>
                  </a:lnTo>
                  <a:lnTo>
                    <a:pt x="504508" y="620640"/>
                  </a:lnTo>
                  <a:lnTo>
                    <a:pt x="498793" y="623502"/>
                  </a:lnTo>
                  <a:lnTo>
                    <a:pt x="493078" y="626047"/>
                  </a:lnTo>
                  <a:lnTo>
                    <a:pt x="487045" y="627955"/>
                  </a:lnTo>
                  <a:lnTo>
                    <a:pt x="480695" y="629228"/>
                  </a:lnTo>
                  <a:lnTo>
                    <a:pt x="474028" y="630500"/>
                  </a:lnTo>
                  <a:lnTo>
                    <a:pt x="466725" y="630818"/>
                  </a:lnTo>
                  <a:lnTo>
                    <a:pt x="459423" y="630818"/>
                  </a:lnTo>
                  <a:lnTo>
                    <a:pt x="451803" y="630182"/>
                  </a:lnTo>
                  <a:lnTo>
                    <a:pt x="443548" y="628910"/>
                  </a:lnTo>
                  <a:lnTo>
                    <a:pt x="434975" y="626683"/>
                  </a:lnTo>
                  <a:lnTo>
                    <a:pt x="426403" y="624139"/>
                  </a:lnTo>
                  <a:lnTo>
                    <a:pt x="417195" y="620322"/>
                  </a:lnTo>
                  <a:lnTo>
                    <a:pt x="407353" y="615869"/>
                  </a:lnTo>
                  <a:lnTo>
                    <a:pt x="396557" y="610461"/>
                  </a:lnTo>
                  <a:lnTo>
                    <a:pt x="385127" y="605690"/>
                  </a:lnTo>
                  <a:lnTo>
                    <a:pt x="408305" y="616823"/>
                  </a:lnTo>
                  <a:lnTo>
                    <a:pt x="430848" y="627955"/>
                  </a:lnTo>
                  <a:lnTo>
                    <a:pt x="441643" y="632727"/>
                  </a:lnTo>
                  <a:lnTo>
                    <a:pt x="452120" y="637180"/>
                  </a:lnTo>
                  <a:lnTo>
                    <a:pt x="462280" y="641315"/>
                  </a:lnTo>
                  <a:lnTo>
                    <a:pt x="472440" y="645132"/>
                  </a:lnTo>
                  <a:lnTo>
                    <a:pt x="481965" y="648312"/>
                  </a:lnTo>
                  <a:lnTo>
                    <a:pt x="491173" y="650539"/>
                  </a:lnTo>
                  <a:lnTo>
                    <a:pt x="500063" y="652129"/>
                  </a:lnTo>
                  <a:lnTo>
                    <a:pt x="504190" y="652447"/>
                  </a:lnTo>
                  <a:lnTo>
                    <a:pt x="508318" y="652447"/>
                  </a:lnTo>
                  <a:lnTo>
                    <a:pt x="512128" y="652447"/>
                  </a:lnTo>
                  <a:lnTo>
                    <a:pt x="515620" y="652129"/>
                  </a:lnTo>
                  <a:lnTo>
                    <a:pt x="519430" y="651493"/>
                  </a:lnTo>
                  <a:lnTo>
                    <a:pt x="522923" y="650539"/>
                  </a:lnTo>
                  <a:lnTo>
                    <a:pt x="526415" y="649267"/>
                  </a:lnTo>
                  <a:lnTo>
                    <a:pt x="529590" y="647676"/>
                  </a:lnTo>
                  <a:lnTo>
                    <a:pt x="532765" y="646086"/>
                  </a:lnTo>
                  <a:lnTo>
                    <a:pt x="535623" y="643541"/>
                  </a:lnTo>
                  <a:lnTo>
                    <a:pt x="536893" y="651493"/>
                  </a:lnTo>
                  <a:lnTo>
                    <a:pt x="537210" y="659127"/>
                  </a:lnTo>
                  <a:lnTo>
                    <a:pt x="537845" y="673440"/>
                  </a:lnTo>
                  <a:lnTo>
                    <a:pt x="537845" y="687118"/>
                  </a:lnTo>
                  <a:lnTo>
                    <a:pt x="537210" y="700159"/>
                  </a:lnTo>
                  <a:lnTo>
                    <a:pt x="538163" y="699205"/>
                  </a:lnTo>
                  <a:lnTo>
                    <a:pt x="539433" y="697932"/>
                  </a:lnTo>
                  <a:lnTo>
                    <a:pt x="540703" y="697296"/>
                  </a:lnTo>
                  <a:lnTo>
                    <a:pt x="541973" y="696660"/>
                  </a:lnTo>
                  <a:lnTo>
                    <a:pt x="542925" y="697296"/>
                  </a:lnTo>
                  <a:lnTo>
                    <a:pt x="543243" y="698251"/>
                  </a:lnTo>
                  <a:lnTo>
                    <a:pt x="543878" y="699841"/>
                  </a:lnTo>
                  <a:lnTo>
                    <a:pt x="543878" y="702067"/>
                  </a:lnTo>
                  <a:lnTo>
                    <a:pt x="544195" y="708429"/>
                  </a:lnTo>
                  <a:lnTo>
                    <a:pt x="544195" y="716063"/>
                  </a:lnTo>
                  <a:lnTo>
                    <a:pt x="543878" y="725287"/>
                  </a:lnTo>
                  <a:lnTo>
                    <a:pt x="542925" y="735466"/>
                  </a:lnTo>
                  <a:lnTo>
                    <a:pt x="540703" y="757413"/>
                  </a:lnTo>
                  <a:lnTo>
                    <a:pt x="537528" y="779042"/>
                  </a:lnTo>
                  <a:lnTo>
                    <a:pt x="534670" y="796536"/>
                  </a:lnTo>
                  <a:lnTo>
                    <a:pt x="533083" y="802898"/>
                  </a:lnTo>
                  <a:lnTo>
                    <a:pt x="531813" y="807669"/>
                  </a:lnTo>
                  <a:lnTo>
                    <a:pt x="531178" y="808623"/>
                  </a:lnTo>
                  <a:lnTo>
                    <a:pt x="530860" y="809577"/>
                  </a:lnTo>
                  <a:lnTo>
                    <a:pt x="530543" y="809577"/>
                  </a:lnTo>
                  <a:lnTo>
                    <a:pt x="529908" y="808623"/>
                  </a:lnTo>
                  <a:lnTo>
                    <a:pt x="528638" y="820392"/>
                  </a:lnTo>
                  <a:lnTo>
                    <a:pt x="526733" y="831525"/>
                  </a:lnTo>
                  <a:lnTo>
                    <a:pt x="524510" y="842657"/>
                  </a:lnTo>
                  <a:lnTo>
                    <a:pt x="521335" y="853154"/>
                  </a:lnTo>
                  <a:lnTo>
                    <a:pt x="518478" y="863650"/>
                  </a:lnTo>
                  <a:lnTo>
                    <a:pt x="514985" y="873829"/>
                  </a:lnTo>
                  <a:lnTo>
                    <a:pt x="510858" y="883689"/>
                  </a:lnTo>
                  <a:lnTo>
                    <a:pt x="506730" y="892913"/>
                  </a:lnTo>
                  <a:lnTo>
                    <a:pt x="502285" y="902138"/>
                  </a:lnTo>
                  <a:lnTo>
                    <a:pt x="497205" y="911044"/>
                  </a:lnTo>
                  <a:lnTo>
                    <a:pt x="492443" y="919314"/>
                  </a:lnTo>
                  <a:lnTo>
                    <a:pt x="486728" y="927584"/>
                  </a:lnTo>
                  <a:lnTo>
                    <a:pt x="481013" y="935536"/>
                  </a:lnTo>
                  <a:lnTo>
                    <a:pt x="475615" y="943170"/>
                  </a:lnTo>
                  <a:lnTo>
                    <a:pt x="469583" y="950167"/>
                  </a:lnTo>
                  <a:lnTo>
                    <a:pt x="463550" y="957165"/>
                  </a:lnTo>
                  <a:lnTo>
                    <a:pt x="457200" y="963209"/>
                  </a:lnTo>
                  <a:lnTo>
                    <a:pt x="450850" y="969252"/>
                  </a:lnTo>
                  <a:lnTo>
                    <a:pt x="443865" y="974659"/>
                  </a:lnTo>
                  <a:lnTo>
                    <a:pt x="437198" y="980067"/>
                  </a:lnTo>
                  <a:lnTo>
                    <a:pt x="430530" y="984838"/>
                  </a:lnTo>
                  <a:lnTo>
                    <a:pt x="423545" y="989609"/>
                  </a:lnTo>
                  <a:lnTo>
                    <a:pt x="416878" y="993744"/>
                  </a:lnTo>
                  <a:lnTo>
                    <a:pt x="410210" y="997243"/>
                  </a:lnTo>
                  <a:lnTo>
                    <a:pt x="402908" y="1000742"/>
                  </a:lnTo>
                  <a:lnTo>
                    <a:pt x="396240" y="1003286"/>
                  </a:lnTo>
                  <a:lnTo>
                    <a:pt x="389255" y="1006149"/>
                  </a:lnTo>
                  <a:lnTo>
                    <a:pt x="382587" y="1008057"/>
                  </a:lnTo>
                  <a:lnTo>
                    <a:pt x="375920" y="1009330"/>
                  </a:lnTo>
                  <a:lnTo>
                    <a:pt x="369252" y="1010602"/>
                  </a:lnTo>
                  <a:lnTo>
                    <a:pt x="362585" y="1011238"/>
                  </a:lnTo>
                  <a:lnTo>
                    <a:pt x="356235" y="1011238"/>
                  </a:lnTo>
                  <a:lnTo>
                    <a:pt x="351155" y="1011238"/>
                  </a:lnTo>
                  <a:lnTo>
                    <a:pt x="345440" y="1010602"/>
                  </a:lnTo>
                  <a:lnTo>
                    <a:pt x="339725" y="1009330"/>
                  </a:lnTo>
                  <a:lnTo>
                    <a:pt x="334010" y="1007421"/>
                  </a:lnTo>
                  <a:lnTo>
                    <a:pt x="327977" y="1005831"/>
                  </a:lnTo>
                  <a:lnTo>
                    <a:pt x="321945" y="1002968"/>
                  </a:lnTo>
                  <a:lnTo>
                    <a:pt x="315595" y="1000105"/>
                  </a:lnTo>
                  <a:lnTo>
                    <a:pt x="309245" y="996607"/>
                  </a:lnTo>
                  <a:lnTo>
                    <a:pt x="302895" y="992790"/>
                  </a:lnTo>
                  <a:lnTo>
                    <a:pt x="296227" y="988655"/>
                  </a:lnTo>
                  <a:lnTo>
                    <a:pt x="289877" y="984202"/>
                  </a:lnTo>
                  <a:lnTo>
                    <a:pt x="282892" y="979430"/>
                  </a:lnTo>
                  <a:lnTo>
                    <a:pt x="276542" y="974023"/>
                  </a:lnTo>
                  <a:lnTo>
                    <a:pt x="269875" y="968298"/>
                  </a:lnTo>
                  <a:lnTo>
                    <a:pt x="263207" y="962254"/>
                  </a:lnTo>
                  <a:lnTo>
                    <a:pt x="256540" y="955893"/>
                  </a:lnTo>
                  <a:lnTo>
                    <a:pt x="250190" y="949213"/>
                  </a:lnTo>
                  <a:lnTo>
                    <a:pt x="243840" y="941897"/>
                  </a:lnTo>
                  <a:lnTo>
                    <a:pt x="237490" y="934900"/>
                  </a:lnTo>
                  <a:lnTo>
                    <a:pt x="231457" y="927266"/>
                  </a:lnTo>
                  <a:lnTo>
                    <a:pt x="225425" y="919314"/>
                  </a:lnTo>
                  <a:lnTo>
                    <a:pt x="219710" y="911044"/>
                  </a:lnTo>
                  <a:lnTo>
                    <a:pt x="214312" y="902774"/>
                  </a:lnTo>
                  <a:lnTo>
                    <a:pt x="208915" y="893868"/>
                  </a:lnTo>
                  <a:lnTo>
                    <a:pt x="203517" y="885280"/>
                  </a:lnTo>
                  <a:lnTo>
                    <a:pt x="198755" y="875737"/>
                  </a:lnTo>
                  <a:lnTo>
                    <a:pt x="194310" y="866195"/>
                  </a:lnTo>
                  <a:lnTo>
                    <a:pt x="190182" y="856971"/>
                  </a:lnTo>
                  <a:lnTo>
                    <a:pt x="186055" y="846792"/>
                  </a:lnTo>
                  <a:lnTo>
                    <a:pt x="182245" y="836932"/>
                  </a:lnTo>
                  <a:lnTo>
                    <a:pt x="179070" y="826754"/>
                  </a:lnTo>
                  <a:lnTo>
                    <a:pt x="176212" y="816257"/>
                  </a:lnTo>
                  <a:lnTo>
                    <a:pt x="173990" y="822937"/>
                  </a:lnTo>
                  <a:lnTo>
                    <a:pt x="172402" y="826117"/>
                  </a:lnTo>
                  <a:lnTo>
                    <a:pt x="171450" y="828344"/>
                  </a:lnTo>
                  <a:lnTo>
                    <a:pt x="169862" y="830252"/>
                  </a:lnTo>
                  <a:lnTo>
                    <a:pt x="168275" y="831525"/>
                  </a:lnTo>
                  <a:lnTo>
                    <a:pt x="167322" y="832479"/>
                  </a:lnTo>
                  <a:lnTo>
                    <a:pt x="165417" y="832797"/>
                  </a:lnTo>
                  <a:lnTo>
                    <a:pt x="163830" y="832479"/>
                  </a:lnTo>
                  <a:lnTo>
                    <a:pt x="162242" y="831207"/>
                  </a:lnTo>
                  <a:lnTo>
                    <a:pt x="160655" y="829616"/>
                  </a:lnTo>
                  <a:lnTo>
                    <a:pt x="159385" y="827390"/>
                  </a:lnTo>
                  <a:lnTo>
                    <a:pt x="157797" y="824845"/>
                  </a:lnTo>
                  <a:lnTo>
                    <a:pt x="156210" y="821346"/>
                  </a:lnTo>
                  <a:lnTo>
                    <a:pt x="153987" y="813076"/>
                  </a:lnTo>
                  <a:lnTo>
                    <a:pt x="152082" y="803534"/>
                  </a:lnTo>
                  <a:lnTo>
                    <a:pt x="150495" y="792083"/>
                  </a:lnTo>
                  <a:lnTo>
                    <a:pt x="149542" y="779678"/>
                  </a:lnTo>
                  <a:lnTo>
                    <a:pt x="149225" y="766637"/>
                  </a:lnTo>
                  <a:lnTo>
                    <a:pt x="149542" y="753914"/>
                  </a:lnTo>
                  <a:lnTo>
                    <a:pt x="150177" y="742781"/>
                  </a:lnTo>
                  <a:lnTo>
                    <a:pt x="151765" y="732285"/>
                  </a:lnTo>
                  <a:lnTo>
                    <a:pt x="153352" y="722742"/>
                  </a:lnTo>
                  <a:lnTo>
                    <a:pt x="155257" y="714790"/>
                  </a:lnTo>
                  <a:lnTo>
                    <a:pt x="157797" y="708429"/>
                  </a:lnTo>
                  <a:lnTo>
                    <a:pt x="159067" y="705884"/>
                  </a:lnTo>
                  <a:lnTo>
                    <a:pt x="160337" y="703976"/>
                  </a:lnTo>
                  <a:lnTo>
                    <a:pt x="161607" y="702067"/>
                  </a:lnTo>
                  <a:lnTo>
                    <a:pt x="163195" y="700795"/>
                  </a:lnTo>
                  <a:lnTo>
                    <a:pt x="158432" y="696024"/>
                  </a:lnTo>
                  <a:lnTo>
                    <a:pt x="154622" y="690617"/>
                  </a:lnTo>
                  <a:lnTo>
                    <a:pt x="151447" y="685209"/>
                  </a:lnTo>
                  <a:lnTo>
                    <a:pt x="148907" y="679166"/>
                  </a:lnTo>
                  <a:lnTo>
                    <a:pt x="147002" y="672804"/>
                  </a:lnTo>
                  <a:lnTo>
                    <a:pt x="145097" y="666443"/>
                  </a:lnTo>
                  <a:lnTo>
                    <a:pt x="143827" y="659763"/>
                  </a:lnTo>
                  <a:lnTo>
                    <a:pt x="143192" y="653083"/>
                  </a:lnTo>
                  <a:lnTo>
                    <a:pt x="142875" y="646086"/>
                  </a:lnTo>
                  <a:lnTo>
                    <a:pt x="142875" y="639088"/>
                  </a:lnTo>
                  <a:lnTo>
                    <a:pt x="143510" y="632090"/>
                  </a:lnTo>
                  <a:lnTo>
                    <a:pt x="144145" y="624775"/>
                  </a:lnTo>
                  <a:lnTo>
                    <a:pt x="145415" y="617777"/>
                  </a:lnTo>
                  <a:lnTo>
                    <a:pt x="146367" y="610461"/>
                  </a:lnTo>
                  <a:lnTo>
                    <a:pt x="148272" y="603782"/>
                  </a:lnTo>
                  <a:lnTo>
                    <a:pt x="149860" y="596466"/>
                  </a:lnTo>
                  <a:lnTo>
                    <a:pt x="154305" y="583425"/>
                  </a:lnTo>
                  <a:lnTo>
                    <a:pt x="159385" y="570702"/>
                  </a:lnTo>
                  <a:lnTo>
                    <a:pt x="164465" y="558933"/>
                  </a:lnTo>
                  <a:lnTo>
                    <a:pt x="169862" y="548436"/>
                  </a:lnTo>
                  <a:lnTo>
                    <a:pt x="174942" y="539212"/>
                  </a:lnTo>
                  <a:lnTo>
                    <a:pt x="180022" y="532214"/>
                  </a:lnTo>
                  <a:lnTo>
                    <a:pt x="182562" y="529034"/>
                  </a:lnTo>
                  <a:lnTo>
                    <a:pt x="184467" y="526807"/>
                  </a:lnTo>
                  <a:lnTo>
                    <a:pt x="186690" y="525535"/>
                  </a:lnTo>
                  <a:lnTo>
                    <a:pt x="188277" y="524262"/>
                  </a:lnTo>
                  <a:lnTo>
                    <a:pt x="198120" y="519491"/>
                  </a:lnTo>
                  <a:lnTo>
                    <a:pt x="207327" y="514720"/>
                  </a:lnTo>
                  <a:lnTo>
                    <a:pt x="216852" y="510585"/>
                  </a:lnTo>
                  <a:lnTo>
                    <a:pt x="226377" y="507086"/>
                  </a:lnTo>
                  <a:lnTo>
                    <a:pt x="235267" y="503587"/>
                  </a:lnTo>
                  <a:lnTo>
                    <a:pt x="244792" y="500407"/>
                  </a:lnTo>
                  <a:lnTo>
                    <a:pt x="253682" y="497862"/>
                  </a:lnTo>
                  <a:lnTo>
                    <a:pt x="262572" y="495317"/>
                  </a:lnTo>
                  <a:lnTo>
                    <a:pt x="271780" y="493409"/>
                  </a:lnTo>
                  <a:lnTo>
                    <a:pt x="280352" y="491501"/>
                  </a:lnTo>
                  <a:lnTo>
                    <a:pt x="288925" y="489910"/>
                  </a:lnTo>
                  <a:lnTo>
                    <a:pt x="298132" y="488638"/>
                  </a:lnTo>
                  <a:lnTo>
                    <a:pt x="306387" y="487365"/>
                  </a:lnTo>
                  <a:lnTo>
                    <a:pt x="314960" y="486729"/>
                  </a:lnTo>
                  <a:lnTo>
                    <a:pt x="323215" y="486093"/>
                  </a:lnTo>
                  <a:lnTo>
                    <a:pt x="331470" y="485775"/>
                  </a:lnTo>
                  <a:close/>
                  <a:moveTo>
                    <a:pt x="2394109" y="485775"/>
                  </a:moveTo>
                  <a:lnTo>
                    <a:pt x="2410607" y="485775"/>
                  </a:lnTo>
                  <a:lnTo>
                    <a:pt x="2418538" y="486093"/>
                  </a:lnTo>
                  <a:lnTo>
                    <a:pt x="2427104" y="486729"/>
                  </a:lnTo>
                  <a:lnTo>
                    <a:pt x="2435352" y="487365"/>
                  </a:lnTo>
                  <a:lnTo>
                    <a:pt x="2443918" y="488638"/>
                  </a:lnTo>
                  <a:lnTo>
                    <a:pt x="2452801" y="489910"/>
                  </a:lnTo>
                  <a:lnTo>
                    <a:pt x="2461367" y="491500"/>
                  </a:lnTo>
                  <a:lnTo>
                    <a:pt x="2470250" y="493409"/>
                  </a:lnTo>
                  <a:lnTo>
                    <a:pt x="2479451" y="495317"/>
                  </a:lnTo>
                  <a:lnTo>
                    <a:pt x="2488334" y="497862"/>
                  </a:lnTo>
                  <a:lnTo>
                    <a:pt x="2497534" y="500407"/>
                  </a:lnTo>
                  <a:lnTo>
                    <a:pt x="2506417" y="503587"/>
                  </a:lnTo>
                  <a:lnTo>
                    <a:pt x="2515935" y="507086"/>
                  </a:lnTo>
                  <a:lnTo>
                    <a:pt x="2525135" y="510585"/>
                  </a:lnTo>
                  <a:lnTo>
                    <a:pt x="2534653" y="514720"/>
                  </a:lnTo>
                  <a:lnTo>
                    <a:pt x="2543853" y="519491"/>
                  </a:lnTo>
                  <a:lnTo>
                    <a:pt x="2553371" y="524262"/>
                  </a:lnTo>
                  <a:lnTo>
                    <a:pt x="2555274" y="525535"/>
                  </a:lnTo>
                  <a:lnTo>
                    <a:pt x="2557178" y="526807"/>
                  </a:lnTo>
                  <a:lnTo>
                    <a:pt x="2559399" y="529033"/>
                  </a:lnTo>
                  <a:lnTo>
                    <a:pt x="2561620" y="532214"/>
                  </a:lnTo>
                  <a:lnTo>
                    <a:pt x="2566378" y="539212"/>
                  </a:lnTo>
                  <a:lnTo>
                    <a:pt x="2571772" y="548436"/>
                  </a:lnTo>
                  <a:lnTo>
                    <a:pt x="2577482" y="558933"/>
                  </a:lnTo>
                  <a:lnTo>
                    <a:pt x="2582558" y="570702"/>
                  </a:lnTo>
                  <a:lnTo>
                    <a:pt x="2587634" y="583425"/>
                  </a:lnTo>
                  <a:lnTo>
                    <a:pt x="2591759" y="596466"/>
                  </a:lnTo>
                  <a:lnTo>
                    <a:pt x="2593662" y="603782"/>
                  </a:lnTo>
                  <a:lnTo>
                    <a:pt x="2594931" y="610461"/>
                  </a:lnTo>
                  <a:lnTo>
                    <a:pt x="2596517" y="617777"/>
                  </a:lnTo>
                  <a:lnTo>
                    <a:pt x="2597786" y="624775"/>
                  </a:lnTo>
                  <a:lnTo>
                    <a:pt x="2598421" y="632090"/>
                  </a:lnTo>
                  <a:lnTo>
                    <a:pt x="2598738" y="639088"/>
                  </a:lnTo>
                  <a:lnTo>
                    <a:pt x="2598738" y="646086"/>
                  </a:lnTo>
                  <a:lnTo>
                    <a:pt x="2598421" y="653083"/>
                  </a:lnTo>
                  <a:lnTo>
                    <a:pt x="2598104" y="659763"/>
                  </a:lnTo>
                  <a:lnTo>
                    <a:pt x="2596517" y="666443"/>
                  </a:lnTo>
                  <a:lnTo>
                    <a:pt x="2594931" y="672804"/>
                  </a:lnTo>
                  <a:lnTo>
                    <a:pt x="2592710" y="679166"/>
                  </a:lnTo>
                  <a:lnTo>
                    <a:pt x="2590172" y="685209"/>
                  </a:lnTo>
                  <a:lnTo>
                    <a:pt x="2586683" y="690617"/>
                  </a:lnTo>
                  <a:lnTo>
                    <a:pt x="2583193" y="696024"/>
                  </a:lnTo>
                  <a:lnTo>
                    <a:pt x="2578434" y="700795"/>
                  </a:lnTo>
                  <a:lnTo>
                    <a:pt x="2580020" y="702067"/>
                  </a:lnTo>
                  <a:lnTo>
                    <a:pt x="2581607" y="703976"/>
                  </a:lnTo>
                  <a:lnTo>
                    <a:pt x="2582558" y="705884"/>
                  </a:lnTo>
                  <a:lnTo>
                    <a:pt x="2584145" y="708429"/>
                  </a:lnTo>
                  <a:lnTo>
                    <a:pt x="2586365" y="714790"/>
                  </a:lnTo>
                  <a:lnTo>
                    <a:pt x="2588269" y="722742"/>
                  </a:lnTo>
                  <a:lnTo>
                    <a:pt x="2590172" y="732285"/>
                  </a:lnTo>
                  <a:lnTo>
                    <a:pt x="2591441" y="742781"/>
                  </a:lnTo>
                  <a:lnTo>
                    <a:pt x="2592076" y="753914"/>
                  </a:lnTo>
                  <a:lnTo>
                    <a:pt x="2592393" y="766637"/>
                  </a:lnTo>
                  <a:lnTo>
                    <a:pt x="2592076" y="779678"/>
                  </a:lnTo>
                  <a:lnTo>
                    <a:pt x="2591441" y="792083"/>
                  </a:lnTo>
                  <a:lnTo>
                    <a:pt x="2589855" y="803534"/>
                  </a:lnTo>
                  <a:lnTo>
                    <a:pt x="2587634" y="813076"/>
                  </a:lnTo>
                  <a:lnTo>
                    <a:pt x="2585414" y="821346"/>
                  </a:lnTo>
                  <a:lnTo>
                    <a:pt x="2584145" y="824845"/>
                  </a:lnTo>
                  <a:lnTo>
                    <a:pt x="2582558" y="827390"/>
                  </a:lnTo>
                  <a:lnTo>
                    <a:pt x="2581289" y="829616"/>
                  </a:lnTo>
                  <a:lnTo>
                    <a:pt x="2579703" y="831207"/>
                  </a:lnTo>
                  <a:lnTo>
                    <a:pt x="2577799" y="832479"/>
                  </a:lnTo>
                  <a:lnTo>
                    <a:pt x="2576213" y="832797"/>
                  </a:lnTo>
                  <a:lnTo>
                    <a:pt x="2574627" y="832479"/>
                  </a:lnTo>
                  <a:lnTo>
                    <a:pt x="2573358" y="831525"/>
                  </a:lnTo>
                  <a:lnTo>
                    <a:pt x="2571772" y="830252"/>
                  </a:lnTo>
                  <a:lnTo>
                    <a:pt x="2570503" y="828344"/>
                  </a:lnTo>
                  <a:lnTo>
                    <a:pt x="2569234" y="826117"/>
                  </a:lnTo>
                  <a:lnTo>
                    <a:pt x="2567965" y="822936"/>
                  </a:lnTo>
                  <a:lnTo>
                    <a:pt x="2565744" y="816257"/>
                  </a:lnTo>
                  <a:lnTo>
                    <a:pt x="2562889" y="826753"/>
                  </a:lnTo>
                  <a:lnTo>
                    <a:pt x="2559399" y="836932"/>
                  </a:lnTo>
                  <a:lnTo>
                    <a:pt x="2555592" y="846792"/>
                  </a:lnTo>
                  <a:lnTo>
                    <a:pt x="2551785" y="856971"/>
                  </a:lnTo>
                  <a:lnTo>
                    <a:pt x="2547343" y="866195"/>
                  </a:lnTo>
                  <a:lnTo>
                    <a:pt x="2542902" y="875737"/>
                  </a:lnTo>
                  <a:lnTo>
                    <a:pt x="2537825" y="885280"/>
                  </a:lnTo>
                  <a:lnTo>
                    <a:pt x="2533067" y="893868"/>
                  </a:lnTo>
                  <a:lnTo>
                    <a:pt x="2527356" y="902774"/>
                  </a:lnTo>
                  <a:lnTo>
                    <a:pt x="2522280" y="911044"/>
                  </a:lnTo>
                  <a:lnTo>
                    <a:pt x="2516252" y="919314"/>
                  </a:lnTo>
                  <a:lnTo>
                    <a:pt x="2510224" y="927266"/>
                  </a:lnTo>
                  <a:lnTo>
                    <a:pt x="2504197" y="934900"/>
                  </a:lnTo>
                  <a:lnTo>
                    <a:pt x="2497851" y="941897"/>
                  </a:lnTo>
                  <a:lnTo>
                    <a:pt x="2491824" y="949213"/>
                  </a:lnTo>
                  <a:lnTo>
                    <a:pt x="2484844" y="955893"/>
                  </a:lnTo>
                  <a:lnTo>
                    <a:pt x="2478499" y="962254"/>
                  </a:lnTo>
                  <a:lnTo>
                    <a:pt x="2472154" y="968298"/>
                  </a:lnTo>
                  <a:lnTo>
                    <a:pt x="2465492" y="974023"/>
                  </a:lnTo>
                  <a:lnTo>
                    <a:pt x="2458829" y="979430"/>
                  </a:lnTo>
                  <a:lnTo>
                    <a:pt x="2452167" y="984202"/>
                  </a:lnTo>
                  <a:lnTo>
                    <a:pt x="2445505" y="988654"/>
                  </a:lnTo>
                  <a:lnTo>
                    <a:pt x="2439159" y="992789"/>
                  </a:lnTo>
                  <a:lnTo>
                    <a:pt x="2432814" y="996607"/>
                  </a:lnTo>
                  <a:lnTo>
                    <a:pt x="2426469" y="1000105"/>
                  </a:lnTo>
                  <a:lnTo>
                    <a:pt x="2420124" y="1002968"/>
                  </a:lnTo>
                  <a:lnTo>
                    <a:pt x="2413462" y="1005831"/>
                  </a:lnTo>
                  <a:lnTo>
                    <a:pt x="2408069" y="1007421"/>
                  </a:lnTo>
                  <a:lnTo>
                    <a:pt x="2402041" y="1009330"/>
                  </a:lnTo>
                  <a:lnTo>
                    <a:pt x="2396330" y="1010602"/>
                  </a:lnTo>
                  <a:lnTo>
                    <a:pt x="2390937" y="1011238"/>
                  </a:lnTo>
                  <a:lnTo>
                    <a:pt x="2385861" y="1011238"/>
                  </a:lnTo>
                  <a:lnTo>
                    <a:pt x="2379516" y="1011238"/>
                  </a:lnTo>
                  <a:lnTo>
                    <a:pt x="2372536" y="1010602"/>
                  </a:lnTo>
                  <a:lnTo>
                    <a:pt x="2366191" y="1009330"/>
                  </a:lnTo>
                  <a:lnTo>
                    <a:pt x="2359529" y="1008057"/>
                  </a:lnTo>
                  <a:lnTo>
                    <a:pt x="2352866" y="1006149"/>
                  </a:lnTo>
                  <a:lnTo>
                    <a:pt x="2345887" y="1003286"/>
                  </a:lnTo>
                  <a:lnTo>
                    <a:pt x="2338907" y="1000742"/>
                  </a:lnTo>
                  <a:lnTo>
                    <a:pt x="2331928" y="997243"/>
                  </a:lnTo>
                  <a:lnTo>
                    <a:pt x="2325265" y="993744"/>
                  </a:lnTo>
                  <a:lnTo>
                    <a:pt x="2318286" y="989609"/>
                  </a:lnTo>
                  <a:lnTo>
                    <a:pt x="2311306" y="984838"/>
                  </a:lnTo>
                  <a:lnTo>
                    <a:pt x="2304644" y="980067"/>
                  </a:lnTo>
                  <a:lnTo>
                    <a:pt x="2297981" y="974659"/>
                  </a:lnTo>
                  <a:lnTo>
                    <a:pt x="2291636" y="969252"/>
                  </a:lnTo>
                  <a:lnTo>
                    <a:pt x="2284974" y="963208"/>
                  </a:lnTo>
                  <a:lnTo>
                    <a:pt x="2278629" y="957165"/>
                  </a:lnTo>
                  <a:lnTo>
                    <a:pt x="2272284" y="950167"/>
                  </a:lnTo>
                  <a:lnTo>
                    <a:pt x="2266256" y="943170"/>
                  </a:lnTo>
                  <a:lnTo>
                    <a:pt x="2260545" y="935536"/>
                  </a:lnTo>
                  <a:lnTo>
                    <a:pt x="2255152" y="927584"/>
                  </a:lnTo>
                  <a:lnTo>
                    <a:pt x="2249759" y="919314"/>
                  </a:lnTo>
                  <a:lnTo>
                    <a:pt x="2244365" y="911044"/>
                  </a:lnTo>
                  <a:lnTo>
                    <a:pt x="2239924" y="902138"/>
                  </a:lnTo>
                  <a:lnTo>
                    <a:pt x="2235482" y="892913"/>
                  </a:lnTo>
                  <a:lnTo>
                    <a:pt x="2231041" y="883689"/>
                  </a:lnTo>
                  <a:lnTo>
                    <a:pt x="2227234" y="873829"/>
                  </a:lnTo>
                  <a:lnTo>
                    <a:pt x="2223744" y="863650"/>
                  </a:lnTo>
                  <a:lnTo>
                    <a:pt x="2220571" y="853154"/>
                  </a:lnTo>
                  <a:lnTo>
                    <a:pt x="2217716" y="842657"/>
                  </a:lnTo>
                  <a:lnTo>
                    <a:pt x="2215178" y="831525"/>
                  </a:lnTo>
                  <a:lnTo>
                    <a:pt x="2213275" y="820392"/>
                  </a:lnTo>
                  <a:lnTo>
                    <a:pt x="2211688" y="808623"/>
                  </a:lnTo>
                  <a:lnTo>
                    <a:pt x="2211371" y="809577"/>
                  </a:lnTo>
                  <a:lnTo>
                    <a:pt x="2211054" y="809577"/>
                  </a:lnTo>
                  <a:lnTo>
                    <a:pt x="2210737" y="808623"/>
                  </a:lnTo>
                  <a:lnTo>
                    <a:pt x="2210419" y="807669"/>
                  </a:lnTo>
                  <a:lnTo>
                    <a:pt x="2208833" y="802898"/>
                  </a:lnTo>
                  <a:lnTo>
                    <a:pt x="2207564" y="796536"/>
                  </a:lnTo>
                  <a:lnTo>
                    <a:pt x="2204391" y="779042"/>
                  </a:lnTo>
                  <a:lnTo>
                    <a:pt x="2201536" y="757413"/>
                  </a:lnTo>
                  <a:lnTo>
                    <a:pt x="2198998" y="735465"/>
                  </a:lnTo>
                  <a:lnTo>
                    <a:pt x="2198364" y="725287"/>
                  </a:lnTo>
                  <a:lnTo>
                    <a:pt x="2198046" y="716063"/>
                  </a:lnTo>
                  <a:lnTo>
                    <a:pt x="2197412" y="708429"/>
                  </a:lnTo>
                  <a:lnTo>
                    <a:pt x="2198046" y="702067"/>
                  </a:lnTo>
                  <a:lnTo>
                    <a:pt x="2198364" y="699841"/>
                  </a:lnTo>
                  <a:lnTo>
                    <a:pt x="2198681" y="698250"/>
                  </a:lnTo>
                  <a:lnTo>
                    <a:pt x="2199315" y="697296"/>
                  </a:lnTo>
                  <a:lnTo>
                    <a:pt x="2200267" y="696660"/>
                  </a:lnTo>
                  <a:lnTo>
                    <a:pt x="2201219" y="697296"/>
                  </a:lnTo>
                  <a:lnTo>
                    <a:pt x="2202488" y="697932"/>
                  </a:lnTo>
                  <a:lnTo>
                    <a:pt x="2204074" y="699205"/>
                  </a:lnTo>
                  <a:lnTo>
                    <a:pt x="2205026" y="700159"/>
                  </a:lnTo>
                  <a:lnTo>
                    <a:pt x="2204391" y="687118"/>
                  </a:lnTo>
                  <a:lnTo>
                    <a:pt x="2204074" y="673440"/>
                  </a:lnTo>
                  <a:lnTo>
                    <a:pt x="2204709" y="659127"/>
                  </a:lnTo>
                  <a:lnTo>
                    <a:pt x="2205343" y="651493"/>
                  </a:lnTo>
                  <a:lnTo>
                    <a:pt x="2206295" y="643541"/>
                  </a:lnTo>
                  <a:lnTo>
                    <a:pt x="2209150" y="646086"/>
                  </a:lnTo>
                  <a:lnTo>
                    <a:pt x="2212323" y="647676"/>
                  </a:lnTo>
                  <a:lnTo>
                    <a:pt x="2215495" y="649267"/>
                  </a:lnTo>
                  <a:lnTo>
                    <a:pt x="2218985" y="650539"/>
                  </a:lnTo>
                  <a:lnTo>
                    <a:pt x="2222475" y="651493"/>
                  </a:lnTo>
                  <a:lnTo>
                    <a:pt x="2225965" y="652129"/>
                  </a:lnTo>
                  <a:lnTo>
                    <a:pt x="2229772" y="652447"/>
                  </a:lnTo>
                  <a:lnTo>
                    <a:pt x="2233896" y="652447"/>
                  </a:lnTo>
                  <a:lnTo>
                    <a:pt x="2238020" y="652447"/>
                  </a:lnTo>
                  <a:lnTo>
                    <a:pt x="2242145" y="652129"/>
                  </a:lnTo>
                  <a:lnTo>
                    <a:pt x="2251028" y="650539"/>
                  </a:lnTo>
                  <a:lnTo>
                    <a:pt x="2259911" y="648312"/>
                  </a:lnTo>
                  <a:lnTo>
                    <a:pt x="2269746" y="645132"/>
                  </a:lnTo>
                  <a:lnTo>
                    <a:pt x="2279581" y="641315"/>
                  </a:lnTo>
                  <a:lnTo>
                    <a:pt x="2289733" y="637180"/>
                  </a:lnTo>
                  <a:lnTo>
                    <a:pt x="2300519" y="632726"/>
                  </a:lnTo>
                  <a:lnTo>
                    <a:pt x="2310989" y="627955"/>
                  </a:lnTo>
                  <a:lnTo>
                    <a:pt x="2333514" y="616823"/>
                  </a:lnTo>
                  <a:lnTo>
                    <a:pt x="2356991" y="605690"/>
                  </a:lnTo>
                  <a:lnTo>
                    <a:pt x="2345569" y="610461"/>
                  </a:lnTo>
                  <a:lnTo>
                    <a:pt x="2334466" y="615868"/>
                  </a:lnTo>
                  <a:lnTo>
                    <a:pt x="2324948" y="620322"/>
                  </a:lnTo>
                  <a:lnTo>
                    <a:pt x="2315430" y="624138"/>
                  </a:lnTo>
                  <a:lnTo>
                    <a:pt x="2306865" y="626683"/>
                  </a:lnTo>
                  <a:lnTo>
                    <a:pt x="2298616" y="628910"/>
                  </a:lnTo>
                  <a:lnTo>
                    <a:pt x="2290367" y="630182"/>
                  </a:lnTo>
                  <a:lnTo>
                    <a:pt x="2282436" y="630818"/>
                  </a:lnTo>
                  <a:lnTo>
                    <a:pt x="2275456" y="630818"/>
                  </a:lnTo>
                  <a:lnTo>
                    <a:pt x="2268160" y="630500"/>
                  </a:lnTo>
                  <a:lnTo>
                    <a:pt x="2261497" y="629228"/>
                  </a:lnTo>
                  <a:lnTo>
                    <a:pt x="2255152" y="627955"/>
                  </a:lnTo>
                  <a:lnTo>
                    <a:pt x="2248807" y="626047"/>
                  </a:lnTo>
                  <a:lnTo>
                    <a:pt x="2243096" y="623502"/>
                  </a:lnTo>
                  <a:lnTo>
                    <a:pt x="2237703" y="620640"/>
                  </a:lnTo>
                  <a:lnTo>
                    <a:pt x="2232627" y="617777"/>
                  </a:lnTo>
                  <a:lnTo>
                    <a:pt x="2227551" y="614278"/>
                  </a:lnTo>
                  <a:lnTo>
                    <a:pt x="2223109" y="610779"/>
                  </a:lnTo>
                  <a:lnTo>
                    <a:pt x="2218985" y="607280"/>
                  </a:lnTo>
                  <a:lnTo>
                    <a:pt x="2214861" y="603463"/>
                  </a:lnTo>
                  <a:lnTo>
                    <a:pt x="2211371" y="599647"/>
                  </a:lnTo>
                  <a:lnTo>
                    <a:pt x="2208198" y="595512"/>
                  </a:lnTo>
                  <a:lnTo>
                    <a:pt x="2202171" y="587878"/>
                  </a:lnTo>
                  <a:lnTo>
                    <a:pt x="2197412" y="581198"/>
                  </a:lnTo>
                  <a:lnTo>
                    <a:pt x="2193922" y="574837"/>
                  </a:lnTo>
                  <a:lnTo>
                    <a:pt x="2191701" y="569747"/>
                  </a:lnTo>
                  <a:lnTo>
                    <a:pt x="2189163" y="565612"/>
                  </a:lnTo>
                  <a:lnTo>
                    <a:pt x="2191067" y="564340"/>
                  </a:lnTo>
                  <a:lnTo>
                    <a:pt x="2196777" y="559569"/>
                  </a:lnTo>
                  <a:lnTo>
                    <a:pt x="2205343" y="552889"/>
                  </a:lnTo>
                  <a:lnTo>
                    <a:pt x="2217399" y="544301"/>
                  </a:lnTo>
                  <a:lnTo>
                    <a:pt x="2225013" y="539848"/>
                  </a:lnTo>
                  <a:lnTo>
                    <a:pt x="2232944" y="534759"/>
                  </a:lnTo>
                  <a:lnTo>
                    <a:pt x="2241510" y="529670"/>
                  </a:lnTo>
                  <a:lnTo>
                    <a:pt x="2251028" y="524580"/>
                  </a:lnTo>
                  <a:lnTo>
                    <a:pt x="2260545" y="519491"/>
                  </a:lnTo>
                  <a:lnTo>
                    <a:pt x="2271649" y="514402"/>
                  </a:lnTo>
                  <a:lnTo>
                    <a:pt x="2282753" y="509631"/>
                  </a:lnTo>
                  <a:lnTo>
                    <a:pt x="2294809" y="505178"/>
                  </a:lnTo>
                  <a:lnTo>
                    <a:pt x="2307182" y="501043"/>
                  </a:lnTo>
                  <a:lnTo>
                    <a:pt x="2320506" y="497226"/>
                  </a:lnTo>
                  <a:lnTo>
                    <a:pt x="2334466" y="493409"/>
                  </a:lnTo>
                  <a:lnTo>
                    <a:pt x="2348742" y="490864"/>
                  </a:lnTo>
                  <a:lnTo>
                    <a:pt x="2363336" y="488638"/>
                  </a:lnTo>
                  <a:lnTo>
                    <a:pt x="2378564" y="486729"/>
                  </a:lnTo>
                  <a:lnTo>
                    <a:pt x="2394109" y="485775"/>
                  </a:lnTo>
                  <a:close/>
                  <a:moveTo>
                    <a:pt x="1429386" y="468312"/>
                  </a:moveTo>
                  <a:lnTo>
                    <a:pt x="1442086" y="468630"/>
                  </a:lnTo>
                  <a:lnTo>
                    <a:pt x="1454151" y="469899"/>
                  </a:lnTo>
                  <a:lnTo>
                    <a:pt x="1465898" y="471802"/>
                  </a:lnTo>
                  <a:lnTo>
                    <a:pt x="1477011" y="474023"/>
                  </a:lnTo>
                  <a:lnTo>
                    <a:pt x="1487488" y="476562"/>
                  </a:lnTo>
                  <a:lnTo>
                    <a:pt x="1497649" y="479734"/>
                  </a:lnTo>
                  <a:lnTo>
                    <a:pt x="1507491" y="482907"/>
                  </a:lnTo>
                  <a:lnTo>
                    <a:pt x="1516699" y="486714"/>
                  </a:lnTo>
                  <a:lnTo>
                    <a:pt x="1525271" y="490522"/>
                  </a:lnTo>
                  <a:lnTo>
                    <a:pt x="1533526" y="494646"/>
                  </a:lnTo>
                  <a:lnTo>
                    <a:pt x="1541146" y="498771"/>
                  </a:lnTo>
                  <a:lnTo>
                    <a:pt x="1547814" y="502896"/>
                  </a:lnTo>
                  <a:lnTo>
                    <a:pt x="1554164" y="507020"/>
                  </a:lnTo>
                  <a:lnTo>
                    <a:pt x="1565594" y="514952"/>
                  </a:lnTo>
                  <a:lnTo>
                    <a:pt x="1574166" y="522250"/>
                  </a:lnTo>
                  <a:lnTo>
                    <a:pt x="1580516" y="527643"/>
                  </a:lnTo>
                  <a:lnTo>
                    <a:pt x="1585596" y="532720"/>
                  </a:lnTo>
                  <a:lnTo>
                    <a:pt x="1584009" y="536527"/>
                  </a:lnTo>
                  <a:lnTo>
                    <a:pt x="1581469" y="540652"/>
                  </a:lnTo>
                  <a:lnTo>
                    <a:pt x="1578611" y="546046"/>
                  </a:lnTo>
                  <a:lnTo>
                    <a:pt x="1574484" y="552074"/>
                  </a:lnTo>
                  <a:lnTo>
                    <a:pt x="1569721" y="558419"/>
                  </a:lnTo>
                  <a:lnTo>
                    <a:pt x="1563054" y="565399"/>
                  </a:lnTo>
                  <a:lnTo>
                    <a:pt x="1559879" y="568572"/>
                  </a:lnTo>
                  <a:lnTo>
                    <a:pt x="1556386" y="571745"/>
                  </a:lnTo>
                  <a:lnTo>
                    <a:pt x="1552259" y="575235"/>
                  </a:lnTo>
                  <a:lnTo>
                    <a:pt x="1548131" y="577773"/>
                  </a:lnTo>
                  <a:lnTo>
                    <a:pt x="1543686" y="580311"/>
                  </a:lnTo>
                  <a:lnTo>
                    <a:pt x="1538606" y="582850"/>
                  </a:lnTo>
                  <a:lnTo>
                    <a:pt x="1533844" y="584753"/>
                  </a:lnTo>
                  <a:lnTo>
                    <a:pt x="1528446" y="586657"/>
                  </a:lnTo>
                  <a:lnTo>
                    <a:pt x="1523049" y="588243"/>
                  </a:lnTo>
                  <a:lnTo>
                    <a:pt x="1517016" y="588878"/>
                  </a:lnTo>
                  <a:lnTo>
                    <a:pt x="1510984" y="589512"/>
                  </a:lnTo>
                  <a:lnTo>
                    <a:pt x="1503999" y="589512"/>
                  </a:lnTo>
                  <a:lnTo>
                    <a:pt x="1497331" y="588878"/>
                  </a:lnTo>
                  <a:lnTo>
                    <a:pt x="1490346" y="587926"/>
                  </a:lnTo>
                  <a:lnTo>
                    <a:pt x="1483043" y="586022"/>
                  </a:lnTo>
                  <a:lnTo>
                    <a:pt x="1475106" y="583484"/>
                  </a:lnTo>
                  <a:lnTo>
                    <a:pt x="1467168" y="580311"/>
                  </a:lnTo>
                  <a:lnTo>
                    <a:pt x="1458913" y="576187"/>
                  </a:lnTo>
                  <a:lnTo>
                    <a:pt x="1449388" y="571745"/>
                  </a:lnTo>
                  <a:lnTo>
                    <a:pt x="1439546" y="567620"/>
                  </a:lnTo>
                  <a:lnTo>
                    <a:pt x="1479233" y="586657"/>
                  </a:lnTo>
                  <a:lnTo>
                    <a:pt x="1498284" y="594906"/>
                  </a:lnTo>
                  <a:lnTo>
                    <a:pt x="1506856" y="598714"/>
                  </a:lnTo>
                  <a:lnTo>
                    <a:pt x="1515746" y="601886"/>
                  </a:lnTo>
                  <a:lnTo>
                    <a:pt x="1524001" y="604425"/>
                  </a:lnTo>
                  <a:lnTo>
                    <a:pt x="1531939" y="606646"/>
                  </a:lnTo>
                  <a:lnTo>
                    <a:pt x="1539559" y="607915"/>
                  </a:lnTo>
                  <a:lnTo>
                    <a:pt x="1546544" y="608232"/>
                  </a:lnTo>
                  <a:lnTo>
                    <a:pt x="1550036" y="608232"/>
                  </a:lnTo>
                  <a:lnTo>
                    <a:pt x="1553529" y="607915"/>
                  </a:lnTo>
                  <a:lnTo>
                    <a:pt x="1556704" y="607280"/>
                  </a:lnTo>
                  <a:lnTo>
                    <a:pt x="1559879" y="606646"/>
                  </a:lnTo>
                  <a:lnTo>
                    <a:pt x="1562736" y="605376"/>
                  </a:lnTo>
                  <a:lnTo>
                    <a:pt x="1565594" y="604107"/>
                  </a:lnTo>
                  <a:lnTo>
                    <a:pt x="1568451" y="602521"/>
                  </a:lnTo>
                  <a:lnTo>
                    <a:pt x="1570674" y="600617"/>
                  </a:lnTo>
                  <a:lnTo>
                    <a:pt x="1571944" y="607280"/>
                  </a:lnTo>
                  <a:lnTo>
                    <a:pt x="1572261" y="614260"/>
                  </a:lnTo>
                  <a:lnTo>
                    <a:pt x="1572896" y="626634"/>
                  </a:lnTo>
                  <a:lnTo>
                    <a:pt x="1572579" y="638691"/>
                  </a:lnTo>
                  <a:lnTo>
                    <a:pt x="1572261" y="649795"/>
                  </a:lnTo>
                  <a:lnTo>
                    <a:pt x="1574166" y="647574"/>
                  </a:lnTo>
                  <a:lnTo>
                    <a:pt x="1575119" y="647257"/>
                  </a:lnTo>
                  <a:lnTo>
                    <a:pt x="1576389" y="646940"/>
                  </a:lnTo>
                  <a:lnTo>
                    <a:pt x="1577976" y="647257"/>
                  </a:lnTo>
                  <a:lnTo>
                    <a:pt x="1578929" y="647892"/>
                  </a:lnTo>
                  <a:lnTo>
                    <a:pt x="1580516" y="649478"/>
                  </a:lnTo>
                  <a:lnTo>
                    <a:pt x="1582104" y="651382"/>
                  </a:lnTo>
                  <a:lnTo>
                    <a:pt x="1583056" y="653920"/>
                  </a:lnTo>
                  <a:lnTo>
                    <a:pt x="1584326" y="656775"/>
                  </a:lnTo>
                  <a:lnTo>
                    <a:pt x="1586549" y="663756"/>
                  </a:lnTo>
                  <a:lnTo>
                    <a:pt x="1588136" y="672322"/>
                  </a:lnTo>
                  <a:lnTo>
                    <a:pt x="1589406" y="682158"/>
                  </a:lnTo>
                  <a:lnTo>
                    <a:pt x="1590359" y="692945"/>
                  </a:lnTo>
                  <a:lnTo>
                    <a:pt x="1590676" y="704685"/>
                  </a:lnTo>
                  <a:lnTo>
                    <a:pt x="1590359" y="716424"/>
                  </a:lnTo>
                  <a:lnTo>
                    <a:pt x="1589406" y="727211"/>
                  </a:lnTo>
                  <a:lnTo>
                    <a:pt x="1588136" y="737047"/>
                  </a:lnTo>
                  <a:lnTo>
                    <a:pt x="1586549" y="745613"/>
                  </a:lnTo>
                  <a:lnTo>
                    <a:pt x="1584326" y="752911"/>
                  </a:lnTo>
                  <a:lnTo>
                    <a:pt x="1583056" y="755449"/>
                  </a:lnTo>
                  <a:lnTo>
                    <a:pt x="1582104" y="757987"/>
                  </a:lnTo>
                  <a:lnTo>
                    <a:pt x="1580516" y="759891"/>
                  </a:lnTo>
                  <a:lnTo>
                    <a:pt x="1578929" y="761477"/>
                  </a:lnTo>
                  <a:lnTo>
                    <a:pt x="1577976" y="762112"/>
                  </a:lnTo>
                  <a:lnTo>
                    <a:pt x="1576389" y="762429"/>
                  </a:lnTo>
                  <a:lnTo>
                    <a:pt x="1574801" y="762112"/>
                  </a:lnTo>
                  <a:lnTo>
                    <a:pt x="1573214" y="761160"/>
                  </a:lnTo>
                  <a:lnTo>
                    <a:pt x="1571944" y="759573"/>
                  </a:lnTo>
                  <a:lnTo>
                    <a:pt x="1570674" y="757670"/>
                  </a:lnTo>
                  <a:lnTo>
                    <a:pt x="1569086" y="755131"/>
                  </a:lnTo>
                  <a:lnTo>
                    <a:pt x="1568134" y="751641"/>
                  </a:lnTo>
                  <a:lnTo>
                    <a:pt x="1565911" y="744027"/>
                  </a:lnTo>
                  <a:lnTo>
                    <a:pt x="1564641" y="754180"/>
                  </a:lnTo>
                  <a:lnTo>
                    <a:pt x="1562736" y="764015"/>
                  </a:lnTo>
                  <a:lnTo>
                    <a:pt x="1560831" y="773851"/>
                  </a:lnTo>
                  <a:lnTo>
                    <a:pt x="1558291" y="782735"/>
                  </a:lnTo>
                  <a:lnTo>
                    <a:pt x="1555751" y="792253"/>
                  </a:lnTo>
                  <a:lnTo>
                    <a:pt x="1552576" y="800819"/>
                  </a:lnTo>
                  <a:lnTo>
                    <a:pt x="1549401" y="809703"/>
                  </a:lnTo>
                  <a:lnTo>
                    <a:pt x="1545591" y="817953"/>
                  </a:lnTo>
                  <a:lnTo>
                    <a:pt x="1541781" y="825567"/>
                  </a:lnTo>
                  <a:lnTo>
                    <a:pt x="1537336" y="833182"/>
                  </a:lnTo>
                  <a:lnTo>
                    <a:pt x="1532574" y="840797"/>
                  </a:lnTo>
                  <a:lnTo>
                    <a:pt x="1528129" y="847777"/>
                  </a:lnTo>
                  <a:lnTo>
                    <a:pt x="1523366" y="854757"/>
                  </a:lnTo>
                  <a:lnTo>
                    <a:pt x="1518286" y="861102"/>
                  </a:lnTo>
                  <a:lnTo>
                    <a:pt x="1513206" y="867448"/>
                  </a:lnTo>
                  <a:lnTo>
                    <a:pt x="1507491" y="873476"/>
                  </a:lnTo>
                  <a:lnTo>
                    <a:pt x="1502411" y="878553"/>
                  </a:lnTo>
                  <a:lnTo>
                    <a:pt x="1496696" y="883946"/>
                  </a:lnTo>
                  <a:lnTo>
                    <a:pt x="1490663" y="889340"/>
                  </a:lnTo>
                  <a:lnTo>
                    <a:pt x="1484948" y="893782"/>
                  </a:lnTo>
                  <a:lnTo>
                    <a:pt x="1478916" y="897907"/>
                  </a:lnTo>
                  <a:lnTo>
                    <a:pt x="1472883" y="901714"/>
                  </a:lnTo>
                  <a:lnTo>
                    <a:pt x="1466851" y="905521"/>
                  </a:lnTo>
                  <a:lnTo>
                    <a:pt x="1460818" y="908377"/>
                  </a:lnTo>
                  <a:lnTo>
                    <a:pt x="1454786" y="911232"/>
                  </a:lnTo>
                  <a:lnTo>
                    <a:pt x="1448753" y="914088"/>
                  </a:lnTo>
                  <a:lnTo>
                    <a:pt x="1442721" y="915991"/>
                  </a:lnTo>
                  <a:lnTo>
                    <a:pt x="1437323" y="917895"/>
                  </a:lnTo>
                  <a:lnTo>
                    <a:pt x="1431291" y="918847"/>
                  </a:lnTo>
                  <a:lnTo>
                    <a:pt x="1425576" y="920116"/>
                  </a:lnTo>
                  <a:lnTo>
                    <a:pt x="1419861" y="920751"/>
                  </a:lnTo>
                  <a:lnTo>
                    <a:pt x="1414146" y="920751"/>
                  </a:lnTo>
                  <a:lnTo>
                    <a:pt x="1409701" y="920751"/>
                  </a:lnTo>
                  <a:lnTo>
                    <a:pt x="1404938" y="920116"/>
                  </a:lnTo>
                  <a:lnTo>
                    <a:pt x="1399858" y="918847"/>
                  </a:lnTo>
                  <a:lnTo>
                    <a:pt x="1394778" y="917260"/>
                  </a:lnTo>
                  <a:lnTo>
                    <a:pt x="1389381" y="915357"/>
                  </a:lnTo>
                  <a:lnTo>
                    <a:pt x="1384301" y="913770"/>
                  </a:lnTo>
                  <a:lnTo>
                    <a:pt x="1378903" y="910915"/>
                  </a:lnTo>
                  <a:lnTo>
                    <a:pt x="1373188" y="908059"/>
                  </a:lnTo>
                  <a:lnTo>
                    <a:pt x="1367791" y="904569"/>
                  </a:lnTo>
                  <a:lnTo>
                    <a:pt x="1362076" y="900762"/>
                  </a:lnTo>
                  <a:lnTo>
                    <a:pt x="1356043" y="896955"/>
                  </a:lnTo>
                  <a:lnTo>
                    <a:pt x="1350328" y="892513"/>
                  </a:lnTo>
                  <a:lnTo>
                    <a:pt x="1344296" y="888071"/>
                  </a:lnTo>
                  <a:lnTo>
                    <a:pt x="1338581" y="883312"/>
                  </a:lnTo>
                  <a:lnTo>
                    <a:pt x="1333183" y="877918"/>
                  </a:lnTo>
                  <a:lnTo>
                    <a:pt x="1327468" y="872207"/>
                  </a:lnTo>
                  <a:lnTo>
                    <a:pt x="1321753" y="866813"/>
                  </a:lnTo>
                  <a:lnTo>
                    <a:pt x="1316038" y="860151"/>
                  </a:lnTo>
                  <a:lnTo>
                    <a:pt x="1310641" y="854122"/>
                  </a:lnTo>
                  <a:lnTo>
                    <a:pt x="1305243" y="847459"/>
                  </a:lnTo>
                  <a:lnTo>
                    <a:pt x="1299846" y="840797"/>
                  </a:lnTo>
                  <a:lnTo>
                    <a:pt x="1295083" y="833499"/>
                  </a:lnTo>
                  <a:lnTo>
                    <a:pt x="1290321" y="826202"/>
                  </a:lnTo>
                  <a:lnTo>
                    <a:pt x="1285558" y="818587"/>
                  </a:lnTo>
                  <a:lnTo>
                    <a:pt x="1281113" y="810655"/>
                  </a:lnTo>
                  <a:lnTo>
                    <a:pt x="1276668" y="802723"/>
                  </a:lnTo>
                  <a:lnTo>
                    <a:pt x="1272858" y="794474"/>
                  </a:lnTo>
                  <a:lnTo>
                    <a:pt x="1269048" y="786225"/>
                  </a:lnTo>
                  <a:lnTo>
                    <a:pt x="1265238" y="777658"/>
                  </a:lnTo>
                  <a:lnTo>
                    <a:pt x="1262381" y="768457"/>
                  </a:lnTo>
                  <a:lnTo>
                    <a:pt x="1259523" y="759891"/>
                  </a:lnTo>
                  <a:lnTo>
                    <a:pt x="1256983" y="751007"/>
                  </a:lnTo>
                  <a:lnTo>
                    <a:pt x="1254761" y="757035"/>
                  </a:lnTo>
                  <a:lnTo>
                    <a:pt x="1252538" y="761477"/>
                  </a:lnTo>
                  <a:lnTo>
                    <a:pt x="1251586" y="763063"/>
                  </a:lnTo>
                  <a:lnTo>
                    <a:pt x="1250316" y="764015"/>
                  </a:lnTo>
                  <a:lnTo>
                    <a:pt x="1248728" y="764967"/>
                  </a:lnTo>
                  <a:lnTo>
                    <a:pt x="1247776" y="765284"/>
                  </a:lnTo>
                  <a:lnTo>
                    <a:pt x="1246188" y="764967"/>
                  </a:lnTo>
                  <a:lnTo>
                    <a:pt x="1244601" y="764015"/>
                  </a:lnTo>
                  <a:lnTo>
                    <a:pt x="1243648" y="762429"/>
                  </a:lnTo>
                  <a:lnTo>
                    <a:pt x="1242061" y="760842"/>
                  </a:lnTo>
                  <a:lnTo>
                    <a:pt x="1240791" y="758304"/>
                  </a:lnTo>
                  <a:lnTo>
                    <a:pt x="1239838" y="755449"/>
                  </a:lnTo>
                  <a:lnTo>
                    <a:pt x="1237616" y="748151"/>
                  </a:lnTo>
                  <a:lnTo>
                    <a:pt x="1236028" y="739585"/>
                  </a:lnTo>
                  <a:lnTo>
                    <a:pt x="1234441" y="729749"/>
                  </a:lnTo>
                  <a:lnTo>
                    <a:pt x="1233806" y="718962"/>
                  </a:lnTo>
                  <a:lnTo>
                    <a:pt x="1233488" y="707223"/>
                  </a:lnTo>
                  <a:lnTo>
                    <a:pt x="1233806" y="695801"/>
                  </a:lnTo>
                  <a:lnTo>
                    <a:pt x="1234441" y="684696"/>
                  </a:lnTo>
                  <a:lnTo>
                    <a:pt x="1236028" y="675178"/>
                  </a:lnTo>
                  <a:lnTo>
                    <a:pt x="1237616" y="666294"/>
                  </a:lnTo>
                  <a:lnTo>
                    <a:pt x="1239838" y="659631"/>
                  </a:lnTo>
                  <a:lnTo>
                    <a:pt x="1240791" y="656775"/>
                  </a:lnTo>
                  <a:lnTo>
                    <a:pt x="1242061" y="653920"/>
                  </a:lnTo>
                  <a:lnTo>
                    <a:pt x="1243648" y="652016"/>
                  </a:lnTo>
                  <a:lnTo>
                    <a:pt x="1244601" y="651064"/>
                  </a:lnTo>
                  <a:lnTo>
                    <a:pt x="1246188" y="649795"/>
                  </a:lnTo>
                  <a:lnTo>
                    <a:pt x="1247776" y="649478"/>
                  </a:lnTo>
                  <a:lnTo>
                    <a:pt x="1248411" y="649795"/>
                  </a:lnTo>
                  <a:lnTo>
                    <a:pt x="1249363" y="650113"/>
                  </a:lnTo>
                  <a:lnTo>
                    <a:pt x="1249681" y="642815"/>
                  </a:lnTo>
                  <a:lnTo>
                    <a:pt x="1250316" y="635201"/>
                  </a:lnTo>
                  <a:lnTo>
                    <a:pt x="1250951" y="628220"/>
                  </a:lnTo>
                  <a:lnTo>
                    <a:pt x="1252221" y="622192"/>
                  </a:lnTo>
                  <a:lnTo>
                    <a:pt x="1251586" y="613943"/>
                  </a:lnTo>
                  <a:lnTo>
                    <a:pt x="1250951" y="606328"/>
                  </a:lnTo>
                  <a:lnTo>
                    <a:pt x="1250951" y="599031"/>
                  </a:lnTo>
                  <a:lnTo>
                    <a:pt x="1251586" y="592368"/>
                  </a:lnTo>
                  <a:lnTo>
                    <a:pt x="1251903" y="586022"/>
                  </a:lnTo>
                  <a:lnTo>
                    <a:pt x="1252856" y="579994"/>
                  </a:lnTo>
                  <a:lnTo>
                    <a:pt x="1254126" y="574283"/>
                  </a:lnTo>
                  <a:lnTo>
                    <a:pt x="1255713" y="569207"/>
                  </a:lnTo>
                  <a:lnTo>
                    <a:pt x="1257618" y="564130"/>
                  </a:lnTo>
                  <a:lnTo>
                    <a:pt x="1259841" y="559688"/>
                  </a:lnTo>
                  <a:lnTo>
                    <a:pt x="1262063" y="555564"/>
                  </a:lnTo>
                  <a:lnTo>
                    <a:pt x="1264603" y="551756"/>
                  </a:lnTo>
                  <a:lnTo>
                    <a:pt x="1267143" y="548266"/>
                  </a:lnTo>
                  <a:lnTo>
                    <a:pt x="1270636" y="545411"/>
                  </a:lnTo>
                  <a:lnTo>
                    <a:pt x="1273811" y="542873"/>
                  </a:lnTo>
                  <a:lnTo>
                    <a:pt x="1277303" y="540017"/>
                  </a:lnTo>
                  <a:lnTo>
                    <a:pt x="1261746" y="540017"/>
                  </a:lnTo>
                  <a:lnTo>
                    <a:pt x="1249363" y="540969"/>
                  </a:lnTo>
                  <a:lnTo>
                    <a:pt x="1239203" y="541286"/>
                  </a:lnTo>
                  <a:lnTo>
                    <a:pt x="1246188" y="537479"/>
                  </a:lnTo>
                  <a:lnTo>
                    <a:pt x="1253808" y="532720"/>
                  </a:lnTo>
                  <a:lnTo>
                    <a:pt x="1261111" y="527326"/>
                  </a:lnTo>
                  <a:lnTo>
                    <a:pt x="1268413" y="521615"/>
                  </a:lnTo>
                  <a:lnTo>
                    <a:pt x="1282701" y="511145"/>
                  </a:lnTo>
                  <a:lnTo>
                    <a:pt x="1289368" y="506703"/>
                  </a:lnTo>
                  <a:lnTo>
                    <a:pt x="1295401" y="502896"/>
                  </a:lnTo>
                  <a:lnTo>
                    <a:pt x="1303973" y="498771"/>
                  </a:lnTo>
                  <a:lnTo>
                    <a:pt x="1311911" y="494964"/>
                  </a:lnTo>
                  <a:lnTo>
                    <a:pt x="1320166" y="491156"/>
                  </a:lnTo>
                  <a:lnTo>
                    <a:pt x="1328103" y="487984"/>
                  </a:lnTo>
                  <a:lnTo>
                    <a:pt x="1336041" y="484811"/>
                  </a:lnTo>
                  <a:lnTo>
                    <a:pt x="1343978" y="482273"/>
                  </a:lnTo>
                  <a:lnTo>
                    <a:pt x="1359536" y="477831"/>
                  </a:lnTo>
                  <a:lnTo>
                    <a:pt x="1374141" y="474023"/>
                  </a:lnTo>
                  <a:lnTo>
                    <a:pt x="1388746" y="471485"/>
                  </a:lnTo>
                  <a:lnTo>
                    <a:pt x="1402716" y="469581"/>
                  </a:lnTo>
                  <a:lnTo>
                    <a:pt x="1416051" y="468630"/>
                  </a:lnTo>
                  <a:lnTo>
                    <a:pt x="1429386" y="468312"/>
                  </a:lnTo>
                  <a:close/>
                  <a:moveTo>
                    <a:pt x="750948" y="302529"/>
                  </a:moveTo>
                  <a:lnTo>
                    <a:pt x="748724" y="302846"/>
                  </a:lnTo>
                  <a:lnTo>
                    <a:pt x="746818" y="303797"/>
                  </a:lnTo>
                  <a:lnTo>
                    <a:pt x="744912" y="304431"/>
                  </a:lnTo>
                  <a:lnTo>
                    <a:pt x="743641" y="306017"/>
                  </a:lnTo>
                  <a:lnTo>
                    <a:pt x="742053" y="307602"/>
                  </a:lnTo>
                  <a:lnTo>
                    <a:pt x="741417" y="309188"/>
                  </a:lnTo>
                  <a:lnTo>
                    <a:pt x="740464" y="311725"/>
                  </a:lnTo>
                  <a:lnTo>
                    <a:pt x="740464" y="313310"/>
                  </a:lnTo>
                  <a:lnTo>
                    <a:pt x="740464" y="315847"/>
                  </a:lnTo>
                  <a:lnTo>
                    <a:pt x="741417" y="318067"/>
                  </a:lnTo>
                  <a:lnTo>
                    <a:pt x="742053" y="319970"/>
                  </a:lnTo>
                  <a:lnTo>
                    <a:pt x="743641" y="321238"/>
                  </a:lnTo>
                  <a:lnTo>
                    <a:pt x="744912" y="322507"/>
                  </a:lnTo>
                  <a:lnTo>
                    <a:pt x="746818" y="323458"/>
                  </a:lnTo>
                  <a:lnTo>
                    <a:pt x="748724" y="324410"/>
                  </a:lnTo>
                  <a:lnTo>
                    <a:pt x="750948" y="324410"/>
                  </a:lnTo>
                  <a:lnTo>
                    <a:pt x="988881" y="324410"/>
                  </a:lnTo>
                  <a:lnTo>
                    <a:pt x="991105" y="324410"/>
                  </a:lnTo>
                  <a:lnTo>
                    <a:pt x="993011" y="323458"/>
                  </a:lnTo>
                  <a:lnTo>
                    <a:pt x="994917" y="322507"/>
                  </a:lnTo>
                  <a:lnTo>
                    <a:pt x="996506" y="321238"/>
                  </a:lnTo>
                  <a:lnTo>
                    <a:pt x="997776" y="319970"/>
                  </a:lnTo>
                  <a:lnTo>
                    <a:pt x="998729" y="318067"/>
                  </a:lnTo>
                  <a:lnTo>
                    <a:pt x="999365" y="315847"/>
                  </a:lnTo>
                  <a:lnTo>
                    <a:pt x="999365" y="313310"/>
                  </a:lnTo>
                  <a:lnTo>
                    <a:pt x="999365" y="311725"/>
                  </a:lnTo>
                  <a:lnTo>
                    <a:pt x="998729" y="309188"/>
                  </a:lnTo>
                  <a:lnTo>
                    <a:pt x="997776" y="307602"/>
                  </a:lnTo>
                  <a:lnTo>
                    <a:pt x="996506" y="306017"/>
                  </a:lnTo>
                  <a:lnTo>
                    <a:pt x="994917" y="304431"/>
                  </a:lnTo>
                  <a:lnTo>
                    <a:pt x="993011" y="303797"/>
                  </a:lnTo>
                  <a:lnTo>
                    <a:pt x="991105" y="302846"/>
                  </a:lnTo>
                  <a:lnTo>
                    <a:pt x="988881" y="302529"/>
                  </a:lnTo>
                  <a:lnTo>
                    <a:pt x="750948" y="302529"/>
                  </a:lnTo>
                  <a:close/>
                  <a:moveTo>
                    <a:pt x="748724" y="219444"/>
                  </a:moveTo>
                  <a:lnTo>
                    <a:pt x="746818" y="220396"/>
                  </a:lnTo>
                  <a:lnTo>
                    <a:pt x="744912" y="221347"/>
                  </a:lnTo>
                  <a:lnTo>
                    <a:pt x="743641" y="222615"/>
                  </a:lnTo>
                  <a:lnTo>
                    <a:pt x="742053" y="224201"/>
                  </a:lnTo>
                  <a:lnTo>
                    <a:pt x="741417" y="226104"/>
                  </a:lnTo>
                  <a:lnTo>
                    <a:pt x="740464" y="228323"/>
                  </a:lnTo>
                  <a:lnTo>
                    <a:pt x="740464" y="230543"/>
                  </a:lnTo>
                  <a:lnTo>
                    <a:pt x="740464" y="232763"/>
                  </a:lnTo>
                  <a:lnTo>
                    <a:pt x="741417" y="234666"/>
                  </a:lnTo>
                  <a:lnTo>
                    <a:pt x="742053" y="236568"/>
                  </a:lnTo>
                  <a:lnTo>
                    <a:pt x="743641" y="237837"/>
                  </a:lnTo>
                  <a:lnTo>
                    <a:pt x="744912" y="239423"/>
                  </a:lnTo>
                  <a:lnTo>
                    <a:pt x="746818" y="240374"/>
                  </a:lnTo>
                  <a:lnTo>
                    <a:pt x="748724" y="241008"/>
                  </a:lnTo>
                  <a:lnTo>
                    <a:pt x="750948" y="241325"/>
                  </a:lnTo>
                  <a:lnTo>
                    <a:pt x="1133738" y="241325"/>
                  </a:lnTo>
                  <a:lnTo>
                    <a:pt x="1135644" y="241008"/>
                  </a:lnTo>
                  <a:lnTo>
                    <a:pt x="1137868" y="240374"/>
                  </a:lnTo>
                  <a:lnTo>
                    <a:pt x="1139456" y="239423"/>
                  </a:lnTo>
                  <a:lnTo>
                    <a:pt x="1141045" y="237837"/>
                  </a:lnTo>
                  <a:lnTo>
                    <a:pt x="1142316" y="236568"/>
                  </a:lnTo>
                  <a:lnTo>
                    <a:pt x="1143586" y="234666"/>
                  </a:lnTo>
                  <a:lnTo>
                    <a:pt x="1143904" y="232763"/>
                  </a:lnTo>
                  <a:lnTo>
                    <a:pt x="1144222" y="230543"/>
                  </a:lnTo>
                  <a:lnTo>
                    <a:pt x="1143904" y="228323"/>
                  </a:lnTo>
                  <a:lnTo>
                    <a:pt x="1143586" y="226104"/>
                  </a:lnTo>
                  <a:lnTo>
                    <a:pt x="1142316" y="224201"/>
                  </a:lnTo>
                  <a:lnTo>
                    <a:pt x="1141045" y="222615"/>
                  </a:lnTo>
                  <a:lnTo>
                    <a:pt x="1139456" y="221347"/>
                  </a:lnTo>
                  <a:lnTo>
                    <a:pt x="1137868" y="220396"/>
                  </a:lnTo>
                  <a:lnTo>
                    <a:pt x="1135644" y="219444"/>
                  </a:lnTo>
                  <a:lnTo>
                    <a:pt x="1133738" y="219444"/>
                  </a:lnTo>
                  <a:lnTo>
                    <a:pt x="750948" y="219444"/>
                  </a:lnTo>
                  <a:lnTo>
                    <a:pt x="748724" y="219444"/>
                  </a:lnTo>
                  <a:close/>
                  <a:moveTo>
                    <a:pt x="748724" y="141751"/>
                  </a:moveTo>
                  <a:lnTo>
                    <a:pt x="746818" y="142702"/>
                  </a:lnTo>
                  <a:lnTo>
                    <a:pt x="744912" y="143336"/>
                  </a:lnTo>
                  <a:lnTo>
                    <a:pt x="743641" y="144922"/>
                  </a:lnTo>
                  <a:lnTo>
                    <a:pt x="742053" y="146191"/>
                  </a:lnTo>
                  <a:lnTo>
                    <a:pt x="741417" y="148093"/>
                  </a:lnTo>
                  <a:lnTo>
                    <a:pt x="740464" y="150630"/>
                  </a:lnTo>
                  <a:lnTo>
                    <a:pt x="740464" y="152216"/>
                  </a:lnTo>
                  <a:lnTo>
                    <a:pt x="740464" y="154753"/>
                  </a:lnTo>
                  <a:lnTo>
                    <a:pt x="741417" y="156972"/>
                  </a:lnTo>
                  <a:lnTo>
                    <a:pt x="742053" y="158875"/>
                  </a:lnTo>
                  <a:lnTo>
                    <a:pt x="743641" y="160144"/>
                  </a:lnTo>
                  <a:lnTo>
                    <a:pt x="744912" y="161729"/>
                  </a:lnTo>
                  <a:lnTo>
                    <a:pt x="746818" y="162363"/>
                  </a:lnTo>
                  <a:lnTo>
                    <a:pt x="748724" y="163315"/>
                  </a:lnTo>
                  <a:lnTo>
                    <a:pt x="750948" y="163315"/>
                  </a:lnTo>
                  <a:lnTo>
                    <a:pt x="1133738" y="163315"/>
                  </a:lnTo>
                  <a:lnTo>
                    <a:pt x="1135644" y="163315"/>
                  </a:lnTo>
                  <a:lnTo>
                    <a:pt x="1137868" y="162363"/>
                  </a:lnTo>
                  <a:lnTo>
                    <a:pt x="1139456" y="161729"/>
                  </a:lnTo>
                  <a:lnTo>
                    <a:pt x="1141045" y="160144"/>
                  </a:lnTo>
                  <a:lnTo>
                    <a:pt x="1142316" y="158875"/>
                  </a:lnTo>
                  <a:lnTo>
                    <a:pt x="1143586" y="156972"/>
                  </a:lnTo>
                  <a:lnTo>
                    <a:pt x="1143904" y="154753"/>
                  </a:lnTo>
                  <a:lnTo>
                    <a:pt x="1144222" y="152216"/>
                  </a:lnTo>
                  <a:lnTo>
                    <a:pt x="1143904" y="150630"/>
                  </a:lnTo>
                  <a:lnTo>
                    <a:pt x="1143586" y="148093"/>
                  </a:lnTo>
                  <a:lnTo>
                    <a:pt x="1142316" y="146191"/>
                  </a:lnTo>
                  <a:lnTo>
                    <a:pt x="1141045" y="144922"/>
                  </a:lnTo>
                  <a:lnTo>
                    <a:pt x="1139456" y="143336"/>
                  </a:lnTo>
                  <a:lnTo>
                    <a:pt x="1137868" y="142702"/>
                  </a:lnTo>
                  <a:lnTo>
                    <a:pt x="1135644" y="141751"/>
                  </a:lnTo>
                  <a:lnTo>
                    <a:pt x="1133738" y="141751"/>
                  </a:lnTo>
                  <a:lnTo>
                    <a:pt x="750948" y="141751"/>
                  </a:lnTo>
                  <a:lnTo>
                    <a:pt x="748724" y="141751"/>
                  </a:lnTo>
                  <a:close/>
                  <a:moveTo>
                    <a:pt x="789068" y="0"/>
                  </a:moveTo>
                  <a:lnTo>
                    <a:pt x="1085770" y="0"/>
                  </a:lnTo>
                  <a:lnTo>
                    <a:pt x="1093712" y="317"/>
                  </a:lnTo>
                  <a:lnTo>
                    <a:pt x="1101336" y="635"/>
                  </a:lnTo>
                  <a:lnTo>
                    <a:pt x="1108960" y="1903"/>
                  </a:lnTo>
                  <a:lnTo>
                    <a:pt x="1116267" y="2854"/>
                  </a:lnTo>
                  <a:lnTo>
                    <a:pt x="1123573" y="4757"/>
                  </a:lnTo>
                  <a:lnTo>
                    <a:pt x="1130562" y="6660"/>
                  </a:lnTo>
                  <a:lnTo>
                    <a:pt x="1137868" y="8879"/>
                  </a:lnTo>
                  <a:lnTo>
                    <a:pt x="1144539" y="12051"/>
                  </a:lnTo>
                  <a:lnTo>
                    <a:pt x="1151210" y="14905"/>
                  </a:lnTo>
                  <a:lnTo>
                    <a:pt x="1157881" y="18393"/>
                  </a:lnTo>
                  <a:lnTo>
                    <a:pt x="1164235" y="21564"/>
                  </a:lnTo>
                  <a:lnTo>
                    <a:pt x="1170270" y="25687"/>
                  </a:lnTo>
                  <a:lnTo>
                    <a:pt x="1176306" y="29809"/>
                  </a:lnTo>
                  <a:lnTo>
                    <a:pt x="1181706" y="34566"/>
                  </a:lnTo>
                  <a:lnTo>
                    <a:pt x="1187424" y="39006"/>
                  </a:lnTo>
                  <a:lnTo>
                    <a:pt x="1192507" y="44079"/>
                  </a:lnTo>
                  <a:lnTo>
                    <a:pt x="1197590" y="49153"/>
                  </a:lnTo>
                  <a:lnTo>
                    <a:pt x="1202037" y="54861"/>
                  </a:lnTo>
                  <a:lnTo>
                    <a:pt x="1206802" y="60252"/>
                  </a:lnTo>
                  <a:lnTo>
                    <a:pt x="1210932" y="66277"/>
                  </a:lnTo>
                  <a:lnTo>
                    <a:pt x="1215062" y="72303"/>
                  </a:lnTo>
                  <a:lnTo>
                    <a:pt x="1218238" y="78645"/>
                  </a:lnTo>
                  <a:lnTo>
                    <a:pt x="1221733" y="84987"/>
                  </a:lnTo>
                  <a:lnTo>
                    <a:pt x="1224592" y="91964"/>
                  </a:lnTo>
                  <a:lnTo>
                    <a:pt x="1227768" y="98623"/>
                  </a:lnTo>
                  <a:lnTo>
                    <a:pt x="1229992" y="105917"/>
                  </a:lnTo>
                  <a:lnTo>
                    <a:pt x="1231898" y="112893"/>
                  </a:lnTo>
                  <a:lnTo>
                    <a:pt x="1233804" y="120187"/>
                  </a:lnTo>
                  <a:lnTo>
                    <a:pt x="1234757" y="127481"/>
                  </a:lnTo>
                  <a:lnTo>
                    <a:pt x="1236028" y="135092"/>
                  </a:lnTo>
                  <a:lnTo>
                    <a:pt x="1236345" y="143019"/>
                  </a:lnTo>
                  <a:lnTo>
                    <a:pt x="1236663" y="150630"/>
                  </a:lnTo>
                  <a:lnTo>
                    <a:pt x="1236663" y="296186"/>
                  </a:lnTo>
                  <a:lnTo>
                    <a:pt x="1236345" y="303797"/>
                  </a:lnTo>
                  <a:lnTo>
                    <a:pt x="1236028" y="311725"/>
                  </a:lnTo>
                  <a:lnTo>
                    <a:pt x="1234757" y="319019"/>
                  </a:lnTo>
                  <a:lnTo>
                    <a:pt x="1233804" y="326629"/>
                  </a:lnTo>
                  <a:lnTo>
                    <a:pt x="1231898" y="333606"/>
                  </a:lnTo>
                  <a:lnTo>
                    <a:pt x="1229992" y="340900"/>
                  </a:lnTo>
                  <a:lnTo>
                    <a:pt x="1227768" y="347876"/>
                  </a:lnTo>
                  <a:lnTo>
                    <a:pt x="1224592" y="354853"/>
                  </a:lnTo>
                  <a:lnTo>
                    <a:pt x="1221733" y="361512"/>
                  </a:lnTo>
                  <a:lnTo>
                    <a:pt x="1218238" y="367854"/>
                  </a:lnTo>
                  <a:lnTo>
                    <a:pt x="1215062" y="374197"/>
                  </a:lnTo>
                  <a:lnTo>
                    <a:pt x="1210932" y="380222"/>
                  </a:lnTo>
                  <a:lnTo>
                    <a:pt x="1206802" y="386247"/>
                  </a:lnTo>
                  <a:lnTo>
                    <a:pt x="1202037" y="391955"/>
                  </a:lnTo>
                  <a:lnTo>
                    <a:pt x="1197590" y="397346"/>
                  </a:lnTo>
                  <a:lnTo>
                    <a:pt x="1192507" y="402420"/>
                  </a:lnTo>
                  <a:lnTo>
                    <a:pt x="1187424" y="407811"/>
                  </a:lnTo>
                  <a:lnTo>
                    <a:pt x="1181706" y="412251"/>
                  </a:lnTo>
                  <a:lnTo>
                    <a:pt x="1176306" y="416690"/>
                  </a:lnTo>
                  <a:lnTo>
                    <a:pt x="1170270" y="420813"/>
                  </a:lnTo>
                  <a:lnTo>
                    <a:pt x="1164235" y="424935"/>
                  </a:lnTo>
                  <a:lnTo>
                    <a:pt x="1157881" y="428423"/>
                  </a:lnTo>
                  <a:lnTo>
                    <a:pt x="1151210" y="431912"/>
                  </a:lnTo>
                  <a:lnTo>
                    <a:pt x="1144539" y="434766"/>
                  </a:lnTo>
                  <a:lnTo>
                    <a:pt x="1137868" y="437303"/>
                  </a:lnTo>
                  <a:lnTo>
                    <a:pt x="1130562" y="440157"/>
                  </a:lnTo>
                  <a:lnTo>
                    <a:pt x="1123573" y="442059"/>
                  </a:lnTo>
                  <a:lnTo>
                    <a:pt x="1116267" y="443645"/>
                  </a:lnTo>
                  <a:lnTo>
                    <a:pt x="1108960" y="444914"/>
                  </a:lnTo>
                  <a:lnTo>
                    <a:pt x="1101336" y="446182"/>
                  </a:lnTo>
                  <a:lnTo>
                    <a:pt x="1093712" y="446499"/>
                  </a:lnTo>
                  <a:lnTo>
                    <a:pt x="1085770" y="446816"/>
                  </a:lnTo>
                  <a:lnTo>
                    <a:pt x="1060675" y="446816"/>
                  </a:lnTo>
                  <a:lnTo>
                    <a:pt x="1084500" y="523875"/>
                  </a:lnTo>
                  <a:lnTo>
                    <a:pt x="945996" y="446816"/>
                  </a:lnTo>
                  <a:lnTo>
                    <a:pt x="789068" y="446816"/>
                  </a:lnTo>
                  <a:lnTo>
                    <a:pt x="781444" y="446499"/>
                  </a:lnTo>
                  <a:lnTo>
                    <a:pt x="773502" y="446182"/>
                  </a:lnTo>
                  <a:lnTo>
                    <a:pt x="766196" y="444914"/>
                  </a:lnTo>
                  <a:lnTo>
                    <a:pt x="758889" y="443645"/>
                  </a:lnTo>
                  <a:lnTo>
                    <a:pt x="751583" y="442059"/>
                  </a:lnTo>
                  <a:lnTo>
                    <a:pt x="744277" y="440157"/>
                  </a:lnTo>
                  <a:lnTo>
                    <a:pt x="737288" y="437303"/>
                  </a:lnTo>
                  <a:lnTo>
                    <a:pt x="730299" y="434766"/>
                  </a:lnTo>
                  <a:lnTo>
                    <a:pt x="723946" y="431912"/>
                  </a:lnTo>
                  <a:lnTo>
                    <a:pt x="717275" y="428423"/>
                  </a:lnTo>
                  <a:lnTo>
                    <a:pt x="710921" y="424935"/>
                  </a:lnTo>
                  <a:lnTo>
                    <a:pt x="704886" y="420813"/>
                  </a:lnTo>
                  <a:lnTo>
                    <a:pt x="698850" y="416690"/>
                  </a:lnTo>
                  <a:lnTo>
                    <a:pt x="693132" y="412251"/>
                  </a:lnTo>
                  <a:lnTo>
                    <a:pt x="687731" y="407811"/>
                  </a:lnTo>
                  <a:lnTo>
                    <a:pt x="682649" y="402420"/>
                  </a:lnTo>
                  <a:lnTo>
                    <a:pt x="677566" y="397346"/>
                  </a:lnTo>
                  <a:lnTo>
                    <a:pt x="672801" y="391955"/>
                  </a:lnTo>
                  <a:lnTo>
                    <a:pt x="668354" y="386247"/>
                  </a:lnTo>
                  <a:lnTo>
                    <a:pt x="664224" y="380222"/>
                  </a:lnTo>
                  <a:lnTo>
                    <a:pt x="660094" y="374197"/>
                  </a:lnTo>
                  <a:lnTo>
                    <a:pt x="656600" y="367854"/>
                  </a:lnTo>
                  <a:lnTo>
                    <a:pt x="653106" y="361512"/>
                  </a:lnTo>
                  <a:lnTo>
                    <a:pt x="650247" y="354853"/>
                  </a:lnTo>
                  <a:lnTo>
                    <a:pt x="647705" y="347876"/>
                  </a:lnTo>
                  <a:lnTo>
                    <a:pt x="644846" y="340900"/>
                  </a:lnTo>
                  <a:lnTo>
                    <a:pt x="642940" y="333606"/>
                  </a:lnTo>
                  <a:lnTo>
                    <a:pt x="641669" y="326629"/>
                  </a:lnTo>
                  <a:lnTo>
                    <a:pt x="640081" y="319019"/>
                  </a:lnTo>
                  <a:lnTo>
                    <a:pt x="638810" y="311725"/>
                  </a:lnTo>
                  <a:lnTo>
                    <a:pt x="638493" y="303797"/>
                  </a:lnTo>
                  <a:lnTo>
                    <a:pt x="638175" y="296186"/>
                  </a:lnTo>
                  <a:lnTo>
                    <a:pt x="638175" y="150630"/>
                  </a:lnTo>
                  <a:lnTo>
                    <a:pt x="638493" y="143019"/>
                  </a:lnTo>
                  <a:lnTo>
                    <a:pt x="638810" y="135092"/>
                  </a:lnTo>
                  <a:lnTo>
                    <a:pt x="640081" y="127481"/>
                  </a:lnTo>
                  <a:lnTo>
                    <a:pt x="641669" y="120187"/>
                  </a:lnTo>
                  <a:lnTo>
                    <a:pt x="642940" y="112893"/>
                  </a:lnTo>
                  <a:lnTo>
                    <a:pt x="644846" y="105917"/>
                  </a:lnTo>
                  <a:lnTo>
                    <a:pt x="647705" y="98623"/>
                  </a:lnTo>
                  <a:lnTo>
                    <a:pt x="650247" y="91964"/>
                  </a:lnTo>
                  <a:lnTo>
                    <a:pt x="653106" y="84987"/>
                  </a:lnTo>
                  <a:lnTo>
                    <a:pt x="656600" y="78645"/>
                  </a:lnTo>
                  <a:lnTo>
                    <a:pt x="660094" y="72303"/>
                  </a:lnTo>
                  <a:lnTo>
                    <a:pt x="664224" y="66277"/>
                  </a:lnTo>
                  <a:lnTo>
                    <a:pt x="668354" y="60252"/>
                  </a:lnTo>
                  <a:lnTo>
                    <a:pt x="672801" y="54861"/>
                  </a:lnTo>
                  <a:lnTo>
                    <a:pt x="677566" y="49153"/>
                  </a:lnTo>
                  <a:lnTo>
                    <a:pt x="682649" y="44079"/>
                  </a:lnTo>
                  <a:lnTo>
                    <a:pt x="687731" y="39006"/>
                  </a:lnTo>
                  <a:lnTo>
                    <a:pt x="693132" y="34566"/>
                  </a:lnTo>
                  <a:lnTo>
                    <a:pt x="698850" y="29809"/>
                  </a:lnTo>
                  <a:lnTo>
                    <a:pt x="704886" y="25687"/>
                  </a:lnTo>
                  <a:lnTo>
                    <a:pt x="710921" y="21564"/>
                  </a:lnTo>
                  <a:lnTo>
                    <a:pt x="717275" y="18393"/>
                  </a:lnTo>
                  <a:lnTo>
                    <a:pt x="723946" y="14905"/>
                  </a:lnTo>
                  <a:lnTo>
                    <a:pt x="730299" y="12051"/>
                  </a:lnTo>
                  <a:lnTo>
                    <a:pt x="737288" y="8879"/>
                  </a:lnTo>
                  <a:lnTo>
                    <a:pt x="744277" y="6660"/>
                  </a:lnTo>
                  <a:lnTo>
                    <a:pt x="751583" y="4757"/>
                  </a:lnTo>
                  <a:lnTo>
                    <a:pt x="758889" y="2854"/>
                  </a:lnTo>
                  <a:lnTo>
                    <a:pt x="766196" y="1903"/>
                  </a:lnTo>
                  <a:lnTo>
                    <a:pt x="773502" y="635"/>
                  </a:lnTo>
                  <a:lnTo>
                    <a:pt x="781444" y="317"/>
                  </a:lnTo>
                  <a:lnTo>
                    <a:pt x="789068" y="0"/>
                  </a:lnTo>
                  <a:close/>
                </a:path>
              </a:pathLst>
            </a:custGeom>
            <a:solidFill>
              <a:schemeClr val="bg1"/>
            </a:solidFill>
            <a:ln w="28575">
              <a:noFill/>
            </a:ln>
            <a:extLst/>
          </p:spPr>
          <p:txBody>
            <a:bodyPr anchor="ctr">
              <a:scene3d>
                <a:camera prst="orthographicFront"/>
                <a:lightRig dir="t" rig="threePt"/>
              </a:scene3d>
              <a:sp3d>
                <a:contourClr>
                  <a:srgbClr val="FFFFFF"/>
                </a:contourClr>
              </a:sp3d>
            </a:bodyPr>
            <a:lstStyle>
              <a:defPPr>
                <a:defRPr lang="zh-CN"/>
              </a:defPPr>
              <a:lvl1pPr algn="l" eaLnBrk="0" fontAlgn="base" hangingPunct="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1pPr>
              <a:lvl2pPr algn="l" eaLnBrk="0" fontAlgn="base" hangingPunct="0" marL="4572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2pPr>
              <a:lvl3pPr algn="l" eaLnBrk="0" fontAlgn="base" hangingPunct="0" marL="9144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3pPr>
              <a:lvl4pPr algn="l" eaLnBrk="0" fontAlgn="base" hangingPunct="0" marL="13716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4pPr>
              <a:lvl5pPr algn="l" eaLnBrk="0" fontAlgn="base" hangingPunct="0" marL="18288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5pPr>
              <a:lvl6pPr algn="l" defTabSz="914400" eaLnBrk="1" hangingPunct="1" latinLnBrk="0" marL="2286000" rtl="0">
                <a:defRPr kern="1200">
                  <a:solidFill>
                    <a:schemeClr val="tx1"/>
                  </a:solidFill>
                  <a:latin charset="0" panose="020f0502020204030204" pitchFamily="34" typeface="Calibri"/>
                  <a:ea charset="-122" panose="02010600030101010101" pitchFamily="2" typeface="宋体"/>
                  <a:cs typeface="+mn-cs"/>
                </a:defRPr>
              </a:lvl6pPr>
              <a:lvl7pPr algn="l" defTabSz="914400" eaLnBrk="1" hangingPunct="1" latinLnBrk="0" marL="2743200" rtl="0">
                <a:defRPr kern="1200">
                  <a:solidFill>
                    <a:schemeClr val="tx1"/>
                  </a:solidFill>
                  <a:latin charset="0" panose="020f0502020204030204" pitchFamily="34" typeface="Calibri"/>
                  <a:ea charset="-122" panose="02010600030101010101" pitchFamily="2" typeface="宋体"/>
                  <a:cs typeface="+mn-cs"/>
                </a:defRPr>
              </a:lvl7pPr>
              <a:lvl8pPr algn="l" defTabSz="914400" eaLnBrk="1" hangingPunct="1" latinLnBrk="0" marL="3200400" rtl="0">
                <a:defRPr kern="1200">
                  <a:solidFill>
                    <a:schemeClr val="tx1"/>
                  </a:solidFill>
                  <a:latin charset="0" panose="020f0502020204030204" pitchFamily="34" typeface="Calibri"/>
                  <a:ea charset="-122" panose="02010600030101010101" pitchFamily="2" typeface="宋体"/>
                  <a:cs typeface="+mn-cs"/>
                </a:defRPr>
              </a:lvl8pPr>
              <a:lvl9pPr algn="l" defTabSz="914400" eaLnBrk="1" hangingPunct="1" latinLnBrk="0" marL="3657600" rtl="0">
                <a:defRPr kern="1200">
                  <a:solidFill>
                    <a:schemeClr val="tx1"/>
                  </a:solidFill>
                  <a:latin charset="0" panose="020f0502020204030204" pitchFamily="34" typeface="Calibri"/>
                  <a:ea charset="-122" panose="02010600030101010101" pitchFamily="2" typeface="宋体"/>
                  <a:cs typeface="+mn-cs"/>
                </a:defRPr>
              </a:lvl9pPr>
            </a:lstStyle>
            <a:p>
              <a:pPr algn="ctr">
                <a:defRPr/>
              </a:pPr>
              <a:endParaRPr altLang="en-US" lang="zh-CN">
                <a:solidFill>
                  <a:srgbClr val="FFFFFF"/>
                </a:solidFill>
                <a:latin typeface="Arial"/>
                <a:ea typeface="微软雅黑"/>
                <a:sym typeface="Arial"/>
              </a:endParaRPr>
            </a:p>
          </p:txBody>
        </p:sp>
      </p:grpSp>
      <p:grpSp>
        <p:nvGrpSpPr>
          <p:cNvPr id="75" name="组合 74">
            <a:extLst>
              <a:ext uri="{FF2B5EF4-FFF2-40B4-BE49-F238E27FC236}">
                <a16:creationId xmlns:a16="http://schemas.microsoft.com/office/drawing/2014/main" id="{CB618E40-803B-4C78-B87C-498AC89A8B75}"/>
              </a:ext>
            </a:extLst>
          </p:cNvPr>
          <p:cNvGrpSpPr/>
          <p:nvPr/>
        </p:nvGrpSpPr>
        <p:grpSpPr>
          <a:xfrm>
            <a:off x="7576447" y="1901266"/>
            <a:ext cx="2592288" cy="928796"/>
            <a:chOff x="5652120" y="1138898"/>
            <a:chExt cx="2592288" cy="928796"/>
          </a:xfrm>
        </p:grpSpPr>
        <p:sp>
          <p:nvSpPr>
            <p:cNvPr id="76" name="MH_Text_1">
              <a:extLst>
                <a:ext uri="{FF2B5EF4-FFF2-40B4-BE49-F238E27FC236}">
                  <a16:creationId xmlns:a16="http://schemas.microsoft.com/office/drawing/2014/main" id="{AFD4192E-7245-48D3-AA8F-9E8973CE51B5}"/>
                </a:ext>
              </a:extLst>
            </p:cNvPr>
            <p:cNvSpPr txBox="1">
              <a:spLocks noChangeArrowheads="1"/>
            </p:cNvSpPr>
            <p:nvPr>
              <p:custDataLst>
                <p:tags r:id="rId8"/>
              </p:custDataLst>
            </p:nvPr>
          </p:nvSpPr>
          <p:spPr bwMode="auto">
            <a:xfrm>
              <a:off x="5652120" y="1501552"/>
              <a:ext cx="2592288" cy="566142"/>
            </a:xfrm>
            <a:prstGeom prst="rect">
              <a:avLst/>
            </a:prstGeom>
            <a:noFill/>
            <a:ln w="9525">
              <a:noFill/>
              <a:miter lim="800000"/>
            </a:ln>
            <a:extLst>
              <a:ext uri="{909E8E84-426E-40DD-AFC4-6F175D3DCCD1}">
                <a14:hiddenFill>
                  <a:solidFill>
                    <a:srgbClr val="FFFFFF"/>
                  </a:solidFill>
                </a14:hiddenFill>
              </a:ext>
            </a:extLst>
          </p:spPr>
          <p:txBody>
            <a:bodyPr>
              <a:noAutofit/>
            </a:bodyPr>
            <a:lstStyle>
              <a:defPPr>
                <a:defRPr lang="en-US"/>
              </a:defPPr>
              <a:lvl1pPr algn="l" fontAlgn="base" rtl="0">
                <a:spcBef>
                  <a:spcPct val="0"/>
                </a:spcBef>
                <a:spcAft>
                  <a:spcPct val="0"/>
                </a:spcAft>
                <a:defRPr kern="1200">
                  <a:solidFill>
                    <a:schemeClr val="tx1"/>
                  </a:solidFill>
                  <a:latin charset="0" panose="020f0502020204030204" pitchFamily="34" typeface="Calibri"/>
                  <a:ea typeface="+mn-ea"/>
                  <a:cs charset="0" panose="020b0604020202020204" pitchFamily="34" typeface="Arial"/>
                </a:defRPr>
              </a:lvl1pPr>
              <a:lvl2pPr algn="l" fontAlgn="base" marL="457200" rtl="0">
                <a:spcBef>
                  <a:spcPct val="0"/>
                </a:spcBef>
                <a:spcAft>
                  <a:spcPct val="0"/>
                </a:spcAft>
                <a:defRPr kern="1200">
                  <a:solidFill>
                    <a:schemeClr val="tx1"/>
                  </a:solidFill>
                  <a:latin charset="0" panose="020f0502020204030204" pitchFamily="34" typeface="Calibri"/>
                  <a:ea typeface="+mn-ea"/>
                  <a:cs charset="0" panose="020b0604020202020204" pitchFamily="34" typeface="Arial"/>
                </a:defRPr>
              </a:lvl2pPr>
              <a:lvl3pPr algn="l" fontAlgn="base" marL="914400" rtl="0">
                <a:spcBef>
                  <a:spcPct val="0"/>
                </a:spcBef>
                <a:spcAft>
                  <a:spcPct val="0"/>
                </a:spcAft>
                <a:defRPr kern="1200">
                  <a:solidFill>
                    <a:schemeClr val="tx1"/>
                  </a:solidFill>
                  <a:latin charset="0" panose="020f0502020204030204" pitchFamily="34" typeface="Calibri"/>
                  <a:ea typeface="+mn-ea"/>
                  <a:cs charset="0" panose="020b0604020202020204" pitchFamily="34" typeface="Arial"/>
                </a:defRPr>
              </a:lvl3pPr>
              <a:lvl4pPr algn="l" fontAlgn="base" marL="1371600" rtl="0">
                <a:spcBef>
                  <a:spcPct val="0"/>
                </a:spcBef>
                <a:spcAft>
                  <a:spcPct val="0"/>
                </a:spcAft>
                <a:defRPr kern="1200">
                  <a:solidFill>
                    <a:schemeClr val="tx1"/>
                  </a:solidFill>
                  <a:latin charset="0" panose="020f0502020204030204" pitchFamily="34" typeface="Calibri"/>
                  <a:ea typeface="+mn-ea"/>
                  <a:cs charset="0" panose="020b0604020202020204" pitchFamily="34" typeface="Arial"/>
                </a:defRPr>
              </a:lvl4pPr>
              <a:lvl5pPr algn="l" fontAlgn="base" marL="1828800" rtl="0">
                <a:spcBef>
                  <a:spcPct val="0"/>
                </a:spcBef>
                <a:spcAft>
                  <a:spcPct val="0"/>
                </a:spcAft>
                <a:defRPr kern="1200">
                  <a:solidFill>
                    <a:schemeClr val="tx1"/>
                  </a:solidFill>
                  <a:latin charset="0" panose="020f0502020204030204" pitchFamily="34" typeface="Calibri"/>
                  <a:ea typeface="+mn-ea"/>
                  <a:cs charset="0" panose="020b0604020202020204" pitchFamily="34" typeface="Arial"/>
                </a:defRPr>
              </a:lvl5pPr>
              <a:lvl6pPr algn="l" defTabSz="914400" eaLnBrk="1" hangingPunct="1" latinLnBrk="0" marL="2286000" rtl="0">
                <a:defRPr kern="1200">
                  <a:solidFill>
                    <a:schemeClr val="tx1"/>
                  </a:solidFill>
                  <a:latin charset="0" panose="020f0502020204030204" pitchFamily="34" typeface="Calibri"/>
                  <a:ea typeface="+mn-ea"/>
                  <a:cs charset="0" panose="020b0604020202020204" pitchFamily="34" typeface="Arial"/>
                </a:defRPr>
              </a:lvl6pPr>
              <a:lvl7pPr algn="l" defTabSz="914400" eaLnBrk="1" hangingPunct="1" latinLnBrk="0" marL="2743200" rtl="0">
                <a:defRPr kern="1200">
                  <a:solidFill>
                    <a:schemeClr val="tx1"/>
                  </a:solidFill>
                  <a:latin charset="0" panose="020f0502020204030204" pitchFamily="34" typeface="Calibri"/>
                  <a:ea typeface="+mn-ea"/>
                  <a:cs charset="0" panose="020b0604020202020204" pitchFamily="34" typeface="Arial"/>
                </a:defRPr>
              </a:lvl7pPr>
              <a:lvl8pPr algn="l" defTabSz="914400" eaLnBrk="1" hangingPunct="1" latinLnBrk="0" marL="3200400" rtl="0">
                <a:defRPr kern="1200">
                  <a:solidFill>
                    <a:schemeClr val="tx1"/>
                  </a:solidFill>
                  <a:latin charset="0" panose="020f0502020204030204" pitchFamily="34" typeface="Calibri"/>
                  <a:ea typeface="+mn-ea"/>
                  <a:cs charset="0" panose="020b0604020202020204" pitchFamily="34" typeface="Arial"/>
                </a:defRPr>
              </a:lvl8pPr>
              <a:lvl9pPr algn="l" defTabSz="914400" eaLnBrk="1" hangingPunct="1" latinLnBrk="0" marL="3657600" rtl="0">
                <a:defRPr kern="1200">
                  <a:solidFill>
                    <a:schemeClr val="tx1"/>
                  </a:solidFill>
                  <a:latin charset="0" panose="020f0502020204030204" pitchFamily="34" typeface="Calibri"/>
                  <a:ea typeface="+mn-ea"/>
                  <a:cs charset="0" panose="020b0604020202020204" pitchFamily="34" typeface="Arial"/>
                </a:defRPr>
              </a:lvl9pPr>
            </a:lstStyle>
            <a:p>
              <a:pPr>
                <a:spcBef>
                  <a:spcPts val="800"/>
                </a:spcBef>
              </a:pPr>
              <a:r>
                <a:rPr altLang="zh-CN" lang="en-US" sz="1100">
                  <a:solidFill>
                    <a:srgbClr val="404040"/>
                  </a:solidFill>
                  <a:latin typeface="Arial"/>
                  <a:ea typeface="微软雅黑"/>
                  <a:sym typeface="Arial"/>
                </a:rPr>
                <a:t>.有价流量的获取（直通车等）的日常优化。交易平台促销活动（增加店铺信誉度及新顾客）的策划和实施</a:t>
              </a:r>
            </a:p>
          </p:txBody>
        </p:sp>
        <p:sp>
          <p:nvSpPr>
            <p:cNvPr id="77" name="MH_SubTitle_1">
              <a:extLst>
                <a:ext uri="{FF2B5EF4-FFF2-40B4-BE49-F238E27FC236}">
                  <a16:creationId xmlns:a16="http://schemas.microsoft.com/office/drawing/2014/main" id="{0C515CAB-5853-4255-AA81-010D562ED07C}"/>
                </a:ext>
              </a:extLst>
            </p:cNvPr>
            <p:cNvSpPr txBox="1">
              <a:spLocks noChangeArrowheads="1"/>
            </p:cNvSpPr>
            <p:nvPr>
              <p:custDataLst>
                <p:tags r:id="rId9"/>
              </p:custDataLst>
            </p:nvPr>
          </p:nvSpPr>
          <p:spPr bwMode="auto">
            <a:xfrm>
              <a:off x="5652120" y="1138898"/>
              <a:ext cx="1797844" cy="420326"/>
            </a:xfrm>
            <a:prstGeom prst="rect">
              <a:avLst/>
            </a:prstGeom>
            <a:noFill/>
            <a:ln>
              <a:noFill/>
            </a:ln>
            <a:extLst/>
          </p:spPr>
          <p:style>
            <a:lnRef idx="2">
              <a:schemeClr val="accent1">
                <a:shade val="50000"/>
              </a:schemeClr>
            </a:lnRef>
            <a:fillRef idx="1">
              <a:schemeClr val="accent1"/>
            </a:fillRef>
            <a:effectRef idx="0">
              <a:schemeClr val="accent1"/>
            </a:effectRef>
            <a:fontRef idx="minor">
              <a:schemeClr val="lt1"/>
            </a:fontRef>
          </p:style>
          <p:txBody>
            <a:bodyPr anchor="t" bIns="0" lIns="119989" rIns="119989" rtlCol="0" tIns="0" wrap="square">
              <a:noAutofit/>
            </a:bodyPr>
            <a:lstStyle>
              <a:defPPr>
                <a:defRPr lang="zh-CN"/>
              </a:defPPr>
              <a:lvl1pPr indent="-285750" marL="285750">
                <a:lnSpc>
                  <a:spcPct val="120000"/>
                </a:lnSpc>
                <a:buClr>
                  <a:schemeClr val="accent1"/>
                </a:buClr>
                <a:buFont charset="2" panose="05000000000000000000" pitchFamily="2" typeface="Wingdings"/>
                <a:buChar char="n"/>
                <a:defRPr b="1" sz="1400">
                  <a:solidFill>
                    <a:schemeClr val="bg1">
                      <a:lumMod val="50000"/>
                    </a:schemeClr>
                  </a:solidFill>
                  <a:cs typeface="+mn-ea"/>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indent="0" marL="0">
                <a:buNone/>
              </a:pPr>
              <a:r>
                <a:rPr altLang="zh-CN" lang="zh-CN" sz="1600">
                  <a:solidFill>
                    <a:srgbClr val="30BAA0"/>
                  </a:solidFill>
                  <a:latin typeface="Arial"/>
                  <a:ea typeface="微软雅黑"/>
                  <a:sym typeface="Arial"/>
                </a:rPr>
                <a:t>内部营销</a:t>
              </a:r>
            </a:p>
          </p:txBody>
        </p:sp>
      </p:grpSp>
      <p:cxnSp>
        <p:nvCxnSpPr>
          <p:cNvPr id="78" name="直接连接符 77">
            <a:extLst>
              <a:ext uri="{FF2B5EF4-FFF2-40B4-BE49-F238E27FC236}">
                <a16:creationId xmlns:a16="http://schemas.microsoft.com/office/drawing/2014/main" id="{5EE7010F-782F-41E1-8424-6393C03A3583}"/>
              </a:ext>
            </a:extLst>
          </p:cNvPr>
          <p:cNvCxnSpPr/>
          <p:nvPr/>
        </p:nvCxnSpPr>
        <p:spPr>
          <a:xfrm>
            <a:off x="6351895" y="2974078"/>
            <a:ext cx="3816840" cy="0"/>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grpSp>
        <p:nvGrpSpPr>
          <p:cNvPr id="79" name="组合 78">
            <a:extLst>
              <a:ext uri="{FF2B5EF4-FFF2-40B4-BE49-F238E27FC236}">
                <a16:creationId xmlns:a16="http://schemas.microsoft.com/office/drawing/2014/main" id="{C916599A-03E3-4F85-9936-0B7E6FA94A44}"/>
              </a:ext>
            </a:extLst>
          </p:cNvPr>
          <p:cNvGrpSpPr/>
          <p:nvPr/>
        </p:nvGrpSpPr>
        <p:grpSpPr>
          <a:xfrm>
            <a:off x="7576447" y="3258476"/>
            <a:ext cx="2592288" cy="831726"/>
            <a:chOff x="5652120" y="2496108"/>
            <a:chExt cx="2592288" cy="831726"/>
          </a:xfrm>
        </p:grpSpPr>
        <p:sp>
          <p:nvSpPr>
            <p:cNvPr id="80" name="MH_Text_1">
              <a:extLst>
                <a:ext uri="{FF2B5EF4-FFF2-40B4-BE49-F238E27FC236}">
                  <a16:creationId xmlns:a16="http://schemas.microsoft.com/office/drawing/2014/main" id="{58FA2AAF-1187-431C-8FD1-9EC720B72B1B}"/>
                </a:ext>
              </a:extLst>
            </p:cNvPr>
            <p:cNvSpPr txBox="1">
              <a:spLocks noChangeArrowheads="1"/>
            </p:cNvSpPr>
            <p:nvPr>
              <p:custDataLst>
                <p:tags r:id="rId10"/>
              </p:custDataLst>
            </p:nvPr>
          </p:nvSpPr>
          <p:spPr bwMode="auto">
            <a:xfrm>
              <a:off x="5652120" y="2761692"/>
              <a:ext cx="2592288" cy="566142"/>
            </a:xfrm>
            <a:prstGeom prst="rect">
              <a:avLst/>
            </a:prstGeom>
            <a:noFill/>
            <a:ln w="9525">
              <a:noFill/>
              <a:miter lim="800000"/>
            </a:ln>
            <a:extLst>
              <a:ext uri="{909E8E84-426E-40DD-AFC4-6F175D3DCCD1}">
                <a14:hiddenFill>
                  <a:solidFill>
                    <a:srgbClr val="FFFFFF"/>
                  </a:solidFill>
                </a14:hiddenFill>
              </a:ext>
            </a:extLst>
          </p:spPr>
          <p:txBody>
            <a:bodyPr>
              <a:noAutofit/>
            </a:bodyPr>
            <a:lstStyle>
              <a:defPPr>
                <a:defRPr lang="en-US"/>
              </a:defPPr>
              <a:lvl1pPr algn="l" fontAlgn="base" rtl="0">
                <a:spcBef>
                  <a:spcPct val="0"/>
                </a:spcBef>
                <a:spcAft>
                  <a:spcPct val="0"/>
                </a:spcAft>
                <a:defRPr kern="1200">
                  <a:solidFill>
                    <a:schemeClr val="tx1"/>
                  </a:solidFill>
                  <a:latin charset="0" panose="020f0502020204030204" pitchFamily="34" typeface="Calibri"/>
                  <a:ea typeface="+mn-ea"/>
                  <a:cs charset="0" panose="020b0604020202020204" pitchFamily="34" typeface="Arial"/>
                </a:defRPr>
              </a:lvl1pPr>
              <a:lvl2pPr algn="l" fontAlgn="base" marL="457200" rtl="0">
                <a:spcBef>
                  <a:spcPct val="0"/>
                </a:spcBef>
                <a:spcAft>
                  <a:spcPct val="0"/>
                </a:spcAft>
                <a:defRPr kern="1200">
                  <a:solidFill>
                    <a:schemeClr val="tx1"/>
                  </a:solidFill>
                  <a:latin charset="0" panose="020f0502020204030204" pitchFamily="34" typeface="Calibri"/>
                  <a:ea typeface="+mn-ea"/>
                  <a:cs charset="0" panose="020b0604020202020204" pitchFamily="34" typeface="Arial"/>
                </a:defRPr>
              </a:lvl2pPr>
              <a:lvl3pPr algn="l" fontAlgn="base" marL="914400" rtl="0">
                <a:spcBef>
                  <a:spcPct val="0"/>
                </a:spcBef>
                <a:spcAft>
                  <a:spcPct val="0"/>
                </a:spcAft>
                <a:defRPr kern="1200">
                  <a:solidFill>
                    <a:schemeClr val="tx1"/>
                  </a:solidFill>
                  <a:latin charset="0" panose="020f0502020204030204" pitchFamily="34" typeface="Calibri"/>
                  <a:ea typeface="+mn-ea"/>
                  <a:cs charset="0" panose="020b0604020202020204" pitchFamily="34" typeface="Arial"/>
                </a:defRPr>
              </a:lvl3pPr>
              <a:lvl4pPr algn="l" fontAlgn="base" marL="1371600" rtl="0">
                <a:spcBef>
                  <a:spcPct val="0"/>
                </a:spcBef>
                <a:spcAft>
                  <a:spcPct val="0"/>
                </a:spcAft>
                <a:defRPr kern="1200">
                  <a:solidFill>
                    <a:schemeClr val="tx1"/>
                  </a:solidFill>
                  <a:latin charset="0" panose="020f0502020204030204" pitchFamily="34" typeface="Calibri"/>
                  <a:ea typeface="+mn-ea"/>
                  <a:cs charset="0" panose="020b0604020202020204" pitchFamily="34" typeface="Arial"/>
                </a:defRPr>
              </a:lvl4pPr>
              <a:lvl5pPr algn="l" fontAlgn="base" marL="1828800" rtl="0">
                <a:spcBef>
                  <a:spcPct val="0"/>
                </a:spcBef>
                <a:spcAft>
                  <a:spcPct val="0"/>
                </a:spcAft>
                <a:defRPr kern="1200">
                  <a:solidFill>
                    <a:schemeClr val="tx1"/>
                  </a:solidFill>
                  <a:latin charset="0" panose="020f0502020204030204" pitchFamily="34" typeface="Calibri"/>
                  <a:ea typeface="+mn-ea"/>
                  <a:cs charset="0" panose="020b0604020202020204" pitchFamily="34" typeface="Arial"/>
                </a:defRPr>
              </a:lvl5pPr>
              <a:lvl6pPr algn="l" defTabSz="914400" eaLnBrk="1" hangingPunct="1" latinLnBrk="0" marL="2286000" rtl="0">
                <a:defRPr kern="1200">
                  <a:solidFill>
                    <a:schemeClr val="tx1"/>
                  </a:solidFill>
                  <a:latin charset="0" panose="020f0502020204030204" pitchFamily="34" typeface="Calibri"/>
                  <a:ea typeface="+mn-ea"/>
                  <a:cs charset="0" panose="020b0604020202020204" pitchFamily="34" typeface="Arial"/>
                </a:defRPr>
              </a:lvl6pPr>
              <a:lvl7pPr algn="l" defTabSz="914400" eaLnBrk="1" hangingPunct="1" latinLnBrk="0" marL="2743200" rtl="0">
                <a:defRPr kern="1200">
                  <a:solidFill>
                    <a:schemeClr val="tx1"/>
                  </a:solidFill>
                  <a:latin charset="0" panose="020f0502020204030204" pitchFamily="34" typeface="Calibri"/>
                  <a:ea typeface="+mn-ea"/>
                  <a:cs charset="0" panose="020b0604020202020204" pitchFamily="34" typeface="Arial"/>
                </a:defRPr>
              </a:lvl7pPr>
              <a:lvl8pPr algn="l" defTabSz="914400" eaLnBrk="1" hangingPunct="1" latinLnBrk="0" marL="3200400" rtl="0">
                <a:defRPr kern="1200">
                  <a:solidFill>
                    <a:schemeClr val="tx1"/>
                  </a:solidFill>
                  <a:latin charset="0" panose="020f0502020204030204" pitchFamily="34" typeface="Calibri"/>
                  <a:ea typeface="+mn-ea"/>
                  <a:cs charset="0" panose="020b0604020202020204" pitchFamily="34" typeface="Arial"/>
                </a:defRPr>
              </a:lvl8pPr>
              <a:lvl9pPr algn="l" defTabSz="914400" eaLnBrk="1" hangingPunct="1" latinLnBrk="0" marL="3657600" rtl="0">
                <a:defRPr kern="1200">
                  <a:solidFill>
                    <a:schemeClr val="tx1"/>
                  </a:solidFill>
                  <a:latin charset="0" panose="020f0502020204030204" pitchFamily="34" typeface="Calibri"/>
                  <a:ea typeface="+mn-ea"/>
                  <a:cs charset="0" panose="020b0604020202020204" pitchFamily="34" typeface="Arial"/>
                </a:defRPr>
              </a:lvl9pPr>
            </a:lstStyle>
            <a:p>
              <a:pPr>
                <a:spcBef>
                  <a:spcPts val="800"/>
                </a:spcBef>
              </a:pPr>
              <a:r>
                <a:rPr altLang="zh-CN" lang="zh-CN" sz="1100">
                  <a:solidFill>
                    <a:srgbClr val="404040"/>
                  </a:solidFill>
                  <a:latin typeface="Arial"/>
                  <a:ea typeface="微软雅黑"/>
                  <a:sym typeface="Arial"/>
                </a:rPr>
                <a:t>淘宝论坛发帖顶贴，帮派的建立与促销活动策划与实施。</a:t>
              </a:r>
            </a:p>
          </p:txBody>
        </p:sp>
        <p:sp>
          <p:nvSpPr>
            <p:cNvPr id="81" name="MH_SubTitle_1">
              <a:extLst>
                <a:ext uri="{FF2B5EF4-FFF2-40B4-BE49-F238E27FC236}">
                  <a16:creationId xmlns:a16="http://schemas.microsoft.com/office/drawing/2014/main" id="{41CF0F55-E7E0-4A99-BCE9-2C65ABF28D3F}"/>
                </a:ext>
              </a:extLst>
            </p:cNvPr>
            <p:cNvSpPr txBox="1">
              <a:spLocks noChangeArrowheads="1"/>
            </p:cNvSpPr>
            <p:nvPr>
              <p:custDataLst>
                <p:tags r:id="rId11"/>
              </p:custDataLst>
            </p:nvPr>
          </p:nvSpPr>
          <p:spPr bwMode="auto">
            <a:xfrm>
              <a:off x="5652120" y="2496108"/>
              <a:ext cx="1797844" cy="323255"/>
            </a:xfrm>
            <a:prstGeom prst="rect">
              <a:avLst/>
            </a:prstGeom>
            <a:noFill/>
            <a:ln>
              <a:noFill/>
            </a:ln>
            <a:extLst/>
          </p:spPr>
          <p:style>
            <a:lnRef idx="2">
              <a:schemeClr val="accent1">
                <a:shade val="50000"/>
              </a:schemeClr>
            </a:lnRef>
            <a:fillRef idx="1">
              <a:schemeClr val="accent1"/>
            </a:fillRef>
            <a:effectRef idx="0">
              <a:schemeClr val="accent1"/>
            </a:effectRef>
            <a:fontRef idx="minor">
              <a:schemeClr val="lt1"/>
            </a:fontRef>
          </p:style>
          <p:txBody>
            <a:bodyPr anchor="t" bIns="0" lIns="119989" rIns="119989" rtlCol="0" tIns="0" wrap="square">
              <a:noAutofit/>
            </a:bodyPr>
            <a:lstStyle>
              <a:defPPr>
                <a:defRPr lang="zh-CN"/>
              </a:defPPr>
              <a:lvl1pPr indent="-285750" marL="285750">
                <a:lnSpc>
                  <a:spcPct val="120000"/>
                </a:lnSpc>
                <a:buClr>
                  <a:schemeClr val="accent1"/>
                </a:buClr>
                <a:buFont charset="2" panose="05000000000000000000" pitchFamily="2" typeface="Wingdings"/>
                <a:buChar char="n"/>
                <a:defRPr b="1" sz="1400">
                  <a:solidFill>
                    <a:schemeClr val="bg1">
                      <a:lumMod val="50000"/>
                    </a:schemeClr>
                  </a:solidFill>
                  <a:cs typeface="+mn-ea"/>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indent="0" marL="0">
                <a:buClr>
                  <a:schemeClr val="accent2"/>
                </a:buClr>
                <a:buNone/>
              </a:pPr>
              <a:r>
                <a:rPr altLang="zh-CN" lang="zh-CN" sz="1600">
                  <a:solidFill>
                    <a:srgbClr val="30BAA0"/>
                  </a:solidFill>
                  <a:latin typeface="Arial"/>
                  <a:ea typeface="微软雅黑"/>
                  <a:sym typeface="Arial"/>
                </a:rPr>
                <a:t>内部营销</a:t>
              </a:r>
            </a:p>
          </p:txBody>
        </p:sp>
      </p:grpSp>
      <p:grpSp>
        <p:nvGrpSpPr>
          <p:cNvPr id="82" name="组合 81">
            <a:extLst>
              <a:ext uri="{FF2B5EF4-FFF2-40B4-BE49-F238E27FC236}">
                <a16:creationId xmlns:a16="http://schemas.microsoft.com/office/drawing/2014/main" id="{B7FBC89D-B8C0-4D8E-9535-99F19097CFCE}"/>
              </a:ext>
            </a:extLst>
          </p:cNvPr>
          <p:cNvGrpSpPr/>
          <p:nvPr/>
        </p:nvGrpSpPr>
        <p:grpSpPr>
          <a:xfrm>
            <a:off x="7576447" y="4518619"/>
            <a:ext cx="2592288" cy="831726"/>
            <a:chOff x="5652120" y="3756248"/>
            <a:chExt cx="2592288" cy="831726"/>
          </a:xfrm>
        </p:grpSpPr>
        <p:sp>
          <p:nvSpPr>
            <p:cNvPr id="83" name="MH_Text_1">
              <a:extLst>
                <a:ext uri="{FF2B5EF4-FFF2-40B4-BE49-F238E27FC236}">
                  <a16:creationId xmlns:a16="http://schemas.microsoft.com/office/drawing/2014/main" id="{853DA2D2-97EC-4CB4-9931-3AD7963BAD07}"/>
                </a:ext>
              </a:extLst>
            </p:cNvPr>
            <p:cNvSpPr txBox="1">
              <a:spLocks noChangeArrowheads="1"/>
            </p:cNvSpPr>
            <p:nvPr>
              <p:custDataLst>
                <p:tags r:id="rId12"/>
              </p:custDataLst>
            </p:nvPr>
          </p:nvSpPr>
          <p:spPr bwMode="auto">
            <a:xfrm>
              <a:off x="5652120" y="4021832"/>
              <a:ext cx="2592288" cy="566142"/>
            </a:xfrm>
            <a:prstGeom prst="rect">
              <a:avLst/>
            </a:prstGeom>
            <a:noFill/>
            <a:ln w="9525">
              <a:noFill/>
              <a:miter lim="800000"/>
            </a:ln>
            <a:extLst>
              <a:ext uri="{909E8E84-426E-40DD-AFC4-6F175D3DCCD1}">
                <a14:hiddenFill>
                  <a:solidFill>
                    <a:srgbClr val="FFFFFF"/>
                  </a:solidFill>
                </a14:hiddenFill>
              </a:ext>
            </a:extLst>
          </p:spPr>
          <p:txBody>
            <a:bodyPr>
              <a:noAutofit/>
            </a:bodyPr>
            <a:lstStyle>
              <a:defPPr>
                <a:defRPr lang="en-US"/>
              </a:defPPr>
              <a:lvl1pPr algn="l" fontAlgn="base" rtl="0">
                <a:spcBef>
                  <a:spcPct val="0"/>
                </a:spcBef>
                <a:spcAft>
                  <a:spcPct val="0"/>
                </a:spcAft>
                <a:defRPr kern="1200">
                  <a:solidFill>
                    <a:schemeClr val="tx1"/>
                  </a:solidFill>
                  <a:latin charset="0" panose="020f0502020204030204" pitchFamily="34" typeface="Calibri"/>
                  <a:ea typeface="+mn-ea"/>
                  <a:cs charset="0" panose="020b0604020202020204" pitchFamily="34" typeface="Arial"/>
                </a:defRPr>
              </a:lvl1pPr>
              <a:lvl2pPr algn="l" fontAlgn="base" marL="457200" rtl="0">
                <a:spcBef>
                  <a:spcPct val="0"/>
                </a:spcBef>
                <a:spcAft>
                  <a:spcPct val="0"/>
                </a:spcAft>
                <a:defRPr kern="1200">
                  <a:solidFill>
                    <a:schemeClr val="tx1"/>
                  </a:solidFill>
                  <a:latin charset="0" panose="020f0502020204030204" pitchFamily="34" typeface="Calibri"/>
                  <a:ea typeface="+mn-ea"/>
                  <a:cs charset="0" panose="020b0604020202020204" pitchFamily="34" typeface="Arial"/>
                </a:defRPr>
              </a:lvl2pPr>
              <a:lvl3pPr algn="l" fontAlgn="base" marL="914400" rtl="0">
                <a:spcBef>
                  <a:spcPct val="0"/>
                </a:spcBef>
                <a:spcAft>
                  <a:spcPct val="0"/>
                </a:spcAft>
                <a:defRPr kern="1200">
                  <a:solidFill>
                    <a:schemeClr val="tx1"/>
                  </a:solidFill>
                  <a:latin charset="0" panose="020f0502020204030204" pitchFamily="34" typeface="Calibri"/>
                  <a:ea typeface="+mn-ea"/>
                  <a:cs charset="0" panose="020b0604020202020204" pitchFamily="34" typeface="Arial"/>
                </a:defRPr>
              </a:lvl3pPr>
              <a:lvl4pPr algn="l" fontAlgn="base" marL="1371600" rtl="0">
                <a:spcBef>
                  <a:spcPct val="0"/>
                </a:spcBef>
                <a:spcAft>
                  <a:spcPct val="0"/>
                </a:spcAft>
                <a:defRPr kern="1200">
                  <a:solidFill>
                    <a:schemeClr val="tx1"/>
                  </a:solidFill>
                  <a:latin charset="0" panose="020f0502020204030204" pitchFamily="34" typeface="Calibri"/>
                  <a:ea typeface="+mn-ea"/>
                  <a:cs charset="0" panose="020b0604020202020204" pitchFamily="34" typeface="Arial"/>
                </a:defRPr>
              </a:lvl4pPr>
              <a:lvl5pPr algn="l" fontAlgn="base" marL="1828800" rtl="0">
                <a:spcBef>
                  <a:spcPct val="0"/>
                </a:spcBef>
                <a:spcAft>
                  <a:spcPct val="0"/>
                </a:spcAft>
                <a:defRPr kern="1200">
                  <a:solidFill>
                    <a:schemeClr val="tx1"/>
                  </a:solidFill>
                  <a:latin charset="0" panose="020f0502020204030204" pitchFamily="34" typeface="Calibri"/>
                  <a:ea typeface="+mn-ea"/>
                  <a:cs charset="0" panose="020b0604020202020204" pitchFamily="34" typeface="Arial"/>
                </a:defRPr>
              </a:lvl5pPr>
              <a:lvl6pPr algn="l" defTabSz="914400" eaLnBrk="1" hangingPunct="1" latinLnBrk="0" marL="2286000" rtl="0">
                <a:defRPr kern="1200">
                  <a:solidFill>
                    <a:schemeClr val="tx1"/>
                  </a:solidFill>
                  <a:latin charset="0" panose="020f0502020204030204" pitchFamily="34" typeface="Calibri"/>
                  <a:ea typeface="+mn-ea"/>
                  <a:cs charset="0" panose="020b0604020202020204" pitchFamily="34" typeface="Arial"/>
                </a:defRPr>
              </a:lvl6pPr>
              <a:lvl7pPr algn="l" defTabSz="914400" eaLnBrk="1" hangingPunct="1" latinLnBrk="0" marL="2743200" rtl="0">
                <a:defRPr kern="1200">
                  <a:solidFill>
                    <a:schemeClr val="tx1"/>
                  </a:solidFill>
                  <a:latin charset="0" panose="020f0502020204030204" pitchFamily="34" typeface="Calibri"/>
                  <a:ea typeface="+mn-ea"/>
                  <a:cs charset="0" panose="020b0604020202020204" pitchFamily="34" typeface="Arial"/>
                </a:defRPr>
              </a:lvl7pPr>
              <a:lvl8pPr algn="l" defTabSz="914400" eaLnBrk="1" hangingPunct="1" latinLnBrk="0" marL="3200400" rtl="0">
                <a:defRPr kern="1200">
                  <a:solidFill>
                    <a:schemeClr val="tx1"/>
                  </a:solidFill>
                  <a:latin charset="0" panose="020f0502020204030204" pitchFamily="34" typeface="Calibri"/>
                  <a:ea typeface="+mn-ea"/>
                  <a:cs charset="0" panose="020b0604020202020204" pitchFamily="34" typeface="Arial"/>
                </a:defRPr>
              </a:lvl8pPr>
              <a:lvl9pPr algn="l" defTabSz="914400" eaLnBrk="1" hangingPunct="1" latinLnBrk="0" marL="3657600" rtl="0">
                <a:defRPr kern="1200">
                  <a:solidFill>
                    <a:schemeClr val="tx1"/>
                  </a:solidFill>
                  <a:latin charset="0" panose="020f0502020204030204" pitchFamily="34" typeface="Calibri"/>
                  <a:ea typeface="+mn-ea"/>
                  <a:cs charset="0" panose="020b0604020202020204" pitchFamily="34" typeface="Arial"/>
                </a:defRPr>
              </a:lvl9pPr>
            </a:lstStyle>
            <a:p>
              <a:pPr>
                <a:spcBef>
                  <a:spcPts val="800"/>
                </a:spcBef>
              </a:pPr>
              <a:r>
                <a:rPr altLang="zh-CN" lang="zh-CN" sz="1100">
                  <a:solidFill>
                    <a:srgbClr val="404040"/>
                  </a:solidFill>
                  <a:latin typeface="Arial"/>
                  <a:ea typeface="微软雅黑"/>
                  <a:sym typeface="Arial"/>
                </a:rPr>
                <a:t>店铺内部活动（增加成交转换率与客单价活动）的策划和实施</a:t>
              </a:r>
            </a:p>
          </p:txBody>
        </p:sp>
        <p:sp>
          <p:nvSpPr>
            <p:cNvPr id="84" name="MH_SubTitle_1">
              <a:extLst>
                <a:ext uri="{FF2B5EF4-FFF2-40B4-BE49-F238E27FC236}">
                  <a16:creationId xmlns:a16="http://schemas.microsoft.com/office/drawing/2014/main" id="{7CC44A94-5AD6-42C7-AA7D-7A55CFBD4E7C}"/>
                </a:ext>
              </a:extLst>
            </p:cNvPr>
            <p:cNvSpPr txBox="1">
              <a:spLocks noChangeArrowheads="1"/>
            </p:cNvSpPr>
            <p:nvPr>
              <p:custDataLst>
                <p:tags r:id="rId13"/>
              </p:custDataLst>
            </p:nvPr>
          </p:nvSpPr>
          <p:spPr bwMode="auto">
            <a:xfrm>
              <a:off x="5652120" y="3756248"/>
              <a:ext cx="1797844" cy="323255"/>
            </a:xfrm>
            <a:prstGeom prst="rect">
              <a:avLst/>
            </a:prstGeom>
            <a:noFill/>
            <a:ln>
              <a:noFill/>
            </a:ln>
            <a:extLst/>
          </p:spPr>
          <p:style>
            <a:lnRef idx="2">
              <a:schemeClr val="accent1">
                <a:shade val="50000"/>
              </a:schemeClr>
            </a:lnRef>
            <a:fillRef idx="1">
              <a:schemeClr val="accent1"/>
            </a:fillRef>
            <a:effectRef idx="0">
              <a:schemeClr val="accent1"/>
            </a:effectRef>
            <a:fontRef idx="minor">
              <a:schemeClr val="lt1"/>
            </a:fontRef>
          </p:style>
          <p:txBody>
            <a:bodyPr anchor="t" bIns="0" lIns="119989" rIns="119989" rtlCol="0" tIns="0" wrap="square">
              <a:noAutofit/>
            </a:bodyPr>
            <a:lstStyle>
              <a:defPPr>
                <a:defRPr lang="zh-CN"/>
              </a:defPPr>
              <a:lvl1pPr indent="-285750" marL="285750">
                <a:lnSpc>
                  <a:spcPct val="120000"/>
                </a:lnSpc>
                <a:buClr>
                  <a:schemeClr val="accent1"/>
                </a:buClr>
                <a:buFont charset="2" panose="05000000000000000000" pitchFamily="2" typeface="Wingdings"/>
                <a:buChar char="n"/>
                <a:defRPr b="1" sz="1400">
                  <a:solidFill>
                    <a:schemeClr val="bg1">
                      <a:lumMod val="50000"/>
                    </a:schemeClr>
                  </a:solidFill>
                  <a:cs typeface="+mn-ea"/>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indent="0" marL="0">
                <a:buNone/>
              </a:pPr>
              <a:r>
                <a:rPr altLang="zh-CN" lang="zh-CN" sz="1600">
                  <a:solidFill>
                    <a:srgbClr val="30BAA0"/>
                  </a:solidFill>
                  <a:latin typeface="Arial"/>
                  <a:ea typeface="微软雅黑"/>
                  <a:sym typeface="Arial"/>
                </a:rPr>
                <a:t>内部营销</a:t>
              </a:r>
            </a:p>
          </p:txBody>
        </p:sp>
      </p:grpSp>
      <p:cxnSp>
        <p:nvCxnSpPr>
          <p:cNvPr id="85" name="直接连接符 84">
            <a:extLst>
              <a:ext uri="{FF2B5EF4-FFF2-40B4-BE49-F238E27FC236}">
                <a16:creationId xmlns:a16="http://schemas.microsoft.com/office/drawing/2014/main" id="{B103494E-2442-46AA-B156-1FB271D110CD}"/>
              </a:ext>
            </a:extLst>
          </p:cNvPr>
          <p:cNvCxnSpPr/>
          <p:nvPr/>
        </p:nvCxnSpPr>
        <p:spPr>
          <a:xfrm>
            <a:off x="6351895" y="4270222"/>
            <a:ext cx="3816840" cy="0"/>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7" name="TextBox 41">
            <a:extLst>
              <a:ext uri="{FF2B5EF4-FFF2-40B4-BE49-F238E27FC236}">
                <a16:creationId xmlns:a16="http://schemas.microsoft.com/office/drawing/2014/main" id="{16C930CC-AB57-491D-BEB0-98229A6069FA}"/>
              </a:ext>
            </a:extLst>
          </p:cNvPr>
          <p:cNvSpPr txBox="1"/>
          <p:nvPr/>
        </p:nvSpPr>
        <p:spPr bwMode="auto">
          <a:xfrm>
            <a:off x="1388065" y="3769878"/>
            <a:ext cx="4452042" cy="457200"/>
          </a:xfrm>
          <a:prstGeom prst="rect">
            <a:avLst/>
          </a:prstGeom>
          <a:solidFill>
            <a:srgbClr val="30BAA0"/>
          </a:solidFill>
          <a:ln>
            <a:noFill/>
          </a:ln>
          <a:effectLst/>
        </p:spPr>
        <p:style>
          <a:lnRef idx="1">
            <a:schemeClr val="accent5"/>
          </a:lnRef>
          <a:fillRef idx="3">
            <a:schemeClr val="accent5"/>
          </a:fillRef>
          <a:effectRef idx="2">
            <a:schemeClr val="accent5"/>
          </a:effectRef>
          <a:fontRef idx="minor">
            <a:schemeClr val="lt1"/>
          </a:fontRef>
        </p:style>
        <p:txBody>
          <a:bodyPr wrap="square">
            <a:spAutoFit/>
          </a:bodyPr>
          <a:lstStyle/>
          <a:p>
            <a:pPr algn="ctr">
              <a:defRPr/>
            </a:pPr>
            <a:r>
              <a:rPr altLang="zh-CN" b="1" lang="zh-CN" sz="2400">
                <a:solidFill>
                  <a:schemeClr val="bg1"/>
                </a:solidFill>
                <a:effectLst>
                  <a:outerShdw algn="tl" blurRad="38100" dir="2700000" dist="38100">
                    <a:srgbClr val="000000">
                      <a:alpha val="43137"/>
                    </a:srgbClr>
                  </a:outerShdw>
                </a:effectLst>
                <a:latin typeface="Arial"/>
                <a:ea typeface="微软雅黑"/>
                <a:sym typeface="Arial"/>
              </a:rPr>
              <a:t>网络交易平台内部营销</a:t>
            </a:r>
          </a:p>
        </p:txBody>
      </p:sp>
      <p:pic>
        <p:nvPicPr>
          <p:cNvPr id="28" name="图片 27">
            <a:extLst>
              <a:ext uri="{FF2B5EF4-FFF2-40B4-BE49-F238E27FC236}">
                <a16:creationId xmlns:a16="http://schemas.microsoft.com/office/drawing/2014/main" id="{3D490D0A-6703-4B8B-A86C-4B8FCF149649}"/>
              </a:ext>
            </a:extLst>
          </p:cNvPr>
          <p:cNvPicPr>
            <a:picLocks noChangeAspect="1"/>
          </p:cNvPicPr>
          <p:nvPr/>
        </p:nvPicPr>
        <p:blipFill>
          <a:blip r:embed="rId14">
            <a:extLst>
              <a:ext uri="{28A0092B-C50C-407E-A947-70E740481C1C}">
                <a14:useLocalDpi val="0"/>
              </a:ext>
            </a:extLst>
          </a:blip>
          <a:stretch>
            <a:fillRect/>
          </a:stretch>
        </p:blipFill>
        <p:spPr>
          <a:xfrm>
            <a:off x="-2182609" y="-886069"/>
            <a:ext cx="5181162" cy="3310646"/>
          </a:xfrm>
          <a:prstGeom prst="rect">
            <a:avLst/>
          </a:prstGeom>
        </p:spPr>
      </p:pic>
      <p:pic>
        <p:nvPicPr>
          <p:cNvPr id="29" name="图片 28">
            <a:extLst>
              <a:ext uri="{FF2B5EF4-FFF2-40B4-BE49-F238E27FC236}">
                <a16:creationId xmlns:a16="http://schemas.microsoft.com/office/drawing/2014/main" id="{61784179-EDBD-404C-946F-E2A2A977E85E}"/>
              </a:ext>
            </a:extLst>
          </p:cNvPr>
          <p:cNvPicPr>
            <a:picLocks noChangeAspect="1"/>
          </p:cNvPicPr>
          <p:nvPr/>
        </p:nvPicPr>
        <p:blipFill>
          <a:blip r:embed="rId15">
            <a:extLst>
              <a:ext uri="{28A0092B-C50C-407E-A947-70E740481C1C}">
                <a14:useLocalDpi val="0"/>
              </a:ext>
            </a:extLst>
          </a:blip>
          <a:stretch>
            <a:fillRect/>
          </a:stretch>
        </p:blipFill>
        <p:spPr>
          <a:xfrm>
            <a:off x="8673203" y="3692638"/>
            <a:ext cx="3657298" cy="3657298"/>
          </a:xfrm>
          <a:prstGeom prst="rect">
            <a:avLst/>
          </a:prstGeom>
        </p:spPr>
      </p:pic>
      <p:grpSp>
        <p:nvGrpSpPr>
          <p:cNvPr id="30" name="组合 55">
            <a:extLst>
              <a:ext uri="{FF2B5EF4-FFF2-40B4-BE49-F238E27FC236}">
                <a16:creationId xmlns:a16="http://schemas.microsoft.com/office/drawing/2014/main" id="{5CB49474-0F48-40AC-A7E4-7F09FADF5121}"/>
              </a:ext>
            </a:extLst>
          </p:cNvPr>
          <p:cNvGrpSpPr/>
          <p:nvPr/>
        </p:nvGrpSpPr>
        <p:grpSpPr>
          <a:xfrm>
            <a:off x="4193818" y="177245"/>
            <a:ext cx="3573065" cy="696471"/>
            <a:chOff x="3791743" y="5346472"/>
            <a:chExt cx="5833187" cy="1152803"/>
          </a:xfrm>
          <a:effectLst/>
        </p:grpSpPr>
        <p:sp>
          <p:nvSpPr>
            <p:cNvPr id="31" name="任意多边形 166">
              <a:extLst>
                <a:ext uri="{FF2B5EF4-FFF2-40B4-BE49-F238E27FC236}">
                  <a16:creationId xmlns:a16="http://schemas.microsoft.com/office/drawing/2014/main" id="{87F7F091-21C6-45FE-A919-22B8B73F569D}"/>
                </a:ext>
              </a:extLst>
            </p:cNvPr>
            <p:cNvSpPr/>
            <p:nvPr/>
          </p:nvSpPr>
          <p:spPr>
            <a:xfrm>
              <a:off x="3791743" y="5347083"/>
              <a:ext cx="5833187" cy="1152192"/>
            </a:xfrm>
            <a:custGeom>
              <a:gdLst>
                <a:gd fmla="*/ 619854 w 5832648" name="connsiteX0"/>
                <a:gd fmla="*/ 172234 h 1152128" name="connsiteY0"/>
                <a:gd fmla="*/ 247759 w 5832648" name="connsiteX1"/>
                <a:gd fmla="*/ 418875 h 1152128" name="connsiteY1"/>
                <a:gd fmla="*/ 216024 w 5832648" name="connsiteX2"/>
                <a:gd fmla="*/ 576064 h 1152128" name="connsiteY2"/>
                <a:gd fmla="*/ 216024 w 5832648" name="connsiteX3"/>
                <a:gd fmla="*/ 576063 h 1152128" name="connsiteY3"/>
                <a:gd fmla="*/ 216024 w 5832648" name="connsiteX4"/>
                <a:gd fmla="*/ 576064 h 1152128" name="connsiteY4"/>
                <a:gd fmla="*/ 216024 w 5832648" name="connsiteX5"/>
                <a:gd fmla="*/ 576064 h 1152128" name="connsiteY5"/>
                <a:gd fmla="*/ 247759 w 5832648" name="connsiteX6"/>
                <a:gd fmla="*/ 733252 h 1152128" name="connsiteY6"/>
                <a:gd fmla="*/ 619854 w 5832648" name="connsiteX7"/>
                <a:gd fmla="*/ 979893 h 1152128" name="connsiteY7"/>
                <a:gd fmla="*/ 5212794 w 5832648" name="connsiteX8"/>
                <a:gd fmla="*/ 979894 h 1152128" name="connsiteY8"/>
                <a:gd fmla="*/ 5616624 w 5832648" name="connsiteX9"/>
                <a:gd fmla="*/ 576064 h 1152128" name="connsiteY9"/>
                <a:gd fmla="*/ 5616625 w 5832648" name="connsiteX10"/>
                <a:gd fmla="*/ 576064 h 1152128" name="connsiteY10"/>
                <a:gd fmla="*/ 5212795 w 5832648" name="connsiteX11"/>
                <a:gd fmla="*/ 172234 h 1152128" name="connsiteY11"/>
                <a:gd fmla="*/ 576064 w 5832648" name="connsiteX12"/>
                <a:gd fmla="*/ 0 h 1152128" name="connsiteY12"/>
                <a:gd fmla="*/ 5256584 w 5832648" name="connsiteX13"/>
                <a:gd fmla="*/ 0 h 1152128" name="connsiteY13"/>
                <a:gd fmla="*/ 5832648 w 5832648" name="connsiteX14"/>
                <a:gd fmla="*/ 576064 h 1152128" name="connsiteY14"/>
                <a:gd fmla="*/ 5256584 w 5832648" name="connsiteX15"/>
                <a:gd fmla="*/ 1152128 h 1152128" name="connsiteY15"/>
                <a:gd fmla="*/ 576064 w 5832648" name="connsiteX16"/>
                <a:gd fmla="*/ 1152128 h 1152128" name="connsiteY16"/>
                <a:gd fmla="*/ 0 w 5832648" name="connsiteX17"/>
                <a:gd fmla="*/ 576064 h 1152128" name="connsiteY17"/>
                <a:gd fmla="*/ 576064 w 5832648" name="connsiteX18"/>
                <a:gd fmla="*/ 0 h 1152128" name="connsiteY1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b="b" l="l" r="r" t="t"/>
              <a:pathLst>
                <a:path h="1152128" w="5832648">
                  <a:moveTo>
                    <a:pt x="619854" y="172234"/>
                  </a:moveTo>
                  <a:cubicBezTo>
                    <a:pt x="452583" y="172234"/>
                    <a:pt x="309064" y="273935"/>
                    <a:pt x="247759" y="418875"/>
                  </a:cubicBezTo>
                  <a:lnTo>
                    <a:pt x="216024" y="576064"/>
                  </a:lnTo>
                  <a:lnTo>
                    <a:pt x="216024" y="576063"/>
                  </a:lnTo>
                  <a:lnTo>
                    <a:pt x="216024" y="576064"/>
                  </a:lnTo>
                  <a:lnTo>
                    <a:pt x="216024" y="576064"/>
                  </a:lnTo>
                  <a:lnTo>
                    <a:pt x="247759" y="733252"/>
                  </a:lnTo>
                  <a:cubicBezTo>
                    <a:pt x="309064" y="878193"/>
                    <a:pt x="452583" y="979893"/>
                    <a:pt x="619854" y="979893"/>
                  </a:cubicBezTo>
                  <a:lnTo>
                    <a:pt x="5212794" y="979894"/>
                  </a:lnTo>
                  <a:cubicBezTo>
                    <a:pt x="5435823" y="979894"/>
                    <a:pt x="5616624" y="799093"/>
                    <a:pt x="5616624" y="576064"/>
                  </a:cubicBezTo>
                  <a:lnTo>
                    <a:pt x="5616625" y="576064"/>
                  </a:lnTo>
                  <a:cubicBezTo>
                    <a:pt x="5616625" y="353035"/>
                    <a:pt x="5435824" y="172234"/>
                    <a:pt x="5212795" y="172234"/>
                  </a:cubicBezTo>
                  <a:close/>
                  <a:moveTo>
                    <a:pt x="576064" y="0"/>
                  </a:moveTo>
                  <a:lnTo>
                    <a:pt x="5256584" y="0"/>
                  </a:lnTo>
                  <a:cubicBezTo>
                    <a:pt x="5574735" y="0"/>
                    <a:pt x="5832648" y="257913"/>
                    <a:pt x="5832648" y="576064"/>
                  </a:cubicBezTo>
                  <a:cubicBezTo>
                    <a:pt x="5832648" y="894215"/>
                    <a:pt x="5574735" y="1152128"/>
                    <a:pt x="5256584" y="1152128"/>
                  </a:cubicBezTo>
                  <a:lnTo>
                    <a:pt x="576064" y="1152128"/>
                  </a:lnTo>
                  <a:cubicBezTo>
                    <a:pt x="257913" y="1152128"/>
                    <a:pt x="0" y="894215"/>
                    <a:pt x="0" y="576064"/>
                  </a:cubicBezTo>
                  <a:cubicBezTo>
                    <a:pt x="0" y="257913"/>
                    <a:pt x="257913" y="0"/>
                    <a:pt x="576064" y="0"/>
                  </a:cubicBezTo>
                  <a:close/>
                </a:path>
              </a:pathLst>
            </a:custGeom>
            <a:solidFill>
              <a:srgbClr val="F3F3F3"/>
            </a:solidFill>
            <a:ln>
              <a:noFill/>
            </a:ln>
            <a:effectLst>
              <a:innerShdw blurRad="63500" dir="135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sz="1691">
                <a:latin typeface="Arial"/>
                <a:ea typeface="微软雅黑"/>
                <a:cs typeface="+mn-ea"/>
                <a:sym typeface="Arial"/>
              </a:endParaRPr>
            </a:p>
          </p:txBody>
        </p:sp>
        <p:sp>
          <p:nvSpPr>
            <p:cNvPr id="32" name="圆角矩形 165">
              <a:extLst>
                <a:ext uri="{FF2B5EF4-FFF2-40B4-BE49-F238E27FC236}">
                  <a16:creationId xmlns:a16="http://schemas.microsoft.com/office/drawing/2014/main" id="{93CEFBC1-0490-42FB-9F78-6668275EF242}"/>
                </a:ext>
              </a:extLst>
            </p:cNvPr>
            <p:cNvSpPr/>
            <p:nvPr/>
          </p:nvSpPr>
          <p:spPr>
            <a:xfrm>
              <a:off x="4007769" y="5518706"/>
              <a:ext cx="5400600" cy="807659"/>
            </a:xfrm>
            <a:prstGeom prst="roundRect">
              <a:avLst>
                <a:gd fmla="val 50000" name="adj"/>
              </a:avLst>
            </a:prstGeom>
            <a:solidFill>
              <a:schemeClr val="bg1"/>
            </a:solidFill>
            <a:ln>
              <a:gradFill flip="none" rotWithShape="1">
                <a:gsLst>
                  <a:gs pos="100000">
                    <a:schemeClr val="bg1"/>
                  </a:gs>
                  <a:gs pos="0">
                    <a:schemeClr val="bg1">
                      <a:lumMod val="75000"/>
                    </a:schemeClr>
                  </a:gs>
                </a:gsLst>
                <a:lin ang="2700000" scaled="1"/>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dist"/>
              <a:r>
                <a:rPr altLang="en-US" b="1" lang="zh-CN">
                  <a:solidFill>
                    <a:srgbClr val="EB3F32"/>
                  </a:solidFill>
                  <a:latin typeface="Arial"/>
                  <a:ea typeface="微软雅黑"/>
                  <a:sym typeface="Arial"/>
                </a:rPr>
                <a:t>运营职责</a:t>
              </a:r>
            </a:p>
          </p:txBody>
        </p:sp>
        <p:sp>
          <p:nvSpPr>
            <p:cNvPr id="33" name="圆角矩形 167">
              <a:extLst>
                <a:ext uri="{FF2B5EF4-FFF2-40B4-BE49-F238E27FC236}">
                  <a16:creationId xmlns:a16="http://schemas.microsoft.com/office/drawing/2014/main" id="{0F14BDEF-C73B-401D-A9E0-3EA744F7D5F6}"/>
                </a:ext>
              </a:extLst>
            </p:cNvPr>
            <p:cNvSpPr/>
            <p:nvPr/>
          </p:nvSpPr>
          <p:spPr>
            <a:xfrm>
              <a:off x="3791744" y="5346472"/>
              <a:ext cx="5832649" cy="1152127"/>
            </a:xfrm>
            <a:prstGeom prst="roundRect">
              <a:avLst>
                <a:gd fmla="val 50000" name="adj"/>
              </a:avLst>
            </a:prstGeom>
            <a:noFill/>
            <a:ln>
              <a:gradFill flip="none" rotWithShape="1">
                <a:gsLst>
                  <a:gs pos="0">
                    <a:schemeClr val="bg1"/>
                  </a:gs>
                  <a:gs pos="100000">
                    <a:schemeClr val="bg1">
                      <a:lumMod val="75000"/>
                    </a:schemeClr>
                  </a:gs>
                </a:gsLst>
                <a:lin ang="2700000" scaled="1"/>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sz="1691">
                <a:latin typeface="Arial"/>
                <a:ea typeface="微软雅黑"/>
                <a:cs typeface="+mn-ea"/>
                <a:sym typeface="Arial"/>
              </a:endParaRPr>
            </a:p>
          </p:txBody>
        </p:sp>
      </p:grpSp>
    </p:spTree>
    <p:extLst>
      <p:ext uri="{BB962C8B-B14F-4D97-AF65-F5344CB8AC3E}">
        <p14:creationId val="781996237"/>
      </p:ext>
    </p:extLst>
  </p:cSld>
  <p:clrMapOvr>
    <a:masterClrMapping/>
  </p:clrMapOvr>
  <mc:AlternateContent>
    <mc:Choice Requires="p14">
      <p:transition p14:dur="1250" spd="slow">
        <p14:switch dir="l"/>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0" presetSubtype="0">
                                  <p:stCondLst>
                                    <p:cond delay="0"/>
                                  </p:stCondLst>
                                  <p:childTnLst>
                                    <p:set>
                                      <p:cBhvr>
                                        <p:cTn dur="1" fill="hold" id="6">
                                          <p:stCondLst>
                                            <p:cond delay="0"/>
                                          </p:stCondLst>
                                        </p:cTn>
                                        <p:tgtEl>
                                          <p:spTgt spid="30"/>
                                        </p:tgtEl>
                                        <p:attrNameLst>
                                          <p:attrName>style.visibility</p:attrName>
                                        </p:attrNameLst>
                                      </p:cBhvr>
                                      <p:to>
                                        <p:strVal val="visible"/>
                                      </p:to>
                                    </p:set>
                                    <p:animEffect filter="fade" transition="in">
                                      <p:cBhvr>
                                        <p:cTn dur="500" id="7"/>
                                        <p:tgtEl>
                                          <p:spTgt spid="30"/>
                                        </p:tgtEl>
                                      </p:cBhvr>
                                    </p:animEffect>
                                  </p:childTnLst>
                                </p:cTn>
                              </p:par>
                            </p:childTnLst>
                          </p:cTn>
                        </p:par>
                        <p:par>
                          <p:cTn fill="hold" id="8" nodeType="afterGroup">
                            <p:stCondLst>
                              <p:cond delay="500"/>
                            </p:stCondLst>
                            <p:childTnLst>
                              <p:par>
                                <p:cTn fill="hold" grpId="0" id="9" nodeType="afterEffect" presetClass="entr" presetID="2" presetSubtype="8">
                                  <p:stCondLst>
                                    <p:cond delay="0"/>
                                  </p:stCondLst>
                                  <p:childTnLst>
                                    <p:set>
                                      <p:cBhvr>
                                        <p:cTn dur="1" fill="hold" id="10">
                                          <p:stCondLst>
                                            <p:cond delay="0"/>
                                          </p:stCondLst>
                                        </p:cTn>
                                        <p:tgtEl>
                                          <p:spTgt spid="65"/>
                                        </p:tgtEl>
                                        <p:attrNameLst>
                                          <p:attrName>style.visibility</p:attrName>
                                        </p:attrNameLst>
                                      </p:cBhvr>
                                      <p:to>
                                        <p:strVal val="visible"/>
                                      </p:to>
                                    </p:set>
                                    <p:anim calcmode="lin" valueType="num">
                                      <p:cBhvr additive="base">
                                        <p:cTn dur="500" fill="hold" id="11"/>
                                        <p:tgtEl>
                                          <p:spTgt spid="65"/>
                                        </p:tgtEl>
                                        <p:attrNameLst>
                                          <p:attrName>ppt_x</p:attrName>
                                        </p:attrNameLst>
                                      </p:cBhvr>
                                      <p:tavLst>
                                        <p:tav tm="0">
                                          <p:val>
                                            <p:strVal val="0-#ppt_w/2"/>
                                          </p:val>
                                        </p:tav>
                                        <p:tav tm="100000">
                                          <p:val>
                                            <p:strVal val="#ppt_x"/>
                                          </p:val>
                                        </p:tav>
                                      </p:tavLst>
                                    </p:anim>
                                    <p:anim calcmode="lin" valueType="num">
                                      <p:cBhvr additive="base">
                                        <p:cTn dur="500" fill="hold" id="12"/>
                                        <p:tgtEl>
                                          <p:spTgt spid="65"/>
                                        </p:tgtEl>
                                        <p:attrNameLst>
                                          <p:attrName>ppt_y</p:attrName>
                                        </p:attrNameLst>
                                      </p:cBhvr>
                                      <p:tavLst>
                                        <p:tav tm="0">
                                          <p:val>
                                            <p:strVal val="#ppt_y"/>
                                          </p:val>
                                        </p:tav>
                                        <p:tav tm="100000">
                                          <p:val>
                                            <p:strVal val="#ppt_y"/>
                                          </p:val>
                                        </p:tav>
                                      </p:tavLst>
                                    </p:anim>
                                  </p:childTnLst>
                                </p:cTn>
                              </p:par>
                            </p:childTnLst>
                          </p:cTn>
                        </p:par>
                        <p:par>
                          <p:cTn fill="hold" id="13" nodeType="afterGroup">
                            <p:stCondLst>
                              <p:cond delay="1000"/>
                            </p:stCondLst>
                            <p:childTnLst>
                              <p:par>
                                <p:cTn fill="hold" grpId="0" id="14" nodeType="afterEffect" presetClass="entr" presetID="16" presetSubtype="21">
                                  <p:stCondLst>
                                    <p:cond delay="0"/>
                                  </p:stCondLst>
                                  <p:childTnLst>
                                    <p:set>
                                      <p:cBhvr>
                                        <p:cTn dur="1" fill="hold" id="15">
                                          <p:stCondLst>
                                            <p:cond delay="0"/>
                                          </p:stCondLst>
                                        </p:cTn>
                                        <p:tgtEl>
                                          <p:spTgt spid="27"/>
                                        </p:tgtEl>
                                        <p:attrNameLst>
                                          <p:attrName>style.visibility</p:attrName>
                                        </p:attrNameLst>
                                      </p:cBhvr>
                                      <p:to>
                                        <p:strVal val="visible"/>
                                      </p:to>
                                    </p:set>
                                    <p:animEffect filter="barn(inVertical)" transition="in">
                                      <p:cBhvr>
                                        <p:cTn dur="500" id="16"/>
                                        <p:tgtEl>
                                          <p:spTgt spid="27"/>
                                        </p:tgtEl>
                                      </p:cBhvr>
                                    </p:animEffect>
                                  </p:childTnLst>
                                </p:cTn>
                              </p:par>
                            </p:childTnLst>
                          </p:cTn>
                        </p:par>
                        <p:par>
                          <p:cTn fill="hold" id="17" nodeType="afterGroup">
                            <p:stCondLst>
                              <p:cond delay="1500"/>
                            </p:stCondLst>
                            <p:childTnLst>
                              <p:par>
                                <p:cTn fill="hold" id="18" nodeType="afterEffect" presetClass="entr" presetID="2" presetSubtype="4">
                                  <p:stCondLst>
                                    <p:cond delay="0"/>
                                  </p:stCondLst>
                                  <p:childTnLst>
                                    <p:set>
                                      <p:cBhvr>
                                        <p:cTn dur="1" fill="hold" id="19">
                                          <p:stCondLst>
                                            <p:cond delay="0"/>
                                          </p:stCondLst>
                                        </p:cTn>
                                        <p:tgtEl>
                                          <p:spTgt spid="66"/>
                                        </p:tgtEl>
                                        <p:attrNameLst>
                                          <p:attrName>style.visibility</p:attrName>
                                        </p:attrNameLst>
                                      </p:cBhvr>
                                      <p:to>
                                        <p:strVal val="visible"/>
                                      </p:to>
                                    </p:set>
                                    <p:anim calcmode="lin" valueType="num">
                                      <p:cBhvr additive="base">
                                        <p:cTn dur="500" fill="hold" id="20"/>
                                        <p:tgtEl>
                                          <p:spTgt spid="66"/>
                                        </p:tgtEl>
                                        <p:attrNameLst>
                                          <p:attrName>ppt_x</p:attrName>
                                        </p:attrNameLst>
                                      </p:cBhvr>
                                      <p:tavLst>
                                        <p:tav tm="0">
                                          <p:val>
                                            <p:strVal val="#ppt_x"/>
                                          </p:val>
                                        </p:tav>
                                        <p:tav tm="100000">
                                          <p:val>
                                            <p:strVal val="#ppt_x"/>
                                          </p:val>
                                        </p:tav>
                                      </p:tavLst>
                                    </p:anim>
                                    <p:anim calcmode="lin" valueType="num">
                                      <p:cBhvr additive="base">
                                        <p:cTn dur="500" fill="hold" id="21"/>
                                        <p:tgtEl>
                                          <p:spTgt spid="66"/>
                                        </p:tgtEl>
                                        <p:attrNameLst>
                                          <p:attrName>ppt_y</p:attrName>
                                        </p:attrNameLst>
                                      </p:cBhvr>
                                      <p:tavLst>
                                        <p:tav tm="0">
                                          <p:val>
                                            <p:strVal val="1+#ppt_h/2"/>
                                          </p:val>
                                        </p:tav>
                                        <p:tav tm="100000">
                                          <p:val>
                                            <p:strVal val="#ppt_y"/>
                                          </p:val>
                                        </p:tav>
                                      </p:tavLst>
                                    </p:anim>
                                  </p:childTnLst>
                                </p:cTn>
                              </p:par>
                            </p:childTnLst>
                          </p:cTn>
                        </p:par>
                        <p:par>
                          <p:cTn fill="hold" id="22" nodeType="afterGroup">
                            <p:stCondLst>
                              <p:cond delay="2000"/>
                            </p:stCondLst>
                            <p:childTnLst>
                              <p:par>
                                <p:cTn fill="hold" id="23" nodeType="afterEffect" presetClass="entr" presetID="10" presetSubtype="0">
                                  <p:stCondLst>
                                    <p:cond delay="0"/>
                                  </p:stCondLst>
                                  <p:childTnLst>
                                    <p:set>
                                      <p:cBhvr>
                                        <p:cTn dur="1" fill="hold" id="24">
                                          <p:stCondLst>
                                            <p:cond delay="0"/>
                                          </p:stCondLst>
                                        </p:cTn>
                                        <p:tgtEl>
                                          <p:spTgt spid="75"/>
                                        </p:tgtEl>
                                        <p:attrNameLst>
                                          <p:attrName>style.visibility</p:attrName>
                                        </p:attrNameLst>
                                      </p:cBhvr>
                                      <p:to>
                                        <p:strVal val="visible"/>
                                      </p:to>
                                    </p:set>
                                    <p:animEffect filter="fade" transition="in">
                                      <p:cBhvr>
                                        <p:cTn dur="500" id="25"/>
                                        <p:tgtEl>
                                          <p:spTgt spid="75"/>
                                        </p:tgtEl>
                                      </p:cBhvr>
                                    </p:animEffect>
                                  </p:childTnLst>
                                </p:cTn>
                              </p:par>
                            </p:childTnLst>
                          </p:cTn>
                        </p:par>
                        <p:par>
                          <p:cTn fill="hold" id="26" nodeType="afterGroup">
                            <p:stCondLst>
                              <p:cond delay="2500"/>
                            </p:stCondLst>
                            <p:childTnLst>
                              <p:par>
                                <p:cTn fill="hold" id="27" nodeType="afterEffect" presetClass="entr" presetID="10" presetSubtype="0">
                                  <p:stCondLst>
                                    <p:cond delay="0"/>
                                  </p:stCondLst>
                                  <p:childTnLst>
                                    <p:set>
                                      <p:cBhvr>
                                        <p:cTn dur="1" fill="hold" id="28">
                                          <p:stCondLst>
                                            <p:cond delay="0"/>
                                          </p:stCondLst>
                                        </p:cTn>
                                        <p:tgtEl>
                                          <p:spTgt spid="78"/>
                                        </p:tgtEl>
                                        <p:attrNameLst>
                                          <p:attrName>style.visibility</p:attrName>
                                        </p:attrNameLst>
                                      </p:cBhvr>
                                      <p:to>
                                        <p:strVal val="visible"/>
                                      </p:to>
                                    </p:set>
                                    <p:animEffect filter="fade" transition="in">
                                      <p:cBhvr>
                                        <p:cTn dur="500" id="29"/>
                                        <p:tgtEl>
                                          <p:spTgt spid="78"/>
                                        </p:tgtEl>
                                      </p:cBhvr>
                                    </p:animEffect>
                                  </p:childTnLst>
                                </p:cTn>
                              </p:par>
                              <p:par>
                                <p:cTn fill="hold" id="30" nodeType="withEffect" presetClass="entr" presetID="2" presetSubtype="4">
                                  <p:stCondLst>
                                    <p:cond delay="0"/>
                                  </p:stCondLst>
                                  <p:childTnLst>
                                    <p:set>
                                      <p:cBhvr>
                                        <p:cTn dur="1" fill="hold" id="31">
                                          <p:stCondLst>
                                            <p:cond delay="0"/>
                                          </p:stCondLst>
                                        </p:cTn>
                                        <p:tgtEl>
                                          <p:spTgt spid="69"/>
                                        </p:tgtEl>
                                        <p:attrNameLst>
                                          <p:attrName>style.visibility</p:attrName>
                                        </p:attrNameLst>
                                      </p:cBhvr>
                                      <p:to>
                                        <p:strVal val="visible"/>
                                      </p:to>
                                    </p:set>
                                    <p:anim calcmode="lin" valueType="num">
                                      <p:cBhvr additive="base">
                                        <p:cTn dur="500" fill="hold" id="32"/>
                                        <p:tgtEl>
                                          <p:spTgt spid="69"/>
                                        </p:tgtEl>
                                        <p:attrNameLst>
                                          <p:attrName>ppt_x</p:attrName>
                                        </p:attrNameLst>
                                      </p:cBhvr>
                                      <p:tavLst>
                                        <p:tav tm="0">
                                          <p:val>
                                            <p:strVal val="#ppt_x"/>
                                          </p:val>
                                        </p:tav>
                                        <p:tav tm="100000">
                                          <p:val>
                                            <p:strVal val="#ppt_x"/>
                                          </p:val>
                                        </p:tav>
                                      </p:tavLst>
                                    </p:anim>
                                    <p:anim calcmode="lin" valueType="num">
                                      <p:cBhvr additive="base">
                                        <p:cTn dur="500" fill="hold" id="33"/>
                                        <p:tgtEl>
                                          <p:spTgt spid="69"/>
                                        </p:tgtEl>
                                        <p:attrNameLst>
                                          <p:attrName>ppt_y</p:attrName>
                                        </p:attrNameLst>
                                      </p:cBhvr>
                                      <p:tavLst>
                                        <p:tav tm="0">
                                          <p:val>
                                            <p:strVal val="1+#ppt_h/2"/>
                                          </p:val>
                                        </p:tav>
                                        <p:tav tm="100000">
                                          <p:val>
                                            <p:strVal val="#ppt_y"/>
                                          </p:val>
                                        </p:tav>
                                      </p:tavLst>
                                    </p:anim>
                                  </p:childTnLst>
                                </p:cTn>
                              </p:par>
                            </p:childTnLst>
                          </p:cTn>
                        </p:par>
                        <p:par>
                          <p:cTn fill="hold" id="34" nodeType="afterGroup">
                            <p:stCondLst>
                              <p:cond delay="3000"/>
                            </p:stCondLst>
                            <p:childTnLst>
                              <p:par>
                                <p:cTn fill="hold" id="35" nodeType="afterEffect" presetClass="entr" presetID="10" presetSubtype="0">
                                  <p:stCondLst>
                                    <p:cond delay="0"/>
                                  </p:stCondLst>
                                  <p:childTnLst>
                                    <p:set>
                                      <p:cBhvr>
                                        <p:cTn dur="1" fill="hold" id="36">
                                          <p:stCondLst>
                                            <p:cond delay="0"/>
                                          </p:stCondLst>
                                        </p:cTn>
                                        <p:tgtEl>
                                          <p:spTgt spid="79"/>
                                        </p:tgtEl>
                                        <p:attrNameLst>
                                          <p:attrName>style.visibility</p:attrName>
                                        </p:attrNameLst>
                                      </p:cBhvr>
                                      <p:to>
                                        <p:strVal val="visible"/>
                                      </p:to>
                                    </p:set>
                                    <p:animEffect filter="fade" transition="in">
                                      <p:cBhvr>
                                        <p:cTn dur="500" id="37"/>
                                        <p:tgtEl>
                                          <p:spTgt spid="79"/>
                                        </p:tgtEl>
                                      </p:cBhvr>
                                    </p:animEffect>
                                  </p:childTnLst>
                                </p:cTn>
                              </p:par>
                            </p:childTnLst>
                          </p:cTn>
                        </p:par>
                        <p:par>
                          <p:cTn fill="hold" id="38" nodeType="afterGroup">
                            <p:stCondLst>
                              <p:cond delay="3500"/>
                            </p:stCondLst>
                            <p:childTnLst>
                              <p:par>
                                <p:cTn fill="hold" id="39" nodeType="afterEffect" presetClass="entr" presetID="10" presetSubtype="0">
                                  <p:stCondLst>
                                    <p:cond delay="0"/>
                                  </p:stCondLst>
                                  <p:childTnLst>
                                    <p:set>
                                      <p:cBhvr>
                                        <p:cTn dur="1" fill="hold" id="40">
                                          <p:stCondLst>
                                            <p:cond delay="0"/>
                                          </p:stCondLst>
                                        </p:cTn>
                                        <p:tgtEl>
                                          <p:spTgt spid="85"/>
                                        </p:tgtEl>
                                        <p:attrNameLst>
                                          <p:attrName>style.visibility</p:attrName>
                                        </p:attrNameLst>
                                      </p:cBhvr>
                                      <p:to>
                                        <p:strVal val="visible"/>
                                      </p:to>
                                    </p:set>
                                    <p:animEffect filter="fade" transition="in">
                                      <p:cBhvr>
                                        <p:cTn dur="500" id="41"/>
                                        <p:tgtEl>
                                          <p:spTgt spid="85"/>
                                        </p:tgtEl>
                                      </p:cBhvr>
                                    </p:animEffect>
                                  </p:childTnLst>
                                </p:cTn>
                              </p:par>
                              <p:par>
                                <p:cTn fill="hold" id="42" nodeType="withEffect" presetClass="entr" presetID="2" presetSubtype="4">
                                  <p:stCondLst>
                                    <p:cond delay="0"/>
                                  </p:stCondLst>
                                  <p:childTnLst>
                                    <p:set>
                                      <p:cBhvr>
                                        <p:cTn dur="1" fill="hold" id="43">
                                          <p:stCondLst>
                                            <p:cond delay="0"/>
                                          </p:stCondLst>
                                        </p:cTn>
                                        <p:tgtEl>
                                          <p:spTgt spid="72"/>
                                        </p:tgtEl>
                                        <p:attrNameLst>
                                          <p:attrName>style.visibility</p:attrName>
                                        </p:attrNameLst>
                                      </p:cBhvr>
                                      <p:to>
                                        <p:strVal val="visible"/>
                                      </p:to>
                                    </p:set>
                                    <p:anim calcmode="lin" valueType="num">
                                      <p:cBhvr additive="base">
                                        <p:cTn dur="500" fill="hold" id="44"/>
                                        <p:tgtEl>
                                          <p:spTgt spid="72"/>
                                        </p:tgtEl>
                                        <p:attrNameLst>
                                          <p:attrName>ppt_x</p:attrName>
                                        </p:attrNameLst>
                                      </p:cBhvr>
                                      <p:tavLst>
                                        <p:tav tm="0">
                                          <p:val>
                                            <p:strVal val="#ppt_x"/>
                                          </p:val>
                                        </p:tav>
                                        <p:tav tm="100000">
                                          <p:val>
                                            <p:strVal val="#ppt_x"/>
                                          </p:val>
                                        </p:tav>
                                      </p:tavLst>
                                    </p:anim>
                                    <p:anim calcmode="lin" valueType="num">
                                      <p:cBhvr additive="base">
                                        <p:cTn dur="500" fill="hold" id="45"/>
                                        <p:tgtEl>
                                          <p:spTgt spid="72"/>
                                        </p:tgtEl>
                                        <p:attrNameLst>
                                          <p:attrName>ppt_y</p:attrName>
                                        </p:attrNameLst>
                                      </p:cBhvr>
                                      <p:tavLst>
                                        <p:tav tm="0">
                                          <p:val>
                                            <p:strVal val="1+#ppt_h/2"/>
                                          </p:val>
                                        </p:tav>
                                        <p:tav tm="100000">
                                          <p:val>
                                            <p:strVal val="#ppt_y"/>
                                          </p:val>
                                        </p:tav>
                                      </p:tavLst>
                                    </p:anim>
                                  </p:childTnLst>
                                </p:cTn>
                              </p:par>
                            </p:childTnLst>
                          </p:cTn>
                        </p:par>
                        <p:par>
                          <p:cTn fill="hold" id="46" nodeType="afterGroup">
                            <p:stCondLst>
                              <p:cond delay="4000"/>
                            </p:stCondLst>
                            <p:childTnLst>
                              <p:par>
                                <p:cTn fill="hold" id="47" nodeType="afterEffect" presetClass="entr" presetID="10" presetSubtype="0">
                                  <p:stCondLst>
                                    <p:cond delay="0"/>
                                  </p:stCondLst>
                                  <p:childTnLst>
                                    <p:set>
                                      <p:cBhvr>
                                        <p:cTn dur="1" fill="hold" id="48">
                                          <p:stCondLst>
                                            <p:cond delay="0"/>
                                          </p:stCondLst>
                                        </p:cTn>
                                        <p:tgtEl>
                                          <p:spTgt spid="82"/>
                                        </p:tgtEl>
                                        <p:attrNameLst>
                                          <p:attrName>style.visibility</p:attrName>
                                        </p:attrNameLst>
                                      </p:cBhvr>
                                      <p:to>
                                        <p:strVal val="visible"/>
                                      </p:to>
                                    </p:set>
                                    <p:animEffect filter="fade" transition="in">
                                      <p:cBhvr>
                                        <p:cTn dur="500" id="49"/>
                                        <p:tgtEl>
                                          <p:spTgt spid="8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5"/>
      <p:bldP grpId="0" spid="27"/>
    </p:bldLst>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1">
          <a:blip r:embed="rId4">
            <a:lum/>
          </a:blip>
          <a:stretch>
            <a:fillRect/>
          </a:stretch>
        </a:blipFill>
        <a:effectLst/>
      </p:bgPr>
    </p:bg>
    <p:spTree>
      <p:nvGrpSpPr>
        <p:cNvPr id="1" name=""/>
        <p:cNvGrpSpPr/>
        <p:nvPr/>
      </p:nvGrpSpPr>
      <p:grpSpPr>
        <a:xfrm>
          <a:off x="0" y="0"/>
          <a:ext cx="0" cy="0"/>
        </a:xfrm>
      </p:grpSpPr>
      <p:pic>
        <p:nvPicPr>
          <p:cNvPr id="16" name="图片 15">
            <a:extLst>
              <a:ext uri="{FF2B5EF4-FFF2-40B4-BE49-F238E27FC236}">
                <a16:creationId xmlns:a16="http://schemas.microsoft.com/office/drawing/2014/main" id="{DE74E51E-CC85-4A1D-AD01-DC21525DC1F4}"/>
              </a:ext>
            </a:extLst>
          </p:cNvPr>
          <p:cNvPicPr>
            <a:picLocks noChangeAspect="1"/>
          </p:cNvPicPr>
          <p:nvPr/>
        </p:nvPicPr>
        <p:blipFill>
          <a:blip r:embed="rId3">
            <a:extLst>
              <a:ext uri="{28A0092B-C50C-407E-A947-70E740481C1C}">
                <a14:useLocalDpi val="0"/>
              </a:ext>
            </a:extLst>
          </a:blip>
          <a:stretch>
            <a:fillRect/>
          </a:stretch>
        </p:blipFill>
        <p:spPr>
          <a:xfrm>
            <a:off x="-1004158" y="36331"/>
            <a:ext cx="6810375" cy="3686175"/>
          </a:xfrm>
          <a:prstGeom prst="rect">
            <a:avLst/>
          </a:prstGeom>
        </p:spPr>
      </p:pic>
      <p:sp>
        <p:nvSpPr>
          <p:cNvPr hidden="1" id="2" name="标题 1"/>
          <p:cNvSpPr>
            <a:spLocks noGrp="1"/>
          </p:cNvSpPr>
          <p:nvPr>
            <p:ph type="title"/>
          </p:nvPr>
        </p:nvSpPr>
        <p:spPr/>
        <p:txBody>
          <a:bodyPr/>
          <a:lstStyle/>
          <a:p>
            <a:endParaRPr altLang="en-US" lang="zh-CN">
              <a:latin typeface="Arial"/>
              <a:ea typeface="微软雅黑"/>
              <a:cs typeface="+mn-ea"/>
              <a:sym typeface="Arial"/>
            </a:endParaRPr>
          </a:p>
        </p:txBody>
      </p:sp>
      <p:grpSp>
        <p:nvGrpSpPr>
          <p:cNvPr id="12" name="组合 55">
            <a:extLst>
              <a:ext uri="{FF2B5EF4-FFF2-40B4-BE49-F238E27FC236}">
                <a16:creationId xmlns:a16="http://schemas.microsoft.com/office/drawing/2014/main" id="{DC38C3B5-340E-430C-8FD0-3E788C2BC263}"/>
              </a:ext>
            </a:extLst>
          </p:cNvPr>
          <p:cNvGrpSpPr/>
          <p:nvPr/>
        </p:nvGrpSpPr>
        <p:grpSpPr>
          <a:xfrm>
            <a:off x="4193818" y="177245"/>
            <a:ext cx="3573065" cy="696471"/>
            <a:chOff x="3791743" y="5346472"/>
            <a:chExt cx="5833187" cy="1152803"/>
          </a:xfrm>
          <a:effectLst/>
        </p:grpSpPr>
        <p:sp>
          <p:nvSpPr>
            <p:cNvPr id="13" name="任意多边形 166">
              <a:extLst>
                <a:ext uri="{FF2B5EF4-FFF2-40B4-BE49-F238E27FC236}">
                  <a16:creationId xmlns:a16="http://schemas.microsoft.com/office/drawing/2014/main" id="{1C2F6A6E-BAB1-4D0F-9202-812D4A9D4C22}"/>
                </a:ext>
              </a:extLst>
            </p:cNvPr>
            <p:cNvSpPr/>
            <p:nvPr/>
          </p:nvSpPr>
          <p:spPr>
            <a:xfrm>
              <a:off x="3791743" y="5347083"/>
              <a:ext cx="5833187" cy="1152192"/>
            </a:xfrm>
            <a:custGeom>
              <a:gdLst>
                <a:gd fmla="*/ 619854 w 5832648" name="connsiteX0"/>
                <a:gd fmla="*/ 172234 h 1152128" name="connsiteY0"/>
                <a:gd fmla="*/ 247759 w 5832648" name="connsiteX1"/>
                <a:gd fmla="*/ 418875 h 1152128" name="connsiteY1"/>
                <a:gd fmla="*/ 216024 w 5832648" name="connsiteX2"/>
                <a:gd fmla="*/ 576064 h 1152128" name="connsiteY2"/>
                <a:gd fmla="*/ 216024 w 5832648" name="connsiteX3"/>
                <a:gd fmla="*/ 576063 h 1152128" name="connsiteY3"/>
                <a:gd fmla="*/ 216024 w 5832648" name="connsiteX4"/>
                <a:gd fmla="*/ 576064 h 1152128" name="connsiteY4"/>
                <a:gd fmla="*/ 216024 w 5832648" name="connsiteX5"/>
                <a:gd fmla="*/ 576064 h 1152128" name="connsiteY5"/>
                <a:gd fmla="*/ 247759 w 5832648" name="connsiteX6"/>
                <a:gd fmla="*/ 733252 h 1152128" name="connsiteY6"/>
                <a:gd fmla="*/ 619854 w 5832648" name="connsiteX7"/>
                <a:gd fmla="*/ 979893 h 1152128" name="connsiteY7"/>
                <a:gd fmla="*/ 5212794 w 5832648" name="connsiteX8"/>
                <a:gd fmla="*/ 979894 h 1152128" name="connsiteY8"/>
                <a:gd fmla="*/ 5616624 w 5832648" name="connsiteX9"/>
                <a:gd fmla="*/ 576064 h 1152128" name="connsiteY9"/>
                <a:gd fmla="*/ 5616625 w 5832648" name="connsiteX10"/>
                <a:gd fmla="*/ 576064 h 1152128" name="connsiteY10"/>
                <a:gd fmla="*/ 5212795 w 5832648" name="connsiteX11"/>
                <a:gd fmla="*/ 172234 h 1152128" name="connsiteY11"/>
                <a:gd fmla="*/ 576064 w 5832648" name="connsiteX12"/>
                <a:gd fmla="*/ 0 h 1152128" name="connsiteY12"/>
                <a:gd fmla="*/ 5256584 w 5832648" name="connsiteX13"/>
                <a:gd fmla="*/ 0 h 1152128" name="connsiteY13"/>
                <a:gd fmla="*/ 5832648 w 5832648" name="connsiteX14"/>
                <a:gd fmla="*/ 576064 h 1152128" name="connsiteY14"/>
                <a:gd fmla="*/ 5256584 w 5832648" name="connsiteX15"/>
                <a:gd fmla="*/ 1152128 h 1152128" name="connsiteY15"/>
                <a:gd fmla="*/ 576064 w 5832648" name="connsiteX16"/>
                <a:gd fmla="*/ 1152128 h 1152128" name="connsiteY16"/>
                <a:gd fmla="*/ 0 w 5832648" name="connsiteX17"/>
                <a:gd fmla="*/ 576064 h 1152128" name="connsiteY17"/>
                <a:gd fmla="*/ 576064 w 5832648" name="connsiteX18"/>
                <a:gd fmla="*/ 0 h 1152128" name="connsiteY1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b="b" l="l" r="r" t="t"/>
              <a:pathLst>
                <a:path h="1152128" w="5832648">
                  <a:moveTo>
                    <a:pt x="619854" y="172234"/>
                  </a:moveTo>
                  <a:cubicBezTo>
                    <a:pt x="452583" y="172234"/>
                    <a:pt x="309064" y="273935"/>
                    <a:pt x="247759" y="418875"/>
                  </a:cubicBezTo>
                  <a:lnTo>
                    <a:pt x="216024" y="576064"/>
                  </a:lnTo>
                  <a:lnTo>
                    <a:pt x="216024" y="576063"/>
                  </a:lnTo>
                  <a:lnTo>
                    <a:pt x="216024" y="576064"/>
                  </a:lnTo>
                  <a:lnTo>
                    <a:pt x="216024" y="576064"/>
                  </a:lnTo>
                  <a:lnTo>
                    <a:pt x="247759" y="733252"/>
                  </a:lnTo>
                  <a:cubicBezTo>
                    <a:pt x="309064" y="878193"/>
                    <a:pt x="452583" y="979893"/>
                    <a:pt x="619854" y="979893"/>
                  </a:cubicBezTo>
                  <a:lnTo>
                    <a:pt x="5212794" y="979894"/>
                  </a:lnTo>
                  <a:cubicBezTo>
                    <a:pt x="5435823" y="979894"/>
                    <a:pt x="5616624" y="799093"/>
                    <a:pt x="5616624" y="576064"/>
                  </a:cubicBezTo>
                  <a:lnTo>
                    <a:pt x="5616625" y="576064"/>
                  </a:lnTo>
                  <a:cubicBezTo>
                    <a:pt x="5616625" y="353035"/>
                    <a:pt x="5435824" y="172234"/>
                    <a:pt x="5212795" y="172234"/>
                  </a:cubicBezTo>
                  <a:close/>
                  <a:moveTo>
                    <a:pt x="576064" y="0"/>
                  </a:moveTo>
                  <a:lnTo>
                    <a:pt x="5256584" y="0"/>
                  </a:lnTo>
                  <a:cubicBezTo>
                    <a:pt x="5574735" y="0"/>
                    <a:pt x="5832648" y="257913"/>
                    <a:pt x="5832648" y="576064"/>
                  </a:cubicBezTo>
                  <a:cubicBezTo>
                    <a:pt x="5832648" y="894215"/>
                    <a:pt x="5574735" y="1152128"/>
                    <a:pt x="5256584" y="1152128"/>
                  </a:cubicBezTo>
                  <a:lnTo>
                    <a:pt x="576064" y="1152128"/>
                  </a:lnTo>
                  <a:cubicBezTo>
                    <a:pt x="257913" y="1152128"/>
                    <a:pt x="0" y="894215"/>
                    <a:pt x="0" y="576064"/>
                  </a:cubicBezTo>
                  <a:cubicBezTo>
                    <a:pt x="0" y="257913"/>
                    <a:pt x="257913" y="0"/>
                    <a:pt x="576064" y="0"/>
                  </a:cubicBezTo>
                  <a:close/>
                </a:path>
              </a:pathLst>
            </a:custGeom>
            <a:solidFill>
              <a:srgbClr val="F3F3F3"/>
            </a:solidFill>
            <a:ln>
              <a:noFill/>
            </a:ln>
            <a:effectLst>
              <a:innerShdw blurRad="63500" dir="135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sz="1691">
                <a:latin typeface="Arial"/>
                <a:ea typeface="微软雅黑"/>
                <a:cs typeface="+mn-ea"/>
                <a:sym typeface="Arial"/>
              </a:endParaRPr>
            </a:p>
          </p:txBody>
        </p:sp>
        <p:sp>
          <p:nvSpPr>
            <p:cNvPr id="14" name="圆角矩形 165">
              <a:extLst>
                <a:ext uri="{FF2B5EF4-FFF2-40B4-BE49-F238E27FC236}">
                  <a16:creationId xmlns:a16="http://schemas.microsoft.com/office/drawing/2014/main" id="{0C6A3EE5-52E1-47DF-B49A-3C04525D0717}"/>
                </a:ext>
              </a:extLst>
            </p:cNvPr>
            <p:cNvSpPr/>
            <p:nvPr/>
          </p:nvSpPr>
          <p:spPr>
            <a:xfrm>
              <a:off x="4007769" y="5518706"/>
              <a:ext cx="5400600" cy="807659"/>
            </a:xfrm>
            <a:prstGeom prst="roundRect">
              <a:avLst>
                <a:gd fmla="val 50000" name="adj"/>
              </a:avLst>
            </a:prstGeom>
            <a:solidFill>
              <a:schemeClr val="bg1"/>
            </a:solidFill>
            <a:ln>
              <a:gradFill flip="none" rotWithShape="1">
                <a:gsLst>
                  <a:gs pos="100000">
                    <a:schemeClr val="bg1"/>
                  </a:gs>
                  <a:gs pos="0">
                    <a:schemeClr val="bg1">
                      <a:lumMod val="75000"/>
                    </a:schemeClr>
                  </a:gs>
                </a:gsLst>
                <a:lin ang="2700000" scaled="1"/>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dist"/>
              <a:r>
                <a:rPr altLang="en-US" b="1" lang="zh-CN">
                  <a:solidFill>
                    <a:srgbClr val="EB3F32"/>
                  </a:solidFill>
                  <a:latin typeface="Arial"/>
                  <a:ea typeface="微软雅黑"/>
                  <a:sym typeface="Arial"/>
                </a:rPr>
                <a:t>运营职责</a:t>
              </a:r>
            </a:p>
          </p:txBody>
        </p:sp>
        <p:sp>
          <p:nvSpPr>
            <p:cNvPr id="15" name="圆角矩形 167">
              <a:extLst>
                <a:ext uri="{FF2B5EF4-FFF2-40B4-BE49-F238E27FC236}">
                  <a16:creationId xmlns:a16="http://schemas.microsoft.com/office/drawing/2014/main" id="{3774BB7A-BAC9-45E0-8CEF-6EA241694A5C}"/>
                </a:ext>
              </a:extLst>
            </p:cNvPr>
            <p:cNvSpPr/>
            <p:nvPr/>
          </p:nvSpPr>
          <p:spPr>
            <a:xfrm>
              <a:off x="3791744" y="5346472"/>
              <a:ext cx="5832649" cy="1152127"/>
            </a:xfrm>
            <a:prstGeom prst="roundRect">
              <a:avLst>
                <a:gd fmla="val 50000" name="adj"/>
              </a:avLst>
            </a:prstGeom>
            <a:noFill/>
            <a:ln>
              <a:gradFill flip="none" rotWithShape="1">
                <a:gsLst>
                  <a:gs pos="0">
                    <a:schemeClr val="bg1"/>
                  </a:gs>
                  <a:gs pos="100000">
                    <a:schemeClr val="bg1">
                      <a:lumMod val="75000"/>
                    </a:schemeClr>
                  </a:gs>
                </a:gsLst>
                <a:lin ang="2700000" scaled="1"/>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sz="1691">
                <a:latin typeface="Arial"/>
                <a:ea typeface="微软雅黑"/>
                <a:cs typeface="+mn-ea"/>
                <a:sym typeface="Arial"/>
              </a:endParaRPr>
            </a:p>
          </p:txBody>
        </p:sp>
      </p:grpSp>
      <p:grpSp>
        <p:nvGrpSpPr>
          <p:cNvPr id="17" name="Group 26">
            <a:extLst>
              <a:ext uri="{FF2B5EF4-FFF2-40B4-BE49-F238E27FC236}">
                <a16:creationId xmlns:a16="http://schemas.microsoft.com/office/drawing/2014/main" id="{36FA21E7-4FE9-4813-A04A-D16C7EB03426}"/>
              </a:ext>
            </a:extLst>
          </p:cNvPr>
          <p:cNvGrpSpPr/>
          <p:nvPr/>
        </p:nvGrpSpPr>
        <p:grpSpPr>
          <a:xfrm>
            <a:off x="2674775" y="1784869"/>
            <a:ext cx="2208688" cy="3260067"/>
            <a:chOff x="1831102" y="-456325"/>
            <a:chExt cx="839611" cy="1275804"/>
          </a:xfrm>
        </p:grpSpPr>
        <p:sp>
          <p:nvSpPr>
            <p:cNvPr id="18" name="TextBox 6">
              <a:extLst>
                <a:ext uri="{FF2B5EF4-FFF2-40B4-BE49-F238E27FC236}">
                  <a16:creationId xmlns:a16="http://schemas.microsoft.com/office/drawing/2014/main" id="{3AC359A8-575E-4551-A896-20D5E987E84E}"/>
                </a:ext>
              </a:extLst>
            </p:cNvPr>
            <p:cNvSpPr txBox="1"/>
            <p:nvPr/>
          </p:nvSpPr>
          <p:spPr>
            <a:xfrm>
              <a:off x="1884075" y="379868"/>
              <a:ext cx="779934" cy="107353"/>
            </a:xfrm>
            <a:prstGeom prst="rect">
              <a:avLst/>
            </a:prstGeom>
            <a:noFill/>
          </p:spPr>
          <p:txBody>
            <a:bodyPr anchor="ctr" bIns="0" lIns="0" rIns="0" rtlCol="0" tIns="0" wrap="square">
              <a:spAutoFit/>
            </a:bodyPr>
            <a:lstStyle/>
            <a:p>
              <a:pPr algn="ctr">
                <a:defRPr/>
              </a:pPr>
              <a:r>
                <a:rPr altLang="zh-CN" b="1" lang="zh-CN">
                  <a:solidFill>
                    <a:schemeClr val="tx1">
                      <a:lumMod val="75000"/>
                      <a:lumOff val="25000"/>
                    </a:schemeClr>
                  </a:solidFill>
                  <a:latin typeface="Arial"/>
                  <a:ea typeface="微软雅黑"/>
                  <a:sym typeface="Arial"/>
                </a:rPr>
                <a:t>网络平台外部营销</a:t>
              </a:r>
            </a:p>
          </p:txBody>
        </p:sp>
        <p:sp>
          <p:nvSpPr>
            <p:cNvPr id="19" name="TextBox 7">
              <a:extLst>
                <a:ext uri="{FF2B5EF4-FFF2-40B4-BE49-F238E27FC236}">
                  <a16:creationId xmlns:a16="http://schemas.microsoft.com/office/drawing/2014/main" id="{B4C27084-D340-42CC-89A8-5D1A8A91E6BC}"/>
                </a:ext>
              </a:extLst>
            </p:cNvPr>
            <p:cNvSpPr txBox="1"/>
            <p:nvPr/>
          </p:nvSpPr>
          <p:spPr>
            <a:xfrm>
              <a:off x="1831102" y="626765"/>
              <a:ext cx="839611" cy="190850"/>
            </a:xfrm>
            <a:prstGeom prst="rect">
              <a:avLst/>
            </a:prstGeom>
            <a:noFill/>
          </p:spPr>
          <p:txBody>
            <a:bodyPr anchor="t" bIns="0" lIns="0" rIns="0" rtlCol="0" tIns="0" wrap="square">
              <a:spAutoFit/>
            </a:bodyPr>
            <a:lstStyle/>
            <a:p>
              <a:pPr algn="ctr" defTabSz="914400" lvl="0">
                <a:spcBef>
                  <a:spcPct val="20000"/>
                </a:spcBef>
                <a:defRPr/>
              </a:pPr>
              <a:endParaRPr altLang="zh-CN" b="1" lang="en-US" sz="1000">
                <a:solidFill>
                  <a:schemeClr val="tx1">
                    <a:lumMod val="75000"/>
                    <a:lumOff val="25000"/>
                  </a:schemeClr>
                </a:solidFill>
                <a:latin typeface="Arial"/>
                <a:ea typeface="微软雅黑"/>
                <a:sym typeface="Arial"/>
              </a:endParaRPr>
            </a:p>
            <a:p>
              <a:pPr algn="ctr" defTabSz="914400" lvl="0">
                <a:spcBef>
                  <a:spcPct val="20000"/>
                </a:spcBef>
                <a:defRPr/>
              </a:pPr>
              <a:r>
                <a:rPr altLang="zh-CN" b="1" lang="en-US" sz="1000">
                  <a:solidFill>
                    <a:schemeClr val="tx1">
                      <a:lumMod val="75000"/>
                      <a:lumOff val="25000"/>
                    </a:schemeClr>
                  </a:solidFill>
                  <a:latin typeface="Arial"/>
                  <a:ea typeface="微软雅黑"/>
                  <a:sym typeface="Arial"/>
                </a:rPr>
                <a:t>各大博客，微博的建立与宣传及活动策划和实施。</a:t>
              </a:r>
            </a:p>
          </p:txBody>
        </p:sp>
        <p:sp>
          <p:nvSpPr>
            <p:cNvPr id="20" name="Oval 24">
              <a:extLst>
                <a:ext uri="{FF2B5EF4-FFF2-40B4-BE49-F238E27FC236}">
                  <a16:creationId xmlns:a16="http://schemas.microsoft.com/office/drawing/2014/main" id="{00CAACB2-5415-4301-A79F-537848FE59D4}"/>
                </a:ext>
              </a:extLst>
            </p:cNvPr>
            <p:cNvSpPr/>
            <p:nvPr/>
          </p:nvSpPr>
          <p:spPr>
            <a:xfrm>
              <a:off x="1912144" y="-456325"/>
              <a:ext cx="723797" cy="723795"/>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2800">
                <a:solidFill>
                  <a:schemeClr val="tx1">
                    <a:lumMod val="75000"/>
                    <a:lumOff val="25000"/>
                  </a:schemeClr>
                </a:solidFill>
                <a:latin typeface="Arial"/>
                <a:ea typeface="微软雅黑"/>
                <a:sym typeface="Arial"/>
              </a:endParaRPr>
            </a:p>
          </p:txBody>
        </p:sp>
      </p:grpSp>
      <p:grpSp>
        <p:nvGrpSpPr>
          <p:cNvPr id="21" name="Group 26">
            <a:extLst>
              <a:ext uri="{FF2B5EF4-FFF2-40B4-BE49-F238E27FC236}">
                <a16:creationId xmlns:a16="http://schemas.microsoft.com/office/drawing/2014/main" id="{190D2176-43B0-4D31-8CD3-DF31935B4A9E}"/>
              </a:ext>
            </a:extLst>
          </p:cNvPr>
          <p:cNvGrpSpPr/>
          <p:nvPr/>
        </p:nvGrpSpPr>
        <p:grpSpPr>
          <a:xfrm>
            <a:off x="5141917" y="1784869"/>
            <a:ext cx="2294859" cy="3260068"/>
            <a:chOff x="1837857" y="-456325"/>
            <a:chExt cx="872368" cy="1275804"/>
          </a:xfrm>
        </p:grpSpPr>
        <p:sp>
          <p:nvSpPr>
            <p:cNvPr id="22" name="TextBox 42">
              <a:extLst>
                <a:ext uri="{FF2B5EF4-FFF2-40B4-BE49-F238E27FC236}">
                  <a16:creationId xmlns:a16="http://schemas.microsoft.com/office/drawing/2014/main" id="{30077D24-AE02-4975-9217-B0ECAA52A763}"/>
                </a:ext>
              </a:extLst>
            </p:cNvPr>
            <p:cNvSpPr txBox="1"/>
            <p:nvPr/>
          </p:nvSpPr>
          <p:spPr>
            <a:xfrm>
              <a:off x="1837857" y="392114"/>
              <a:ext cx="872368" cy="107353"/>
            </a:xfrm>
            <a:prstGeom prst="rect">
              <a:avLst/>
            </a:prstGeom>
            <a:noFill/>
          </p:spPr>
          <p:txBody>
            <a:bodyPr anchor="ctr" bIns="0" lIns="0" rIns="0" rtlCol="0" tIns="0" wrap="square">
              <a:spAutoFit/>
            </a:bodyPr>
            <a:lstStyle/>
            <a:p>
              <a:pPr algn="ctr">
                <a:defRPr/>
              </a:pPr>
              <a:r>
                <a:rPr altLang="zh-CN" b="1" lang="zh-CN">
                  <a:solidFill>
                    <a:schemeClr val="tx1">
                      <a:lumMod val="75000"/>
                      <a:lumOff val="25000"/>
                    </a:schemeClr>
                  </a:solidFill>
                  <a:latin typeface="Arial"/>
                  <a:ea typeface="微软雅黑"/>
                  <a:sym typeface="Arial"/>
                </a:rPr>
                <a:t>网络平台外部营销</a:t>
              </a:r>
            </a:p>
          </p:txBody>
        </p:sp>
        <p:sp>
          <p:nvSpPr>
            <p:cNvPr id="23" name="TextBox 47">
              <a:extLst>
                <a:ext uri="{FF2B5EF4-FFF2-40B4-BE49-F238E27FC236}">
                  <a16:creationId xmlns:a16="http://schemas.microsoft.com/office/drawing/2014/main" id="{B402BACA-D3DF-405D-960E-6021854D3E5A}"/>
                </a:ext>
              </a:extLst>
            </p:cNvPr>
            <p:cNvSpPr txBox="1"/>
            <p:nvPr/>
          </p:nvSpPr>
          <p:spPr>
            <a:xfrm>
              <a:off x="1858324" y="626765"/>
              <a:ext cx="831433" cy="190850"/>
            </a:xfrm>
            <a:prstGeom prst="rect">
              <a:avLst/>
            </a:prstGeom>
            <a:noFill/>
          </p:spPr>
          <p:txBody>
            <a:bodyPr anchor="t" bIns="0" lIns="0" rIns="0" rtlCol="0" tIns="0" wrap="square">
              <a:spAutoFit/>
            </a:bodyPr>
            <a:lstStyle/>
            <a:p>
              <a:pPr algn="ctr" defTabSz="914400" lvl="0">
                <a:spcBef>
                  <a:spcPct val="20000"/>
                </a:spcBef>
                <a:defRPr/>
              </a:pPr>
              <a:endParaRPr altLang="zh-CN" b="1" lang="en-US" sz="1000">
                <a:solidFill>
                  <a:schemeClr val="tx1">
                    <a:lumMod val="75000"/>
                    <a:lumOff val="25000"/>
                  </a:schemeClr>
                </a:solidFill>
                <a:latin typeface="Arial"/>
                <a:ea typeface="微软雅黑"/>
                <a:sym typeface="Arial"/>
              </a:endParaRPr>
            </a:p>
            <a:p>
              <a:pPr algn="ctr" defTabSz="914400" lvl="0">
                <a:spcBef>
                  <a:spcPct val="20000"/>
                </a:spcBef>
                <a:defRPr/>
              </a:pPr>
              <a:r>
                <a:rPr altLang="zh-CN" b="1" lang="en-US" sz="1000">
                  <a:solidFill>
                    <a:schemeClr val="tx1">
                      <a:lumMod val="75000"/>
                      <a:lumOff val="25000"/>
                    </a:schemeClr>
                  </a:solidFill>
                  <a:latin typeface="Arial"/>
                  <a:ea typeface="微软雅黑"/>
                  <a:sym typeface="Arial"/>
                </a:rPr>
                <a:t>有关行业的门户，论坛发帖顶贴及活动策划和实施。</a:t>
              </a:r>
            </a:p>
          </p:txBody>
        </p:sp>
        <p:sp>
          <p:nvSpPr>
            <p:cNvPr id="26" name="Oval 52">
              <a:extLst>
                <a:ext uri="{FF2B5EF4-FFF2-40B4-BE49-F238E27FC236}">
                  <a16:creationId xmlns:a16="http://schemas.microsoft.com/office/drawing/2014/main" id="{FAC57C73-6408-4B81-80FA-46D5184C1B0E}"/>
                </a:ext>
              </a:extLst>
            </p:cNvPr>
            <p:cNvSpPr/>
            <p:nvPr/>
          </p:nvSpPr>
          <p:spPr>
            <a:xfrm>
              <a:off x="1912144" y="-456325"/>
              <a:ext cx="723797" cy="723795"/>
            </a:xfrm>
            <a:prstGeom prst="ellipse">
              <a:avLst/>
            </a:prstGeom>
            <a:solidFill>
              <a:srgbClr val="2AB7A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2800">
                <a:solidFill>
                  <a:schemeClr val="tx1">
                    <a:lumMod val="75000"/>
                    <a:lumOff val="25000"/>
                  </a:schemeClr>
                </a:solidFill>
                <a:latin typeface="Arial"/>
                <a:ea typeface="微软雅黑"/>
                <a:sym typeface="Arial"/>
              </a:endParaRPr>
            </a:p>
          </p:txBody>
        </p:sp>
      </p:grpSp>
      <p:grpSp>
        <p:nvGrpSpPr>
          <p:cNvPr id="27" name="Group 26">
            <a:extLst>
              <a:ext uri="{FF2B5EF4-FFF2-40B4-BE49-F238E27FC236}">
                <a16:creationId xmlns:a16="http://schemas.microsoft.com/office/drawing/2014/main" id="{22C3A276-C1E3-4B6D-8954-58DDACA9D332}"/>
              </a:ext>
            </a:extLst>
          </p:cNvPr>
          <p:cNvGrpSpPr/>
          <p:nvPr/>
        </p:nvGrpSpPr>
        <p:grpSpPr>
          <a:xfrm>
            <a:off x="7593032" y="1784869"/>
            <a:ext cx="2291376" cy="3211420"/>
            <a:chOff x="1838520" y="-456325"/>
            <a:chExt cx="871044" cy="1256766"/>
          </a:xfrm>
        </p:grpSpPr>
        <p:sp>
          <p:nvSpPr>
            <p:cNvPr id="28" name="TextBox 55">
              <a:extLst>
                <a:ext uri="{FF2B5EF4-FFF2-40B4-BE49-F238E27FC236}">
                  <a16:creationId xmlns:a16="http://schemas.microsoft.com/office/drawing/2014/main" id="{22D6619C-5980-401F-83AD-FC6B5A03F816}"/>
                </a:ext>
              </a:extLst>
            </p:cNvPr>
            <p:cNvSpPr txBox="1"/>
            <p:nvPr/>
          </p:nvSpPr>
          <p:spPr>
            <a:xfrm>
              <a:off x="1838520" y="385450"/>
              <a:ext cx="871044" cy="107353"/>
            </a:xfrm>
            <a:prstGeom prst="rect">
              <a:avLst/>
            </a:prstGeom>
            <a:noFill/>
          </p:spPr>
          <p:txBody>
            <a:bodyPr anchor="ctr" bIns="0" lIns="0" rIns="0" rtlCol="0" tIns="0" wrap="square">
              <a:spAutoFit/>
            </a:bodyPr>
            <a:lstStyle/>
            <a:p>
              <a:pPr algn="ctr">
                <a:defRPr/>
              </a:pPr>
              <a:r>
                <a:rPr altLang="zh-CN" b="1" lang="zh-CN">
                  <a:solidFill>
                    <a:schemeClr val="tx1">
                      <a:lumMod val="75000"/>
                      <a:lumOff val="25000"/>
                    </a:schemeClr>
                  </a:solidFill>
                  <a:latin typeface="Arial"/>
                  <a:ea typeface="微软雅黑"/>
                  <a:sym typeface="Arial"/>
                </a:rPr>
                <a:t>网络平台外部营销</a:t>
              </a:r>
            </a:p>
          </p:txBody>
        </p:sp>
        <p:sp>
          <p:nvSpPr>
            <p:cNvPr id="30" name="TextBox 56">
              <a:extLst>
                <a:ext uri="{FF2B5EF4-FFF2-40B4-BE49-F238E27FC236}">
                  <a16:creationId xmlns:a16="http://schemas.microsoft.com/office/drawing/2014/main" id="{F5AEDD42-B9BC-4E28-BD55-C9707DA68812}"/>
                </a:ext>
              </a:extLst>
            </p:cNvPr>
            <p:cNvSpPr txBox="1"/>
            <p:nvPr/>
          </p:nvSpPr>
          <p:spPr>
            <a:xfrm>
              <a:off x="1877369" y="607727"/>
              <a:ext cx="793346" cy="190850"/>
            </a:xfrm>
            <a:prstGeom prst="rect">
              <a:avLst/>
            </a:prstGeom>
            <a:noFill/>
          </p:spPr>
          <p:txBody>
            <a:bodyPr anchor="t" bIns="0" lIns="0" rIns="0" rtlCol="0" tIns="0" wrap="square">
              <a:spAutoFit/>
            </a:bodyPr>
            <a:lstStyle/>
            <a:p>
              <a:pPr algn="ctr" defTabSz="914400" lvl="0">
                <a:spcBef>
                  <a:spcPct val="20000"/>
                </a:spcBef>
                <a:defRPr/>
              </a:pPr>
              <a:endParaRPr altLang="zh-CN" b="1" lang="en-US" sz="1000">
                <a:solidFill>
                  <a:schemeClr val="tx1">
                    <a:lumMod val="75000"/>
                    <a:lumOff val="25000"/>
                  </a:schemeClr>
                </a:solidFill>
                <a:latin typeface="Arial"/>
                <a:ea typeface="微软雅黑"/>
                <a:sym typeface="Arial"/>
              </a:endParaRPr>
            </a:p>
            <a:p>
              <a:pPr algn="ctr" defTabSz="914400" lvl="0">
                <a:spcBef>
                  <a:spcPct val="20000"/>
                </a:spcBef>
                <a:defRPr/>
              </a:pPr>
              <a:r>
                <a:rPr altLang="zh-CN" b="1" lang="en-US" sz="1000">
                  <a:solidFill>
                    <a:schemeClr val="tx1">
                      <a:lumMod val="75000"/>
                      <a:lumOff val="25000"/>
                    </a:schemeClr>
                  </a:solidFill>
                  <a:latin typeface="Arial"/>
                  <a:ea typeface="微软雅黑"/>
                  <a:sym typeface="Arial"/>
                </a:rPr>
                <a:t>百度贴吧，知道，知乎等宣传推广活动策划和实施。</a:t>
              </a:r>
            </a:p>
          </p:txBody>
        </p:sp>
        <p:sp>
          <p:nvSpPr>
            <p:cNvPr id="31" name="Oval 57">
              <a:extLst>
                <a:ext uri="{FF2B5EF4-FFF2-40B4-BE49-F238E27FC236}">
                  <a16:creationId xmlns:a16="http://schemas.microsoft.com/office/drawing/2014/main" id="{3BDDB7EE-B8B4-479D-85F0-7E16627A7B92}"/>
                </a:ext>
              </a:extLst>
            </p:cNvPr>
            <p:cNvSpPr/>
            <p:nvPr/>
          </p:nvSpPr>
          <p:spPr>
            <a:xfrm>
              <a:off x="1912144" y="-456325"/>
              <a:ext cx="723797" cy="723795"/>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3200">
                <a:solidFill>
                  <a:schemeClr val="tx1">
                    <a:lumMod val="75000"/>
                    <a:lumOff val="25000"/>
                  </a:schemeClr>
                </a:solidFill>
                <a:latin typeface="Arial"/>
                <a:ea typeface="微软雅黑"/>
                <a:sym typeface="Arial"/>
              </a:endParaRPr>
            </a:p>
          </p:txBody>
        </p:sp>
      </p:grpSp>
      <p:sp>
        <p:nvSpPr>
          <p:cNvPr id="32" name="Freeform 139">
            <a:extLst>
              <a:ext uri="{FF2B5EF4-FFF2-40B4-BE49-F238E27FC236}">
                <a16:creationId xmlns:a16="http://schemas.microsoft.com/office/drawing/2014/main" id="{554DF17D-1DD9-41E8-829D-89F60C60CA26}"/>
              </a:ext>
            </a:extLst>
          </p:cNvPr>
          <p:cNvSpPr/>
          <p:nvPr/>
        </p:nvSpPr>
        <p:spPr bwMode="auto">
          <a:xfrm>
            <a:off x="8322682" y="2398222"/>
            <a:ext cx="832076" cy="630148"/>
          </a:xfrm>
          <a:custGeom>
            <a:gdLst>
              <a:gd fmla="*/ 143 w 165" name="T0"/>
              <a:gd fmla="*/ 19 h 125" name="T1"/>
              <a:gd fmla="*/ 34 w 165" name="T2"/>
              <a:gd fmla="*/ 19 h 125" name="T3"/>
              <a:gd fmla="*/ 30 w 165" name="T4"/>
              <a:gd fmla="*/ 5 h 125" name="T5"/>
              <a:gd fmla="*/ 29 w 165" name="T6"/>
              <a:gd fmla="*/ 4 h 125" name="T7"/>
              <a:gd fmla="*/ 29 w 165" name="T8"/>
              <a:gd fmla="*/ 4 h 125" name="T9"/>
              <a:gd fmla="*/ 28 w 165" name="T10"/>
              <a:gd fmla="*/ 3 h 125" name="T11"/>
              <a:gd fmla="*/ 28 w 165" name="T12"/>
              <a:gd fmla="*/ 2 h 125" name="T13"/>
              <a:gd fmla="*/ 28 w 165" name="T14"/>
              <a:gd fmla="*/ 2 h 125" name="T15"/>
              <a:gd fmla="*/ 27 w 165" name="T16"/>
              <a:gd fmla="*/ 1 h 125" name="T17"/>
              <a:gd fmla="*/ 27 w 165" name="T18"/>
              <a:gd fmla="*/ 1 h 125" name="T19"/>
              <a:gd fmla="*/ 22 w 165" name="T20"/>
              <a:gd fmla="*/ 0 h 125" name="T21"/>
              <a:gd fmla="*/ 7 w 165" name="T22"/>
              <a:gd fmla="*/ 2 h 125" name="T23"/>
              <a:gd fmla="*/ 0 w 165" name="T24"/>
              <a:gd fmla="*/ 9 h 125" name="T25"/>
              <a:gd fmla="*/ 7 w 165" name="T26"/>
              <a:gd fmla="*/ 15 h 125" name="T27"/>
              <a:gd fmla="*/ 18 w 165" name="T28"/>
              <a:gd fmla="*/ 14 h 125" name="T29"/>
              <a:gd fmla="*/ 45 w 165" name="T30"/>
              <a:gd fmla="*/ 99 h 125" name="T31"/>
              <a:gd fmla="*/ 42 w 165" name="T32"/>
              <a:gd fmla="*/ 109 h 125" name="T33"/>
              <a:gd fmla="*/ 58 w 165" name="T34"/>
              <a:gd fmla="*/ 125 h 125" name="T35"/>
              <a:gd fmla="*/ 73 w 165" name="T36"/>
              <a:gd fmla="*/ 116 h 125" name="T37"/>
              <a:gd fmla="*/ 94 w 165" name="T38"/>
              <a:gd fmla="*/ 116 h 125" name="T39"/>
              <a:gd fmla="*/ 109 w 165" name="T40"/>
              <a:gd fmla="*/ 125 h 125" name="T41"/>
              <a:gd fmla="*/ 125 w 165" name="T42"/>
              <a:gd fmla="*/ 109 h 125" name="T43"/>
              <a:gd fmla="*/ 109 w 165" name="T44"/>
              <a:gd fmla="*/ 93 h 125" name="T45"/>
              <a:gd fmla="*/ 94 w 165" name="T46"/>
              <a:gd fmla="*/ 102 h 125" name="T47"/>
              <a:gd fmla="*/ 73 w 165" name="T48"/>
              <a:gd fmla="*/ 102 h 125" name="T49"/>
              <a:gd fmla="*/ 58 w 165" name="T50"/>
              <a:gd fmla="*/ 93 h 125" name="T51"/>
              <a:gd fmla="*/ 58 w 165" name="T52"/>
              <a:gd fmla="*/ 93 h 125" name="T53"/>
              <a:gd fmla="*/ 55 w 165" name="T54"/>
              <a:gd fmla="*/ 83 h 125" name="T55"/>
              <a:gd fmla="*/ 125 w 165" name="T56"/>
              <a:gd fmla="*/ 83 h 125" name="T57"/>
              <a:gd fmla="*/ 139 w 165" name="T58"/>
              <a:gd fmla="*/ 68 h 125" name="T59"/>
              <a:gd fmla="*/ 158 w 165" name="T60"/>
              <a:gd fmla="*/ 34 h 125" name="T61"/>
              <a:gd fmla="*/ 143 w 165" name="T62"/>
              <a:gd fmla="*/ 19 h 125"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125" w="165">
                <a:moveTo>
                  <a:pt x="143" y="19"/>
                </a:moveTo>
                <a:cubicBezTo>
                  <a:pt x="34" y="19"/>
                  <a:pt x="34" y="19"/>
                  <a:pt x="34" y="19"/>
                </a:cubicBezTo>
                <a:cubicBezTo>
                  <a:pt x="30" y="5"/>
                  <a:pt x="30" y="5"/>
                  <a:pt x="30" y="5"/>
                </a:cubicBezTo>
                <a:cubicBezTo>
                  <a:pt x="30" y="5"/>
                  <a:pt x="29" y="4"/>
                  <a:pt x="29" y="4"/>
                </a:cubicBezTo>
                <a:cubicBezTo>
                  <a:pt x="29" y="4"/>
                  <a:pt x="29" y="4"/>
                  <a:pt x="29" y="4"/>
                </a:cubicBezTo>
                <a:cubicBezTo>
                  <a:pt x="29" y="3"/>
                  <a:pt x="29" y="3"/>
                  <a:pt x="28" y="3"/>
                </a:cubicBezTo>
                <a:cubicBezTo>
                  <a:pt x="28" y="2"/>
                  <a:pt x="28" y="2"/>
                  <a:pt x="28" y="2"/>
                </a:cubicBezTo>
                <a:cubicBezTo>
                  <a:pt x="28" y="2"/>
                  <a:pt x="28" y="2"/>
                  <a:pt x="28" y="2"/>
                </a:cubicBezTo>
                <a:cubicBezTo>
                  <a:pt x="27" y="2"/>
                  <a:pt x="27" y="1"/>
                  <a:pt x="27" y="1"/>
                </a:cubicBezTo>
                <a:cubicBezTo>
                  <a:pt x="27" y="1"/>
                  <a:pt x="27" y="1"/>
                  <a:pt x="27" y="1"/>
                </a:cubicBezTo>
                <a:cubicBezTo>
                  <a:pt x="25" y="0"/>
                  <a:pt x="24" y="0"/>
                  <a:pt x="22" y="0"/>
                </a:cubicBezTo>
                <a:cubicBezTo>
                  <a:pt x="7" y="2"/>
                  <a:pt x="7" y="2"/>
                  <a:pt x="7" y="2"/>
                </a:cubicBezTo>
                <a:cubicBezTo>
                  <a:pt x="3" y="2"/>
                  <a:pt x="0" y="5"/>
                  <a:pt x="0" y="9"/>
                </a:cubicBezTo>
                <a:cubicBezTo>
                  <a:pt x="1" y="12"/>
                  <a:pt x="4" y="15"/>
                  <a:pt x="7" y="15"/>
                </a:cubicBezTo>
                <a:cubicBezTo>
                  <a:pt x="18" y="14"/>
                  <a:pt x="18" y="14"/>
                  <a:pt x="18" y="14"/>
                </a:cubicBezTo>
                <a:cubicBezTo>
                  <a:pt x="45" y="99"/>
                  <a:pt x="45" y="99"/>
                  <a:pt x="45" y="99"/>
                </a:cubicBezTo>
                <a:cubicBezTo>
                  <a:pt x="43" y="101"/>
                  <a:pt x="42" y="105"/>
                  <a:pt x="42" y="109"/>
                </a:cubicBezTo>
                <a:cubicBezTo>
                  <a:pt x="42" y="118"/>
                  <a:pt x="49" y="125"/>
                  <a:pt x="58" y="125"/>
                </a:cubicBezTo>
                <a:cubicBezTo>
                  <a:pt x="64" y="125"/>
                  <a:pt x="70" y="121"/>
                  <a:pt x="73" y="116"/>
                </a:cubicBezTo>
                <a:cubicBezTo>
                  <a:pt x="94" y="116"/>
                  <a:pt x="94" y="116"/>
                  <a:pt x="94" y="116"/>
                </a:cubicBezTo>
                <a:cubicBezTo>
                  <a:pt x="97" y="121"/>
                  <a:pt x="103" y="125"/>
                  <a:pt x="109" y="125"/>
                </a:cubicBezTo>
                <a:cubicBezTo>
                  <a:pt x="118" y="125"/>
                  <a:pt x="125" y="118"/>
                  <a:pt x="125" y="109"/>
                </a:cubicBezTo>
                <a:cubicBezTo>
                  <a:pt x="125" y="100"/>
                  <a:pt x="118" y="93"/>
                  <a:pt x="109" y="93"/>
                </a:cubicBezTo>
                <a:cubicBezTo>
                  <a:pt x="103" y="93"/>
                  <a:pt x="97" y="97"/>
                  <a:pt x="94" y="102"/>
                </a:cubicBezTo>
                <a:cubicBezTo>
                  <a:pt x="73" y="102"/>
                  <a:pt x="73" y="102"/>
                  <a:pt x="73" y="102"/>
                </a:cubicBezTo>
                <a:cubicBezTo>
                  <a:pt x="70" y="97"/>
                  <a:pt x="64" y="93"/>
                  <a:pt x="58" y="93"/>
                </a:cubicBezTo>
                <a:cubicBezTo>
                  <a:pt x="58" y="93"/>
                  <a:pt x="58" y="93"/>
                  <a:pt x="58" y="93"/>
                </a:cubicBezTo>
                <a:cubicBezTo>
                  <a:pt x="55" y="83"/>
                  <a:pt x="55" y="83"/>
                  <a:pt x="55" y="83"/>
                </a:cubicBezTo>
                <a:cubicBezTo>
                  <a:pt x="125" y="83"/>
                  <a:pt x="125" y="83"/>
                  <a:pt x="125" y="83"/>
                </a:cubicBezTo>
                <a:cubicBezTo>
                  <a:pt x="133" y="83"/>
                  <a:pt x="134" y="77"/>
                  <a:pt x="139" y="68"/>
                </a:cubicBezTo>
                <a:cubicBezTo>
                  <a:pt x="158" y="34"/>
                  <a:pt x="158" y="34"/>
                  <a:pt x="158" y="34"/>
                </a:cubicBezTo>
                <a:cubicBezTo>
                  <a:pt x="165" y="20"/>
                  <a:pt x="151" y="19"/>
                  <a:pt x="143" y="19"/>
                </a:cubicBezTo>
                <a:close/>
              </a:path>
            </a:pathLst>
          </a:custGeom>
          <a:solidFill>
            <a:schemeClr val="bg1"/>
          </a:solidFill>
          <a:ln>
            <a:noFill/>
          </a:ln>
          <a:extLst/>
        </p:spPr>
        <p:txBody>
          <a:bodyPr anchor="t" anchorCtr="0" bIns="45720" compatLnSpc="1" lIns="91440" numCol="1" rIns="91440" tIns="45720" vert="horz" wrap="square">
            <a:prstTxWarp prst="textNoShape">
              <a:avLst/>
            </a:prstTxWarp>
          </a:bodyPr>
          <a:lstStyle/>
          <a:p>
            <a:endParaRPr lang="en-US">
              <a:latin typeface="Arial"/>
              <a:ea typeface="微软雅黑"/>
              <a:sym typeface="Arial"/>
            </a:endParaRPr>
          </a:p>
        </p:txBody>
      </p:sp>
      <p:sp>
        <p:nvSpPr>
          <p:cNvPr id="33" name="Freeform 143">
            <a:extLst>
              <a:ext uri="{FF2B5EF4-FFF2-40B4-BE49-F238E27FC236}">
                <a16:creationId xmlns:a16="http://schemas.microsoft.com/office/drawing/2014/main" id="{A28793D6-602B-407E-8A00-CC2789E6A7DB}"/>
              </a:ext>
            </a:extLst>
          </p:cNvPr>
          <p:cNvSpPr>
            <a:spLocks noEditPoints="1"/>
          </p:cNvSpPr>
          <p:nvPr/>
        </p:nvSpPr>
        <p:spPr bwMode="auto">
          <a:xfrm>
            <a:off x="3443091" y="2347742"/>
            <a:ext cx="793774" cy="731106"/>
          </a:xfrm>
          <a:custGeom>
            <a:gdLst>
              <a:gd fmla="*/ 151 w 157" name="T0"/>
              <a:gd fmla="*/ 59 h 145" name="T1"/>
              <a:gd fmla="*/ 130 w 157" name="T2"/>
              <a:gd fmla="*/ 41 h 145" name="T3"/>
              <a:gd fmla="*/ 110 w 157" name="T4"/>
              <a:gd fmla="*/ 23 h 145" name="T5"/>
              <a:gd fmla="*/ 88 w 157" name="T6"/>
              <a:gd fmla="*/ 5 h 145" name="T7"/>
              <a:gd fmla="*/ 69 w 157" name="T8"/>
              <a:gd fmla="*/ 5 h 145" name="T9"/>
              <a:gd fmla="*/ 47 w 157" name="T10"/>
              <a:gd fmla="*/ 23 h 145" name="T11"/>
              <a:gd fmla="*/ 27 w 157" name="T12"/>
              <a:gd fmla="*/ 41 h 145" name="T13"/>
              <a:gd fmla="*/ 6 w 157" name="T14"/>
              <a:gd fmla="*/ 59 h 145" name="T15"/>
              <a:gd fmla="*/ 9 w 157" name="T16"/>
              <a:gd fmla="*/ 68 h 145" name="T17"/>
              <a:gd fmla="*/ 21 w 157" name="T18"/>
              <a:gd fmla="*/ 68 h 145" name="T19"/>
              <a:gd fmla="*/ 21 w 157" name="T20"/>
              <a:gd fmla="*/ 139 h 145" name="T21"/>
              <a:gd fmla="*/ 27 w 157" name="T22"/>
              <a:gd fmla="*/ 145 h 145" name="T23"/>
              <a:gd fmla="*/ 38 w 157" name="T24"/>
              <a:gd fmla="*/ 145 h 145" name="T25"/>
              <a:gd fmla="*/ 38 w 157" name="T26"/>
              <a:gd fmla="*/ 81 h 145" name="T27"/>
              <a:gd fmla="*/ 71 w 157" name="T28"/>
              <a:gd fmla="*/ 81 h 145" name="T29"/>
              <a:gd fmla="*/ 71 w 157" name="T30"/>
              <a:gd fmla="*/ 145 h 145" name="T31"/>
              <a:gd fmla="*/ 130 w 157" name="T32"/>
              <a:gd fmla="*/ 145 h 145" name="T33"/>
              <a:gd fmla="*/ 136 w 157" name="T34"/>
              <a:gd fmla="*/ 139 h 145" name="T35"/>
              <a:gd fmla="*/ 136 w 157" name="T36"/>
              <a:gd fmla="*/ 68 h 145" name="T37"/>
              <a:gd fmla="*/ 148 w 157" name="T38"/>
              <a:gd fmla="*/ 68 h 145" name="T39"/>
              <a:gd fmla="*/ 151 w 157" name="T40"/>
              <a:gd fmla="*/ 59 h 145" name="T41"/>
              <a:gd fmla="*/ 118 w 157" name="T42"/>
              <a:gd fmla="*/ 97 h 145" name="T43"/>
              <a:gd fmla="*/ 89 w 157" name="T44"/>
              <a:gd fmla="*/ 97 h 145" name="T45"/>
              <a:gd fmla="*/ 89 w 157" name="T46"/>
              <a:gd fmla="*/ 72 h 145" name="T47"/>
              <a:gd fmla="*/ 118 w 157" name="T48"/>
              <a:gd fmla="*/ 72 h 145" name="T49"/>
              <a:gd fmla="*/ 118 w 157" name="T50"/>
              <a:gd fmla="*/ 97 h 145" name="T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b="b" l="0" r="r" t="0"/>
            <a:pathLst>
              <a:path h="145" w="157">
                <a:moveTo>
                  <a:pt x="151" y="59"/>
                </a:moveTo>
                <a:cubicBezTo>
                  <a:pt x="130" y="41"/>
                  <a:pt x="130" y="41"/>
                  <a:pt x="130" y="41"/>
                </a:cubicBezTo>
                <a:cubicBezTo>
                  <a:pt x="124" y="36"/>
                  <a:pt x="115" y="28"/>
                  <a:pt x="110" y="23"/>
                </a:cubicBezTo>
                <a:cubicBezTo>
                  <a:pt x="88" y="5"/>
                  <a:pt x="88" y="5"/>
                  <a:pt x="88" y="5"/>
                </a:cubicBezTo>
                <a:cubicBezTo>
                  <a:pt x="83" y="0"/>
                  <a:pt x="74" y="0"/>
                  <a:pt x="69" y="5"/>
                </a:cubicBezTo>
                <a:cubicBezTo>
                  <a:pt x="47" y="23"/>
                  <a:pt x="47" y="23"/>
                  <a:pt x="47" y="23"/>
                </a:cubicBezTo>
                <a:cubicBezTo>
                  <a:pt x="42" y="28"/>
                  <a:pt x="33" y="36"/>
                  <a:pt x="27" y="41"/>
                </a:cubicBezTo>
                <a:cubicBezTo>
                  <a:pt x="6" y="59"/>
                  <a:pt x="6" y="59"/>
                  <a:pt x="6" y="59"/>
                </a:cubicBezTo>
                <a:cubicBezTo>
                  <a:pt x="0" y="64"/>
                  <a:pt x="2" y="68"/>
                  <a:pt x="9" y="68"/>
                </a:cubicBezTo>
                <a:cubicBezTo>
                  <a:pt x="21" y="68"/>
                  <a:pt x="21" y="68"/>
                  <a:pt x="21" y="68"/>
                </a:cubicBezTo>
                <a:cubicBezTo>
                  <a:pt x="21" y="139"/>
                  <a:pt x="21" y="139"/>
                  <a:pt x="21" y="139"/>
                </a:cubicBezTo>
                <a:cubicBezTo>
                  <a:pt x="21" y="142"/>
                  <a:pt x="24" y="145"/>
                  <a:pt x="27" y="145"/>
                </a:cubicBezTo>
                <a:cubicBezTo>
                  <a:pt x="38" y="145"/>
                  <a:pt x="38" y="145"/>
                  <a:pt x="38" y="145"/>
                </a:cubicBezTo>
                <a:cubicBezTo>
                  <a:pt x="38" y="81"/>
                  <a:pt x="38" y="81"/>
                  <a:pt x="38" y="81"/>
                </a:cubicBezTo>
                <a:cubicBezTo>
                  <a:pt x="71" y="81"/>
                  <a:pt x="71" y="81"/>
                  <a:pt x="71" y="81"/>
                </a:cubicBezTo>
                <a:cubicBezTo>
                  <a:pt x="71" y="145"/>
                  <a:pt x="71" y="145"/>
                  <a:pt x="71" y="145"/>
                </a:cubicBezTo>
                <a:cubicBezTo>
                  <a:pt x="130" y="145"/>
                  <a:pt x="130" y="145"/>
                  <a:pt x="130" y="145"/>
                </a:cubicBezTo>
                <a:cubicBezTo>
                  <a:pt x="134" y="145"/>
                  <a:pt x="136" y="142"/>
                  <a:pt x="136" y="139"/>
                </a:cubicBezTo>
                <a:cubicBezTo>
                  <a:pt x="136" y="68"/>
                  <a:pt x="136" y="68"/>
                  <a:pt x="136" y="68"/>
                </a:cubicBezTo>
                <a:cubicBezTo>
                  <a:pt x="148" y="68"/>
                  <a:pt x="148" y="68"/>
                  <a:pt x="148" y="68"/>
                </a:cubicBezTo>
                <a:cubicBezTo>
                  <a:pt x="155" y="68"/>
                  <a:pt x="157" y="64"/>
                  <a:pt x="151" y="59"/>
                </a:cubicBezTo>
                <a:close/>
                <a:moveTo>
                  <a:pt x="118" y="97"/>
                </a:moveTo>
                <a:cubicBezTo>
                  <a:pt x="89" y="97"/>
                  <a:pt x="89" y="97"/>
                  <a:pt x="89" y="97"/>
                </a:cubicBezTo>
                <a:cubicBezTo>
                  <a:pt x="89" y="72"/>
                  <a:pt x="89" y="72"/>
                  <a:pt x="89" y="72"/>
                </a:cubicBezTo>
                <a:cubicBezTo>
                  <a:pt x="118" y="72"/>
                  <a:pt x="118" y="72"/>
                  <a:pt x="118" y="72"/>
                </a:cubicBezTo>
                <a:lnTo>
                  <a:pt x="118" y="97"/>
                </a:lnTo>
                <a:close/>
              </a:path>
            </a:pathLst>
          </a:custGeom>
          <a:solidFill>
            <a:schemeClr val="bg1"/>
          </a:solidFill>
          <a:ln>
            <a:noFill/>
          </a:ln>
          <a:extLst/>
        </p:spPr>
        <p:txBody>
          <a:bodyPr anchor="t" anchorCtr="0" bIns="45720" compatLnSpc="1" lIns="91440" numCol="1" rIns="91440" tIns="45720" vert="horz" wrap="square">
            <a:prstTxWarp prst="textNoShape">
              <a:avLst/>
            </a:prstTxWarp>
          </a:bodyPr>
          <a:lstStyle/>
          <a:p>
            <a:endParaRPr lang="en-US">
              <a:latin typeface="Arial"/>
              <a:ea typeface="微软雅黑"/>
              <a:sym typeface="Arial"/>
            </a:endParaRPr>
          </a:p>
        </p:txBody>
      </p:sp>
      <p:sp>
        <p:nvSpPr>
          <p:cNvPr id="34" name="Freeform 160">
            <a:extLst>
              <a:ext uri="{FF2B5EF4-FFF2-40B4-BE49-F238E27FC236}">
                <a16:creationId xmlns:a16="http://schemas.microsoft.com/office/drawing/2014/main" id="{3F490ACA-1E64-43FF-9E55-0687167CDAC1}"/>
              </a:ext>
            </a:extLst>
          </p:cNvPr>
          <p:cNvSpPr/>
          <p:nvPr/>
        </p:nvSpPr>
        <p:spPr bwMode="auto">
          <a:xfrm>
            <a:off x="5876793" y="2450445"/>
            <a:ext cx="825112" cy="525702"/>
          </a:xfrm>
          <a:custGeom>
            <a:gdLst>
              <a:gd fmla="*/ 163 w 163" name="T0"/>
              <a:gd fmla="*/ 70 h 104" name="T1"/>
              <a:gd fmla="*/ 129 w 163" name="T2"/>
              <a:gd fmla="*/ 37 h 104" name="T3"/>
              <a:gd fmla="*/ 119 w 163" name="T4"/>
              <a:gd fmla="*/ 38 h 104" name="T5"/>
              <a:gd fmla="*/ 77 w 163" name="T6"/>
              <a:gd fmla="*/ 0 h 104" name="T7"/>
              <a:gd fmla="*/ 34 w 163" name="T8"/>
              <a:gd fmla="*/ 42 h 104" name="T9"/>
              <a:gd fmla="*/ 35 w 163" name="T10"/>
              <a:gd fmla="*/ 51 h 104" name="T11"/>
              <a:gd fmla="*/ 27 w 163" name="T12"/>
              <a:gd fmla="*/ 51 h 104" name="T13"/>
              <a:gd fmla="*/ 0 w 163" name="T14"/>
              <a:gd fmla="*/ 77 h 104" name="T15"/>
              <a:gd fmla="*/ 27 w 163" name="T16"/>
              <a:gd fmla="*/ 104 h 104" name="T17"/>
              <a:gd fmla="*/ 132 w 163" name="T18"/>
              <a:gd fmla="*/ 104 h 104" name="T19"/>
              <a:gd fmla="*/ 152 w 163" name="T20"/>
              <a:gd fmla="*/ 95 h 104" name="T21"/>
              <a:gd fmla="*/ 163 w 163" name="T22"/>
              <a:gd fmla="*/ 70 h 104"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104" w="163">
                <a:moveTo>
                  <a:pt x="163" y="70"/>
                </a:moveTo>
                <a:cubicBezTo>
                  <a:pt x="163" y="52"/>
                  <a:pt x="148" y="37"/>
                  <a:pt x="129" y="37"/>
                </a:cubicBezTo>
                <a:cubicBezTo>
                  <a:pt x="126" y="37"/>
                  <a:pt x="122" y="37"/>
                  <a:pt x="119" y="38"/>
                </a:cubicBezTo>
                <a:cubicBezTo>
                  <a:pt x="117" y="17"/>
                  <a:pt x="99" y="0"/>
                  <a:pt x="77" y="0"/>
                </a:cubicBezTo>
                <a:cubicBezTo>
                  <a:pt x="53" y="0"/>
                  <a:pt x="34" y="19"/>
                  <a:pt x="34" y="42"/>
                </a:cubicBezTo>
                <a:cubicBezTo>
                  <a:pt x="34" y="45"/>
                  <a:pt x="34" y="48"/>
                  <a:pt x="35" y="51"/>
                </a:cubicBezTo>
                <a:cubicBezTo>
                  <a:pt x="27" y="51"/>
                  <a:pt x="27" y="51"/>
                  <a:pt x="27" y="51"/>
                </a:cubicBezTo>
                <a:cubicBezTo>
                  <a:pt x="12" y="51"/>
                  <a:pt x="0" y="63"/>
                  <a:pt x="0" y="77"/>
                </a:cubicBezTo>
                <a:cubicBezTo>
                  <a:pt x="0" y="92"/>
                  <a:pt x="12" y="104"/>
                  <a:pt x="27" y="104"/>
                </a:cubicBezTo>
                <a:cubicBezTo>
                  <a:pt x="132" y="104"/>
                  <a:pt x="132" y="104"/>
                  <a:pt x="132" y="104"/>
                </a:cubicBezTo>
                <a:cubicBezTo>
                  <a:pt x="140" y="104"/>
                  <a:pt x="147" y="100"/>
                  <a:pt x="152" y="95"/>
                </a:cubicBezTo>
                <a:cubicBezTo>
                  <a:pt x="159" y="89"/>
                  <a:pt x="163" y="80"/>
                  <a:pt x="163" y="70"/>
                </a:cubicBezTo>
                <a:close/>
              </a:path>
            </a:pathLst>
          </a:custGeom>
          <a:solidFill>
            <a:schemeClr val="bg1"/>
          </a:solidFill>
          <a:ln>
            <a:noFill/>
          </a:ln>
          <a:extLst/>
        </p:spPr>
        <p:txBody>
          <a:bodyPr anchor="t" anchorCtr="0" bIns="45720" compatLnSpc="1" lIns="91440" numCol="1" rIns="91440" tIns="45720" vert="horz" wrap="square">
            <a:prstTxWarp prst="textNoShape">
              <a:avLst/>
            </a:prstTxWarp>
          </a:bodyPr>
          <a:lstStyle/>
          <a:p>
            <a:endParaRPr lang="en-US">
              <a:latin typeface="Arial"/>
              <a:ea typeface="微软雅黑"/>
              <a:sym typeface="Arial"/>
            </a:endParaRPr>
          </a:p>
        </p:txBody>
      </p:sp>
    </p:spTree>
    <p:extLst>
      <p:ext uri="{BB962C8B-B14F-4D97-AF65-F5344CB8AC3E}">
        <p14:creationId val="3026142913"/>
      </p:ext>
    </p:extLst>
  </p:cSld>
  <p:clrMapOvr>
    <a:masterClrMapping/>
  </p:clrMapOvr>
  <mc:AlternateContent>
    <mc:Choice Requires="p14">
      <p:transition p14:dur="1250" spd="slow">
        <p14:switch dir="l"/>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0" presetSubtype="0">
                                  <p:stCondLst>
                                    <p:cond delay="0"/>
                                  </p:stCondLst>
                                  <p:childTnLst>
                                    <p:set>
                                      <p:cBhvr>
                                        <p:cTn dur="1" fill="hold" id="6">
                                          <p:stCondLst>
                                            <p:cond delay="0"/>
                                          </p:stCondLst>
                                        </p:cTn>
                                        <p:tgtEl>
                                          <p:spTgt spid="12"/>
                                        </p:tgtEl>
                                        <p:attrNameLst>
                                          <p:attrName>style.visibility</p:attrName>
                                        </p:attrNameLst>
                                      </p:cBhvr>
                                      <p:to>
                                        <p:strVal val="visible"/>
                                      </p:to>
                                    </p:set>
                                    <p:animEffect filter="fade" transition="in">
                                      <p:cBhvr>
                                        <p:cTn dur="500" id="7"/>
                                        <p:tgtEl>
                                          <p:spTgt spid="12"/>
                                        </p:tgtEl>
                                      </p:cBhvr>
                                    </p:animEffect>
                                  </p:childTnLst>
                                </p:cTn>
                              </p:par>
                            </p:childTnLst>
                          </p:cTn>
                        </p:par>
                        <p:par>
                          <p:cTn fill="hold" id="8" nodeType="afterGroup">
                            <p:stCondLst>
                              <p:cond delay="500"/>
                            </p:stCondLst>
                            <p:childTnLst>
                              <p:par>
                                <p:cTn accel="50000" decel="50000" fill="hold" id="9" nodeType="afterEffect" presetClass="entr" presetID="2" presetSubtype="4">
                                  <p:stCondLst>
                                    <p:cond delay="0"/>
                                  </p:stCondLst>
                                  <p:childTnLst>
                                    <p:set>
                                      <p:cBhvr>
                                        <p:cTn dur="1" fill="hold" id="10">
                                          <p:stCondLst>
                                            <p:cond delay="0"/>
                                          </p:stCondLst>
                                        </p:cTn>
                                        <p:tgtEl>
                                          <p:spTgt spid="17"/>
                                        </p:tgtEl>
                                        <p:attrNameLst>
                                          <p:attrName>style.visibility</p:attrName>
                                        </p:attrNameLst>
                                      </p:cBhvr>
                                      <p:to>
                                        <p:strVal val="visible"/>
                                      </p:to>
                                    </p:set>
                                    <p:anim calcmode="lin" valueType="num">
                                      <p:cBhvr additive="base">
                                        <p:cTn dur="500" fill="hold" id="11"/>
                                        <p:tgtEl>
                                          <p:spTgt spid="17"/>
                                        </p:tgtEl>
                                        <p:attrNameLst>
                                          <p:attrName>ppt_x</p:attrName>
                                        </p:attrNameLst>
                                      </p:cBhvr>
                                      <p:tavLst>
                                        <p:tav tm="0">
                                          <p:val>
                                            <p:strVal val="#ppt_x"/>
                                          </p:val>
                                        </p:tav>
                                        <p:tav tm="100000">
                                          <p:val>
                                            <p:strVal val="#ppt_x"/>
                                          </p:val>
                                        </p:tav>
                                      </p:tavLst>
                                    </p:anim>
                                    <p:anim calcmode="lin" valueType="num">
                                      <p:cBhvr additive="base">
                                        <p:cTn dur="500" fill="hold" id="12"/>
                                        <p:tgtEl>
                                          <p:spTgt spid="17"/>
                                        </p:tgtEl>
                                        <p:attrNameLst>
                                          <p:attrName>ppt_y</p:attrName>
                                        </p:attrNameLst>
                                      </p:cBhvr>
                                      <p:tavLst>
                                        <p:tav tm="0">
                                          <p:val>
                                            <p:strVal val="1+#ppt_h/2"/>
                                          </p:val>
                                        </p:tav>
                                        <p:tav tm="100000">
                                          <p:val>
                                            <p:strVal val="#ppt_y"/>
                                          </p:val>
                                        </p:tav>
                                      </p:tavLst>
                                    </p:anim>
                                  </p:childTnLst>
                                </p:cTn>
                              </p:par>
                            </p:childTnLst>
                          </p:cTn>
                        </p:par>
                        <p:par>
                          <p:cTn fill="hold" id="13" nodeType="afterGroup">
                            <p:stCondLst>
                              <p:cond delay="1000"/>
                            </p:stCondLst>
                            <p:childTnLst>
                              <p:par>
                                <p:cTn accel="50000" decel="50000" fill="hold" id="14" nodeType="afterEffect" presetClass="entr" presetID="2" presetSubtype="4">
                                  <p:stCondLst>
                                    <p:cond delay="0"/>
                                  </p:stCondLst>
                                  <p:childTnLst>
                                    <p:set>
                                      <p:cBhvr>
                                        <p:cTn dur="1" fill="hold" id="15">
                                          <p:stCondLst>
                                            <p:cond delay="0"/>
                                          </p:stCondLst>
                                        </p:cTn>
                                        <p:tgtEl>
                                          <p:spTgt spid="21"/>
                                        </p:tgtEl>
                                        <p:attrNameLst>
                                          <p:attrName>style.visibility</p:attrName>
                                        </p:attrNameLst>
                                      </p:cBhvr>
                                      <p:to>
                                        <p:strVal val="visible"/>
                                      </p:to>
                                    </p:set>
                                    <p:anim calcmode="lin" valueType="num">
                                      <p:cBhvr additive="base">
                                        <p:cTn dur="500" fill="hold" id="16"/>
                                        <p:tgtEl>
                                          <p:spTgt spid="21"/>
                                        </p:tgtEl>
                                        <p:attrNameLst>
                                          <p:attrName>ppt_x</p:attrName>
                                        </p:attrNameLst>
                                      </p:cBhvr>
                                      <p:tavLst>
                                        <p:tav tm="0">
                                          <p:val>
                                            <p:strVal val="#ppt_x"/>
                                          </p:val>
                                        </p:tav>
                                        <p:tav tm="100000">
                                          <p:val>
                                            <p:strVal val="#ppt_x"/>
                                          </p:val>
                                        </p:tav>
                                      </p:tavLst>
                                    </p:anim>
                                    <p:anim calcmode="lin" valueType="num">
                                      <p:cBhvr additive="base">
                                        <p:cTn dur="500" fill="hold" id="17"/>
                                        <p:tgtEl>
                                          <p:spTgt spid="21"/>
                                        </p:tgtEl>
                                        <p:attrNameLst>
                                          <p:attrName>ppt_y</p:attrName>
                                        </p:attrNameLst>
                                      </p:cBhvr>
                                      <p:tavLst>
                                        <p:tav tm="0">
                                          <p:val>
                                            <p:strVal val="1+#ppt_h/2"/>
                                          </p:val>
                                        </p:tav>
                                        <p:tav tm="100000">
                                          <p:val>
                                            <p:strVal val="#ppt_y"/>
                                          </p:val>
                                        </p:tav>
                                      </p:tavLst>
                                    </p:anim>
                                  </p:childTnLst>
                                </p:cTn>
                              </p:par>
                            </p:childTnLst>
                          </p:cTn>
                        </p:par>
                        <p:par>
                          <p:cTn fill="hold" id="18" nodeType="afterGroup">
                            <p:stCondLst>
                              <p:cond delay="1500"/>
                            </p:stCondLst>
                            <p:childTnLst>
                              <p:par>
                                <p:cTn accel="50000" decel="50000" fill="hold" id="19" nodeType="afterEffect" presetClass="entr" presetID="2" presetSubtype="4">
                                  <p:stCondLst>
                                    <p:cond delay="0"/>
                                  </p:stCondLst>
                                  <p:childTnLst>
                                    <p:set>
                                      <p:cBhvr>
                                        <p:cTn dur="1" fill="hold" id="20">
                                          <p:stCondLst>
                                            <p:cond delay="0"/>
                                          </p:stCondLst>
                                        </p:cTn>
                                        <p:tgtEl>
                                          <p:spTgt spid="27"/>
                                        </p:tgtEl>
                                        <p:attrNameLst>
                                          <p:attrName>style.visibility</p:attrName>
                                        </p:attrNameLst>
                                      </p:cBhvr>
                                      <p:to>
                                        <p:strVal val="visible"/>
                                      </p:to>
                                    </p:set>
                                    <p:anim calcmode="lin" valueType="num">
                                      <p:cBhvr additive="base">
                                        <p:cTn dur="500" fill="hold" id="21"/>
                                        <p:tgtEl>
                                          <p:spTgt spid="27"/>
                                        </p:tgtEl>
                                        <p:attrNameLst>
                                          <p:attrName>ppt_x</p:attrName>
                                        </p:attrNameLst>
                                      </p:cBhvr>
                                      <p:tavLst>
                                        <p:tav tm="0">
                                          <p:val>
                                            <p:strVal val="#ppt_x"/>
                                          </p:val>
                                        </p:tav>
                                        <p:tav tm="100000">
                                          <p:val>
                                            <p:strVal val="#ppt_x"/>
                                          </p:val>
                                        </p:tav>
                                      </p:tavLst>
                                    </p:anim>
                                    <p:anim calcmode="lin" valueType="num">
                                      <p:cBhvr additive="base">
                                        <p:cTn dur="500" fill="hold" id="22"/>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1">
          <a:blip r:embed="rId6">
            <a:lum/>
          </a:blip>
          <a:stretch>
            <a:fillRect/>
          </a:stretch>
        </a:blipFill>
        <a:effectLst/>
      </p:bgPr>
    </p:bg>
    <p:spTree>
      <p:nvGrpSpPr>
        <p:cNvPr id="1" name=""/>
        <p:cNvGrpSpPr/>
        <p:nvPr/>
      </p:nvGrpSpPr>
      <p:grpSpPr>
        <a:xfrm>
          <a:off x="0" y="0"/>
          <a:ext cx="0" cy="0"/>
        </a:xfrm>
      </p:grpSpPr>
      <p:pic>
        <p:nvPicPr>
          <p:cNvPr id="19" name="图片 18">
            <a:extLst>
              <a:ext uri="{FF2B5EF4-FFF2-40B4-BE49-F238E27FC236}">
                <a16:creationId xmlns:a16="http://schemas.microsoft.com/office/drawing/2014/main" id="{DD965F89-BFE8-48B1-BBA9-075624E7E0F9}"/>
              </a:ext>
            </a:extLst>
          </p:cNvPr>
          <p:cNvPicPr>
            <a:picLocks noChangeAspect="1"/>
          </p:cNvPicPr>
          <p:nvPr/>
        </p:nvPicPr>
        <p:blipFill>
          <a:blip r:embed="rId3">
            <a:extLst>
              <a:ext uri="{28A0092B-C50C-407E-A947-70E740481C1C}">
                <a14:useLocalDpi val="0"/>
              </a:ext>
            </a:extLst>
          </a:blip>
          <a:stretch>
            <a:fillRect/>
          </a:stretch>
        </p:blipFill>
        <p:spPr>
          <a:xfrm>
            <a:off x="8139099" y="4232518"/>
            <a:ext cx="5181162" cy="3310646"/>
          </a:xfrm>
          <a:prstGeom prst="rect">
            <a:avLst/>
          </a:prstGeom>
        </p:spPr>
      </p:pic>
      <p:sp>
        <p:nvSpPr>
          <p:cNvPr hidden="1" id="2" name="标题 1"/>
          <p:cNvSpPr>
            <a:spLocks noGrp="1"/>
          </p:cNvSpPr>
          <p:nvPr>
            <p:ph type="title"/>
          </p:nvPr>
        </p:nvSpPr>
        <p:spPr/>
        <p:txBody>
          <a:bodyPr/>
          <a:lstStyle/>
          <a:p>
            <a:endParaRPr altLang="en-US" lang="zh-CN">
              <a:latin typeface="Arial"/>
              <a:ea typeface="微软雅黑"/>
              <a:cs typeface="+mn-ea"/>
              <a:sym typeface="Arial"/>
            </a:endParaRPr>
          </a:p>
        </p:txBody>
      </p:sp>
      <p:sp>
        <p:nvSpPr>
          <p:cNvPr id="12" name="TextBox 41">
            <a:extLst>
              <a:ext uri="{FF2B5EF4-FFF2-40B4-BE49-F238E27FC236}">
                <a16:creationId xmlns:a16="http://schemas.microsoft.com/office/drawing/2014/main" id="{04277854-5DD7-4AA1-805B-C9D217FD255F}"/>
              </a:ext>
            </a:extLst>
          </p:cNvPr>
          <p:cNvSpPr txBox="1"/>
          <p:nvPr/>
        </p:nvSpPr>
        <p:spPr bwMode="auto">
          <a:xfrm>
            <a:off x="6168008" y="1484784"/>
            <a:ext cx="2637367" cy="375971"/>
          </a:xfrm>
          <a:prstGeom prst="rect">
            <a:avLst/>
          </a:prstGeom>
          <a:solidFill>
            <a:srgbClr val="EB3F32"/>
          </a:solidFill>
          <a:ln>
            <a:noFill/>
          </a:ln>
          <a:effectLst/>
        </p:spPr>
        <p:style>
          <a:lnRef idx="1">
            <a:schemeClr val="accent5"/>
          </a:lnRef>
          <a:fillRef idx="3">
            <a:schemeClr val="accent5"/>
          </a:fillRef>
          <a:effectRef idx="2">
            <a:schemeClr val="accent5"/>
          </a:effectRef>
          <a:fontRef idx="minor">
            <a:schemeClr val="lt1"/>
          </a:fontRef>
        </p:style>
        <p:txBody>
          <a:bodyPr>
            <a:spAutoFit/>
          </a:bodyPr>
          <a:lstStyle/>
          <a:p>
            <a:pPr algn="ctr">
              <a:defRPr/>
            </a:pPr>
            <a:r>
              <a:rPr altLang="zh-CN" b="1" lang="zh-CN" sz="1867">
                <a:solidFill>
                  <a:schemeClr val="bg1"/>
                </a:solidFill>
                <a:effectLst>
                  <a:outerShdw algn="tl" blurRad="38100" dir="2700000" dist="38100">
                    <a:srgbClr val="000000">
                      <a:alpha val="43137"/>
                    </a:srgbClr>
                  </a:outerShdw>
                </a:effectLst>
                <a:latin typeface="Arial"/>
                <a:ea typeface="微软雅黑"/>
                <a:sym typeface="Arial"/>
              </a:rPr>
              <a:t>与其他岗位的对接</a:t>
            </a:r>
          </a:p>
        </p:txBody>
      </p:sp>
      <p:sp>
        <p:nvSpPr>
          <p:cNvPr id="13" name="矩形 12">
            <a:extLst>
              <a:ext uri="{FF2B5EF4-FFF2-40B4-BE49-F238E27FC236}">
                <a16:creationId xmlns:a16="http://schemas.microsoft.com/office/drawing/2014/main" id="{6CE21E15-3CD5-4475-946D-47CF1B924530}"/>
              </a:ext>
            </a:extLst>
          </p:cNvPr>
          <p:cNvSpPr/>
          <p:nvPr/>
        </p:nvSpPr>
        <p:spPr>
          <a:xfrm>
            <a:off x="2208988" y="1484784"/>
            <a:ext cx="3600400" cy="2160240"/>
          </a:xfrm>
          <a:prstGeom prst="rect">
            <a:avLst/>
          </a:prstGeom>
          <a:blipFill dpi="0" rotWithShape="1">
            <a:blip r:embed="rId4">
              <a:extLst>
                <a:ext uri="{28A0092B-C50C-407E-A947-70E740481C1C}">
                  <a14:useLocalDpi val="0"/>
                </a:ext>
              </a:extLst>
            </a:blip>
            <a:stretch>
              <a:fillRect/>
            </a:stretch>
          </a:blipFill>
          <a:ln>
            <a:solidFill>
              <a:srgbClr val="EB3F32"/>
            </a:solidFill>
          </a:ln>
          <a:effectLst>
            <a:outerShdw algn="t" blurRad="50800" dir="54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Arial"/>
              <a:ea typeface="微软雅黑"/>
              <a:sym typeface="Arial"/>
            </a:endParaRPr>
          </a:p>
        </p:txBody>
      </p:sp>
      <p:sp>
        <p:nvSpPr>
          <p:cNvPr id="14" name="矩形 13">
            <a:extLst>
              <a:ext uri="{FF2B5EF4-FFF2-40B4-BE49-F238E27FC236}">
                <a16:creationId xmlns:a16="http://schemas.microsoft.com/office/drawing/2014/main" id="{2F416F91-37D9-4CE3-92EB-268933E8D876}"/>
              </a:ext>
            </a:extLst>
          </p:cNvPr>
          <p:cNvSpPr/>
          <p:nvPr/>
        </p:nvSpPr>
        <p:spPr>
          <a:xfrm>
            <a:off x="6168008" y="3717032"/>
            <a:ext cx="3600400" cy="2160240"/>
          </a:xfrm>
          <a:prstGeom prst="rect">
            <a:avLst/>
          </a:prstGeom>
          <a:blipFill dpi="0" rotWithShape="1">
            <a:blip r:embed="rId5">
              <a:extLst>
                <a:ext uri="{28A0092B-C50C-407E-A947-70E740481C1C}">
                  <a14:useLocalDpi val="0"/>
                </a:ext>
              </a:extLst>
            </a:blip>
            <a:stretch>
              <a:fillRect/>
            </a:stretch>
          </a:blipFill>
          <a:ln>
            <a:solidFill>
              <a:srgbClr val="30BAA0"/>
            </a:solidFill>
          </a:ln>
          <a:effectLst>
            <a:outerShdw algn="t" blurRad="50800" dir="54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Arial"/>
              <a:ea typeface="微软雅黑"/>
              <a:sym typeface="Arial"/>
            </a:endParaRPr>
          </a:p>
        </p:txBody>
      </p:sp>
      <p:sp>
        <p:nvSpPr>
          <p:cNvPr id="15" name="矩形 14">
            <a:extLst>
              <a:ext uri="{FF2B5EF4-FFF2-40B4-BE49-F238E27FC236}">
                <a16:creationId xmlns:a16="http://schemas.microsoft.com/office/drawing/2014/main" id="{AC52D706-A2BD-4588-B2D4-D90AF6FCDC67}"/>
              </a:ext>
            </a:extLst>
          </p:cNvPr>
          <p:cNvSpPr/>
          <p:nvPr/>
        </p:nvSpPr>
        <p:spPr>
          <a:xfrm>
            <a:off x="2105257" y="4369167"/>
            <a:ext cx="3600400" cy="1554480"/>
          </a:xfrm>
          <a:prstGeom prst="rect">
            <a:avLst/>
          </a:prstGeom>
        </p:spPr>
        <p:txBody>
          <a:bodyPr wrap="square">
            <a:spAutoFit/>
          </a:bodyPr>
          <a:lstStyle/>
          <a:p>
            <a:pPr>
              <a:lnSpc>
                <a:spcPct val="200000"/>
              </a:lnSpc>
              <a:defRPr/>
            </a:pPr>
            <a:r>
              <a:rPr altLang="zh-CN" lang="zh-CN" sz="1600">
                <a:solidFill>
                  <a:schemeClr val="tx1">
                    <a:lumMod val="75000"/>
                    <a:lumOff val="25000"/>
                  </a:schemeClr>
                </a:solidFill>
                <a:latin typeface="Arial"/>
                <a:ea typeface="微软雅黑"/>
                <a:sym typeface="Arial"/>
              </a:rPr>
              <a:t>积极配合策划部的工作，对策划部所需的素材（商品文案，设计要求等）在不影响自身职务的情况下优化处理。 </a:t>
            </a:r>
          </a:p>
        </p:txBody>
      </p:sp>
      <p:sp>
        <p:nvSpPr>
          <p:cNvPr id="16" name="矩形 15">
            <a:extLst>
              <a:ext uri="{FF2B5EF4-FFF2-40B4-BE49-F238E27FC236}">
                <a16:creationId xmlns:a16="http://schemas.microsoft.com/office/drawing/2014/main" id="{D557E450-90BE-4948-BFB8-4B829A6DCCFA}"/>
              </a:ext>
            </a:extLst>
          </p:cNvPr>
          <p:cNvSpPr/>
          <p:nvPr/>
        </p:nvSpPr>
        <p:spPr>
          <a:xfrm>
            <a:off x="6067611" y="2025569"/>
            <a:ext cx="3700798" cy="1554480"/>
          </a:xfrm>
          <a:prstGeom prst="rect">
            <a:avLst/>
          </a:prstGeom>
        </p:spPr>
        <p:txBody>
          <a:bodyPr wrap="square">
            <a:spAutoFit/>
          </a:bodyPr>
          <a:lstStyle/>
          <a:p>
            <a:pPr>
              <a:lnSpc>
                <a:spcPct val="200000"/>
              </a:lnSpc>
            </a:pPr>
            <a:r>
              <a:rPr altLang="zh-CN" lang="zh-CN" sz="1600">
                <a:solidFill>
                  <a:schemeClr val="tx1">
                    <a:lumMod val="75000"/>
                    <a:lumOff val="25000"/>
                  </a:schemeClr>
                </a:solidFill>
                <a:latin typeface="Arial"/>
                <a:ea typeface="微软雅黑"/>
                <a:sym typeface="Arial"/>
              </a:rPr>
              <a:t>客服部是最直接面对终端的部门，故要积极向客服部咨询及调差最新的顾客需求及意见，了解市场最新情况。</a:t>
            </a:r>
          </a:p>
        </p:txBody>
      </p:sp>
      <p:grpSp>
        <p:nvGrpSpPr>
          <p:cNvPr id="10" name="组合 55">
            <a:extLst>
              <a:ext uri="{FF2B5EF4-FFF2-40B4-BE49-F238E27FC236}">
                <a16:creationId xmlns:a16="http://schemas.microsoft.com/office/drawing/2014/main" id="{3E6B37AF-002A-4BC2-A0F5-70152615A125}"/>
              </a:ext>
            </a:extLst>
          </p:cNvPr>
          <p:cNvGrpSpPr/>
          <p:nvPr/>
        </p:nvGrpSpPr>
        <p:grpSpPr>
          <a:xfrm>
            <a:off x="4193818" y="177245"/>
            <a:ext cx="3573065" cy="696471"/>
            <a:chOff x="3791743" y="5346472"/>
            <a:chExt cx="5833187" cy="1152803"/>
          </a:xfrm>
          <a:effectLst/>
        </p:grpSpPr>
        <p:sp>
          <p:nvSpPr>
            <p:cNvPr id="11" name="任意多边形 166">
              <a:extLst>
                <a:ext uri="{FF2B5EF4-FFF2-40B4-BE49-F238E27FC236}">
                  <a16:creationId xmlns:a16="http://schemas.microsoft.com/office/drawing/2014/main" id="{8DB3DC84-F33E-4547-9132-D2C3EF548ED7}"/>
                </a:ext>
              </a:extLst>
            </p:cNvPr>
            <p:cNvSpPr/>
            <p:nvPr/>
          </p:nvSpPr>
          <p:spPr>
            <a:xfrm>
              <a:off x="3791743" y="5347083"/>
              <a:ext cx="5833187" cy="1152192"/>
            </a:xfrm>
            <a:custGeom>
              <a:gdLst>
                <a:gd fmla="*/ 619854 w 5832648" name="connsiteX0"/>
                <a:gd fmla="*/ 172234 h 1152128" name="connsiteY0"/>
                <a:gd fmla="*/ 247759 w 5832648" name="connsiteX1"/>
                <a:gd fmla="*/ 418875 h 1152128" name="connsiteY1"/>
                <a:gd fmla="*/ 216024 w 5832648" name="connsiteX2"/>
                <a:gd fmla="*/ 576064 h 1152128" name="connsiteY2"/>
                <a:gd fmla="*/ 216024 w 5832648" name="connsiteX3"/>
                <a:gd fmla="*/ 576063 h 1152128" name="connsiteY3"/>
                <a:gd fmla="*/ 216024 w 5832648" name="connsiteX4"/>
                <a:gd fmla="*/ 576064 h 1152128" name="connsiteY4"/>
                <a:gd fmla="*/ 216024 w 5832648" name="connsiteX5"/>
                <a:gd fmla="*/ 576064 h 1152128" name="connsiteY5"/>
                <a:gd fmla="*/ 247759 w 5832648" name="connsiteX6"/>
                <a:gd fmla="*/ 733252 h 1152128" name="connsiteY6"/>
                <a:gd fmla="*/ 619854 w 5832648" name="connsiteX7"/>
                <a:gd fmla="*/ 979893 h 1152128" name="connsiteY7"/>
                <a:gd fmla="*/ 5212794 w 5832648" name="connsiteX8"/>
                <a:gd fmla="*/ 979894 h 1152128" name="connsiteY8"/>
                <a:gd fmla="*/ 5616624 w 5832648" name="connsiteX9"/>
                <a:gd fmla="*/ 576064 h 1152128" name="connsiteY9"/>
                <a:gd fmla="*/ 5616625 w 5832648" name="connsiteX10"/>
                <a:gd fmla="*/ 576064 h 1152128" name="connsiteY10"/>
                <a:gd fmla="*/ 5212795 w 5832648" name="connsiteX11"/>
                <a:gd fmla="*/ 172234 h 1152128" name="connsiteY11"/>
                <a:gd fmla="*/ 576064 w 5832648" name="connsiteX12"/>
                <a:gd fmla="*/ 0 h 1152128" name="connsiteY12"/>
                <a:gd fmla="*/ 5256584 w 5832648" name="connsiteX13"/>
                <a:gd fmla="*/ 0 h 1152128" name="connsiteY13"/>
                <a:gd fmla="*/ 5832648 w 5832648" name="connsiteX14"/>
                <a:gd fmla="*/ 576064 h 1152128" name="connsiteY14"/>
                <a:gd fmla="*/ 5256584 w 5832648" name="connsiteX15"/>
                <a:gd fmla="*/ 1152128 h 1152128" name="connsiteY15"/>
                <a:gd fmla="*/ 576064 w 5832648" name="connsiteX16"/>
                <a:gd fmla="*/ 1152128 h 1152128" name="connsiteY16"/>
                <a:gd fmla="*/ 0 w 5832648" name="connsiteX17"/>
                <a:gd fmla="*/ 576064 h 1152128" name="connsiteY17"/>
                <a:gd fmla="*/ 576064 w 5832648" name="connsiteX18"/>
                <a:gd fmla="*/ 0 h 1152128" name="connsiteY1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b="b" l="l" r="r" t="t"/>
              <a:pathLst>
                <a:path h="1152128" w="5832648">
                  <a:moveTo>
                    <a:pt x="619854" y="172234"/>
                  </a:moveTo>
                  <a:cubicBezTo>
                    <a:pt x="452583" y="172234"/>
                    <a:pt x="309064" y="273935"/>
                    <a:pt x="247759" y="418875"/>
                  </a:cubicBezTo>
                  <a:lnTo>
                    <a:pt x="216024" y="576064"/>
                  </a:lnTo>
                  <a:lnTo>
                    <a:pt x="216024" y="576063"/>
                  </a:lnTo>
                  <a:lnTo>
                    <a:pt x="216024" y="576064"/>
                  </a:lnTo>
                  <a:lnTo>
                    <a:pt x="216024" y="576064"/>
                  </a:lnTo>
                  <a:lnTo>
                    <a:pt x="247759" y="733252"/>
                  </a:lnTo>
                  <a:cubicBezTo>
                    <a:pt x="309064" y="878193"/>
                    <a:pt x="452583" y="979893"/>
                    <a:pt x="619854" y="979893"/>
                  </a:cubicBezTo>
                  <a:lnTo>
                    <a:pt x="5212794" y="979894"/>
                  </a:lnTo>
                  <a:cubicBezTo>
                    <a:pt x="5435823" y="979894"/>
                    <a:pt x="5616624" y="799093"/>
                    <a:pt x="5616624" y="576064"/>
                  </a:cubicBezTo>
                  <a:lnTo>
                    <a:pt x="5616625" y="576064"/>
                  </a:lnTo>
                  <a:cubicBezTo>
                    <a:pt x="5616625" y="353035"/>
                    <a:pt x="5435824" y="172234"/>
                    <a:pt x="5212795" y="172234"/>
                  </a:cubicBezTo>
                  <a:close/>
                  <a:moveTo>
                    <a:pt x="576064" y="0"/>
                  </a:moveTo>
                  <a:lnTo>
                    <a:pt x="5256584" y="0"/>
                  </a:lnTo>
                  <a:cubicBezTo>
                    <a:pt x="5574735" y="0"/>
                    <a:pt x="5832648" y="257913"/>
                    <a:pt x="5832648" y="576064"/>
                  </a:cubicBezTo>
                  <a:cubicBezTo>
                    <a:pt x="5832648" y="894215"/>
                    <a:pt x="5574735" y="1152128"/>
                    <a:pt x="5256584" y="1152128"/>
                  </a:cubicBezTo>
                  <a:lnTo>
                    <a:pt x="576064" y="1152128"/>
                  </a:lnTo>
                  <a:cubicBezTo>
                    <a:pt x="257913" y="1152128"/>
                    <a:pt x="0" y="894215"/>
                    <a:pt x="0" y="576064"/>
                  </a:cubicBezTo>
                  <a:cubicBezTo>
                    <a:pt x="0" y="257913"/>
                    <a:pt x="257913" y="0"/>
                    <a:pt x="576064" y="0"/>
                  </a:cubicBezTo>
                  <a:close/>
                </a:path>
              </a:pathLst>
            </a:custGeom>
            <a:solidFill>
              <a:srgbClr val="F3F3F3"/>
            </a:solidFill>
            <a:ln>
              <a:noFill/>
            </a:ln>
            <a:effectLst>
              <a:innerShdw blurRad="63500" dir="135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sz="1691">
                <a:latin typeface="Arial"/>
                <a:ea typeface="微软雅黑"/>
                <a:cs typeface="+mn-ea"/>
                <a:sym typeface="Arial"/>
              </a:endParaRPr>
            </a:p>
          </p:txBody>
        </p:sp>
        <p:sp>
          <p:nvSpPr>
            <p:cNvPr id="17" name="圆角矩形 165">
              <a:extLst>
                <a:ext uri="{FF2B5EF4-FFF2-40B4-BE49-F238E27FC236}">
                  <a16:creationId xmlns:a16="http://schemas.microsoft.com/office/drawing/2014/main" id="{51EBE1EE-923D-4D96-9CE2-CB88237E3FA9}"/>
                </a:ext>
              </a:extLst>
            </p:cNvPr>
            <p:cNvSpPr/>
            <p:nvPr/>
          </p:nvSpPr>
          <p:spPr>
            <a:xfrm>
              <a:off x="4007769" y="5518706"/>
              <a:ext cx="5400600" cy="807659"/>
            </a:xfrm>
            <a:prstGeom prst="roundRect">
              <a:avLst>
                <a:gd fmla="val 50000" name="adj"/>
              </a:avLst>
            </a:prstGeom>
            <a:solidFill>
              <a:schemeClr val="bg1"/>
            </a:solidFill>
            <a:ln>
              <a:gradFill flip="none" rotWithShape="1">
                <a:gsLst>
                  <a:gs pos="100000">
                    <a:schemeClr val="bg1"/>
                  </a:gs>
                  <a:gs pos="0">
                    <a:schemeClr val="bg1">
                      <a:lumMod val="75000"/>
                    </a:schemeClr>
                  </a:gs>
                </a:gsLst>
                <a:lin ang="2700000" scaled="1"/>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dist"/>
              <a:r>
                <a:rPr altLang="en-US" b="1" lang="zh-CN">
                  <a:solidFill>
                    <a:srgbClr val="EB3F32"/>
                  </a:solidFill>
                  <a:latin typeface="Arial"/>
                  <a:ea typeface="微软雅黑"/>
                  <a:sym typeface="Arial"/>
                </a:rPr>
                <a:t>运营职责</a:t>
              </a:r>
            </a:p>
          </p:txBody>
        </p:sp>
        <p:sp>
          <p:nvSpPr>
            <p:cNvPr id="18" name="圆角矩形 167">
              <a:extLst>
                <a:ext uri="{FF2B5EF4-FFF2-40B4-BE49-F238E27FC236}">
                  <a16:creationId xmlns:a16="http://schemas.microsoft.com/office/drawing/2014/main" id="{5DA587B5-F902-4F34-8250-7A0C2EFCC167}"/>
                </a:ext>
              </a:extLst>
            </p:cNvPr>
            <p:cNvSpPr/>
            <p:nvPr/>
          </p:nvSpPr>
          <p:spPr>
            <a:xfrm>
              <a:off x="3791744" y="5346472"/>
              <a:ext cx="5832649" cy="1152127"/>
            </a:xfrm>
            <a:prstGeom prst="roundRect">
              <a:avLst>
                <a:gd fmla="val 50000" name="adj"/>
              </a:avLst>
            </a:prstGeom>
            <a:noFill/>
            <a:ln>
              <a:gradFill flip="none" rotWithShape="1">
                <a:gsLst>
                  <a:gs pos="0">
                    <a:schemeClr val="bg1"/>
                  </a:gs>
                  <a:gs pos="100000">
                    <a:schemeClr val="bg1">
                      <a:lumMod val="75000"/>
                    </a:schemeClr>
                  </a:gs>
                </a:gsLst>
                <a:lin ang="2700000" scaled="1"/>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sz="1691">
                <a:latin typeface="Arial"/>
                <a:ea typeface="微软雅黑"/>
                <a:cs typeface="+mn-ea"/>
                <a:sym typeface="Arial"/>
              </a:endParaRPr>
            </a:p>
          </p:txBody>
        </p:sp>
      </p:grpSp>
      <p:sp>
        <p:nvSpPr>
          <p:cNvPr id="20" name="TextBox 41">
            <a:extLst>
              <a:ext uri="{FF2B5EF4-FFF2-40B4-BE49-F238E27FC236}">
                <a16:creationId xmlns:a16="http://schemas.microsoft.com/office/drawing/2014/main" id="{937DF8DA-F4F3-406D-9D36-F667D58FBCB1}"/>
              </a:ext>
            </a:extLst>
          </p:cNvPr>
          <p:cNvSpPr txBox="1"/>
          <p:nvPr/>
        </p:nvSpPr>
        <p:spPr bwMode="auto">
          <a:xfrm>
            <a:off x="2208988" y="3887895"/>
            <a:ext cx="2637367" cy="375971"/>
          </a:xfrm>
          <a:prstGeom prst="rect">
            <a:avLst/>
          </a:prstGeom>
          <a:solidFill>
            <a:srgbClr val="30BAA0"/>
          </a:solidFill>
          <a:ln>
            <a:noFill/>
          </a:ln>
          <a:effectLst/>
        </p:spPr>
        <p:style>
          <a:lnRef idx="1">
            <a:schemeClr val="accent5"/>
          </a:lnRef>
          <a:fillRef idx="3">
            <a:schemeClr val="accent5"/>
          </a:fillRef>
          <a:effectRef idx="2">
            <a:schemeClr val="accent5"/>
          </a:effectRef>
          <a:fontRef idx="minor">
            <a:schemeClr val="lt1"/>
          </a:fontRef>
        </p:style>
        <p:txBody>
          <a:bodyPr>
            <a:spAutoFit/>
          </a:bodyPr>
          <a:lstStyle/>
          <a:p>
            <a:pPr algn="ctr">
              <a:defRPr/>
            </a:pPr>
            <a:r>
              <a:rPr altLang="zh-CN" b="1" lang="zh-CN" sz="1867">
                <a:solidFill>
                  <a:schemeClr val="bg1"/>
                </a:solidFill>
                <a:effectLst>
                  <a:outerShdw algn="tl" blurRad="38100" dir="2700000" dist="38100">
                    <a:srgbClr val="000000">
                      <a:alpha val="43137"/>
                    </a:srgbClr>
                  </a:outerShdw>
                </a:effectLst>
                <a:latin typeface="Arial"/>
                <a:ea typeface="微软雅黑"/>
                <a:sym typeface="Arial"/>
              </a:rPr>
              <a:t>与其他岗位的对接</a:t>
            </a:r>
          </a:p>
        </p:txBody>
      </p:sp>
    </p:spTree>
    <p:extLst>
      <p:ext uri="{BB962C8B-B14F-4D97-AF65-F5344CB8AC3E}">
        <p14:creationId val="1154062466"/>
      </p:ext>
    </p:extLst>
  </p:cSld>
  <p:clrMapOvr>
    <a:masterClrMapping/>
  </p:clrMapOvr>
  <mc:AlternateContent>
    <mc:Choice Requires="p14">
      <p:transition p14:dur="1250" spd="slow">
        <p14:switch dir="l"/>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0" presetSubtype="0">
                                  <p:stCondLst>
                                    <p:cond delay="0"/>
                                  </p:stCondLst>
                                  <p:childTnLst>
                                    <p:set>
                                      <p:cBhvr>
                                        <p:cTn dur="1" fill="hold" id="6">
                                          <p:stCondLst>
                                            <p:cond delay="0"/>
                                          </p:stCondLst>
                                        </p:cTn>
                                        <p:tgtEl>
                                          <p:spTgt spid="10"/>
                                        </p:tgtEl>
                                        <p:attrNameLst>
                                          <p:attrName>style.visibility</p:attrName>
                                        </p:attrNameLst>
                                      </p:cBhvr>
                                      <p:to>
                                        <p:strVal val="visible"/>
                                      </p:to>
                                    </p:set>
                                    <p:animEffect filter="fade" transition="in">
                                      <p:cBhvr>
                                        <p:cTn dur="500" id="7"/>
                                        <p:tgtEl>
                                          <p:spTgt spid="10"/>
                                        </p:tgtEl>
                                      </p:cBhvr>
                                    </p:animEffect>
                                  </p:childTnLst>
                                </p:cTn>
                              </p:par>
                            </p:childTnLst>
                          </p:cTn>
                        </p:par>
                        <p:par>
                          <p:cTn fill="hold" id="8" nodeType="afterGroup">
                            <p:stCondLst>
                              <p:cond delay="500"/>
                            </p:stCondLst>
                            <p:childTnLst>
                              <p:par>
                                <p:cTn fill="hold" grpId="0" id="9" nodeType="afterEffect" presetClass="entr" presetID="16" presetSubtype="21">
                                  <p:stCondLst>
                                    <p:cond delay="0"/>
                                  </p:stCondLst>
                                  <p:childTnLst>
                                    <p:set>
                                      <p:cBhvr>
                                        <p:cTn dur="1" fill="hold" id="10">
                                          <p:stCondLst>
                                            <p:cond delay="0"/>
                                          </p:stCondLst>
                                        </p:cTn>
                                        <p:tgtEl>
                                          <p:spTgt spid="12"/>
                                        </p:tgtEl>
                                        <p:attrNameLst>
                                          <p:attrName>style.visibility</p:attrName>
                                        </p:attrNameLst>
                                      </p:cBhvr>
                                      <p:to>
                                        <p:strVal val="visible"/>
                                      </p:to>
                                    </p:set>
                                    <p:animEffect filter="barn(inVertical)" transition="in">
                                      <p:cBhvr>
                                        <p:cTn dur="500" id="11"/>
                                        <p:tgtEl>
                                          <p:spTgt spid="12"/>
                                        </p:tgtEl>
                                      </p:cBhvr>
                                    </p:animEffect>
                                  </p:childTnLst>
                                </p:cTn>
                              </p:par>
                            </p:childTnLst>
                          </p:cTn>
                        </p:par>
                        <p:par>
                          <p:cTn fill="hold" id="12" nodeType="afterGroup">
                            <p:stCondLst>
                              <p:cond delay="1000"/>
                            </p:stCondLst>
                            <p:childTnLst>
                              <p:par>
                                <p:cTn fill="hold" grpId="0" id="13" nodeType="afterEffect" presetClass="entr" presetID="53" presetSubtype="0">
                                  <p:stCondLst>
                                    <p:cond delay="0"/>
                                  </p:stCondLst>
                                  <p:childTnLst>
                                    <p:set>
                                      <p:cBhvr>
                                        <p:cTn dur="1" fill="hold" id="14">
                                          <p:stCondLst>
                                            <p:cond delay="0"/>
                                          </p:stCondLst>
                                        </p:cTn>
                                        <p:tgtEl>
                                          <p:spTgt spid="13"/>
                                        </p:tgtEl>
                                        <p:attrNameLst>
                                          <p:attrName>style.visibility</p:attrName>
                                        </p:attrNameLst>
                                      </p:cBhvr>
                                      <p:to>
                                        <p:strVal val="visible"/>
                                      </p:to>
                                    </p:set>
                                    <p:anim calcmode="lin" valueType="num">
                                      <p:cBhvr>
                                        <p:cTn dur="500" fill="hold" id="15"/>
                                        <p:tgtEl>
                                          <p:spTgt spid="13"/>
                                        </p:tgtEl>
                                        <p:attrNameLst>
                                          <p:attrName>ppt_w</p:attrName>
                                        </p:attrNameLst>
                                      </p:cBhvr>
                                      <p:tavLst>
                                        <p:tav tm="0">
                                          <p:val>
                                            <p:fltVal val="0"/>
                                          </p:val>
                                        </p:tav>
                                        <p:tav tm="100000">
                                          <p:val>
                                            <p:strVal val="#ppt_w"/>
                                          </p:val>
                                        </p:tav>
                                      </p:tavLst>
                                    </p:anim>
                                    <p:anim calcmode="lin" valueType="num">
                                      <p:cBhvr>
                                        <p:cTn dur="500" fill="hold" id="16"/>
                                        <p:tgtEl>
                                          <p:spTgt spid="13"/>
                                        </p:tgtEl>
                                        <p:attrNameLst>
                                          <p:attrName>ppt_h</p:attrName>
                                        </p:attrNameLst>
                                      </p:cBhvr>
                                      <p:tavLst>
                                        <p:tav tm="0">
                                          <p:val>
                                            <p:fltVal val="0"/>
                                          </p:val>
                                        </p:tav>
                                        <p:tav tm="100000">
                                          <p:val>
                                            <p:strVal val="#ppt_h"/>
                                          </p:val>
                                        </p:tav>
                                      </p:tavLst>
                                    </p:anim>
                                    <p:animEffect filter="fade" transition="in">
                                      <p:cBhvr>
                                        <p:cTn dur="500" id="17"/>
                                        <p:tgtEl>
                                          <p:spTgt spid="13"/>
                                        </p:tgtEl>
                                      </p:cBhvr>
                                    </p:animEffect>
                                  </p:childTnLst>
                                </p:cTn>
                              </p:par>
                            </p:childTnLst>
                          </p:cTn>
                        </p:par>
                        <p:par>
                          <p:cTn fill="hold" id="18" nodeType="afterGroup">
                            <p:stCondLst>
                              <p:cond delay="1500"/>
                            </p:stCondLst>
                            <p:childTnLst>
                              <p:par>
                                <p:cTn fill="hold" grpId="0" id="19" nodeType="afterEffect" presetClass="entr" presetID="10" presetSubtype="0">
                                  <p:stCondLst>
                                    <p:cond delay="0"/>
                                  </p:stCondLst>
                                  <p:childTnLst>
                                    <p:set>
                                      <p:cBhvr>
                                        <p:cTn dur="1" fill="hold" id="20">
                                          <p:stCondLst>
                                            <p:cond delay="0"/>
                                          </p:stCondLst>
                                        </p:cTn>
                                        <p:tgtEl>
                                          <p:spTgt spid="16"/>
                                        </p:tgtEl>
                                        <p:attrNameLst>
                                          <p:attrName>style.visibility</p:attrName>
                                        </p:attrNameLst>
                                      </p:cBhvr>
                                      <p:to>
                                        <p:strVal val="visible"/>
                                      </p:to>
                                    </p:set>
                                    <p:animEffect filter="fade" transition="in">
                                      <p:cBhvr>
                                        <p:cTn dur="500" id="21"/>
                                        <p:tgtEl>
                                          <p:spTgt spid="16"/>
                                        </p:tgtEl>
                                      </p:cBhvr>
                                    </p:animEffect>
                                  </p:childTnLst>
                                </p:cTn>
                              </p:par>
                            </p:childTnLst>
                          </p:cTn>
                        </p:par>
                        <p:par>
                          <p:cTn fill="hold" id="22" nodeType="afterGroup">
                            <p:stCondLst>
                              <p:cond delay="2000"/>
                            </p:stCondLst>
                            <p:childTnLst>
                              <p:par>
                                <p:cTn fill="hold" grpId="0" id="23" nodeType="afterEffect" presetClass="entr" presetID="16" presetSubtype="21">
                                  <p:stCondLst>
                                    <p:cond delay="0"/>
                                  </p:stCondLst>
                                  <p:childTnLst>
                                    <p:set>
                                      <p:cBhvr>
                                        <p:cTn dur="1" fill="hold" id="24">
                                          <p:stCondLst>
                                            <p:cond delay="0"/>
                                          </p:stCondLst>
                                        </p:cTn>
                                        <p:tgtEl>
                                          <p:spTgt spid="20"/>
                                        </p:tgtEl>
                                        <p:attrNameLst>
                                          <p:attrName>style.visibility</p:attrName>
                                        </p:attrNameLst>
                                      </p:cBhvr>
                                      <p:to>
                                        <p:strVal val="visible"/>
                                      </p:to>
                                    </p:set>
                                    <p:animEffect filter="barn(inVertical)" transition="in">
                                      <p:cBhvr>
                                        <p:cTn dur="500" id="25"/>
                                        <p:tgtEl>
                                          <p:spTgt spid="20"/>
                                        </p:tgtEl>
                                      </p:cBhvr>
                                    </p:animEffect>
                                  </p:childTnLst>
                                </p:cTn>
                              </p:par>
                            </p:childTnLst>
                          </p:cTn>
                        </p:par>
                        <p:par>
                          <p:cTn fill="hold" id="26" nodeType="afterGroup">
                            <p:stCondLst>
                              <p:cond delay="2500"/>
                            </p:stCondLst>
                            <p:childTnLst>
                              <p:par>
                                <p:cTn fill="hold" grpId="0" id="27" nodeType="afterEffect" presetClass="entr" presetID="10" presetSubtype="0">
                                  <p:stCondLst>
                                    <p:cond delay="0"/>
                                  </p:stCondLst>
                                  <p:childTnLst>
                                    <p:set>
                                      <p:cBhvr>
                                        <p:cTn dur="1" fill="hold" id="28">
                                          <p:stCondLst>
                                            <p:cond delay="0"/>
                                          </p:stCondLst>
                                        </p:cTn>
                                        <p:tgtEl>
                                          <p:spTgt spid="15"/>
                                        </p:tgtEl>
                                        <p:attrNameLst>
                                          <p:attrName>style.visibility</p:attrName>
                                        </p:attrNameLst>
                                      </p:cBhvr>
                                      <p:to>
                                        <p:strVal val="visible"/>
                                      </p:to>
                                    </p:set>
                                    <p:animEffect filter="fade" transition="in">
                                      <p:cBhvr>
                                        <p:cTn dur="500" id="29"/>
                                        <p:tgtEl>
                                          <p:spTgt spid="15"/>
                                        </p:tgtEl>
                                      </p:cBhvr>
                                    </p:animEffect>
                                  </p:childTnLst>
                                </p:cTn>
                              </p:par>
                            </p:childTnLst>
                          </p:cTn>
                        </p:par>
                        <p:par>
                          <p:cTn fill="hold" id="30" nodeType="afterGroup">
                            <p:stCondLst>
                              <p:cond delay="3000"/>
                            </p:stCondLst>
                            <p:childTnLst>
                              <p:par>
                                <p:cTn fill="hold" grpId="0" id="31" nodeType="afterEffect" presetClass="entr" presetID="53" presetSubtype="0">
                                  <p:stCondLst>
                                    <p:cond delay="0"/>
                                  </p:stCondLst>
                                  <p:childTnLst>
                                    <p:set>
                                      <p:cBhvr>
                                        <p:cTn dur="1" fill="hold" id="32">
                                          <p:stCondLst>
                                            <p:cond delay="0"/>
                                          </p:stCondLst>
                                        </p:cTn>
                                        <p:tgtEl>
                                          <p:spTgt spid="14"/>
                                        </p:tgtEl>
                                        <p:attrNameLst>
                                          <p:attrName>style.visibility</p:attrName>
                                        </p:attrNameLst>
                                      </p:cBhvr>
                                      <p:to>
                                        <p:strVal val="visible"/>
                                      </p:to>
                                    </p:set>
                                    <p:anim calcmode="lin" valueType="num">
                                      <p:cBhvr>
                                        <p:cTn dur="500" fill="hold" id="33"/>
                                        <p:tgtEl>
                                          <p:spTgt spid="14"/>
                                        </p:tgtEl>
                                        <p:attrNameLst>
                                          <p:attrName>ppt_w</p:attrName>
                                        </p:attrNameLst>
                                      </p:cBhvr>
                                      <p:tavLst>
                                        <p:tav tm="0">
                                          <p:val>
                                            <p:fltVal val="0"/>
                                          </p:val>
                                        </p:tav>
                                        <p:tav tm="100000">
                                          <p:val>
                                            <p:strVal val="#ppt_w"/>
                                          </p:val>
                                        </p:tav>
                                      </p:tavLst>
                                    </p:anim>
                                    <p:anim calcmode="lin" valueType="num">
                                      <p:cBhvr>
                                        <p:cTn dur="500" fill="hold" id="34"/>
                                        <p:tgtEl>
                                          <p:spTgt spid="14"/>
                                        </p:tgtEl>
                                        <p:attrNameLst>
                                          <p:attrName>ppt_h</p:attrName>
                                        </p:attrNameLst>
                                      </p:cBhvr>
                                      <p:tavLst>
                                        <p:tav tm="0">
                                          <p:val>
                                            <p:fltVal val="0"/>
                                          </p:val>
                                        </p:tav>
                                        <p:tav tm="100000">
                                          <p:val>
                                            <p:strVal val="#ppt_h"/>
                                          </p:val>
                                        </p:tav>
                                      </p:tavLst>
                                    </p:anim>
                                    <p:animEffect filter="fade" transition="in">
                                      <p:cBhvr>
                                        <p:cTn dur="500" id="35"/>
                                        <p:tgtEl>
                                          <p:spTgt spid="1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2"/>
      <p:bldP grpId="0" spid="13"/>
      <p:bldP grpId="0" spid="14"/>
      <p:bldP grpId="0" spid="15"/>
      <p:bldP grpId="0" spid="16"/>
      <p:bldP grpId="0" spid="20"/>
    </p:bldLst>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1">
          <a:blip r:embed="rId6">
            <a:lum/>
          </a:blip>
          <a:stretch>
            <a:fillRect/>
          </a:stretch>
        </a:blipFill>
        <a:effectLst/>
      </p:bgPr>
    </p:bg>
    <p:spTree>
      <p:nvGrpSpPr>
        <p:cNvPr id="1" name=""/>
        <p:cNvGrpSpPr/>
        <p:nvPr/>
      </p:nvGrpSpPr>
      <p:grpSpPr>
        <a:xfrm>
          <a:off x="0" y="0"/>
          <a:ext cx="0" cy="0"/>
        </a:xfrm>
      </p:grpSpPr>
      <p:pic>
        <p:nvPicPr>
          <p:cNvPr id="48" name="图片 47">
            <a:extLst>
              <a:ext uri="{FF2B5EF4-FFF2-40B4-BE49-F238E27FC236}">
                <a16:creationId xmlns:a16="http://schemas.microsoft.com/office/drawing/2014/main" id="{E15926D2-3916-4E6E-825C-3B707E35DBD9}"/>
              </a:ext>
            </a:extLst>
          </p:cNvPr>
          <p:cNvPicPr>
            <a:picLocks noChangeAspect="1"/>
          </p:cNvPicPr>
          <p:nvPr/>
        </p:nvPicPr>
        <p:blipFill>
          <a:blip r:embed="rId3">
            <a:extLst>
              <a:ext uri="{28A0092B-C50C-407E-A947-70E740481C1C}">
                <a14:useLocalDpi val="0"/>
              </a:ext>
            </a:extLst>
          </a:blip>
          <a:stretch>
            <a:fillRect/>
          </a:stretch>
        </p:blipFill>
        <p:spPr>
          <a:xfrm>
            <a:off x="4787495" y="781860"/>
            <a:ext cx="2504846" cy="2294870"/>
          </a:xfrm>
          <a:prstGeom prst="rect">
            <a:avLst/>
          </a:prstGeom>
        </p:spPr>
      </p:pic>
      <p:sp>
        <p:nvSpPr>
          <p:cNvPr id="49" name="矩形 48">
            <a:extLst>
              <a:ext uri="{FF2B5EF4-FFF2-40B4-BE49-F238E27FC236}">
                <a16:creationId xmlns:a16="http://schemas.microsoft.com/office/drawing/2014/main" id="{FF89318D-08E9-4EAB-9552-EC989CC4C800}"/>
              </a:ext>
            </a:extLst>
          </p:cNvPr>
          <p:cNvSpPr/>
          <p:nvPr/>
        </p:nvSpPr>
        <p:spPr>
          <a:xfrm>
            <a:off x="5465538" y="1397151"/>
            <a:ext cx="1148758" cy="1097280"/>
          </a:xfrm>
          <a:prstGeom prst="rect">
            <a:avLst/>
          </a:prstGeom>
        </p:spPr>
        <p:txBody>
          <a:bodyPr wrap="square">
            <a:spAutoFit/>
          </a:bodyPr>
          <a:lstStyle/>
          <a:p>
            <a:pPr algn="ctr"/>
            <a:r>
              <a:rPr altLang="zh-CN" b="1" lang="en-US" sz="6600">
                <a:solidFill>
                  <a:srgbClr val="C80888"/>
                </a:solidFill>
                <a:latin typeface="Arial"/>
                <a:ea typeface="微软雅黑"/>
                <a:cs typeface="+mn-ea"/>
                <a:sym typeface="Arial"/>
              </a:rPr>
              <a:t>02</a:t>
            </a:r>
          </a:p>
        </p:txBody>
      </p:sp>
      <p:pic>
        <p:nvPicPr>
          <p:cNvPr id="64" name="图片 63">
            <a:extLst>
              <a:ext uri="{FF2B5EF4-FFF2-40B4-BE49-F238E27FC236}">
                <a16:creationId xmlns:a16="http://schemas.microsoft.com/office/drawing/2014/main" id="{11827866-6E20-49A2-B7EB-324412CE9D73}"/>
              </a:ext>
            </a:extLst>
          </p:cNvPr>
          <p:cNvPicPr>
            <a:picLocks noChangeAspect="1"/>
          </p:cNvPicPr>
          <p:nvPr/>
        </p:nvPicPr>
        <p:blipFill>
          <a:blip r:embed="rId4">
            <a:extLst>
              <a:ext uri="{28A0092B-C50C-407E-A947-70E740481C1C}">
                <a14:useLocalDpi val="0"/>
              </a:ext>
            </a:extLst>
          </a:blip>
          <a:stretch>
            <a:fillRect/>
          </a:stretch>
        </p:blipFill>
        <p:spPr>
          <a:xfrm>
            <a:off x="3479597" y="3939947"/>
            <a:ext cx="5460610" cy="1277004"/>
          </a:xfrm>
          <a:prstGeom prst="rect">
            <a:avLst/>
          </a:prstGeom>
        </p:spPr>
      </p:pic>
      <p:sp>
        <p:nvSpPr>
          <p:cNvPr id="66" name="TextBox 11">
            <a:extLst>
              <a:ext uri="{FF2B5EF4-FFF2-40B4-BE49-F238E27FC236}">
                <a16:creationId xmlns:a16="http://schemas.microsoft.com/office/drawing/2014/main" id="{7AB29AB0-B956-47CE-BEA3-961963200F37}"/>
              </a:ext>
            </a:extLst>
          </p:cNvPr>
          <p:cNvSpPr txBox="1"/>
          <p:nvPr/>
        </p:nvSpPr>
        <p:spPr>
          <a:xfrm>
            <a:off x="4114713" y="4342836"/>
            <a:ext cx="3962574" cy="483516"/>
          </a:xfrm>
          <a:prstGeom prst="rect">
            <a:avLst/>
          </a:prstGeom>
          <a:noFill/>
        </p:spPr>
        <p:txBody>
          <a:bodyPr anchor="b" anchorCtr="0" bIns="0" lIns="360000" rIns="0" tIns="0" wrap="none">
            <a:noAutofit/>
          </a:bodyPr>
          <a:lstStyle/>
          <a:p>
            <a:pPr algn="ctr"/>
            <a:r>
              <a:rPr altLang="en-US" b="1" lang="zh-CN" sz="2800">
                <a:solidFill>
                  <a:schemeClr val="tx1">
                    <a:lumMod val="75000"/>
                    <a:lumOff val="25000"/>
                  </a:schemeClr>
                </a:solidFill>
                <a:latin typeface="Arial"/>
                <a:ea typeface="微软雅黑"/>
                <a:sym typeface="Arial"/>
              </a:rPr>
              <a:t>销售体系</a:t>
            </a:r>
          </a:p>
        </p:txBody>
      </p:sp>
      <p:sp>
        <p:nvSpPr>
          <p:cNvPr id="67" name="TextBox 12">
            <a:extLst>
              <a:ext uri="{FF2B5EF4-FFF2-40B4-BE49-F238E27FC236}">
                <a16:creationId xmlns:a16="http://schemas.microsoft.com/office/drawing/2014/main" id="{41AFE515-AB09-48CD-9FB4-45B9A616F111}"/>
              </a:ext>
            </a:extLst>
          </p:cNvPr>
          <p:cNvSpPr txBox="1"/>
          <p:nvPr/>
        </p:nvSpPr>
        <p:spPr>
          <a:xfrm>
            <a:off x="4228615" y="5434392"/>
            <a:ext cx="3962574" cy="320368"/>
          </a:xfrm>
          <a:prstGeom prst="rect">
            <a:avLst/>
          </a:prstGeom>
        </p:spPr>
        <p:txBody>
          <a:bodyPr anchor="ctr" anchorCtr="0" bIns="0" lIns="360000" rIns="0" tIns="0" vert="horz" wrap="square">
            <a:normAutofit/>
          </a:bodyPr>
          <a:lstStyle/>
          <a:p>
            <a:pPr algn="ctr">
              <a:lnSpc>
                <a:spcPct val="120000"/>
              </a:lnSpc>
            </a:pPr>
            <a:r>
              <a:rPr altLang="en-US" lang="zh-CN" sz="1200">
                <a:solidFill>
                  <a:schemeClr val="tx1">
                    <a:lumMod val="65000"/>
                    <a:lumOff val="35000"/>
                  </a:schemeClr>
                </a:solidFill>
                <a:latin typeface="Arial"/>
                <a:ea typeface="微软雅黑"/>
                <a:cs typeface="+mn-ea"/>
                <a:sym typeface="Arial"/>
              </a:rPr>
              <a:t>此部分内容作为文字排版占位显示 （建议使用主题字体）</a:t>
            </a:r>
          </a:p>
        </p:txBody>
      </p:sp>
      <p:pic>
        <p:nvPicPr>
          <p:cNvPr id="69" name="图片 68">
            <a:extLst>
              <a:ext uri="{FF2B5EF4-FFF2-40B4-BE49-F238E27FC236}">
                <a16:creationId xmlns:a16="http://schemas.microsoft.com/office/drawing/2014/main" id="{E5729840-66C9-4221-96E9-646F5FA7E2E8}"/>
              </a:ext>
            </a:extLst>
          </p:cNvPr>
          <p:cNvPicPr>
            <a:picLocks noChangeAspect="1"/>
          </p:cNvPicPr>
          <p:nvPr/>
        </p:nvPicPr>
        <p:blipFill>
          <a:blip r:embed="rId5">
            <a:extLst>
              <a:ext uri="{28A0092B-C50C-407E-A947-70E740481C1C}">
                <a14:useLocalDpi val="0"/>
              </a:ext>
            </a:extLst>
          </a:blip>
          <a:stretch>
            <a:fillRect/>
          </a:stretch>
        </p:blipFill>
        <p:spPr>
          <a:xfrm>
            <a:off x="-1004158" y="36331"/>
            <a:ext cx="6810375" cy="3686175"/>
          </a:xfrm>
          <a:prstGeom prst="rect">
            <a:avLst/>
          </a:prstGeom>
        </p:spPr>
      </p:pic>
      <p:pic>
        <p:nvPicPr>
          <p:cNvPr id="70" name="图片 69">
            <a:extLst>
              <a:ext uri="{FF2B5EF4-FFF2-40B4-BE49-F238E27FC236}">
                <a16:creationId xmlns:a16="http://schemas.microsoft.com/office/drawing/2014/main" id="{5DFEF113-3A3A-4122-8CCC-A9FDF9540A5D}"/>
              </a:ext>
            </a:extLst>
          </p:cNvPr>
          <p:cNvPicPr>
            <a:picLocks noChangeAspect="1"/>
          </p:cNvPicPr>
          <p:nvPr/>
        </p:nvPicPr>
        <p:blipFill>
          <a:blip r:embed="rId5">
            <a:extLst>
              <a:ext uri="{28A0092B-C50C-407E-A947-70E740481C1C}">
                <a14:useLocalDpi val="0"/>
              </a:ext>
            </a:extLst>
          </a:blip>
          <a:stretch>
            <a:fillRect/>
          </a:stretch>
        </p:blipFill>
        <p:spPr>
          <a:xfrm flipH="1" flipV="1">
            <a:off x="8835390" y="4798061"/>
            <a:ext cx="3805831" cy="2059939"/>
          </a:xfrm>
          <a:prstGeom prst="rect">
            <a:avLst/>
          </a:prstGeom>
        </p:spPr>
      </p:pic>
    </p:spTree>
    <p:extLst>
      <p:ext uri="{BB962C8B-B14F-4D97-AF65-F5344CB8AC3E}">
        <p14:creationId val="4289984713"/>
      </p:ext>
    </p:extLst>
  </p:cSld>
  <p:clrMapOvr>
    <a:masterClrMapping/>
  </p:clrMapOvr>
  <mc:AlternateContent>
    <mc:Choice Requires="p14">
      <p:transition p14:dur="1250" spd="slow">
        <p14:switch dir="l"/>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1" presetSubtype="1">
                                  <p:stCondLst>
                                    <p:cond delay="0"/>
                                  </p:stCondLst>
                                  <p:childTnLst>
                                    <p:set>
                                      <p:cBhvr>
                                        <p:cTn dur="1" fill="hold" id="6">
                                          <p:stCondLst>
                                            <p:cond delay="0"/>
                                          </p:stCondLst>
                                        </p:cTn>
                                        <p:tgtEl>
                                          <p:spTgt spid="48"/>
                                        </p:tgtEl>
                                        <p:attrNameLst>
                                          <p:attrName>style.visibility</p:attrName>
                                        </p:attrNameLst>
                                      </p:cBhvr>
                                      <p:to>
                                        <p:strVal val="visible"/>
                                      </p:to>
                                    </p:set>
                                    <p:animEffect filter="wheel(1)" transition="in">
                                      <p:cBhvr>
                                        <p:cTn dur="2000" id="7"/>
                                        <p:tgtEl>
                                          <p:spTgt spid="48"/>
                                        </p:tgtEl>
                                      </p:cBhvr>
                                    </p:animEffect>
                                  </p:childTnLst>
                                </p:cTn>
                              </p:par>
                            </p:childTnLst>
                          </p:cTn>
                        </p:par>
                        <p:par>
                          <p:cTn fill="hold" id="8" nodeType="afterGroup">
                            <p:stCondLst>
                              <p:cond delay="2000"/>
                            </p:stCondLst>
                            <p:childTnLst>
                              <p:par>
                                <p:cTn fill="hold" grpId="0" id="9" nodeType="afterEffect" presetClass="entr" presetID="53" presetSubtype="0">
                                  <p:stCondLst>
                                    <p:cond delay="0"/>
                                  </p:stCondLst>
                                  <p:childTnLst>
                                    <p:set>
                                      <p:cBhvr>
                                        <p:cTn dur="1" fill="hold" id="10">
                                          <p:stCondLst>
                                            <p:cond delay="0"/>
                                          </p:stCondLst>
                                        </p:cTn>
                                        <p:tgtEl>
                                          <p:spTgt spid="49"/>
                                        </p:tgtEl>
                                        <p:attrNameLst>
                                          <p:attrName>style.visibility</p:attrName>
                                        </p:attrNameLst>
                                      </p:cBhvr>
                                      <p:to>
                                        <p:strVal val="visible"/>
                                      </p:to>
                                    </p:set>
                                    <p:anim calcmode="lin" valueType="num">
                                      <p:cBhvr>
                                        <p:cTn dur="500" fill="hold" id="11"/>
                                        <p:tgtEl>
                                          <p:spTgt spid="49"/>
                                        </p:tgtEl>
                                        <p:attrNameLst>
                                          <p:attrName>ppt_w</p:attrName>
                                        </p:attrNameLst>
                                      </p:cBhvr>
                                      <p:tavLst>
                                        <p:tav tm="0">
                                          <p:val>
                                            <p:fltVal val="0"/>
                                          </p:val>
                                        </p:tav>
                                        <p:tav tm="100000">
                                          <p:val>
                                            <p:strVal val="#ppt_w"/>
                                          </p:val>
                                        </p:tav>
                                      </p:tavLst>
                                    </p:anim>
                                    <p:anim calcmode="lin" valueType="num">
                                      <p:cBhvr>
                                        <p:cTn dur="500" fill="hold" id="12"/>
                                        <p:tgtEl>
                                          <p:spTgt spid="49"/>
                                        </p:tgtEl>
                                        <p:attrNameLst>
                                          <p:attrName>ppt_h</p:attrName>
                                        </p:attrNameLst>
                                      </p:cBhvr>
                                      <p:tavLst>
                                        <p:tav tm="0">
                                          <p:val>
                                            <p:fltVal val="0"/>
                                          </p:val>
                                        </p:tav>
                                        <p:tav tm="100000">
                                          <p:val>
                                            <p:strVal val="#ppt_h"/>
                                          </p:val>
                                        </p:tav>
                                      </p:tavLst>
                                    </p:anim>
                                    <p:animEffect filter="fade" transition="in">
                                      <p:cBhvr>
                                        <p:cTn dur="500" id="13"/>
                                        <p:tgtEl>
                                          <p:spTgt spid="49"/>
                                        </p:tgtEl>
                                      </p:cBhvr>
                                    </p:animEffect>
                                  </p:childTnLst>
                                </p:cTn>
                              </p:par>
                            </p:childTnLst>
                          </p:cTn>
                        </p:par>
                        <p:par>
                          <p:cTn fill="hold" id="14" nodeType="afterGroup">
                            <p:stCondLst>
                              <p:cond delay="2500"/>
                            </p:stCondLst>
                            <p:childTnLst>
                              <p:par>
                                <p:cTn fill="hold" id="15" nodeType="afterEffect" presetClass="entr" presetID="42" presetSubtype="0">
                                  <p:stCondLst>
                                    <p:cond delay="0"/>
                                  </p:stCondLst>
                                  <p:childTnLst>
                                    <p:set>
                                      <p:cBhvr>
                                        <p:cTn dur="1" fill="hold" id="16">
                                          <p:stCondLst>
                                            <p:cond delay="0"/>
                                          </p:stCondLst>
                                        </p:cTn>
                                        <p:tgtEl>
                                          <p:spTgt spid="64"/>
                                        </p:tgtEl>
                                        <p:attrNameLst>
                                          <p:attrName>style.visibility</p:attrName>
                                        </p:attrNameLst>
                                      </p:cBhvr>
                                      <p:to>
                                        <p:strVal val="visible"/>
                                      </p:to>
                                    </p:set>
                                    <p:animEffect filter="fade" transition="in">
                                      <p:cBhvr>
                                        <p:cTn dur="1000" id="17"/>
                                        <p:tgtEl>
                                          <p:spTgt spid="64"/>
                                        </p:tgtEl>
                                      </p:cBhvr>
                                    </p:animEffect>
                                    <p:anim calcmode="lin" valueType="num">
                                      <p:cBhvr>
                                        <p:cTn dur="1000" fill="hold" id="18"/>
                                        <p:tgtEl>
                                          <p:spTgt spid="64"/>
                                        </p:tgtEl>
                                        <p:attrNameLst>
                                          <p:attrName>ppt_x</p:attrName>
                                        </p:attrNameLst>
                                      </p:cBhvr>
                                      <p:tavLst>
                                        <p:tav tm="0">
                                          <p:val>
                                            <p:strVal val="#ppt_x"/>
                                          </p:val>
                                        </p:tav>
                                        <p:tav tm="100000">
                                          <p:val>
                                            <p:strVal val="#ppt_x"/>
                                          </p:val>
                                        </p:tav>
                                      </p:tavLst>
                                    </p:anim>
                                    <p:anim calcmode="lin" valueType="num">
                                      <p:cBhvr>
                                        <p:cTn dur="1000" fill="hold" id="19"/>
                                        <p:tgtEl>
                                          <p:spTgt spid="64"/>
                                        </p:tgtEl>
                                        <p:attrNameLst>
                                          <p:attrName>ppt_y</p:attrName>
                                        </p:attrNameLst>
                                      </p:cBhvr>
                                      <p:tavLst>
                                        <p:tav tm="0">
                                          <p:val>
                                            <p:strVal val="#ppt_y+.1"/>
                                          </p:val>
                                        </p:tav>
                                        <p:tav tm="100000">
                                          <p:val>
                                            <p:strVal val="#ppt_y"/>
                                          </p:val>
                                        </p:tav>
                                      </p:tavLst>
                                    </p:anim>
                                  </p:childTnLst>
                                </p:cTn>
                              </p:par>
                            </p:childTnLst>
                          </p:cTn>
                        </p:par>
                        <p:par>
                          <p:cTn fill="hold" id="20" nodeType="afterGroup">
                            <p:stCondLst>
                              <p:cond delay="3500"/>
                            </p:stCondLst>
                            <p:childTnLst>
                              <p:par>
                                <p:cTn fill="hold" grpId="0" id="21" nodeType="afterEffect" presetClass="entr" presetID="22" presetSubtype="8">
                                  <p:stCondLst>
                                    <p:cond delay="0"/>
                                  </p:stCondLst>
                                  <p:childTnLst>
                                    <p:set>
                                      <p:cBhvr>
                                        <p:cTn dur="1" fill="hold" id="22">
                                          <p:stCondLst>
                                            <p:cond delay="0"/>
                                          </p:stCondLst>
                                        </p:cTn>
                                        <p:tgtEl>
                                          <p:spTgt spid="66"/>
                                        </p:tgtEl>
                                        <p:attrNameLst>
                                          <p:attrName>style.visibility</p:attrName>
                                        </p:attrNameLst>
                                      </p:cBhvr>
                                      <p:to>
                                        <p:strVal val="visible"/>
                                      </p:to>
                                    </p:set>
                                    <p:animEffect filter="wipe(left)" transition="in">
                                      <p:cBhvr>
                                        <p:cTn dur="500" id="23"/>
                                        <p:tgtEl>
                                          <p:spTgt spid="66"/>
                                        </p:tgtEl>
                                      </p:cBhvr>
                                    </p:animEffect>
                                  </p:childTnLst>
                                </p:cTn>
                              </p:par>
                            </p:childTnLst>
                          </p:cTn>
                        </p:par>
                        <p:par>
                          <p:cTn fill="hold" id="24" nodeType="afterGroup">
                            <p:stCondLst>
                              <p:cond delay="4000"/>
                            </p:stCondLst>
                            <p:childTnLst>
                              <p:par>
                                <p:cTn fill="hold" grpId="0" id="25" nodeType="afterEffect" presetClass="entr" presetID="16" presetSubtype="21">
                                  <p:stCondLst>
                                    <p:cond delay="0"/>
                                  </p:stCondLst>
                                  <p:childTnLst>
                                    <p:set>
                                      <p:cBhvr>
                                        <p:cTn dur="1" fill="hold" id="26">
                                          <p:stCondLst>
                                            <p:cond delay="0"/>
                                          </p:stCondLst>
                                        </p:cTn>
                                        <p:tgtEl>
                                          <p:spTgt spid="67"/>
                                        </p:tgtEl>
                                        <p:attrNameLst>
                                          <p:attrName>style.visibility</p:attrName>
                                        </p:attrNameLst>
                                      </p:cBhvr>
                                      <p:to>
                                        <p:strVal val="visible"/>
                                      </p:to>
                                    </p:set>
                                    <p:animEffect filter="barn(inVertical)" transition="in">
                                      <p:cBhvr>
                                        <p:cTn dur="500" id="27"/>
                                        <p:tgtEl>
                                          <p:spTgt spid="6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9"/>
      <p:bldP grpId="0" spid="66"/>
      <p:bldP grpId="0" spid="67"/>
    </p:bldLst>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1">
          <a:blip r:embed="rId5">
            <a:lum/>
          </a:blip>
          <a:stretch>
            <a:fillRect/>
          </a:stretch>
        </a:blipFill>
        <a:effectLst/>
      </p:bgPr>
    </p:bg>
    <p:spTree>
      <p:nvGrpSpPr>
        <p:cNvPr id="1" name=""/>
        <p:cNvGrpSpPr/>
        <p:nvPr/>
      </p:nvGrpSpPr>
      <p:grpSpPr>
        <a:xfrm>
          <a:off x="0" y="0"/>
          <a:ext cx="0" cy="0"/>
        </a:xfrm>
      </p:grpSpPr>
      <p:pic>
        <p:nvPicPr>
          <p:cNvPr id="12" name="图片 11">
            <a:extLst>
              <a:ext uri="{FF2B5EF4-FFF2-40B4-BE49-F238E27FC236}">
                <a16:creationId xmlns:a16="http://schemas.microsoft.com/office/drawing/2014/main" id="{D8F7021A-CE07-4187-897E-7273F7C4C4D8}"/>
              </a:ext>
            </a:extLst>
          </p:cNvPr>
          <p:cNvPicPr>
            <a:picLocks noChangeAspect="1"/>
          </p:cNvPicPr>
          <p:nvPr/>
        </p:nvPicPr>
        <p:blipFill>
          <a:blip r:embed="rId3">
            <a:extLst>
              <a:ext uri="{28A0092B-C50C-407E-A947-70E740481C1C}">
                <a14:useLocalDpi val="0"/>
              </a:ext>
            </a:extLst>
          </a:blip>
          <a:stretch>
            <a:fillRect/>
          </a:stretch>
        </p:blipFill>
        <p:spPr>
          <a:xfrm>
            <a:off x="10331371" y="5058901"/>
            <a:ext cx="2287461" cy="2110165"/>
          </a:xfrm>
          <a:prstGeom prst="rect">
            <a:avLst/>
          </a:prstGeom>
        </p:spPr>
      </p:pic>
      <p:pic>
        <p:nvPicPr>
          <p:cNvPr id="120" name="图片 119">
            <a:extLst>
              <a:ext uri="{FF2B5EF4-FFF2-40B4-BE49-F238E27FC236}">
                <a16:creationId xmlns:a16="http://schemas.microsoft.com/office/drawing/2014/main" id="{221EF4A8-FA24-43AF-BBBB-4594449A53A6}"/>
              </a:ext>
            </a:extLst>
          </p:cNvPr>
          <p:cNvPicPr>
            <a:picLocks noChangeAspect="1"/>
          </p:cNvPicPr>
          <p:nvPr/>
        </p:nvPicPr>
        <p:blipFill>
          <a:blip r:embed="rId4">
            <a:extLst>
              <a:ext uri="{28A0092B-C50C-407E-A947-70E740481C1C}">
                <a14:useLocalDpi val="0"/>
              </a:ext>
            </a:extLst>
          </a:blip>
          <a:stretch>
            <a:fillRect/>
          </a:stretch>
        </p:blipFill>
        <p:spPr>
          <a:xfrm>
            <a:off x="-2048093" y="-974416"/>
            <a:ext cx="4715822" cy="3013305"/>
          </a:xfrm>
          <a:prstGeom prst="rect">
            <a:avLst/>
          </a:prstGeom>
        </p:spPr>
      </p:pic>
      <p:grpSp>
        <p:nvGrpSpPr>
          <p:cNvPr id="66" name="组合 65">
            <a:extLst>
              <a:ext uri="{FF2B5EF4-FFF2-40B4-BE49-F238E27FC236}">
                <a16:creationId xmlns:a16="http://schemas.microsoft.com/office/drawing/2014/main" id="{0F021B17-8F75-41F9-A05C-9D48E2065E90}"/>
              </a:ext>
            </a:extLst>
          </p:cNvPr>
          <p:cNvGrpSpPr/>
          <p:nvPr/>
        </p:nvGrpSpPr>
        <p:grpSpPr>
          <a:xfrm>
            <a:off x="2044701" y="1273175"/>
            <a:ext cx="1934633" cy="1936751"/>
            <a:chOff x="1784352" y="1998134"/>
            <a:chExt cx="1934633" cy="1936751"/>
          </a:xfrm>
        </p:grpSpPr>
        <p:grpSp>
          <p:nvGrpSpPr>
            <p:cNvPr id="67" name="Group 28">
              <a:extLst>
                <a:ext uri="{FF2B5EF4-FFF2-40B4-BE49-F238E27FC236}">
                  <a16:creationId xmlns:a16="http://schemas.microsoft.com/office/drawing/2014/main" id="{F4B74ADE-385F-4720-9B3C-095CC555DD7C}"/>
                </a:ext>
              </a:extLst>
            </p:cNvPr>
            <p:cNvGrpSpPr/>
            <p:nvPr/>
          </p:nvGrpSpPr>
          <p:grpSpPr>
            <a:xfrm>
              <a:off x="1784352" y="1998134"/>
              <a:ext cx="1934633" cy="1936751"/>
              <a:chOff x="1784499" y="1998922"/>
              <a:chExt cx="1935125" cy="1935125"/>
            </a:xfrm>
          </p:grpSpPr>
          <p:sp>
            <p:nvSpPr>
              <p:cNvPr id="78" name="Donut 3">
                <a:extLst>
                  <a:ext uri="{FF2B5EF4-FFF2-40B4-BE49-F238E27FC236}">
                    <a16:creationId xmlns:a16="http://schemas.microsoft.com/office/drawing/2014/main" id="{CE047247-948E-439C-A3A3-F211978E500E}"/>
                  </a:ext>
                </a:extLst>
              </p:cNvPr>
              <p:cNvSpPr/>
              <p:nvPr/>
            </p:nvSpPr>
            <p:spPr>
              <a:xfrm>
                <a:off x="1784499" y="1998922"/>
                <a:ext cx="1935125" cy="1935125"/>
              </a:xfrm>
              <a:prstGeom prst="donut">
                <a:avLst>
                  <a:gd fmla="val 8728" name="adj"/>
                </a:avLst>
              </a:prstGeom>
              <a:solidFill>
                <a:srgbClr val="30BAA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b="1" lang="ko-KR" sz="1333">
                  <a:solidFill>
                    <a:schemeClr val="bg1"/>
                  </a:solidFill>
                  <a:effectLst>
                    <a:outerShdw algn="tl" blurRad="38100" dir="2700000" dist="38100">
                      <a:srgbClr val="000000">
                        <a:alpha val="43137"/>
                      </a:srgbClr>
                    </a:outerShdw>
                  </a:effectLst>
                  <a:latin typeface="Arial"/>
                  <a:sym typeface="Arial"/>
                </a:endParaRPr>
              </a:p>
            </p:txBody>
          </p:sp>
          <p:sp>
            <p:nvSpPr>
              <p:cNvPr id="121" name="Oval 21">
                <a:extLst>
                  <a:ext uri="{FF2B5EF4-FFF2-40B4-BE49-F238E27FC236}">
                    <a16:creationId xmlns:a16="http://schemas.microsoft.com/office/drawing/2014/main" id="{25657B82-B592-4391-95C5-EDD6301222FA}"/>
                  </a:ext>
                </a:extLst>
              </p:cNvPr>
              <p:cNvSpPr/>
              <p:nvPr/>
            </p:nvSpPr>
            <p:spPr>
              <a:xfrm>
                <a:off x="2027977" y="2242135"/>
                <a:ext cx="1448168" cy="1448699"/>
              </a:xfrm>
              <a:prstGeom prst="ellipse">
                <a:avLst/>
              </a:prstGeom>
              <a:solidFill>
                <a:srgbClr val="30BAA0"/>
              </a:solidFill>
              <a:ln>
                <a:noFill/>
              </a:ln>
              <a:effectLst>
                <a:outerShdw algn="ctr" blurRad="63500" rotWithShape="0" sx="104000" sy="10400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b="1" lang="ko-KR" sz="1333">
                  <a:solidFill>
                    <a:schemeClr val="bg1"/>
                  </a:solidFill>
                  <a:effectLst>
                    <a:outerShdw algn="tl" blurRad="38100" dir="2700000" dist="38100">
                      <a:srgbClr val="000000">
                        <a:alpha val="43137"/>
                      </a:srgbClr>
                    </a:outerShdw>
                  </a:effectLst>
                  <a:latin typeface="Arial"/>
                  <a:sym typeface="Arial"/>
                </a:endParaRPr>
              </a:p>
            </p:txBody>
          </p:sp>
        </p:grpSp>
        <p:sp>
          <p:nvSpPr>
            <p:cNvPr id="74" name="Rectangle 3">
              <a:extLst>
                <a:ext uri="{FF2B5EF4-FFF2-40B4-BE49-F238E27FC236}">
                  <a16:creationId xmlns:a16="http://schemas.microsoft.com/office/drawing/2014/main" id="{8404E92E-C6B4-46E4-A47F-64313D8E0335}"/>
                </a:ext>
              </a:extLst>
            </p:cNvPr>
            <p:cNvSpPr txBox="1">
              <a:spLocks noChangeArrowheads="1"/>
            </p:cNvSpPr>
            <p:nvPr/>
          </p:nvSpPr>
          <p:spPr bwMode="auto">
            <a:xfrm>
              <a:off x="1921934" y="2717800"/>
              <a:ext cx="1526117" cy="418669"/>
            </a:xfrm>
            <a:prstGeom prst="rect">
              <a:avLst/>
            </a:prstGeom>
            <a:noFill/>
            <a:extLst/>
          </p:spPr>
          <p:txBody>
            <a:bodyPr bIns="46800" lIns="90000" rIns="90000" tIns="46800">
              <a:spAutoFit/>
            </a:bodyPr>
            <a:lstStyle>
              <a:lvl1pPr algn="ctr">
                <a:spcBef>
                  <a:spcPct val="0"/>
                </a:spcBef>
                <a:buNone/>
                <a:defRPr altLang="en-US" b="1" baseline="0" lang="ko-KR" sz="4400">
                  <a:solidFill>
                    <a:schemeClr val="bg1"/>
                  </a:solidFill>
                  <a:effectLst>
                    <a:outerShdw algn="t" blurRad="12700" dir="5400000" dist="25400" rotWithShape="0">
                      <a:prstClr val="black">
                        <a:alpha val="50000"/>
                      </a:prstClr>
                    </a:outerShdw>
                  </a:effectLst>
                  <a:latin charset="0" pitchFamily="34" typeface="Tahoma"/>
                  <a:ea charset="0" pitchFamily="34" typeface="Tahoma"/>
                  <a:cs charset="0" pitchFamily="34" typeface="Tahoma"/>
                </a:defRPr>
              </a:lvl1pPr>
            </a:lstStyle>
            <a:p>
              <a:pPr>
                <a:defRPr/>
              </a:pPr>
              <a:r>
                <a:rPr altLang="en-US" lang="zh-CN" sz="2133">
                  <a:effectLst>
                    <a:outerShdw algn="tl" blurRad="38100" dir="2700000" dist="38100">
                      <a:srgbClr val="000000">
                        <a:alpha val="43137"/>
                      </a:srgbClr>
                    </a:outerShdw>
                  </a:effectLst>
                  <a:latin typeface="Arial"/>
                  <a:ea typeface="微软雅黑"/>
                  <a:sym typeface="Arial"/>
                </a:rPr>
                <a:t>淘宝店铺</a:t>
              </a:r>
            </a:p>
          </p:txBody>
        </p:sp>
      </p:grpSp>
      <p:grpSp>
        <p:nvGrpSpPr>
          <p:cNvPr id="122" name="组合 121">
            <a:extLst>
              <a:ext uri="{FF2B5EF4-FFF2-40B4-BE49-F238E27FC236}">
                <a16:creationId xmlns:a16="http://schemas.microsoft.com/office/drawing/2014/main" id="{AB7095E1-15C0-45ED-BA4E-A46E3066D959}"/>
              </a:ext>
            </a:extLst>
          </p:cNvPr>
          <p:cNvGrpSpPr/>
          <p:nvPr/>
        </p:nvGrpSpPr>
        <p:grpSpPr>
          <a:xfrm>
            <a:off x="3708400" y="3429000"/>
            <a:ext cx="1936751" cy="1936751"/>
            <a:chOff x="4013201" y="1998134"/>
            <a:chExt cx="1936751" cy="1936751"/>
          </a:xfrm>
          <a:solidFill>
            <a:srgbClr val="2D6B81"/>
          </a:solidFill>
        </p:grpSpPr>
        <p:grpSp>
          <p:nvGrpSpPr>
            <p:cNvPr id="123" name="Group 27">
              <a:extLst>
                <a:ext uri="{FF2B5EF4-FFF2-40B4-BE49-F238E27FC236}">
                  <a16:creationId xmlns:a16="http://schemas.microsoft.com/office/drawing/2014/main" id="{4B2A4ACF-5EBD-4979-9F93-0BA805FF3BED}"/>
                </a:ext>
              </a:extLst>
            </p:cNvPr>
            <p:cNvGrpSpPr/>
            <p:nvPr/>
          </p:nvGrpSpPr>
          <p:grpSpPr>
            <a:xfrm>
              <a:off x="4013201" y="1998134"/>
              <a:ext cx="1936751" cy="1936751"/>
              <a:chOff x="4013792" y="1998922"/>
              <a:chExt cx="1935125" cy="1935125"/>
            </a:xfrm>
            <a:grpFill/>
          </p:grpSpPr>
          <p:sp>
            <p:nvSpPr>
              <p:cNvPr id="125" name="Donut 6">
                <a:extLst>
                  <a:ext uri="{FF2B5EF4-FFF2-40B4-BE49-F238E27FC236}">
                    <a16:creationId xmlns:a16="http://schemas.microsoft.com/office/drawing/2014/main" id="{E87B1B12-D10F-4217-8BB2-1047A77F3E2E}"/>
                  </a:ext>
                </a:extLst>
              </p:cNvPr>
              <p:cNvSpPr/>
              <p:nvPr/>
            </p:nvSpPr>
            <p:spPr>
              <a:xfrm>
                <a:off x="4013792" y="1998922"/>
                <a:ext cx="1935125" cy="1935125"/>
              </a:xfrm>
              <a:prstGeom prst="donut">
                <a:avLst>
                  <a:gd fmla="val 8728"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b="1" lang="ko-KR" sz="1333">
                  <a:solidFill>
                    <a:schemeClr val="bg1"/>
                  </a:solidFill>
                  <a:effectLst>
                    <a:outerShdw algn="tl" blurRad="38100" dir="2700000" dist="38100">
                      <a:srgbClr val="000000">
                        <a:alpha val="43137"/>
                      </a:srgbClr>
                    </a:outerShdw>
                  </a:effectLst>
                  <a:latin typeface="Arial"/>
                  <a:sym typeface="Arial"/>
                </a:endParaRPr>
              </a:p>
            </p:txBody>
          </p:sp>
          <p:sp>
            <p:nvSpPr>
              <p:cNvPr id="126" name="Oval 22">
                <a:extLst>
                  <a:ext uri="{FF2B5EF4-FFF2-40B4-BE49-F238E27FC236}">
                    <a16:creationId xmlns:a16="http://schemas.microsoft.com/office/drawing/2014/main" id="{A7AA7594-7BE7-4EF1-AE1F-7749B0EB1158}"/>
                  </a:ext>
                </a:extLst>
              </p:cNvPr>
              <p:cNvSpPr/>
              <p:nvPr/>
            </p:nvSpPr>
            <p:spPr>
              <a:xfrm>
                <a:off x="4257005" y="2242135"/>
                <a:ext cx="1448699" cy="1448699"/>
              </a:xfrm>
              <a:prstGeom prst="ellipse">
                <a:avLst/>
              </a:prstGeom>
              <a:grpFill/>
              <a:ln>
                <a:noFill/>
              </a:ln>
              <a:effectLst>
                <a:outerShdw algn="ctr" blurRad="63500" rotWithShape="0" sx="104000" sy="10400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b="1" lang="ko-KR" sz="1333">
                  <a:solidFill>
                    <a:schemeClr val="bg1"/>
                  </a:solidFill>
                  <a:effectLst>
                    <a:outerShdw algn="tl" blurRad="38100" dir="2700000" dist="38100">
                      <a:srgbClr val="000000">
                        <a:alpha val="43137"/>
                      </a:srgbClr>
                    </a:outerShdw>
                  </a:effectLst>
                  <a:latin typeface="Arial"/>
                  <a:sym typeface="Arial"/>
                </a:endParaRPr>
              </a:p>
            </p:txBody>
          </p:sp>
        </p:grpSp>
        <p:sp>
          <p:nvSpPr>
            <p:cNvPr id="124" name="Rectangle 3">
              <a:extLst>
                <a:ext uri="{FF2B5EF4-FFF2-40B4-BE49-F238E27FC236}">
                  <a16:creationId xmlns:a16="http://schemas.microsoft.com/office/drawing/2014/main" id="{16E1C6C4-0E7B-471E-A2F1-E5D0EBE8D5BE}"/>
                </a:ext>
              </a:extLst>
            </p:cNvPr>
            <p:cNvSpPr txBox="1">
              <a:spLocks noChangeArrowheads="1"/>
            </p:cNvSpPr>
            <p:nvPr/>
          </p:nvSpPr>
          <p:spPr bwMode="auto">
            <a:xfrm>
              <a:off x="4269317" y="2755901"/>
              <a:ext cx="1420283" cy="418669"/>
            </a:xfrm>
            <a:prstGeom prst="rect">
              <a:avLst/>
            </a:prstGeom>
            <a:noFill/>
            <a:extLst/>
          </p:spPr>
          <p:txBody>
            <a:bodyPr bIns="46800" lIns="90000" rIns="90000" tIns="46800">
              <a:spAutoFit/>
            </a:bodyPr>
            <a:lstStyle>
              <a:lvl1pPr algn="ctr">
                <a:spcBef>
                  <a:spcPct val="0"/>
                </a:spcBef>
                <a:buNone/>
                <a:defRPr altLang="en-US" b="1" baseline="0" lang="ko-KR" sz="4400">
                  <a:solidFill>
                    <a:schemeClr val="bg1"/>
                  </a:solidFill>
                  <a:effectLst>
                    <a:outerShdw algn="t" blurRad="12700" dir="5400000" dist="25400" rotWithShape="0">
                      <a:prstClr val="black">
                        <a:alpha val="50000"/>
                      </a:prstClr>
                    </a:outerShdw>
                  </a:effectLst>
                  <a:latin charset="0" pitchFamily="34" typeface="Tahoma"/>
                  <a:ea charset="0" pitchFamily="34" typeface="Tahoma"/>
                  <a:cs charset="0" pitchFamily="34" typeface="Tahoma"/>
                </a:defRPr>
              </a:lvl1pPr>
            </a:lstStyle>
            <a:p>
              <a:pPr>
                <a:defRPr/>
              </a:pPr>
              <a:r>
                <a:rPr altLang="en-US" lang="zh-CN" sz="2133">
                  <a:effectLst>
                    <a:outerShdw algn="tl" blurRad="38100" dir="2700000" dist="38100">
                      <a:srgbClr val="000000">
                        <a:alpha val="43137"/>
                      </a:srgbClr>
                    </a:outerShdw>
                  </a:effectLst>
                  <a:latin typeface="Arial"/>
                  <a:ea typeface="微软雅黑"/>
                  <a:sym typeface="Arial"/>
                </a:rPr>
                <a:t>京东商城</a:t>
              </a:r>
            </a:p>
          </p:txBody>
        </p:sp>
      </p:grpSp>
      <p:grpSp>
        <p:nvGrpSpPr>
          <p:cNvPr id="127" name="组合 126">
            <a:extLst>
              <a:ext uri="{FF2B5EF4-FFF2-40B4-BE49-F238E27FC236}">
                <a16:creationId xmlns:a16="http://schemas.microsoft.com/office/drawing/2014/main" id="{92A215D9-7E40-41F3-B07D-3DDE75C51F8A}"/>
              </a:ext>
            </a:extLst>
          </p:cNvPr>
          <p:cNvGrpSpPr/>
          <p:nvPr/>
        </p:nvGrpSpPr>
        <p:grpSpPr>
          <a:xfrm>
            <a:off x="7423537" y="4090525"/>
            <a:ext cx="1934633" cy="1936751"/>
            <a:chOff x="8473018" y="1998134"/>
            <a:chExt cx="1934633" cy="1936751"/>
          </a:xfrm>
          <a:solidFill>
            <a:srgbClr val="FFC000"/>
          </a:solidFill>
        </p:grpSpPr>
        <p:grpSp>
          <p:nvGrpSpPr>
            <p:cNvPr id="128" name="Group 25">
              <a:extLst>
                <a:ext uri="{FF2B5EF4-FFF2-40B4-BE49-F238E27FC236}">
                  <a16:creationId xmlns:a16="http://schemas.microsoft.com/office/drawing/2014/main" id="{A0B4ADCB-5191-4549-B290-F76C96696864}"/>
                </a:ext>
              </a:extLst>
            </p:cNvPr>
            <p:cNvGrpSpPr/>
            <p:nvPr/>
          </p:nvGrpSpPr>
          <p:grpSpPr>
            <a:xfrm>
              <a:off x="8473018" y="1998134"/>
              <a:ext cx="1934633" cy="1936751"/>
              <a:chOff x="8472377" y="1998922"/>
              <a:chExt cx="1935125" cy="1935125"/>
            </a:xfrm>
            <a:grpFill/>
          </p:grpSpPr>
          <p:sp>
            <p:nvSpPr>
              <p:cNvPr id="130" name="Donut 8">
                <a:extLst>
                  <a:ext uri="{FF2B5EF4-FFF2-40B4-BE49-F238E27FC236}">
                    <a16:creationId xmlns:a16="http://schemas.microsoft.com/office/drawing/2014/main" id="{663FEBA5-A2D5-4546-93C8-2CDFF8A2CEFE}"/>
                  </a:ext>
                </a:extLst>
              </p:cNvPr>
              <p:cNvSpPr/>
              <p:nvPr/>
            </p:nvSpPr>
            <p:spPr>
              <a:xfrm>
                <a:off x="8472377" y="1998922"/>
                <a:ext cx="1935125" cy="1935125"/>
              </a:xfrm>
              <a:prstGeom prst="donut">
                <a:avLst>
                  <a:gd fmla="val 8728"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b="1" lang="ko-KR" sz="1333">
                  <a:solidFill>
                    <a:schemeClr val="bg1"/>
                  </a:solidFill>
                  <a:effectLst>
                    <a:outerShdw algn="tl" blurRad="38100" dir="2700000" dist="38100">
                      <a:srgbClr val="000000">
                        <a:alpha val="43137"/>
                      </a:srgbClr>
                    </a:outerShdw>
                  </a:effectLst>
                  <a:latin typeface="Arial"/>
                  <a:sym typeface="Arial"/>
                </a:endParaRPr>
              </a:p>
            </p:txBody>
          </p:sp>
          <p:sp>
            <p:nvSpPr>
              <p:cNvPr id="131" name="Oval 24">
                <a:extLst>
                  <a:ext uri="{FF2B5EF4-FFF2-40B4-BE49-F238E27FC236}">
                    <a16:creationId xmlns:a16="http://schemas.microsoft.com/office/drawing/2014/main" id="{B1AE97D8-6BA6-42E0-8511-2B1FE0F3342A}"/>
                  </a:ext>
                </a:extLst>
              </p:cNvPr>
              <p:cNvSpPr/>
              <p:nvPr/>
            </p:nvSpPr>
            <p:spPr>
              <a:xfrm>
                <a:off x="8715855" y="2242135"/>
                <a:ext cx="1448168" cy="1448699"/>
              </a:xfrm>
              <a:prstGeom prst="ellipse">
                <a:avLst/>
              </a:prstGeom>
              <a:grpFill/>
              <a:ln>
                <a:noFill/>
              </a:ln>
              <a:effectLst>
                <a:outerShdw algn="ctr" blurRad="63500" rotWithShape="0" sx="104000" sy="10400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b="1" lang="ko-KR" sz="1333">
                  <a:solidFill>
                    <a:schemeClr val="bg1"/>
                  </a:solidFill>
                  <a:effectLst>
                    <a:outerShdw algn="tl" blurRad="38100" dir="2700000" dist="38100">
                      <a:srgbClr val="000000">
                        <a:alpha val="43137"/>
                      </a:srgbClr>
                    </a:outerShdw>
                  </a:effectLst>
                  <a:latin typeface="Arial"/>
                  <a:sym typeface="Arial"/>
                </a:endParaRPr>
              </a:p>
            </p:txBody>
          </p:sp>
        </p:grpSp>
        <p:sp>
          <p:nvSpPr>
            <p:cNvPr id="129" name="Rectangle 3">
              <a:extLst>
                <a:ext uri="{FF2B5EF4-FFF2-40B4-BE49-F238E27FC236}">
                  <a16:creationId xmlns:a16="http://schemas.microsoft.com/office/drawing/2014/main" id="{12465A86-9F60-499D-9A55-DBFB17A737B2}"/>
                </a:ext>
              </a:extLst>
            </p:cNvPr>
            <p:cNvSpPr txBox="1">
              <a:spLocks noChangeArrowheads="1"/>
            </p:cNvSpPr>
            <p:nvPr/>
          </p:nvSpPr>
          <p:spPr bwMode="auto">
            <a:xfrm>
              <a:off x="8784167" y="2755901"/>
              <a:ext cx="1344084" cy="418669"/>
            </a:xfrm>
            <a:prstGeom prst="rect">
              <a:avLst/>
            </a:prstGeom>
            <a:grpFill/>
            <a:extLst/>
          </p:spPr>
          <p:txBody>
            <a:bodyPr bIns="46800" lIns="90000" rIns="90000" tIns="46800">
              <a:spAutoFit/>
            </a:bodyPr>
            <a:lstStyle>
              <a:lvl1pPr algn="ctr">
                <a:spcBef>
                  <a:spcPct val="0"/>
                </a:spcBef>
                <a:buNone/>
                <a:defRPr altLang="en-US" b="1" baseline="0" lang="ko-KR" sz="4400">
                  <a:solidFill>
                    <a:schemeClr val="bg1"/>
                  </a:solidFill>
                  <a:effectLst>
                    <a:outerShdw algn="t" blurRad="12700" dir="5400000" dist="25400" rotWithShape="0">
                      <a:prstClr val="black">
                        <a:alpha val="50000"/>
                      </a:prstClr>
                    </a:outerShdw>
                  </a:effectLst>
                  <a:latin charset="0" pitchFamily="34" typeface="Tahoma"/>
                  <a:ea charset="0" pitchFamily="34" typeface="Tahoma"/>
                  <a:cs charset="0" pitchFamily="34" typeface="Tahoma"/>
                </a:defRPr>
              </a:lvl1pPr>
            </a:lstStyle>
            <a:p>
              <a:pPr>
                <a:defRPr/>
              </a:pPr>
              <a:r>
                <a:rPr altLang="en-US" lang="zh-CN" sz="2133">
                  <a:effectLst>
                    <a:outerShdw algn="tl" blurRad="38100" dir="2700000" dist="38100">
                      <a:srgbClr val="000000">
                        <a:alpha val="43137"/>
                      </a:srgbClr>
                    </a:outerShdw>
                  </a:effectLst>
                  <a:latin typeface="Arial"/>
                  <a:ea typeface="微软雅黑"/>
                  <a:sym typeface="Arial"/>
                </a:rPr>
                <a:t>微信商城</a:t>
              </a:r>
            </a:p>
          </p:txBody>
        </p:sp>
      </p:grpSp>
      <p:grpSp>
        <p:nvGrpSpPr>
          <p:cNvPr id="132" name="组合 131">
            <a:extLst>
              <a:ext uri="{FF2B5EF4-FFF2-40B4-BE49-F238E27FC236}">
                <a16:creationId xmlns:a16="http://schemas.microsoft.com/office/drawing/2014/main" id="{24EF3F4C-F865-44FB-9FF1-46903E2E3269}"/>
              </a:ext>
            </a:extLst>
          </p:cNvPr>
          <p:cNvGrpSpPr/>
          <p:nvPr/>
        </p:nvGrpSpPr>
        <p:grpSpPr>
          <a:xfrm>
            <a:off x="5645151" y="1644843"/>
            <a:ext cx="1936749" cy="1936751"/>
            <a:chOff x="6242051" y="1998134"/>
            <a:chExt cx="1936749" cy="1936751"/>
          </a:xfrm>
          <a:solidFill>
            <a:srgbClr val="EB3F32"/>
          </a:solidFill>
        </p:grpSpPr>
        <p:grpSp>
          <p:nvGrpSpPr>
            <p:cNvPr id="133" name="Group 26">
              <a:extLst>
                <a:ext uri="{FF2B5EF4-FFF2-40B4-BE49-F238E27FC236}">
                  <a16:creationId xmlns:a16="http://schemas.microsoft.com/office/drawing/2014/main" id="{94781720-E6CF-4228-A7C9-9D63619AE17C}"/>
                </a:ext>
              </a:extLst>
            </p:cNvPr>
            <p:cNvGrpSpPr/>
            <p:nvPr/>
          </p:nvGrpSpPr>
          <p:grpSpPr>
            <a:xfrm>
              <a:off x="6242051" y="1998134"/>
              <a:ext cx="1936749" cy="1936751"/>
              <a:chOff x="6243085" y="1998922"/>
              <a:chExt cx="1935125" cy="1935125"/>
            </a:xfrm>
            <a:grpFill/>
          </p:grpSpPr>
          <p:sp>
            <p:nvSpPr>
              <p:cNvPr id="135" name="Donut 7">
                <a:extLst>
                  <a:ext uri="{FF2B5EF4-FFF2-40B4-BE49-F238E27FC236}">
                    <a16:creationId xmlns:a16="http://schemas.microsoft.com/office/drawing/2014/main" id="{1890B19A-C0EB-44F4-B06A-8C6691EF8652}"/>
                  </a:ext>
                </a:extLst>
              </p:cNvPr>
              <p:cNvSpPr/>
              <p:nvPr/>
            </p:nvSpPr>
            <p:spPr>
              <a:xfrm>
                <a:off x="6243085" y="1998922"/>
                <a:ext cx="1935125" cy="1935125"/>
              </a:xfrm>
              <a:prstGeom prst="donut">
                <a:avLst>
                  <a:gd fmla="val 8728"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b="1" lang="ko-KR" sz="1333">
                  <a:solidFill>
                    <a:schemeClr val="bg1"/>
                  </a:solidFill>
                  <a:effectLst>
                    <a:outerShdw algn="tl" blurRad="38100" dir="2700000" dist="38100">
                      <a:srgbClr val="000000">
                        <a:alpha val="43137"/>
                      </a:srgbClr>
                    </a:outerShdw>
                  </a:effectLst>
                  <a:latin typeface="Arial"/>
                  <a:sym typeface="Arial"/>
                </a:endParaRPr>
              </a:p>
            </p:txBody>
          </p:sp>
          <p:sp>
            <p:nvSpPr>
              <p:cNvPr id="136" name="Oval 23">
                <a:extLst>
                  <a:ext uri="{FF2B5EF4-FFF2-40B4-BE49-F238E27FC236}">
                    <a16:creationId xmlns:a16="http://schemas.microsoft.com/office/drawing/2014/main" id="{8AEFDF0A-3253-4BC4-AF86-00B8F1E1DFD4}"/>
                  </a:ext>
                </a:extLst>
              </p:cNvPr>
              <p:cNvSpPr/>
              <p:nvPr/>
            </p:nvSpPr>
            <p:spPr>
              <a:xfrm>
                <a:off x="6486297" y="2242135"/>
                <a:ext cx="1448701" cy="1448699"/>
              </a:xfrm>
              <a:prstGeom prst="ellipse">
                <a:avLst/>
              </a:prstGeom>
              <a:grpFill/>
              <a:ln>
                <a:noFill/>
              </a:ln>
              <a:effectLst>
                <a:outerShdw algn="ctr" blurRad="63500" rotWithShape="0" sx="104000" sy="10400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b="1" lang="ko-KR" sz="1333">
                  <a:solidFill>
                    <a:schemeClr val="bg1"/>
                  </a:solidFill>
                  <a:effectLst>
                    <a:outerShdw algn="tl" blurRad="38100" dir="2700000" dist="38100">
                      <a:srgbClr val="000000">
                        <a:alpha val="43137"/>
                      </a:srgbClr>
                    </a:outerShdw>
                  </a:effectLst>
                  <a:latin typeface="Arial"/>
                  <a:sym typeface="Arial"/>
                </a:endParaRPr>
              </a:p>
            </p:txBody>
          </p:sp>
        </p:grpSp>
        <p:sp>
          <p:nvSpPr>
            <p:cNvPr id="134" name="Rectangle 3">
              <a:extLst>
                <a:ext uri="{FF2B5EF4-FFF2-40B4-BE49-F238E27FC236}">
                  <a16:creationId xmlns:a16="http://schemas.microsoft.com/office/drawing/2014/main" id="{7E29E71C-38A9-4754-9AEC-215122E65B19}"/>
                </a:ext>
              </a:extLst>
            </p:cNvPr>
            <p:cNvSpPr txBox="1">
              <a:spLocks noChangeArrowheads="1"/>
            </p:cNvSpPr>
            <p:nvPr/>
          </p:nvSpPr>
          <p:spPr bwMode="auto">
            <a:xfrm>
              <a:off x="6576484" y="2755900"/>
              <a:ext cx="1320800" cy="418669"/>
            </a:xfrm>
            <a:prstGeom prst="rect">
              <a:avLst/>
            </a:prstGeom>
            <a:grpFill/>
            <a:extLst/>
          </p:spPr>
          <p:txBody>
            <a:bodyPr bIns="46800" lIns="90000" rIns="90000" tIns="46800">
              <a:spAutoFit/>
            </a:bodyPr>
            <a:lstStyle>
              <a:lvl1pPr algn="ctr">
                <a:spcBef>
                  <a:spcPct val="0"/>
                </a:spcBef>
                <a:buNone/>
                <a:defRPr altLang="en-US" b="1" baseline="0" lang="ko-KR" sz="4400">
                  <a:solidFill>
                    <a:schemeClr val="bg1"/>
                  </a:solidFill>
                  <a:effectLst>
                    <a:outerShdw algn="t" blurRad="12700" dir="5400000" dist="25400" rotWithShape="0">
                      <a:prstClr val="black">
                        <a:alpha val="50000"/>
                      </a:prstClr>
                    </a:outerShdw>
                  </a:effectLst>
                  <a:latin charset="0" pitchFamily="34" typeface="Tahoma"/>
                  <a:ea charset="0" pitchFamily="34" typeface="Tahoma"/>
                  <a:cs charset="0" pitchFamily="34" typeface="Tahoma"/>
                </a:defRPr>
              </a:lvl1pPr>
            </a:lstStyle>
            <a:p>
              <a:pPr>
                <a:defRPr/>
              </a:pPr>
              <a:r>
                <a:rPr altLang="en-US" lang="zh-CN" sz="2133">
                  <a:effectLst>
                    <a:outerShdw algn="tl" blurRad="38100" dir="2700000" dist="38100">
                      <a:srgbClr val="000000">
                        <a:alpha val="43137"/>
                      </a:srgbClr>
                    </a:outerShdw>
                  </a:effectLst>
                  <a:latin typeface="Arial"/>
                  <a:ea typeface="微软雅黑"/>
                  <a:sym typeface="Arial"/>
                </a:rPr>
                <a:t>新浪商城</a:t>
              </a:r>
            </a:p>
          </p:txBody>
        </p:sp>
      </p:grpSp>
      <p:grpSp>
        <p:nvGrpSpPr>
          <p:cNvPr id="145" name="组合 55">
            <a:extLst>
              <a:ext uri="{FF2B5EF4-FFF2-40B4-BE49-F238E27FC236}">
                <a16:creationId xmlns:a16="http://schemas.microsoft.com/office/drawing/2014/main" id="{934DACE9-FA39-4E5D-A513-4A520525DA4E}"/>
              </a:ext>
            </a:extLst>
          </p:cNvPr>
          <p:cNvGrpSpPr/>
          <p:nvPr/>
        </p:nvGrpSpPr>
        <p:grpSpPr>
          <a:xfrm>
            <a:off x="4193818" y="177245"/>
            <a:ext cx="3573065" cy="696471"/>
            <a:chOff x="3791743" y="5346472"/>
            <a:chExt cx="5833187" cy="1152803"/>
          </a:xfrm>
          <a:effectLst/>
        </p:grpSpPr>
        <p:sp>
          <p:nvSpPr>
            <p:cNvPr id="146" name="任意多边形 166">
              <a:extLst>
                <a:ext uri="{FF2B5EF4-FFF2-40B4-BE49-F238E27FC236}">
                  <a16:creationId xmlns:a16="http://schemas.microsoft.com/office/drawing/2014/main" id="{042A1BE3-14E5-4230-A69C-E758D1CA2F0C}"/>
                </a:ext>
              </a:extLst>
            </p:cNvPr>
            <p:cNvSpPr/>
            <p:nvPr/>
          </p:nvSpPr>
          <p:spPr>
            <a:xfrm>
              <a:off x="3791743" y="5347083"/>
              <a:ext cx="5833187" cy="1152192"/>
            </a:xfrm>
            <a:custGeom>
              <a:gdLst>
                <a:gd fmla="*/ 619854 w 5832648" name="connsiteX0"/>
                <a:gd fmla="*/ 172234 h 1152128" name="connsiteY0"/>
                <a:gd fmla="*/ 247759 w 5832648" name="connsiteX1"/>
                <a:gd fmla="*/ 418875 h 1152128" name="connsiteY1"/>
                <a:gd fmla="*/ 216024 w 5832648" name="connsiteX2"/>
                <a:gd fmla="*/ 576064 h 1152128" name="connsiteY2"/>
                <a:gd fmla="*/ 216024 w 5832648" name="connsiteX3"/>
                <a:gd fmla="*/ 576063 h 1152128" name="connsiteY3"/>
                <a:gd fmla="*/ 216024 w 5832648" name="connsiteX4"/>
                <a:gd fmla="*/ 576064 h 1152128" name="connsiteY4"/>
                <a:gd fmla="*/ 216024 w 5832648" name="connsiteX5"/>
                <a:gd fmla="*/ 576064 h 1152128" name="connsiteY5"/>
                <a:gd fmla="*/ 247759 w 5832648" name="connsiteX6"/>
                <a:gd fmla="*/ 733252 h 1152128" name="connsiteY6"/>
                <a:gd fmla="*/ 619854 w 5832648" name="connsiteX7"/>
                <a:gd fmla="*/ 979893 h 1152128" name="connsiteY7"/>
                <a:gd fmla="*/ 5212794 w 5832648" name="connsiteX8"/>
                <a:gd fmla="*/ 979894 h 1152128" name="connsiteY8"/>
                <a:gd fmla="*/ 5616624 w 5832648" name="connsiteX9"/>
                <a:gd fmla="*/ 576064 h 1152128" name="connsiteY9"/>
                <a:gd fmla="*/ 5616625 w 5832648" name="connsiteX10"/>
                <a:gd fmla="*/ 576064 h 1152128" name="connsiteY10"/>
                <a:gd fmla="*/ 5212795 w 5832648" name="connsiteX11"/>
                <a:gd fmla="*/ 172234 h 1152128" name="connsiteY11"/>
                <a:gd fmla="*/ 576064 w 5832648" name="connsiteX12"/>
                <a:gd fmla="*/ 0 h 1152128" name="connsiteY12"/>
                <a:gd fmla="*/ 5256584 w 5832648" name="connsiteX13"/>
                <a:gd fmla="*/ 0 h 1152128" name="connsiteY13"/>
                <a:gd fmla="*/ 5832648 w 5832648" name="connsiteX14"/>
                <a:gd fmla="*/ 576064 h 1152128" name="connsiteY14"/>
                <a:gd fmla="*/ 5256584 w 5832648" name="connsiteX15"/>
                <a:gd fmla="*/ 1152128 h 1152128" name="connsiteY15"/>
                <a:gd fmla="*/ 576064 w 5832648" name="connsiteX16"/>
                <a:gd fmla="*/ 1152128 h 1152128" name="connsiteY16"/>
                <a:gd fmla="*/ 0 w 5832648" name="connsiteX17"/>
                <a:gd fmla="*/ 576064 h 1152128" name="connsiteY17"/>
                <a:gd fmla="*/ 576064 w 5832648" name="connsiteX18"/>
                <a:gd fmla="*/ 0 h 1152128" name="connsiteY1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b="b" l="l" r="r" t="t"/>
              <a:pathLst>
                <a:path h="1152128" w="5832648">
                  <a:moveTo>
                    <a:pt x="619854" y="172234"/>
                  </a:moveTo>
                  <a:cubicBezTo>
                    <a:pt x="452583" y="172234"/>
                    <a:pt x="309064" y="273935"/>
                    <a:pt x="247759" y="418875"/>
                  </a:cubicBezTo>
                  <a:lnTo>
                    <a:pt x="216024" y="576064"/>
                  </a:lnTo>
                  <a:lnTo>
                    <a:pt x="216024" y="576063"/>
                  </a:lnTo>
                  <a:lnTo>
                    <a:pt x="216024" y="576064"/>
                  </a:lnTo>
                  <a:lnTo>
                    <a:pt x="216024" y="576064"/>
                  </a:lnTo>
                  <a:lnTo>
                    <a:pt x="247759" y="733252"/>
                  </a:lnTo>
                  <a:cubicBezTo>
                    <a:pt x="309064" y="878193"/>
                    <a:pt x="452583" y="979893"/>
                    <a:pt x="619854" y="979893"/>
                  </a:cubicBezTo>
                  <a:lnTo>
                    <a:pt x="5212794" y="979894"/>
                  </a:lnTo>
                  <a:cubicBezTo>
                    <a:pt x="5435823" y="979894"/>
                    <a:pt x="5616624" y="799093"/>
                    <a:pt x="5616624" y="576064"/>
                  </a:cubicBezTo>
                  <a:lnTo>
                    <a:pt x="5616625" y="576064"/>
                  </a:lnTo>
                  <a:cubicBezTo>
                    <a:pt x="5616625" y="353035"/>
                    <a:pt x="5435824" y="172234"/>
                    <a:pt x="5212795" y="172234"/>
                  </a:cubicBezTo>
                  <a:close/>
                  <a:moveTo>
                    <a:pt x="576064" y="0"/>
                  </a:moveTo>
                  <a:lnTo>
                    <a:pt x="5256584" y="0"/>
                  </a:lnTo>
                  <a:cubicBezTo>
                    <a:pt x="5574735" y="0"/>
                    <a:pt x="5832648" y="257913"/>
                    <a:pt x="5832648" y="576064"/>
                  </a:cubicBezTo>
                  <a:cubicBezTo>
                    <a:pt x="5832648" y="894215"/>
                    <a:pt x="5574735" y="1152128"/>
                    <a:pt x="5256584" y="1152128"/>
                  </a:cubicBezTo>
                  <a:lnTo>
                    <a:pt x="576064" y="1152128"/>
                  </a:lnTo>
                  <a:cubicBezTo>
                    <a:pt x="257913" y="1152128"/>
                    <a:pt x="0" y="894215"/>
                    <a:pt x="0" y="576064"/>
                  </a:cubicBezTo>
                  <a:cubicBezTo>
                    <a:pt x="0" y="257913"/>
                    <a:pt x="257913" y="0"/>
                    <a:pt x="576064" y="0"/>
                  </a:cubicBezTo>
                  <a:close/>
                </a:path>
              </a:pathLst>
            </a:custGeom>
            <a:solidFill>
              <a:srgbClr val="F3F3F3"/>
            </a:solidFill>
            <a:ln>
              <a:noFill/>
            </a:ln>
            <a:effectLst>
              <a:innerShdw blurRad="63500" dir="135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sz="1691">
                <a:latin typeface="Arial"/>
                <a:ea typeface="微软雅黑"/>
                <a:cs typeface="+mn-ea"/>
                <a:sym typeface="Arial"/>
              </a:endParaRPr>
            </a:p>
          </p:txBody>
        </p:sp>
        <p:sp>
          <p:nvSpPr>
            <p:cNvPr id="147" name="圆角矩形 165">
              <a:extLst>
                <a:ext uri="{FF2B5EF4-FFF2-40B4-BE49-F238E27FC236}">
                  <a16:creationId xmlns:a16="http://schemas.microsoft.com/office/drawing/2014/main" id="{869E2740-7E9E-4D3C-80A0-9E6F2075C1B2}"/>
                </a:ext>
              </a:extLst>
            </p:cNvPr>
            <p:cNvSpPr/>
            <p:nvPr/>
          </p:nvSpPr>
          <p:spPr>
            <a:xfrm>
              <a:off x="4007769" y="5518706"/>
              <a:ext cx="5400600" cy="807659"/>
            </a:xfrm>
            <a:prstGeom prst="roundRect">
              <a:avLst>
                <a:gd fmla="val 50000" name="adj"/>
              </a:avLst>
            </a:prstGeom>
            <a:solidFill>
              <a:schemeClr val="bg1"/>
            </a:solidFill>
            <a:ln>
              <a:gradFill flip="none" rotWithShape="1">
                <a:gsLst>
                  <a:gs pos="100000">
                    <a:schemeClr val="bg1"/>
                  </a:gs>
                  <a:gs pos="0">
                    <a:schemeClr val="bg1">
                      <a:lumMod val="75000"/>
                    </a:schemeClr>
                  </a:gs>
                </a:gsLst>
                <a:lin ang="2700000" scaled="1"/>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dist">
                <a:buNone/>
              </a:pPr>
              <a:r>
                <a:rPr altLang="en-US" b="1" lang="zh-CN">
                  <a:solidFill>
                    <a:srgbClr val="2AB7AE"/>
                  </a:solidFill>
                  <a:latin typeface="Arial"/>
                  <a:ea typeface="微软雅黑"/>
                  <a:cs typeface="+mn-ea"/>
                  <a:sym typeface="Arial"/>
                </a:rPr>
                <a:t>销售体系</a:t>
              </a:r>
            </a:p>
          </p:txBody>
        </p:sp>
        <p:sp>
          <p:nvSpPr>
            <p:cNvPr id="148" name="圆角矩形 167">
              <a:extLst>
                <a:ext uri="{FF2B5EF4-FFF2-40B4-BE49-F238E27FC236}">
                  <a16:creationId xmlns:a16="http://schemas.microsoft.com/office/drawing/2014/main" id="{DBC1EA0E-F2F4-461E-B227-A45901749421}"/>
                </a:ext>
              </a:extLst>
            </p:cNvPr>
            <p:cNvSpPr/>
            <p:nvPr/>
          </p:nvSpPr>
          <p:spPr>
            <a:xfrm>
              <a:off x="3791744" y="5346472"/>
              <a:ext cx="5832649" cy="1152127"/>
            </a:xfrm>
            <a:prstGeom prst="roundRect">
              <a:avLst>
                <a:gd fmla="val 50000" name="adj"/>
              </a:avLst>
            </a:prstGeom>
            <a:noFill/>
            <a:ln>
              <a:gradFill flip="none" rotWithShape="1">
                <a:gsLst>
                  <a:gs pos="0">
                    <a:schemeClr val="bg1"/>
                  </a:gs>
                  <a:gs pos="100000">
                    <a:schemeClr val="bg1">
                      <a:lumMod val="75000"/>
                    </a:schemeClr>
                  </a:gs>
                </a:gsLst>
                <a:lin ang="2700000" scaled="1"/>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sz="1691">
                <a:latin typeface="Arial"/>
                <a:ea typeface="微软雅黑"/>
                <a:cs typeface="+mn-ea"/>
                <a:sym typeface="Arial"/>
              </a:endParaRPr>
            </a:p>
          </p:txBody>
        </p:sp>
      </p:grpSp>
    </p:spTree>
    <p:extLst>
      <p:ext uri="{BB962C8B-B14F-4D97-AF65-F5344CB8AC3E}">
        <p14:creationId val="1843678206"/>
      </p:ext>
    </p:extLst>
  </p:cSld>
  <p:clrMapOvr>
    <a:masterClrMapping/>
  </p:clrMapOvr>
  <mc:AlternateContent>
    <mc:Choice Requires="p14">
      <p:transition p14:dur="1250" spd="slow">
        <p14:switch dir="l"/>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0" presetSubtype="0">
                                  <p:stCondLst>
                                    <p:cond delay="0"/>
                                  </p:stCondLst>
                                  <p:childTnLst>
                                    <p:set>
                                      <p:cBhvr>
                                        <p:cTn dur="1" fill="hold" id="6">
                                          <p:stCondLst>
                                            <p:cond delay="0"/>
                                          </p:stCondLst>
                                        </p:cTn>
                                        <p:tgtEl>
                                          <p:spTgt spid="145"/>
                                        </p:tgtEl>
                                        <p:attrNameLst>
                                          <p:attrName>style.visibility</p:attrName>
                                        </p:attrNameLst>
                                      </p:cBhvr>
                                      <p:to>
                                        <p:strVal val="visible"/>
                                      </p:to>
                                    </p:set>
                                    <p:animEffect filter="fade" transition="in">
                                      <p:cBhvr>
                                        <p:cTn dur="500" id="7"/>
                                        <p:tgtEl>
                                          <p:spTgt spid="145"/>
                                        </p:tgtEl>
                                      </p:cBhvr>
                                    </p:animEffect>
                                  </p:childTnLst>
                                </p:cTn>
                              </p:par>
                            </p:childTnLst>
                          </p:cTn>
                        </p:par>
                        <p:par>
                          <p:cTn fill="hold" id="8" nodeType="afterGroup">
                            <p:stCondLst>
                              <p:cond delay="500"/>
                            </p:stCondLst>
                            <p:childTnLst>
                              <p:par>
                                <p:cTn fill="hold" id="9" nodeType="afterEffect" presetClass="entr" presetID="2" presetSubtype="4">
                                  <p:stCondLst>
                                    <p:cond delay="0"/>
                                  </p:stCondLst>
                                  <p:childTnLst>
                                    <p:set>
                                      <p:cBhvr>
                                        <p:cTn dur="1" fill="hold" id="10">
                                          <p:stCondLst>
                                            <p:cond delay="0"/>
                                          </p:stCondLst>
                                        </p:cTn>
                                        <p:tgtEl>
                                          <p:spTgt spid="66"/>
                                        </p:tgtEl>
                                        <p:attrNameLst>
                                          <p:attrName>style.visibility</p:attrName>
                                        </p:attrNameLst>
                                      </p:cBhvr>
                                      <p:to>
                                        <p:strVal val="visible"/>
                                      </p:to>
                                    </p:set>
                                    <p:anim calcmode="lin" valueType="num">
                                      <p:cBhvr additive="base">
                                        <p:cTn dur="500" fill="hold" id="11"/>
                                        <p:tgtEl>
                                          <p:spTgt spid="66"/>
                                        </p:tgtEl>
                                        <p:attrNameLst>
                                          <p:attrName>ppt_x</p:attrName>
                                        </p:attrNameLst>
                                      </p:cBhvr>
                                      <p:tavLst>
                                        <p:tav tm="0">
                                          <p:val>
                                            <p:strVal val="#ppt_x"/>
                                          </p:val>
                                        </p:tav>
                                        <p:tav tm="100000">
                                          <p:val>
                                            <p:strVal val="#ppt_x"/>
                                          </p:val>
                                        </p:tav>
                                      </p:tavLst>
                                    </p:anim>
                                    <p:anim calcmode="lin" valueType="num">
                                      <p:cBhvr additive="base">
                                        <p:cTn dur="500" fill="hold" id="12"/>
                                        <p:tgtEl>
                                          <p:spTgt spid="66"/>
                                        </p:tgtEl>
                                        <p:attrNameLst>
                                          <p:attrName>ppt_y</p:attrName>
                                        </p:attrNameLst>
                                      </p:cBhvr>
                                      <p:tavLst>
                                        <p:tav tm="0">
                                          <p:val>
                                            <p:strVal val="1+#ppt_h/2"/>
                                          </p:val>
                                        </p:tav>
                                        <p:tav tm="100000">
                                          <p:val>
                                            <p:strVal val="#ppt_y"/>
                                          </p:val>
                                        </p:tav>
                                      </p:tavLst>
                                    </p:anim>
                                  </p:childTnLst>
                                </p:cTn>
                              </p:par>
                            </p:childTnLst>
                          </p:cTn>
                        </p:par>
                        <p:par>
                          <p:cTn fill="hold" id="13" nodeType="afterGroup">
                            <p:stCondLst>
                              <p:cond delay="1000"/>
                            </p:stCondLst>
                            <p:childTnLst>
                              <p:par>
                                <p:cTn fill="hold" id="14" nodeType="afterEffect" presetClass="entr" presetID="2" presetSubtype="4">
                                  <p:stCondLst>
                                    <p:cond delay="0"/>
                                  </p:stCondLst>
                                  <p:childTnLst>
                                    <p:set>
                                      <p:cBhvr>
                                        <p:cTn dur="1" fill="hold" id="15">
                                          <p:stCondLst>
                                            <p:cond delay="0"/>
                                          </p:stCondLst>
                                        </p:cTn>
                                        <p:tgtEl>
                                          <p:spTgt spid="122"/>
                                        </p:tgtEl>
                                        <p:attrNameLst>
                                          <p:attrName>style.visibility</p:attrName>
                                        </p:attrNameLst>
                                      </p:cBhvr>
                                      <p:to>
                                        <p:strVal val="visible"/>
                                      </p:to>
                                    </p:set>
                                    <p:anim calcmode="lin" valueType="num">
                                      <p:cBhvr additive="base">
                                        <p:cTn dur="500" fill="hold" id="16"/>
                                        <p:tgtEl>
                                          <p:spTgt spid="122"/>
                                        </p:tgtEl>
                                        <p:attrNameLst>
                                          <p:attrName>ppt_x</p:attrName>
                                        </p:attrNameLst>
                                      </p:cBhvr>
                                      <p:tavLst>
                                        <p:tav tm="0">
                                          <p:val>
                                            <p:strVal val="#ppt_x"/>
                                          </p:val>
                                        </p:tav>
                                        <p:tav tm="100000">
                                          <p:val>
                                            <p:strVal val="#ppt_x"/>
                                          </p:val>
                                        </p:tav>
                                      </p:tavLst>
                                    </p:anim>
                                    <p:anim calcmode="lin" valueType="num">
                                      <p:cBhvr additive="base">
                                        <p:cTn dur="500" fill="hold" id="17"/>
                                        <p:tgtEl>
                                          <p:spTgt spid="122"/>
                                        </p:tgtEl>
                                        <p:attrNameLst>
                                          <p:attrName>ppt_y</p:attrName>
                                        </p:attrNameLst>
                                      </p:cBhvr>
                                      <p:tavLst>
                                        <p:tav tm="0">
                                          <p:val>
                                            <p:strVal val="1+#ppt_h/2"/>
                                          </p:val>
                                        </p:tav>
                                        <p:tav tm="100000">
                                          <p:val>
                                            <p:strVal val="#ppt_y"/>
                                          </p:val>
                                        </p:tav>
                                      </p:tavLst>
                                    </p:anim>
                                  </p:childTnLst>
                                </p:cTn>
                              </p:par>
                            </p:childTnLst>
                          </p:cTn>
                        </p:par>
                        <p:par>
                          <p:cTn fill="hold" id="18" nodeType="afterGroup">
                            <p:stCondLst>
                              <p:cond delay="1500"/>
                            </p:stCondLst>
                            <p:childTnLst>
                              <p:par>
                                <p:cTn fill="hold" id="19" nodeType="afterEffect" presetClass="entr" presetID="2" presetSubtype="4">
                                  <p:stCondLst>
                                    <p:cond delay="0"/>
                                  </p:stCondLst>
                                  <p:childTnLst>
                                    <p:set>
                                      <p:cBhvr>
                                        <p:cTn dur="1" fill="hold" id="20">
                                          <p:stCondLst>
                                            <p:cond delay="0"/>
                                          </p:stCondLst>
                                        </p:cTn>
                                        <p:tgtEl>
                                          <p:spTgt spid="132"/>
                                        </p:tgtEl>
                                        <p:attrNameLst>
                                          <p:attrName>style.visibility</p:attrName>
                                        </p:attrNameLst>
                                      </p:cBhvr>
                                      <p:to>
                                        <p:strVal val="visible"/>
                                      </p:to>
                                    </p:set>
                                    <p:anim calcmode="lin" valueType="num">
                                      <p:cBhvr additive="base">
                                        <p:cTn dur="500" fill="hold" id="21"/>
                                        <p:tgtEl>
                                          <p:spTgt spid="132"/>
                                        </p:tgtEl>
                                        <p:attrNameLst>
                                          <p:attrName>ppt_x</p:attrName>
                                        </p:attrNameLst>
                                      </p:cBhvr>
                                      <p:tavLst>
                                        <p:tav tm="0">
                                          <p:val>
                                            <p:strVal val="#ppt_x"/>
                                          </p:val>
                                        </p:tav>
                                        <p:tav tm="100000">
                                          <p:val>
                                            <p:strVal val="#ppt_x"/>
                                          </p:val>
                                        </p:tav>
                                      </p:tavLst>
                                    </p:anim>
                                    <p:anim calcmode="lin" valueType="num">
                                      <p:cBhvr additive="base">
                                        <p:cTn dur="500" fill="hold" id="22"/>
                                        <p:tgtEl>
                                          <p:spTgt spid="132"/>
                                        </p:tgtEl>
                                        <p:attrNameLst>
                                          <p:attrName>ppt_y</p:attrName>
                                        </p:attrNameLst>
                                      </p:cBhvr>
                                      <p:tavLst>
                                        <p:tav tm="0">
                                          <p:val>
                                            <p:strVal val="1+#ppt_h/2"/>
                                          </p:val>
                                        </p:tav>
                                        <p:tav tm="100000">
                                          <p:val>
                                            <p:strVal val="#ppt_y"/>
                                          </p:val>
                                        </p:tav>
                                      </p:tavLst>
                                    </p:anim>
                                  </p:childTnLst>
                                </p:cTn>
                              </p:par>
                            </p:childTnLst>
                          </p:cTn>
                        </p:par>
                        <p:par>
                          <p:cTn fill="hold" id="23" nodeType="afterGroup">
                            <p:stCondLst>
                              <p:cond delay="2000"/>
                            </p:stCondLst>
                            <p:childTnLst>
                              <p:par>
                                <p:cTn fill="hold" id="24" nodeType="afterEffect" presetClass="entr" presetID="2" presetSubtype="4">
                                  <p:stCondLst>
                                    <p:cond delay="0"/>
                                  </p:stCondLst>
                                  <p:childTnLst>
                                    <p:set>
                                      <p:cBhvr>
                                        <p:cTn dur="1" fill="hold" id="25">
                                          <p:stCondLst>
                                            <p:cond delay="0"/>
                                          </p:stCondLst>
                                        </p:cTn>
                                        <p:tgtEl>
                                          <p:spTgt spid="127"/>
                                        </p:tgtEl>
                                        <p:attrNameLst>
                                          <p:attrName>style.visibility</p:attrName>
                                        </p:attrNameLst>
                                      </p:cBhvr>
                                      <p:to>
                                        <p:strVal val="visible"/>
                                      </p:to>
                                    </p:set>
                                    <p:anim calcmode="lin" valueType="num">
                                      <p:cBhvr additive="base">
                                        <p:cTn dur="500" fill="hold" id="26"/>
                                        <p:tgtEl>
                                          <p:spTgt spid="127"/>
                                        </p:tgtEl>
                                        <p:attrNameLst>
                                          <p:attrName>ppt_x</p:attrName>
                                        </p:attrNameLst>
                                      </p:cBhvr>
                                      <p:tavLst>
                                        <p:tav tm="0">
                                          <p:val>
                                            <p:strVal val="#ppt_x"/>
                                          </p:val>
                                        </p:tav>
                                        <p:tav tm="100000">
                                          <p:val>
                                            <p:strVal val="#ppt_x"/>
                                          </p:val>
                                        </p:tav>
                                      </p:tavLst>
                                    </p:anim>
                                    <p:anim calcmode="lin" valueType="num">
                                      <p:cBhvr additive="base">
                                        <p:cTn dur="500" fill="hold" id="27"/>
                                        <p:tgtEl>
                                          <p:spTgt spid="1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1">
          <a:blip r:embed="rId4">
            <a:lum/>
          </a:blip>
          <a:stretch>
            <a:fillRect/>
          </a:stretch>
        </a:blipFill>
        <a:effectLst/>
      </p:bgPr>
    </p:bg>
    <p:spTree>
      <p:nvGrpSpPr>
        <p:cNvPr id="1" name=""/>
        <p:cNvGrpSpPr/>
        <p:nvPr/>
      </p:nvGrpSpPr>
      <p:grpSpPr>
        <a:xfrm>
          <a:off x="0" y="0"/>
          <a:ext cx="0" cy="0"/>
        </a:xfrm>
      </p:grpSpPr>
      <p:grpSp>
        <p:nvGrpSpPr>
          <p:cNvPr id="10" name="组合 9">
            <a:extLst>
              <a:ext uri="{FF2B5EF4-FFF2-40B4-BE49-F238E27FC236}">
                <a16:creationId xmlns:a16="http://schemas.microsoft.com/office/drawing/2014/main" id="{20814D0E-4E51-40B2-847A-A3E3E2F0EF10}"/>
              </a:ext>
            </a:extLst>
          </p:cNvPr>
          <p:cNvGrpSpPr/>
          <p:nvPr/>
        </p:nvGrpSpPr>
        <p:grpSpPr>
          <a:xfrm>
            <a:off x="2900728" y="2142946"/>
            <a:ext cx="6390543" cy="2854767"/>
            <a:chOff x="3259392" y="1662778"/>
            <a:chExt cx="6390543" cy="2854767"/>
          </a:xfrm>
        </p:grpSpPr>
        <p:cxnSp>
          <p:nvCxnSpPr>
            <p:cNvPr id="4" name="直接连接符 3">
              <a:extLst>
                <a:ext uri="{FF2B5EF4-FFF2-40B4-BE49-F238E27FC236}">
                  <a16:creationId xmlns:a16="http://schemas.microsoft.com/office/drawing/2014/main" id="{6519E4F7-1B7F-47A4-A153-F69BD553574F}"/>
                </a:ext>
              </a:extLst>
            </p:cNvPr>
            <p:cNvCxnSpPr/>
            <p:nvPr/>
          </p:nvCxnSpPr>
          <p:spPr>
            <a:xfrm flipH="1">
              <a:off x="3259392" y="1662778"/>
              <a:ext cx="3013498" cy="2854767"/>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9" name="组合 8">
              <a:extLst>
                <a:ext uri="{FF2B5EF4-FFF2-40B4-BE49-F238E27FC236}">
                  <a16:creationId xmlns:a16="http://schemas.microsoft.com/office/drawing/2014/main" id="{197E6352-8D49-4F26-A206-1BB165C75070}"/>
                </a:ext>
              </a:extLst>
            </p:cNvPr>
            <p:cNvGrpSpPr/>
            <p:nvPr/>
          </p:nvGrpSpPr>
          <p:grpSpPr>
            <a:xfrm>
              <a:off x="3290699" y="1662778"/>
              <a:ext cx="6359236" cy="2854767"/>
              <a:chOff x="3290699" y="1662778"/>
              <a:chExt cx="6359236" cy="2854767"/>
            </a:xfrm>
          </p:grpSpPr>
          <p:cxnSp>
            <p:nvCxnSpPr>
              <p:cNvPr id="6" name="直接连接符 5">
                <a:extLst>
                  <a:ext uri="{FF2B5EF4-FFF2-40B4-BE49-F238E27FC236}">
                    <a16:creationId xmlns:a16="http://schemas.microsoft.com/office/drawing/2014/main" id="{0F0DC318-32BB-4E1A-86F0-CC0AA49BF7C0}"/>
                  </a:ext>
                </a:extLst>
              </p:cNvPr>
              <p:cNvCxnSpPr/>
              <p:nvPr/>
            </p:nvCxnSpPr>
            <p:spPr>
              <a:xfrm>
                <a:off x="3290699" y="4517545"/>
                <a:ext cx="6359236" cy="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直接连接符 7">
                <a:extLst>
                  <a:ext uri="{FF2B5EF4-FFF2-40B4-BE49-F238E27FC236}">
                    <a16:creationId xmlns:a16="http://schemas.microsoft.com/office/drawing/2014/main" id="{DFAF0479-90D9-4BEA-A2D1-A9FD654D2AF3}"/>
                  </a:ext>
                </a:extLst>
              </p:cNvPr>
              <p:cNvCxnSpPr/>
              <p:nvPr/>
            </p:nvCxnSpPr>
            <p:spPr>
              <a:xfrm flipH="1" flipV="1">
                <a:off x="6272890" y="1662778"/>
                <a:ext cx="3377045" cy="2854767"/>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pic>
        <p:nvPicPr>
          <p:cNvPr id="130" name="图片 129">
            <a:extLst>
              <a:ext uri="{FF2B5EF4-FFF2-40B4-BE49-F238E27FC236}">
                <a16:creationId xmlns:a16="http://schemas.microsoft.com/office/drawing/2014/main" id="{ED0830AD-9E41-4B16-A176-3B49F0CEA2D8}"/>
              </a:ext>
            </a:extLst>
          </p:cNvPr>
          <p:cNvPicPr>
            <a:picLocks noChangeAspect="1"/>
          </p:cNvPicPr>
          <p:nvPr/>
        </p:nvPicPr>
        <p:blipFill>
          <a:blip r:embed="rId3">
            <a:extLst>
              <a:ext uri="{28A0092B-C50C-407E-A947-70E740481C1C}">
                <a14:useLocalDpi val="0"/>
              </a:ext>
            </a:extLst>
          </a:blip>
          <a:stretch>
            <a:fillRect/>
          </a:stretch>
        </p:blipFill>
        <p:spPr>
          <a:xfrm>
            <a:off x="-2048093" y="-974416"/>
            <a:ext cx="4715822" cy="3013305"/>
          </a:xfrm>
          <a:prstGeom prst="rect">
            <a:avLst/>
          </a:prstGeom>
        </p:spPr>
      </p:pic>
      <p:grpSp>
        <p:nvGrpSpPr>
          <p:cNvPr id="13" name="组合 12">
            <a:extLst>
              <a:ext uri="{FF2B5EF4-FFF2-40B4-BE49-F238E27FC236}">
                <a16:creationId xmlns:a16="http://schemas.microsoft.com/office/drawing/2014/main" id="{5F99389B-D6C2-4879-8332-4C21D9AB9195}"/>
              </a:ext>
            </a:extLst>
          </p:cNvPr>
          <p:cNvGrpSpPr/>
          <p:nvPr/>
        </p:nvGrpSpPr>
        <p:grpSpPr>
          <a:xfrm>
            <a:off x="4153160" y="1532904"/>
            <a:ext cx="3522133" cy="1282700"/>
            <a:chOff x="3657599" y="544777"/>
            <a:chExt cx="3522133" cy="1282700"/>
          </a:xfrm>
          <a:solidFill>
            <a:srgbClr val="30BAA0"/>
          </a:solidFill>
          <a:effectLst>
            <a:outerShdw algn="t" blurRad="50800" dir="5400000" dist="38100" rotWithShape="0">
              <a:prstClr val="black">
                <a:alpha val="40000"/>
              </a:prstClr>
            </a:outerShdw>
          </a:effectLst>
        </p:grpSpPr>
        <p:sp>
          <p:nvSpPr>
            <p:cNvPr id="14" name="矩形: 圆角 13">
              <a:extLst>
                <a:ext uri="{FF2B5EF4-FFF2-40B4-BE49-F238E27FC236}">
                  <a16:creationId xmlns:a16="http://schemas.microsoft.com/office/drawing/2014/main" id="{E0367CD0-5AE2-4D79-8FB7-BFCEDD65F910}"/>
                </a:ext>
              </a:extLst>
            </p:cNvPr>
            <p:cNvSpPr/>
            <p:nvPr/>
          </p:nvSpPr>
          <p:spPr>
            <a:xfrm>
              <a:off x="3657599" y="544777"/>
              <a:ext cx="3522133" cy="1282700"/>
            </a:xfrm>
            <a:prstGeom prst="roundRect">
              <a:avLst/>
            </a:prstGeom>
            <a:grpFill/>
            <a:ln>
              <a:solidFill>
                <a:schemeClr val="bg1"/>
              </a:solidFill>
            </a:ln>
          </p:spPr>
          <p:style>
            <a:lnRef idx="2">
              <a:scrgbClr b="0" g="0" r="0"/>
            </a:lnRef>
            <a:fillRef idx="1">
              <a:scrgbClr b="0" g="0" r="0"/>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altLang="en-US" lang="zh-CN">
                <a:latin typeface="Arial"/>
                <a:ea typeface="微软雅黑"/>
                <a:sym typeface="Arial"/>
              </a:endParaRPr>
            </a:p>
          </p:txBody>
        </p:sp>
        <p:sp>
          <p:nvSpPr>
            <p:cNvPr id="15" name="矩形: 圆角 4">
              <a:extLst>
                <a:ext uri="{FF2B5EF4-FFF2-40B4-BE49-F238E27FC236}">
                  <a16:creationId xmlns:a16="http://schemas.microsoft.com/office/drawing/2014/main" id="{29615EE7-92D7-4409-BFD7-2F0378E38FF1}"/>
                </a:ext>
              </a:extLst>
            </p:cNvPr>
            <p:cNvSpPr txBox="1"/>
            <p:nvPr/>
          </p:nvSpPr>
          <p:spPr>
            <a:xfrm>
              <a:off x="3720215" y="607393"/>
              <a:ext cx="3396901" cy="1157468"/>
            </a:xfrm>
            <a:prstGeom prst="rect">
              <a:avLst/>
            </a:prstGeom>
            <a:noFill/>
            <a:ln>
              <a:noFill/>
            </a:ln>
          </p:spPr>
          <p:style>
            <a:lnRef idx="0">
              <a:scrgbClr b="0" g="0" r="0"/>
            </a:lnRef>
            <a:fillRef idx="0">
              <a:scrgbClr b="0" g="0" r="0"/>
            </a:fillRef>
            <a:effectRef idx="0">
              <a:scrgbClr b="0" g="0" r="0"/>
            </a:effectRef>
            <a:fontRef idx="minor">
              <a:schemeClr val="dk1">
                <a:hueOff val="0"/>
                <a:satOff val="0"/>
                <a:lumOff val="0"/>
                <a:alphaOff val="0"/>
              </a:schemeClr>
            </a:fontRef>
          </p:style>
          <p:txBody>
            <a:bodyPr anchor="ctr" anchorCtr="0" bIns="91440" lIns="91440" numCol="1" rIns="91440" spcCol="1270" spcFirstLastPara="0" tIns="91440" vert="horz" wrap="square">
              <a:noAutofit/>
            </a:bodyPr>
            <a:lstStyle/>
            <a:p>
              <a:pPr algn="ctr" defTabSz="1066800" indent="0" lvl="0" marL="0">
                <a:lnSpc>
                  <a:spcPct val="90000"/>
                </a:lnSpc>
                <a:spcBef>
                  <a:spcPct val="0"/>
                </a:spcBef>
                <a:spcAft>
                  <a:spcPct val="35000"/>
                </a:spcAft>
                <a:buNone/>
              </a:pPr>
              <a:r>
                <a:rPr altLang="en-US" b="1" kern="1200" lang="zh-CN" sz="2400">
                  <a:solidFill>
                    <a:schemeClr val="bg1"/>
                  </a:solidFill>
                  <a:effectLst>
                    <a:outerShdw algn="tl" blurRad="38100" dir="2700000" dist="38100">
                      <a:srgbClr val="000000">
                        <a:alpha val="43137"/>
                      </a:srgbClr>
                    </a:outerShdw>
                  </a:effectLst>
                  <a:latin typeface="Arial"/>
                  <a:ea typeface="微软雅黑"/>
                  <a:sym typeface="Arial"/>
                </a:rPr>
                <a:t>客单价</a:t>
              </a:r>
            </a:p>
          </p:txBody>
        </p:sp>
      </p:grpSp>
      <p:grpSp>
        <p:nvGrpSpPr>
          <p:cNvPr id="16" name="组合 15">
            <a:extLst>
              <a:ext uri="{FF2B5EF4-FFF2-40B4-BE49-F238E27FC236}">
                <a16:creationId xmlns:a16="http://schemas.microsoft.com/office/drawing/2014/main" id="{F1FD5695-7847-42DD-BD54-3BD86ACD90D9}"/>
              </a:ext>
            </a:extLst>
          </p:cNvPr>
          <p:cNvGrpSpPr/>
          <p:nvPr/>
        </p:nvGrpSpPr>
        <p:grpSpPr>
          <a:xfrm>
            <a:off x="1170969" y="4356363"/>
            <a:ext cx="3522133" cy="1282700"/>
            <a:chOff x="3657599" y="1987814"/>
            <a:chExt cx="3522133" cy="1282700"/>
          </a:xfrm>
          <a:solidFill>
            <a:schemeClr val="tx1">
              <a:lumMod val="75000"/>
              <a:lumOff val="25000"/>
            </a:schemeClr>
          </a:solidFill>
          <a:effectLst>
            <a:outerShdw algn="t" blurRad="50800" dir="5400000" dist="38100" rotWithShape="0">
              <a:prstClr val="black">
                <a:alpha val="40000"/>
              </a:prstClr>
            </a:outerShdw>
          </a:effectLst>
        </p:grpSpPr>
        <p:sp>
          <p:nvSpPr>
            <p:cNvPr id="17" name="矩形: 圆角 16">
              <a:extLst>
                <a:ext uri="{FF2B5EF4-FFF2-40B4-BE49-F238E27FC236}">
                  <a16:creationId xmlns:a16="http://schemas.microsoft.com/office/drawing/2014/main" id="{0CD89562-A8E5-4A85-9400-D84CDA9489DF}"/>
                </a:ext>
              </a:extLst>
            </p:cNvPr>
            <p:cNvSpPr/>
            <p:nvPr/>
          </p:nvSpPr>
          <p:spPr>
            <a:xfrm>
              <a:off x="3657599" y="1987814"/>
              <a:ext cx="3522133" cy="1282700"/>
            </a:xfrm>
            <a:prstGeom prst="roundRect">
              <a:avLst/>
            </a:prstGeom>
            <a:solidFill>
              <a:srgbClr val="EB3F32"/>
            </a:solidFill>
            <a:ln>
              <a:solidFill>
                <a:schemeClr val="bg1"/>
              </a:solidFill>
            </a:ln>
          </p:spPr>
          <p:style>
            <a:lnRef idx="2">
              <a:scrgbClr b="0" g="0" r="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altLang="en-US" lang="zh-CN">
                <a:latin typeface="Arial"/>
                <a:ea typeface="微软雅黑"/>
                <a:sym typeface="Arial"/>
              </a:endParaRPr>
            </a:p>
          </p:txBody>
        </p:sp>
        <p:sp>
          <p:nvSpPr>
            <p:cNvPr id="18" name="矩形: 圆角 6">
              <a:extLst>
                <a:ext uri="{FF2B5EF4-FFF2-40B4-BE49-F238E27FC236}">
                  <a16:creationId xmlns:a16="http://schemas.microsoft.com/office/drawing/2014/main" id="{BFB5C6B4-6E05-4B5E-A7E1-42DF6CE5CB4B}"/>
                </a:ext>
              </a:extLst>
            </p:cNvPr>
            <p:cNvSpPr txBox="1"/>
            <p:nvPr/>
          </p:nvSpPr>
          <p:spPr>
            <a:xfrm>
              <a:off x="3720215" y="2050430"/>
              <a:ext cx="3396901" cy="1157468"/>
            </a:xfrm>
            <a:prstGeom prst="rect">
              <a:avLst/>
            </a:prstGeom>
            <a:noFill/>
            <a:ln>
              <a:noFill/>
            </a:ln>
          </p:spPr>
          <p:style>
            <a:lnRef idx="0">
              <a:scrgbClr b="0" g="0" r="0"/>
            </a:lnRef>
            <a:fillRef idx="0">
              <a:scrgbClr b="0" g="0" r="0"/>
            </a:fillRef>
            <a:effectRef idx="0">
              <a:scrgbClr b="0" g="0" r="0"/>
            </a:effectRef>
            <a:fontRef idx="minor">
              <a:schemeClr val="dk1">
                <a:hueOff val="0"/>
                <a:satOff val="0"/>
                <a:lumOff val="0"/>
                <a:alphaOff val="0"/>
              </a:schemeClr>
            </a:fontRef>
          </p:style>
          <p:txBody>
            <a:bodyPr anchor="ctr" anchorCtr="0" bIns="91440" lIns="91440" numCol="1" rIns="91440" spcCol="1270" spcFirstLastPara="0" tIns="91440" vert="horz" wrap="square">
              <a:noAutofit/>
            </a:bodyPr>
            <a:lstStyle/>
            <a:p>
              <a:pPr algn="ctr" defTabSz="1066800" indent="0" lvl="0" marL="0">
                <a:lnSpc>
                  <a:spcPct val="90000"/>
                </a:lnSpc>
                <a:spcBef>
                  <a:spcPct val="0"/>
                </a:spcBef>
                <a:spcAft>
                  <a:spcPct val="35000"/>
                </a:spcAft>
                <a:buNone/>
              </a:pPr>
              <a:r>
                <a:rPr altLang="en-US" b="1" kern="1200" lang="zh-CN" sz="2400">
                  <a:solidFill>
                    <a:schemeClr val="bg1"/>
                  </a:solidFill>
                  <a:effectLst>
                    <a:outerShdw algn="tl" blurRad="38100" dir="2700000" dist="38100">
                      <a:srgbClr val="000000">
                        <a:alpha val="43137"/>
                      </a:srgbClr>
                    </a:outerShdw>
                  </a:effectLst>
                  <a:latin typeface="Arial"/>
                  <a:ea typeface="微软雅黑"/>
                  <a:sym typeface="Arial"/>
                </a:rPr>
                <a:t>转化率</a:t>
              </a:r>
            </a:p>
          </p:txBody>
        </p:sp>
      </p:grpSp>
      <p:grpSp>
        <p:nvGrpSpPr>
          <p:cNvPr id="19" name="组合 18">
            <a:extLst>
              <a:ext uri="{FF2B5EF4-FFF2-40B4-BE49-F238E27FC236}">
                <a16:creationId xmlns:a16="http://schemas.microsoft.com/office/drawing/2014/main" id="{F39341E0-DD80-479E-80E1-5DFECF849465}"/>
              </a:ext>
            </a:extLst>
          </p:cNvPr>
          <p:cNvGrpSpPr/>
          <p:nvPr/>
        </p:nvGrpSpPr>
        <p:grpSpPr>
          <a:xfrm>
            <a:off x="7530205" y="4356363"/>
            <a:ext cx="3522133" cy="1282700"/>
            <a:chOff x="3657599" y="3430852"/>
            <a:chExt cx="3522133" cy="1282700"/>
          </a:xfrm>
          <a:solidFill>
            <a:srgbClr val="30BAA0"/>
          </a:solidFill>
          <a:effectLst>
            <a:outerShdw algn="t" blurRad="50800" dir="5400000" dist="38100" rotWithShape="0">
              <a:prstClr val="black">
                <a:alpha val="40000"/>
              </a:prstClr>
            </a:outerShdw>
          </a:effectLst>
        </p:grpSpPr>
        <p:sp>
          <p:nvSpPr>
            <p:cNvPr id="20" name="矩形: 圆角 19">
              <a:extLst>
                <a:ext uri="{FF2B5EF4-FFF2-40B4-BE49-F238E27FC236}">
                  <a16:creationId xmlns:a16="http://schemas.microsoft.com/office/drawing/2014/main" id="{1C43D6F2-6BBD-4463-8CFC-DE1F8F87F90A}"/>
                </a:ext>
              </a:extLst>
            </p:cNvPr>
            <p:cNvSpPr/>
            <p:nvPr/>
          </p:nvSpPr>
          <p:spPr>
            <a:xfrm>
              <a:off x="3657599" y="3430852"/>
              <a:ext cx="3522133" cy="1282700"/>
            </a:xfrm>
            <a:prstGeom prst="roundRect">
              <a:avLst/>
            </a:prstGeom>
            <a:solidFill>
              <a:srgbClr val="FFC000"/>
            </a:solidFill>
            <a:ln>
              <a:solidFill>
                <a:schemeClr val="bg1"/>
              </a:solidFill>
            </a:ln>
          </p:spPr>
          <p:style>
            <a:lnRef idx="2">
              <a:scrgbClr b="0" g="0" r="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altLang="en-US" lang="zh-CN">
                <a:latin typeface="Arial"/>
                <a:ea typeface="微软雅黑"/>
                <a:sym typeface="Arial"/>
              </a:endParaRPr>
            </a:p>
          </p:txBody>
        </p:sp>
        <p:sp>
          <p:nvSpPr>
            <p:cNvPr id="21" name="矩形: 圆角 8">
              <a:extLst>
                <a:ext uri="{FF2B5EF4-FFF2-40B4-BE49-F238E27FC236}">
                  <a16:creationId xmlns:a16="http://schemas.microsoft.com/office/drawing/2014/main" id="{F02920E7-B0B3-4D9B-8AFE-E7D8153C94D4}"/>
                </a:ext>
              </a:extLst>
            </p:cNvPr>
            <p:cNvSpPr txBox="1"/>
            <p:nvPr/>
          </p:nvSpPr>
          <p:spPr>
            <a:xfrm>
              <a:off x="3720215" y="3493468"/>
              <a:ext cx="3396901" cy="1157468"/>
            </a:xfrm>
            <a:prstGeom prst="rect">
              <a:avLst/>
            </a:prstGeom>
            <a:noFill/>
            <a:ln>
              <a:noFill/>
            </a:ln>
          </p:spPr>
          <p:style>
            <a:lnRef idx="0">
              <a:scrgbClr b="0" g="0" r="0"/>
            </a:lnRef>
            <a:fillRef idx="0">
              <a:scrgbClr b="0" g="0" r="0"/>
            </a:fillRef>
            <a:effectRef idx="0">
              <a:scrgbClr b="0" g="0" r="0"/>
            </a:effectRef>
            <a:fontRef idx="minor">
              <a:schemeClr val="dk1">
                <a:hueOff val="0"/>
                <a:satOff val="0"/>
                <a:lumOff val="0"/>
                <a:alphaOff val="0"/>
              </a:schemeClr>
            </a:fontRef>
          </p:style>
          <p:txBody>
            <a:bodyPr anchor="ctr" anchorCtr="0" bIns="91440" lIns="91440" numCol="1" rIns="91440" spcCol="1270" spcFirstLastPara="0" tIns="91440" vert="horz" wrap="square">
              <a:noAutofit/>
            </a:bodyPr>
            <a:lstStyle/>
            <a:p>
              <a:pPr algn="ctr" defTabSz="1066800" indent="0" lvl="0" marL="0">
                <a:lnSpc>
                  <a:spcPct val="90000"/>
                </a:lnSpc>
                <a:spcBef>
                  <a:spcPct val="0"/>
                </a:spcBef>
                <a:spcAft>
                  <a:spcPct val="35000"/>
                </a:spcAft>
                <a:buNone/>
              </a:pPr>
              <a:r>
                <a:rPr altLang="en-US" b="1" kern="1200" lang="zh-CN" sz="2400">
                  <a:solidFill>
                    <a:schemeClr val="bg1"/>
                  </a:solidFill>
                  <a:effectLst>
                    <a:outerShdw algn="tl" blurRad="38100" dir="2700000" dist="38100">
                      <a:srgbClr val="000000">
                        <a:alpha val="43137"/>
                      </a:srgbClr>
                    </a:outerShdw>
                  </a:effectLst>
                  <a:latin typeface="Arial"/>
                  <a:ea typeface="微软雅黑"/>
                  <a:sym typeface="Arial"/>
                </a:rPr>
                <a:t>用户&amp;流量</a:t>
              </a:r>
            </a:p>
          </p:txBody>
        </p:sp>
      </p:grpSp>
      <p:grpSp>
        <p:nvGrpSpPr>
          <p:cNvPr id="30" name="组合 55">
            <a:extLst>
              <a:ext uri="{FF2B5EF4-FFF2-40B4-BE49-F238E27FC236}">
                <a16:creationId xmlns:a16="http://schemas.microsoft.com/office/drawing/2014/main" id="{653213A5-ADDD-4520-B22B-46659ECCBF59}"/>
              </a:ext>
            </a:extLst>
          </p:cNvPr>
          <p:cNvGrpSpPr/>
          <p:nvPr/>
        </p:nvGrpSpPr>
        <p:grpSpPr>
          <a:xfrm>
            <a:off x="4193818" y="177245"/>
            <a:ext cx="3573065" cy="696471"/>
            <a:chOff x="3791743" y="5346472"/>
            <a:chExt cx="5833187" cy="1152803"/>
          </a:xfrm>
          <a:effectLst/>
        </p:grpSpPr>
        <p:sp>
          <p:nvSpPr>
            <p:cNvPr id="31" name="任意多边形 166">
              <a:extLst>
                <a:ext uri="{FF2B5EF4-FFF2-40B4-BE49-F238E27FC236}">
                  <a16:creationId xmlns:a16="http://schemas.microsoft.com/office/drawing/2014/main" id="{E30933C2-9B17-4879-BDFF-2E99FCCCE2C4}"/>
                </a:ext>
              </a:extLst>
            </p:cNvPr>
            <p:cNvSpPr/>
            <p:nvPr/>
          </p:nvSpPr>
          <p:spPr>
            <a:xfrm>
              <a:off x="3791743" y="5347083"/>
              <a:ext cx="5833187" cy="1152192"/>
            </a:xfrm>
            <a:custGeom>
              <a:gdLst>
                <a:gd fmla="*/ 619854 w 5832648" name="connsiteX0"/>
                <a:gd fmla="*/ 172234 h 1152128" name="connsiteY0"/>
                <a:gd fmla="*/ 247759 w 5832648" name="connsiteX1"/>
                <a:gd fmla="*/ 418875 h 1152128" name="connsiteY1"/>
                <a:gd fmla="*/ 216024 w 5832648" name="connsiteX2"/>
                <a:gd fmla="*/ 576064 h 1152128" name="connsiteY2"/>
                <a:gd fmla="*/ 216024 w 5832648" name="connsiteX3"/>
                <a:gd fmla="*/ 576063 h 1152128" name="connsiteY3"/>
                <a:gd fmla="*/ 216024 w 5832648" name="connsiteX4"/>
                <a:gd fmla="*/ 576064 h 1152128" name="connsiteY4"/>
                <a:gd fmla="*/ 216024 w 5832648" name="connsiteX5"/>
                <a:gd fmla="*/ 576064 h 1152128" name="connsiteY5"/>
                <a:gd fmla="*/ 247759 w 5832648" name="connsiteX6"/>
                <a:gd fmla="*/ 733252 h 1152128" name="connsiteY6"/>
                <a:gd fmla="*/ 619854 w 5832648" name="connsiteX7"/>
                <a:gd fmla="*/ 979893 h 1152128" name="connsiteY7"/>
                <a:gd fmla="*/ 5212794 w 5832648" name="connsiteX8"/>
                <a:gd fmla="*/ 979894 h 1152128" name="connsiteY8"/>
                <a:gd fmla="*/ 5616624 w 5832648" name="connsiteX9"/>
                <a:gd fmla="*/ 576064 h 1152128" name="connsiteY9"/>
                <a:gd fmla="*/ 5616625 w 5832648" name="connsiteX10"/>
                <a:gd fmla="*/ 576064 h 1152128" name="connsiteY10"/>
                <a:gd fmla="*/ 5212795 w 5832648" name="connsiteX11"/>
                <a:gd fmla="*/ 172234 h 1152128" name="connsiteY11"/>
                <a:gd fmla="*/ 576064 w 5832648" name="connsiteX12"/>
                <a:gd fmla="*/ 0 h 1152128" name="connsiteY12"/>
                <a:gd fmla="*/ 5256584 w 5832648" name="connsiteX13"/>
                <a:gd fmla="*/ 0 h 1152128" name="connsiteY13"/>
                <a:gd fmla="*/ 5832648 w 5832648" name="connsiteX14"/>
                <a:gd fmla="*/ 576064 h 1152128" name="connsiteY14"/>
                <a:gd fmla="*/ 5256584 w 5832648" name="connsiteX15"/>
                <a:gd fmla="*/ 1152128 h 1152128" name="connsiteY15"/>
                <a:gd fmla="*/ 576064 w 5832648" name="connsiteX16"/>
                <a:gd fmla="*/ 1152128 h 1152128" name="connsiteY16"/>
                <a:gd fmla="*/ 0 w 5832648" name="connsiteX17"/>
                <a:gd fmla="*/ 576064 h 1152128" name="connsiteY17"/>
                <a:gd fmla="*/ 576064 w 5832648" name="connsiteX18"/>
                <a:gd fmla="*/ 0 h 1152128" name="connsiteY1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b="b" l="l" r="r" t="t"/>
              <a:pathLst>
                <a:path h="1152128" w="5832648">
                  <a:moveTo>
                    <a:pt x="619854" y="172234"/>
                  </a:moveTo>
                  <a:cubicBezTo>
                    <a:pt x="452583" y="172234"/>
                    <a:pt x="309064" y="273935"/>
                    <a:pt x="247759" y="418875"/>
                  </a:cubicBezTo>
                  <a:lnTo>
                    <a:pt x="216024" y="576064"/>
                  </a:lnTo>
                  <a:lnTo>
                    <a:pt x="216024" y="576063"/>
                  </a:lnTo>
                  <a:lnTo>
                    <a:pt x="216024" y="576064"/>
                  </a:lnTo>
                  <a:lnTo>
                    <a:pt x="216024" y="576064"/>
                  </a:lnTo>
                  <a:lnTo>
                    <a:pt x="247759" y="733252"/>
                  </a:lnTo>
                  <a:cubicBezTo>
                    <a:pt x="309064" y="878193"/>
                    <a:pt x="452583" y="979893"/>
                    <a:pt x="619854" y="979893"/>
                  </a:cubicBezTo>
                  <a:lnTo>
                    <a:pt x="5212794" y="979894"/>
                  </a:lnTo>
                  <a:cubicBezTo>
                    <a:pt x="5435823" y="979894"/>
                    <a:pt x="5616624" y="799093"/>
                    <a:pt x="5616624" y="576064"/>
                  </a:cubicBezTo>
                  <a:lnTo>
                    <a:pt x="5616625" y="576064"/>
                  </a:lnTo>
                  <a:cubicBezTo>
                    <a:pt x="5616625" y="353035"/>
                    <a:pt x="5435824" y="172234"/>
                    <a:pt x="5212795" y="172234"/>
                  </a:cubicBezTo>
                  <a:close/>
                  <a:moveTo>
                    <a:pt x="576064" y="0"/>
                  </a:moveTo>
                  <a:lnTo>
                    <a:pt x="5256584" y="0"/>
                  </a:lnTo>
                  <a:cubicBezTo>
                    <a:pt x="5574735" y="0"/>
                    <a:pt x="5832648" y="257913"/>
                    <a:pt x="5832648" y="576064"/>
                  </a:cubicBezTo>
                  <a:cubicBezTo>
                    <a:pt x="5832648" y="894215"/>
                    <a:pt x="5574735" y="1152128"/>
                    <a:pt x="5256584" y="1152128"/>
                  </a:cubicBezTo>
                  <a:lnTo>
                    <a:pt x="576064" y="1152128"/>
                  </a:lnTo>
                  <a:cubicBezTo>
                    <a:pt x="257913" y="1152128"/>
                    <a:pt x="0" y="894215"/>
                    <a:pt x="0" y="576064"/>
                  </a:cubicBezTo>
                  <a:cubicBezTo>
                    <a:pt x="0" y="257913"/>
                    <a:pt x="257913" y="0"/>
                    <a:pt x="576064" y="0"/>
                  </a:cubicBezTo>
                  <a:close/>
                </a:path>
              </a:pathLst>
            </a:custGeom>
            <a:solidFill>
              <a:srgbClr val="F3F3F3"/>
            </a:solidFill>
            <a:ln>
              <a:noFill/>
            </a:ln>
            <a:effectLst>
              <a:innerShdw blurRad="63500" dir="135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sz="1691">
                <a:latin typeface="Arial"/>
                <a:ea typeface="微软雅黑"/>
                <a:cs typeface="+mn-ea"/>
                <a:sym typeface="Arial"/>
              </a:endParaRPr>
            </a:p>
          </p:txBody>
        </p:sp>
        <p:sp>
          <p:nvSpPr>
            <p:cNvPr id="32" name="圆角矩形 165">
              <a:extLst>
                <a:ext uri="{FF2B5EF4-FFF2-40B4-BE49-F238E27FC236}">
                  <a16:creationId xmlns:a16="http://schemas.microsoft.com/office/drawing/2014/main" id="{3E412583-10A7-40A2-A54F-C80BB0B54EA6}"/>
                </a:ext>
              </a:extLst>
            </p:cNvPr>
            <p:cNvSpPr/>
            <p:nvPr/>
          </p:nvSpPr>
          <p:spPr>
            <a:xfrm>
              <a:off x="4007769" y="5518706"/>
              <a:ext cx="5400600" cy="807659"/>
            </a:xfrm>
            <a:prstGeom prst="roundRect">
              <a:avLst>
                <a:gd fmla="val 50000" name="adj"/>
              </a:avLst>
            </a:prstGeom>
            <a:solidFill>
              <a:schemeClr val="bg1"/>
            </a:solidFill>
            <a:ln>
              <a:gradFill flip="none" rotWithShape="1">
                <a:gsLst>
                  <a:gs pos="100000">
                    <a:schemeClr val="bg1"/>
                  </a:gs>
                  <a:gs pos="0">
                    <a:schemeClr val="bg1">
                      <a:lumMod val="75000"/>
                    </a:schemeClr>
                  </a:gs>
                </a:gsLst>
                <a:lin ang="2700000" scaled="1"/>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dist">
                <a:buNone/>
              </a:pPr>
              <a:r>
                <a:rPr altLang="en-US" b="1" lang="zh-CN">
                  <a:solidFill>
                    <a:srgbClr val="2AB7AE"/>
                  </a:solidFill>
                  <a:latin typeface="Arial"/>
                  <a:ea typeface="微软雅黑"/>
                  <a:cs typeface="+mn-ea"/>
                  <a:sym typeface="Arial"/>
                </a:rPr>
                <a:t>销售体系</a:t>
              </a:r>
            </a:p>
          </p:txBody>
        </p:sp>
        <p:sp>
          <p:nvSpPr>
            <p:cNvPr id="33" name="圆角矩形 167">
              <a:extLst>
                <a:ext uri="{FF2B5EF4-FFF2-40B4-BE49-F238E27FC236}">
                  <a16:creationId xmlns:a16="http://schemas.microsoft.com/office/drawing/2014/main" id="{50E2042E-F4F7-4A26-A63C-003E02CA23D0}"/>
                </a:ext>
              </a:extLst>
            </p:cNvPr>
            <p:cNvSpPr/>
            <p:nvPr/>
          </p:nvSpPr>
          <p:spPr>
            <a:xfrm>
              <a:off x="3791744" y="5346472"/>
              <a:ext cx="5832649" cy="1152127"/>
            </a:xfrm>
            <a:prstGeom prst="roundRect">
              <a:avLst>
                <a:gd fmla="val 50000" name="adj"/>
              </a:avLst>
            </a:prstGeom>
            <a:noFill/>
            <a:ln>
              <a:gradFill flip="none" rotWithShape="1">
                <a:gsLst>
                  <a:gs pos="0">
                    <a:schemeClr val="bg1"/>
                  </a:gs>
                  <a:gs pos="100000">
                    <a:schemeClr val="bg1">
                      <a:lumMod val="75000"/>
                    </a:schemeClr>
                  </a:gs>
                </a:gsLst>
                <a:lin ang="2700000" scaled="1"/>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sz="1691">
                <a:latin typeface="Arial"/>
                <a:ea typeface="微软雅黑"/>
                <a:cs typeface="+mn-ea"/>
                <a:sym typeface="Arial"/>
              </a:endParaRPr>
            </a:p>
          </p:txBody>
        </p:sp>
      </p:grpSp>
    </p:spTree>
    <p:extLst>
      <p:ext uri="{BB962C8B-B14F-4D97-AF65-F5344CB8AC3E}">
        <p14:creationId val="1431985036"/>
      </p:ext>
    </p:extLst>
  </p:cSld>
  <p:clrMapOvr>
    <a:masterClrMapping/>
  </p:clrMapOvr>
  <mc:AlternateContent>
    <mc:Choice Requires="p14">
      <p:transition p14:dur="1250" spd="slow">
        <p14:switch dir="l"/>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0" presetSubtype="0">
                                  <p:stCondLst>
                                    <p:cond delay="0"/>
                                  </p:stCondLst>
                                  <p:childTnLst>
                                    <p:set>
                                      <p:cBhvr>
                                        <p:cTn dur="1" fill="hold" id="6">
                                          <p:stCondLst>
                                            <p:cond delay="0"/>
                                          </p:stCondLst>
                                        </p:cTn>
                                        <p:tgtEl>
                                          <p:spTgt spid="30"/>
                                        </p:tgtEl>
                                        <p:attrNameLst>
                                          <p:attrName>style.visibility</p:attrName>
                                        </p:attrNameLst>
                                      </p:cBhvr>
                                      <p:to>
                                        <p:strVal val="visible"/>
                                      </p:to>
                                    </p:set>
                                    <p:animEffect filter="fade" transition="in">
                                      <p:cBhvr>
                                        <p:cTn dur="500" id="7"/>
                                        <p:tgtEl>
                                          <p:spTgt spid="30"/>
                                        </p:tgtEl>
                                      </p:cBhvr>
                                    </p:animEffect>
                                  </p:childTnLst>
                                </p:cTn>
                              </p:par>
                            </p:childTnLst>
                          </p:cTn>
                        </p:par>
                        <p:par>
                          <p:cTn fill="hold" id="8" nodeType="afterGroup">
                            <p:stCondLst>
                              <p:cond delay="500"/>
                            </p:stCondLst>
                            <p:childTnLst>
                              <p:par>
                                <p:cTn fill="hold" id="9" nodeType="afterEffect" presetClass="entr" presetID="16" presetSubtype="21">
                                  <p:stCondLst>
                                    <p:cond delay="0"/>
                                  </p:stCondLst>
                                  <p:childTnLst>
                                    <p:set>
                                      <p:cBhvr>
                                        <p:cTn dur="1" fill="hold" id="10">
                                          <p:stCondLst>
                                            <p:cond delay="0"/>
                                          </p:stCondLst>
                                        </p:cTn>
                                        <p:tgtEl>
                                          <p:spTgt spid="10"/>
                                        </p:tgtEl>
                                        <p:attrNameLst>
                                          <p:attrName>style.visibility</p:attrName>
                                        </p:attrNameLst>
                                      </p:cBhvr>
                                      <p:to>
                                        <p:strVal val="visible"/>
                                      </p:to>
                                    </p:set>
                                    <p:animEffect filter="barn(inVertical)" transition="in">
                                      <p:cBhvr>
                                        <p:cTn dur="1800" id="11"/>
                                        <p:tgtEl>
                                          <p:spTgt spid="10"/>
                                        </p:tgtEl>
                                      </p:cBhvr>
                                    </p:animEffect>
                                  </p:childTnLst>
                                </p:cTn>
                              </p:par>
                            </p:childTnLst>
                          </p:cTn>
                        </p:par>
                        <p:par>
                          <p:cTn fill="hold" id="12" nodeType="afterGroup">
                            <p:stCondLst>
                              <p:cond delay="2300"/>
                            </p:stCondLst>
                            <p:childTnLst>
                              <p:par>
                                <p:cTn fill="hold" id="13" nodeType="afterEffect" presetClass="entr" presetID="2" presetSubtype="4">
                                  <p:stCondLst>
                                    <p:cond delay="0"/>
                                  </p:stCondLst>
                                  <p:childTnLst>
                                    <p:set>
                                      <p:cBhvr>
                                        <p:cTn dur="1" fill="hold" id="14">
                                          <p:stCondLst>
                                            <p:cond delay="0"/>
                                          </p:stCondLst>
                                        </p:cTn>
                                        <p:tgtEl>
                                          <p:spTgt spid="13"/>
                                        </p:tgtEl>
                                        <p:attrNameLst>
                                          <p:attrName>style.visibility</p:attrName>
                                        </p:attrNameLst>
                                      </p:cBhvr>
                                      <p:to>
                                        <p:strVal val="visible"/>
                                      </p:to>
                                    </p:set>
                                    <p:anim calcmode="lin" valueType="num">
                                      <p:cBhvr additive="base">
                                        <p:cTn dur="500" fill="hold" id="15"/>
                                        <p:tgtEl>
                                          <p:spTgt spid="13"/>
                                        </p:tgtEl>
                                        <p:attrNameLst>
                                          <p:attrName>ppt_x</p:attrName>
                                        </p:attrNameLst>
                                      </p:cBhvr>
                                      <p:tavLst>
                                        <p:tav tm="0">
                                          <p:val>
                                            <p:strVal val="#ppt_x"/>
                                          </p:val>
                                        </p:tav>
                                        <p:tav tm="100000">
                                          <p:val>
                                            <p:strVal val="#ppt_x"/>
                                          </p:val>
                                        </p:tav>
                                      </p:tavLst>
                                    </p:anim>
                                    <p:anim calcmode="lin" valueType="num">
                                      <p:cBhvr additive="base">
                                        <p:cTn dur="500" fill="hold" id="16"/>
                                        <p:tgtEl>
                                          <p:spTgt spid="13"/>
                                        </p:tgtEl>
                                        <p:attrNameLst>
                                          <p:attrName>ppt_y</p:attrName>
                                        </p:attrNameLst>
                                      </p:cBhvr>
                                      <p:tavLst>
                                        <p:tav tm="0">
                                          <p:val>
                                            <p:strVal val="1+#ppt_h/2"/>
                                          </p:val>
                                        </p:tav>
                                        <p:tav tm="100000">
                                          <p:val>
                                            <p:strVal val="#ppt_y"/>
                                          </p:val>
                                        </p:tav>
                                      </p:tavLst>
                                    </p:anim>
                                  </p:childTnLst>
                                </p:cTn>
                              </p:par>
                            </p:childTnLst>
                          </p:cTn>
                        </p:par>
                        <p:par>
                          <p:cTn fill="hold" id="17" nodeType="afterGroup">
                            <p:stCondLst>
                              <p:cond delay="2800"/>
                            </p:stCondLst>
                            <p:childTnLst>
                              <p:par>
                                <p:cTn fill="hold" id="18" nodeType="afterEffect" presetClass="entr" presetID="2" presetSubtype="4">
                                  <p:stCondLst>
                                    <p:cond delay="0"/>
                                  </p:stCondLst>
                                  <p:childTnLst>
                                    <p:set>
                                      <p:cBhvr>
                                        <p:cTn dur="1" fill="hold" id="19">
                                          <p:stCondLst>
                                            <p:cond delay="0"/>
                                          </p:stCondLst>
                                        </p:cTn>
                                        <p:tgtEl>
                                          <p:spTgt spid="16"/>
                                        </p:tgtEl>
                                        <p:attrNameLst>
                                          <p:attrName>style.visibility</p:attrName>
                                        </p:attrNameLst>
                                      </p:cBhvr>
                                      <p:to>
                                        <p:strVal val="visible"/>
                                      </p:to>
                                    </p:set>
                                    <p:anim calcmode="lin" valueType="num">
                                      <p:cBhvr additive="base">
                                        <p:cTn dur="500" fill="hold" id="20"/>
                                        <p:tgtEl>
                                          <p:spTgt spid="16"/>
                                        </p:tgtEl>
                                        <p:attrNameLst>
                                          <p:attrName>ppt_x</p:attrName>
                                        </p:attrNameLst>
                                      </p:cBhvr>
                                      <p:tavLst>
                                        <p:tav tm="0">
                                          <p:val>
                                            <p:strVal val="#ppt_x"/>
                                          </p:val>
                                        </p:tav>
                                        <p:tav tm="100000">
                                          <p:val>
                                            <p:strVal val="#ppt_x"/>
                                          </p:val>
                                        </p:tav>
                                      </p:tavLst>
                                    </p:anim>
                                    <p:anim calcmode="lin" valueType="num">
                                      <p:cBhvr additive="base">
                                        <p:cTn dur="500" fill="hold" id="21"/>
                                        <p:tgtEl>
                                          <p:spTgt spid="16"/>
                                        </p:tgtEl>
                                        <p:attrNameLst>
                                          <p:attrName>ppt_y</p:attrName>
                                        </p:attrNameLst>
                                      </p:cBhvr>
                                      <p:tavLst>
                                        <p:tav tm="0">
                                          <p:val>
                                            <p:strVal val="1+#ppt_h/2"/>
                                          </p:val>
                                        </p:tav>
                                        <p:tav tm="100000">
                                          <p:val>
                                            <p:strVal val="#ppt_y"/>
                                          </p:val>
                                        </p:tav>
                                      </p:tavLst>
                                    </p:anim>
                                  </p:childTnLst>
                                </p:cTn>
                              </p:par>
                            </p:childTnLst>
                          </p:cTn>
                        </p:par>
                        <p:par>
                          <p:cTn fill="hold" id="22" nodeType="afterGroup">
                            <p:stCondLst>
                              <p:cond delay="3300"/>
                            </p:stCondLst>
                            <p:childTnLst>
                              <p:par>
                                <p:cTn fill="hold" id="23" nodeType="afterEffect" presetClass="entr" presetID="2" presetSubtype="4">
                                  <p:stCondLst>
                                    <p:cond delay="0"/>
                                  </p:stCondLst>
                                  <p:childTnLst>
                                    <p:set>
                                      <p:cBhvr>
                                        <p:cTn dur="1" fill="hold" id="24">
                                          <p:stCondLst>
                                            <p:cond delay="0"/>
                                          </p:stCondLst>
                                        </p:cTn>
                                        <p:tgtEl>
                                          <p:spTgt spid="19"/>
                                        </p:tgtEl>
                                        <p:attrNameLst>
                                          <p:attrName>style.visibility</p:attrName>
                                        </p:attrNameLst>
                                      </p:cBhvr>
                                      <p:to>
                                        <p:strVal val="visible"/>
                                      </p:to>
                                    </p:set>
                                    <p:anim calcmode="lin" valueType="num">
                                      <p:cBhvr additive="base">
                                        <p:cTn dur="500" fill="hold" id="25"/>
                                        <p:tgtEl>
                                          <p:spTgt spid="19"/>
                                        </p:tgtEl>
                                        <p:attrNameLst>
                                          <p:attrName>ppt_x</p:attrName>
                                        </p:attrNameLst>
                                      </p:cBhvr>
                                      <p:tavLst>
                                        <p:tav tm="0">
                                          <p:val>
                                            <p:strVal val="#ppt_x"/>
                                          </p:val>
                                        </p:tav>
                                        <p:tav tm="100000">
                                          <p:val>
                                            <p:strVal val="#ppt_x"/>
                                          </p:val>
                                        </p:tav>
                                      </p:tavLst>
                                    </p:anim>
                                    <p:anim calcmode="lin" valueType="num">
                                      <p:cBhvr additive="base">
                                        <p:cTn dur="500" fill="hold" id="26"/>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1">
          <a:blip r:embed="rId5">
            <a:lum/>
          </a:blip>
          <a:stretch>
            <a:fillRect/>
          </a:stretch>
        </a:blipFill>
        <a:effectLst/>
      </p:bgPr>
    </p:bg>
    <p:spTree>
      <p:nvGrpSpPr>
        <p:cNvPr id="1" name=""/>
        <p:cNvGrpSpPr/>
        <p:nvPr/>
      </p:nvGrpSpPr>
      <p:grpSpPr>
        <a:xfrm>
          <a:off x="0" y="0"/>
          <a:ext cx="0" cy="0"/>
        </a:xfrm>
      </p:grpSpPr>
      <p:sp>
        <p:nvSpPr>
          <p:cNvPr hidden="1" id="2" name="标题 1"/>
          <p:cNvSpPr>
            <a:spLocks noGrp="1"/>
          </p:cNvSpPr>
          <p:nvPr>
            <p:ph type="title"/>
          </p:nvPr>
        </p:nvSpPr>
        <p:spPr/>
        <p:txBody>
          <a:bodyPr/>
          <a:lstStyle/>
          <a:p>
            <a:endParaRPr altLang="en-US" lang="zh-CN">
              <a:latin typeface="Arial"/>
              <a:ea typeface="微软雅黑"/>
              <a:cs typeface="+mn-ea"/>
              <a:sym typeface="Arial"/>
            </a:endParaRPr>
          </a:p>
        </p:txBody>
      </p:sp>
      <p:grpSp>
        <p:nvGrpSpPr>
          <p:cNvPr id="9" name="组合 8">
            <a:extLst>
              <a:ext uri="{FF2B5EF4-FFF2-40B4-BE49-F238E27FC236}">
                <a16:creationId xmlns:a16="http://schemas.microsoft.com/office/drawing/2014/main" id="{45B5F067-E8E8-46C9-BC3F-11BBB046506B}"/>
              </a:ext>
            </a:extLst>
          </p:cNvPr>
          <p:cNvGrpSpPr/>
          <p:nvPr/>
        </p:nvGrpSpPr>
        <p:grpSpPr>
          <a:xfrm>
            <a:off x="1764787" y="1336993"/>
            <a:ext cx="7514295" cy="5025573"/>
            <a:chOff x="1182896" y="882480"/>
            <a:chExt cx="8551232" cy="5719078"/>
          </a:xfrm>
        </p:grpSpPr>
        <p:cxnSp>
          <p:nvCxnSpPr>
            <p:cNvPr id="32" name="直接连接符 31">
              <a:extLst>
                <a:ext uri="{FF2B5EF4-FFF2-40B4-BE49-F238E27FC236}">
                  <a16:creationId xmlns:a16="http://schemas.microsoft.com/office/drawing/2014/main" id="{2B8A7A2B-1734-4F0D-8695-255F6006997F}"/>
                </a:ext>
              </a:extLst>
            </p:cNvPr>
            <p:cNvCxnSpPr/>
            <p:nvPr/>
          </p:nvCxnSpPr>
          <p:spPr>
            <a:xfrm flipH="1">
              <a:off x="6036851" y="3030076"/>
              <a:ext cx="0" cy="3219735"/>
            </a:xfrm>
            <a:prstGeom prst="line">
              <a:avLst/>
            </a:prstGeom>
            <a:ln w="19050">
              <a:solidFill>
                <a:srgbClr val="95DACD"/>
              </a:solidFill>
            </a:ln>
            <a:effectLst>
              <a:outerShdw algn="t" blurRad="50800" dir="5400000" dist="381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5" name="直接连接符 4">
              <a:extLst>
                <a:ext uri="{FF2B5EF4-FFF2-40B4-BE49-F238E27FC236}">
                  <a16:creationId xmlns:a16="http://schemas.microsoft.com/office/drawing/2014/main" id="{711D0DE8-FCA2-4B26-89B9-998A9C7BB0D0}"/>
                </a:ext>
              </a:extLst>
            </p:cNvPr>
            <p:cNvCxnSpPr/>
            <p:nvPr/>
          </p:nvCxnSpPr>
          <p:spPr>
            <a:xfrm flipH="1">
              <a:off x="8630169" y="3150109"/>
              <a:ext cx="0" cy="2576945"/>
            </a:xfrm>
            <a:prstGeom prst="line">
              <a:avLst/>
            </a:prstGeom>
            <a:ln w="19050">
              <a:solidFill>
                <a:srgbClr val="95DACD"/>
              </a:solidFill>
            </a:ln>
            <a:effectLst>
              <a:outerShdw algn="t" blurRad="50800" dir="5400000" dist="381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 name="组合 2">
              <a:extLst>
                <a:ext uri="{FF2B5EF4-FFF2-40B4-BE49-F238E27FC236}">
                  <a16:creationId xmlns:a16="http://schemas.microsoft.com/office/drawing/2014/main" id="{9E2DA87E-9E9D-479C-BE61-0FC80F1FC221}"/>
                </a:ext>
              </a:extLst>
            </p:cNvPr>
            <p:cNvGrpSpPr/>
            <p:nvPr/>
          </p:nvGrpSpPr>
          <p:grpSpPr>
            <a:xfrm>
              <a:off x="1182896" y="882480"/>
              <a:ext cx="8551232" cy="5719078"/>
              <a:chOff x="1182896" y="-2629647"/>
              <a:chExt cx="8551232" cy="5719078"/>
            </a:xfrm>
          </p:grpSpPr>
          <p:sp>
            <p:nvSpPr>
              <p:cNvPr id="34" name="左大括号 33">
                <a:extLst>
                  <a:ext uri="{FF2B5EF4-FFF2-40B4-BE49-F238E27FC236}">
                    <a16:creationId xmlns:a16="http://schemas.microsoft.com/office/drawing/2014/main" id="{4F91A87F-7042-4744-AE84-7E243BB39C7D}"/>
                  </a:ext>
                </a:extLst>
              </p:cNvPr>
              <p:cNvSpPr/>
              <p:nvPr/>
            </p:nvSpPr>
            <p:spPr>
              <a:xfrm rot="5400000">
                <a:off x="5920634" y="-4179214"/>
                <a:ext cx="276820" cy="5151606"/>
              </a:xfrm>
              <a:prstGeom prst="leftBrace">
                <a:avLst/>
              </a:prstGeom>
              <a:noFill/>
              <a:ln>
                <a:solidFill>
                  <a:srgbClr val="30BAA0"/>
                </a:solidFill>
              </a:ln>
              <a:effectLst>
                <a:outerShdw algn="t" blurRad="50800" dir="5400000" dist="38100"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txBody>
              <a:bodyPr anchor="ctr"/>
              <a:lstStyle/>
              <a:p>
                <a:pPr algn="ctr">
                  <a:defRPr/>
                </a:pPr>
                <a:endParaRPr altLang="en-US" lang="zh-CN" sz="1600">
                  <a:solidFill>
                    <a:schemeClr val="bg1"/>
                  </a:solidFill>
                  <a:effectLst>
                    <a:outerShdw algn="tl" blurRad="38100" dir="2700000" dist="38100">
                      <a:srgbClr val="000000">
                        <a:alpha val="43137"/>
                      </a:srgbClr>
                    </a:outerShdw>
                  </a:effectLst>
                  <a:latin typeface="Arial"/>
                  <a:ea typeface="微软雅黑"/>
                  <a:sym typeface="Arial"/>
                </a:endParaRPr>
              </a:p>
            </p:txBody>
          </p:sp>
          <p:sp>
            <p:nvSpPr>
              <p:cNvPr id="35" name="流程图: 可选过程 34">
                <a:extLst>
                  <a:ext uri="{FF2B5EF4-FFF2-40B4-BE49-F238E27FC236}">
                    <a16:creationId xmlns:a16="http://schemas.microsoft.com/office/drawing/2014/main" id="{E75EFC2E-608B-425D-B766-C2DCAAE5D2E5}"/>
                  </a:ext>
                </a:extLst>
              </p:cNvPr>
              <p:cNvSpPr/>
              <p:nvPr/>
            </p:nvSpPr>
            <p:spPr>
              <a:xfrm>
                <a:off x="4560159" y="-2629647"/>
                <a:ext cx="2939533" cy="717992"/>
              </a:xfrm>
              <a:prstGeom prst="flowChartAlternateProcess">
                <a:avLst/>
              </a:prstGeom>
              <a:solidFill>
                <a:srgbClr val="30BAA0"/>
              </a:solidFill>
              <a:ln>
                <a:solidFill>
                  <a:schemeClr val="bg1"/>
                </a:solidFill>
              </a:ln>
              <a:effectLst>
                <a:outerShdw algn="t" blurRad="50800" dir="5400000" dist="38100" rotWithShape="0">
                  <a:prstClr val="black">
                    <a:alpha val="40000"/>
                  </a:prstClr>
                </a:outerShdw>
              </a:effectLst>
            </p:spPr>
            <p:style>
              <a:lnRef idx="2">
                <a:schemeClr val="accent3"/>
              </a:lnRef>
              <a:fillRef idx="1">
                <a:schemeClr val="lt1"/>
              </a:fillRef>
              <a:effectRef idx="0">
                <a:schemeClr val="accent3"/>
              </a:effectRef>
              <a:fontRef idx="minor">
                <a:schemeClr val="dk1"/>
              </a:fontRef>
            </p:style>
            <p:txBody>
              <a:bodyPr anchor="ctr" bIns="45720" lIns="91440" rIns="91440" tIns="45720"/>
              <a:lstStyle/>
              <a:p>
                <a:pPr algn="ctr">
                  <a:defRPr/>
                </a:pPr>
                <a:r>
                  <a:rPr altLang="en-US" b="1" lang="zh-CN" sz="3200">
                    <a:solidFill>
                      <a:schemeClr val="bg1"/>
                    </a:solidFill>
                    <a:effectLst>
                      <a:outerShdw algn="tl" blurRad="38100" dir="2700000" dist="38100">
                        <a:srgbClr val="000000">
                          <a:alpha val="43137"/>
                        </a:srgbClr>
                      </a:outerShdw>
                    </a:effectLst>
                    <a:latin typeface="Arial"/>
                    <a:ea typeface="微软雅黑"/>
                    <a:sym typeface="Arial"/>
                  </a:rPr>
                  <a:t>用户&amp;流量</a:t>
                </a:r>
              </a:p>
            </p:txBody>
          </p:sp>
          <p:sp>
            <p:nvSpPr>
              <p:cNvPr id="55" name="流程图: 可选过程 54">
                <a:extLst>
                  <a:ext uri="{FF2B5EF4-FFF2-40B4-BE49-F238E27FC236}">
                    <a16:creationId xmlns:a16="http://schemas.microsoft.com/office/drawing/2014/main" id="{FF9CA12D-A751-4E03-AE2E-FFDA304E9C4B}"/>
                  </a:ext>
                </a:extLst>
              </p:cNvPr>
              <p:cNvSpPr/>
              <p:nvPr/>
            </p:nvSpPr>
            <p:spPr>
              <a:xfrm>
                <a:off x="7877160" y="-1254121"/>
                <a:ext cx="1429380" cy="703494"/>
              </a:xfrm>
              <a:prstGeom prst="flowChartAlternateProcess">
                <a:avLst/>
              </a:prstGeom>
              <a:solidFill>
                <a:srgbClr val="30BAA0"/>
              </a:solidFill>
              <a:ln>
                <a:solidFill>
                  <a:schemeClr val="bg1"/>
                </a:solidFill>
              </a:ln>
              <a:effectLst>
                <a:outerShdw algn="t" blurRad="50800" dir="5400000" dist="38100" rotWithShape="0">
                  <a:prstClr val="black">
                    <a:alpha val="40000"/>
                  </a:prstClr>
                </a:outerShdw>
              </a:effectLst>
            </p:spPr>
            <p:style>
              <a:lnRef idx="2">
                <a:schemeClr val="accent3"/>
              </a:lnRef>
              <a:fillRef idx="1">
                <a:schemeClr val="lt1"/>
              </a:fillRef>
              <a:effectRef idx="0">
                <a:schemeClr val="accent3"/>
              </a:effectRef>
              <a:fontRef idx="minor">
                <a:schemeClr val="dk1"/>
              </a:fontRef>
            </p:style>
            <p:txBody>
              <a:bodyPr anchor="ctr" bIns="45720" lIns="91440" rIns="91440" tIns="45720"/>
              <a:lstStyle/>
              <a:p>
                <a:pPr algn="ctr">
                  <a:defRPr/>
                </a:pPr>
                <a:r>
                  <a:rPr altLang="en-US" b="1" lang="zh-CN" sz="1600">
                    <a:solidFill>
                      <a:schemeClr val="bg1"/>
                    </a:solidFill>
                    <a:effectLst>
                      <a:outerShdw algn="tl" blurRad="38100" dir="2700000" dist="38100">
                        <a:srgbClr val="000000">
                          <a:alpha val="43137"/>
                        </a:srgbClr>
                      </a:outerShdw>
                    </a:effectLst>
                    <a:latin typeface="Arial"/>
                    <a:ea typeface="微软雅黑"/>
                    <a:sym typeface="Arial"/>
                  </a:rPr>
                  <a:t>站内流量</a:t>
                </a:r>
              </a:p>
            </p:txBody>
          </p:sp>
          <p:sp>
            <p:nvSpPr>
              <p:cNvPr id="56" name="流程图: 可选过程 55">
                <a:extLst>
                  <a:ext uri="{FF2B5EF4-FFF2-40B4-BE49-F238E27FC236}">
                    <a16:creationId xmlns:a16="http://schemas.microsoft.com/office/drawing/2014/main" id="{8902B5A7-542B-4D48-887D-3542ECA37A1B}"/>
                  </a:ext>
                </a:extLst>
              </p:cNvPr>
              <p:cNvSpPr/>
              <p:nvPr/>
            </p:nvSpPr>
            <p:spPr>
              <a:xfrm>
                <a:off x="7877160" y="-83127"/>
                <a:ext cx="1429380" cy="703494"/>
              </a:xfrm>
              <a:prstGeom prst="flowChartAlternateProcess">
                <a:avLst/>
              </a:prstGeom>
              <a:solidFill>
                <a:srgbClr val="30BAA0"/>
              </a:solidFill>
              <a:ln>
                <a:solidFill>
                  <a:schemeClr val="bg1"/>
                </a:solidFill>
              </a:ln>
              <a:effectLst>
                <a:outerShdw algn="t" blurRad="50800" dir="5400000" dist="38100" rotWithShape="0">
                  <a:prstClr val="black">
                    <a:alpha val="40000"/>
                  </a:prstClr>
                </a:outerShdw>
              </a:effectLst>
            </p:spPr>
            <p:style>
              <a:lnRef idx="2">
                <a:schemeClr val="accent3"/>
              </a:lnRef>
              <a:fillRef idx="1">
                <a:schemeClr val="lt1"/>
              </a:fillRef>
              <a:effectRef idx="0">
                <a:schemeClr val="accent3"/>
              </a:effectRef>
              <a:fontRef idx="minor">
                <a:schemeClr val="dk1"/>
              </a:fontRef>
            </p:style>
            <p:txBody>
              <a:bodyPr anchor="ctr" bIns="45720" lIns="91440" rIns="91440" tIns="45720"/>
              <a:lstStyle/>
              <a:p>
                <a:pPr algn="ctr">
                  <a:defRPr/>
                </a:pPr>
                <a:r>
                  <a:rPr altLang="en-US" b="1" lang="zh-CN" sz="1600">
                    <a:solidFill>
                      <a:schemeClr val="bg1"/>
                    </a:solidFill>
                    <a:effectLst>
                      <a:outerShdw algn="tl" blurRad="38100" dir="2700000" dist="38100">
                        <a:srgbClr val="000000">
                          <a:alpha val="43137"/>
                        </a:srgbClr>
                      </a:outerShdw>
                    </a:effectLst>
                    <a:latin typeface="Arial"/>
                    <a:ea typeface="微软雅黑"/>
                    <a:sym typeface="Arial"/>
                  </a:rPr>
                  <a:t>主搜优化</a:t>
                </a:r>
              </a:p>
            </p:txBody>
          </p:sp>
          <p:sp>
            <p:nvSpPr>
              <p:cNvPr id="57" name="流程图: 可选过程 56">
                <a:extLst>
                  <a:ext uri="{FF2B5EF4-FFF2-40B4-BE49-F238E27FC236}">
                    <a16:creationId xmlns:a16="http://schemas.microsoft.com/office/drawing/2014/main" id="{E64A2F81-7CD1-4896-8909-57F0AC0E2A9A}"/>
                  </a:ext>
                </a:extLst>
              </p:cNvPr>
              <p:cNvSpPr/>
              <p:nvPr/>
            </p:nvSpPr>
            <p:spPr>
              <a:xfrm>
                <a:off x="7749516" y="1004659"/>
                <a:ext cx="1684667" cy="703494"/>
              </a:xfrm>
              <a:prstGeom prst="flowChartAlternateProcess">
                <a:avLst/>
              </a:prstGeom>
              <a:solidFill>
                <a:srgbClr val="30BAA0"/>
              </a:solidFill>
              <a:ln>
                <a:solidFill>
                  <a:schemeClr val="bg1"/>
                </a:solidFill>
              </a:ln>
              <a:effectLst>
                <a:outerShdw algn="t" blurRad="50800" dir="5400000" dist="38100" rotWithShape="0">
                  <a:prstClr val="black">
                    <a:alpha val="40000"/>
                  </a:prstClr>
                </a:outerShdw>
              </a:effectLst>
            </p:spPr>
            <p:style>
              <a:lnRef idx="2">
                <a:schemeClr val="accent3"/>
              </a:lnRef>
              <a:fillRef idx="1">
                <a:schemeClr val="lt1"/>
              </a:fillRef>
              <a:effectRef idx="0">
                <a:schemeClr val="accent3"/>
              </a:effectRef>
              <a:fontRef idx="minor">
                <a:schemeClr val="dk1"/>
              </a:fontRef>
            </p:style>
            <p:txBody>
              <a:bodyPr anchor="ctr" bIns="45720" lIns="91440" rIns="91440" tIns="45720"/>
              <a:lstStyle/>
              <a:p>
                <a:pPr algn="ctr">
                  <a:defRPr/>
                </a:pPr>
                <a:r>
                  <a:rPr altLang="en-US" b="1" lang="zh-CN" sz="1600">
                    <a:solidFill>
                      <a:schemeClr val="bg1"/>
                    </a:solidFill>
                    <a:effectLst>
                      <a:outerShdw algn="tl" blurRad="38100" dir="2700000" dist="38100">
                        <a:srgbClr val="000000">
                          <a:alpha val="43137"/>
                        </a:srgbClr>
                      </a:outerShdw>
                    </a:effectLst>
                    <a:latin typeface="Arial"/>
                    <a:ea typeface="微软雅黑"/>
                    <a:sym typeface="Arial"/>
                  </a:rPr>
                  <a:t>站内营销活动</a:t>
                </a:r>
              </a:p>
            </p:txBody>
          </p:sp>
          <p:sp>
            <p:nvSpPr>
              <p:cNvPr id="58" name="流程图: 可选过程 57">
                <a:extLst>
                  <a:ext uri="{FF2B5EF4-FFF2-40B4-BE49-F238E27FC236}">
                    <a16:creationId xmlns:a16="http://schemas.microsoft.com/office/drawing/2014/main" id="{FDEC7905-50E4-4BA3-A396-29D5409CF20B}"/>
                  </a:ext>
                </a:extLst>
              </p:cNvPr>
              <p:cNvSpPr/>
              <p:nvPr/>
            </p:nvSpPr>
            <p:spPr>
              <a:xfrm>
                <a:off x="7571721" y="1896762"/>
                <a:ext cx="2162407" cy="703494"/>
              </a:xfrm>
              <a:prstGeom prst="flowChartAlternateProcess">
                <a:avLst/>
              </a:prstGeom>
              <a:solidFill>
                <a:srgbClr val="30BAA0"/>
              </a:solidFill>
              <a:ln>
                <a:solidFill>
                  <a:schemeClr val="bg1"/>
                </a:solidFill>
              </a:ln>
              <a:effectLst>
                <a:outerShdw algn="t" blurRad="50800" dir="5400000" dist="38100" rotWithShape="0">
                  <a:prstClr val="black">
                    <a:alpha val="40000"/>
                  </a:prstClr>
                </a:outerShdw>
              </a:effectLst>
            </p:spPr>
            <p:style>
              <a:lnRef idx="2">
                <a:schemeClr val="accent3"/>
              </a:lnRef>
              <a:fillRef idx="1">
                <a:schemeClr val="lt1"/>
              </a:fillRef>
              <a:effectRef idx="0">
                <a:schemeClr val="accent3"/>
              </a:effectRef>
              <a:fontRef idx="minor">
                <a:schemeClr val="dk1"/>
              </a:fontRef>
            </p:style>
            <p:txBody>
              <a:bodyPr anchor="ctr" bIns="45720" lIns="91440" rIns="91440" tIns="45720"/>
              <a:lstStyle/>
              <a:p>
                <a:pPr algn="ctr">
                  <a:defRPr/>
                </a:pPr>
                <a:r>
                  <a:rPr altLang="en-US" b="1" lang="zh-CN" sz="1600">
                    <a:solidFill>
                      <a:schemeClr val="bg1"/>
                    </a:solidFill>
                    <a:effectLst>
                      <a:outerShdw algn="tl" blurRad="38100" dir="2700000" dist="38100">
                        <a:srgbClr val="000000">
                          <a:alpha val="43137"/>
                        </a:srgbClr>
                      </a:outerShdw>
                    </a:effectLst>
                    <a:latin typeface="Arial"/>
                    <a:ea typeface="微软雅黑"/>
                    <a:sym typeface="Arial"/>
                  </a:rPr>
                  <a:t>直通车 钻展等</a:t>
                </a:r>
              </a:p>
            </p:txBody>
          </p:sp>
          <p:sp>
            <p:nvSpPr>
              <p:cNvPr id="47" name="流程图: 可选过程 46">
                <a:extLst>
                  <a:ext uri="{FF2B5EF4-FFF2-40B4-BE49-F238E27FC236}">
                    <a16:creationId xmlns:a16="http://schemas.microsoft.com/office/drawing/2014/main" id="{D2B9FEFC-39B5-4CEB-BD9E-B8E589FC8ED0}"/>
                  </a:ext>
                </a:extLst>
              </p:cNvPr>
              <p:cNvSpPr/>
              <p:nvPr/>
            </p:nvSpPr>
            <p:spPr>
              <a:xfrm>
                <a:off x="5315234" y="-1261902"/>
                <a:ext cx="1429381" cy="703493"/>
              </a:xfrm>
              <a:prstGeom prst="flowChartAlternateProcess">
                <a:avLst/>
              </a:prstGeom>
              <a:solidFill>
                <a:srgbClr val="30BAA0"/>
              </a:solidFill>
              <a:ln>
                <a:solidFill>
                  <a:schemeClr val="bg1"/>
                </a:solidFill>
              </a:ln>
              <a:effectLst>
                <a:outerShdw algn="t" blurRad="50800" dir="5400000" dist="38100" rotWithShape="0">
                  <a:prstClr val="black">
                    <a:alpha val="40000"/>
                  </a:prstClr>
                </a:outerShdw>
              </a:effectLst>
            </p:spPr>
            <p:style>
              <a:lnRef idx="2">
                <a:schemeClr val="accent3"/>
              </a:lnRef>
              <a:fillRef idx="1">
                <a:schemeClr val="lt1"/>
              </a:fillRef>
              <a:effectRef idx="0">
                <a:schemeClr val="accent3"/>
              </a:effectRef>
              <a:fontRef idx="minor">
                <a:schemeClr val="dk1"/>
              </a:fontRef>
            </p:style>
            <p:txBody>
              <a:bodyPr anchor="ctr" bIns="45720" lIns="91440" rIns="91440" tIns="45720"/>
              <a:lstStyle/>
              <a:p>
                <a:pPr algn="ctr">
                  <a:defRPr/>
                </a:pPr>
                <a:r>
                  <a:rPr altLang="en-US" b="1" lang="zh-CN" sz="1600">
                    <a:solidFill>
                      <a:schemeClr val="bg1"/>
                    </a:solidFill>
                    <a:effectLst>
                      <a:outerShdw algn="tl" blurRad="38100" dir="2700000" dist="38100">
                        <a:srgbClr val="000000">
                          <a:alpha val="43137"/>
                        </a:srgbClr>
                      </a:outerShdw>
                    </a:effectLst>
                    <a:latin typeface="Arial"/>
                    <a:ea typeface="微软雅黑"/>
                    <a:sym typeface="Arial"/>
                  </a:rPr>
                  <a:t>站外流量</a:t>
                </a:r>
              </a:p>
            </p:txBody>
          </p:sp>
          <p:sp>
            <p:nvSpPr>
              <p:cNvPr id="48" name="流程图: 可选过程 47">
                <a:extLst>
                  <a:ext uri="{FF2B5EF4-FFF2-40B4-BE49-F238E27FC236}">
                    <a16:creationId xmlns:a16="http://schemas.microsoft.com/office/drawing/2014/main" id="{9FD0FB05-1E19-4A60-B753-03CE13636451}"/>
                  </a:ext>
                </a:extLst>
              </p:cNvPr>
              <p:cNvSpPr/>
              <p:nvPr/>
            </p:nvSpPr>
            <p:spPr>
              <a:xfrm>
                <a:off x="5284564" y="-348587"/>
                <a:ext cx="1429381" cy="703493"/>
              </a:xfrm>
              <a:prstGeom prst="flowChartAlternateProcess">
                <a:avLst/>
              </a:prstGeom>
              <a:solidFill>
                <a:srgbClr val="30BAA0"/>
              </a:solidFill>
              <a:ln>
                <a:solidFill>
                  <a:schemeClr val="bg1"/>
                </a:solidFill>
              </a:ln>
              <a:effectLst>
                <a:outerShdw algn="t" blurRad="50800" dir="5400000" dist="38100" rotWithShape="0">
                  <a:prstClr val="black">
                    <a:alpha val="40000"/>
                  </a:prstClr>
                </a:outerShdw>
              </a:effectLst>
            </p:spPr>
            <p:style>
              <a:lnRef idx="2">
                <a:schemeClr val="accent3"/>
              </a:lnRef>
              <a:fillRef idx="1">
                <a:schemeClr val="lt1"/>
              </a:fillRef>
              <a:effectRef idx="0">
                <a:schemeClr val="accent3"/>
              </a:effectRef>
              <a:fontRef idx="minor">
                <a:schemeClr val="dk1"/>
              </a:fontRef>
            </p:style>
            <p:txBody>
              <a:bodyPr anchor="ctr" bIns="45720" lIns="91440" rIns="91440" tIns="45720"/>
              <a:lstStyle/>
              <a:p>
                <a:pPr algn="ctr">
                  <a:defRPr/>
                </a:pPr>
                <a:r>
                  <a:rPr altLang="en-US" b="1" lang="zh-CN" sz="1600">
                    <a:solidFill>
                      <a:schemeClr val="bg1"/>
                    </a:solidFill>
                    <a:effectLst>
                      <a:outerShdw algn="tl" blurRad="38100" dir="2700000" dist="38100">
                        <a:srgbClr val="000000">
                          <a:alpha val="43137"/>
                        </a:srgbClr>
                      </a:outerShdw>
                    </a:effectLst>
                    <a:latin typeface="Arial"/>
                    <a:ea typeface="微软雅黑"/>
                    <a:sym typeface="Arial"/>
                  </a:rPr>
                  <a:t>淘客</a:t>
                </a:r>
              </a:p>
            </p:txBody>
          </p:sp>
          <p:sp>
            <p:nvSpPr>
              <p:cNvPr id="49" name="流程图: 可选过程 48">
                <a:extLst>
                  <a:ext uri="{FF2B5EF4-FFF2-40B4-BE49-F238E27FC236}">
                    <a16:creationId xmlns:a16="http://schemas.microsoft.com/office/drawing/2014/main" id="{C7B07102-5F6C-4FD8-9463-B29C560E4828}"/>
                  </a:ext>
                </a:extLst>
              </p:cNvPr>
              <p:cNvSpPr/>
              <p:nvPr/>
            </p:nvSpPr>
            <p:spPr>
              <a:xfrm>
                <a:off x="5284563" y="1479346"/>
                <a:ext cx="1429381" cy="703493"/>
              </a:xfrm>
              <a:prstGeom prst="flowChartAlternateProcess">
                <a:avLst/>
              </a:prstGeom>
              <a:solidFill>
                <a:srgbClr val="30BAA0"/>
              </a:solidFill>
              <a:ln>
                <a:solidFill>
                  <a:schemeClr val="bg1"/>
                </a:solidFill>
              </a:ln>
              <a:effectLst>
                <a:outerShdw algn="t" blurRad="50800" dir="5400000" dist="38100" rotWithShape="0">
                  <a:prstClr val="black">
                    <a:alpha val="40000"/>
                  </a:prstClr>
                </a:outerShdw>
              </a:effectLst>
            </p:spPr>
            <p:style>
              <a:lnRef idx="2">
                <a:schemeClr val="accent3"/>
              </a:lnRef>
              <a:fillRef idx="1">
                <a:schemeClr val="lt1"/>
              </a:fillRef>
              <a:effectRef idx="0">
                <a:schemeClr val="accent3"/>
              </a:effectRef>
              <a:fontRef idx="minor">
                <a:schemeClr val="dk1"/>
              </a:fontRef>
            </p:style>
            <p:txBody>
              <a:bodyPr anchor="ctr" bIns="45720" lIns="91440" rIns="91440" tIns="45720"/>
              <a:lstStyle/>
              <a:p>
                <a:pPr algn="ctr">
                  <a:defRPr/>
                </a:pPr>
                <a:r>
                  <a:rPr altLang="en-US" b="1" lang="zh-CN" sz="1600">
                    <a:solidFill>
                      <a:schemeClr val="bg1"/>
                    </a:solidFill>
                    <a:effectLst>
                      <a:outerShdw algn="tl" blurRad="38100" dir="2700000" dist="38100">
                        <a:srgbClr val="000000">
                          <a:alpha val="43137"/>
                        </a:srgbClr>
                      </a:outerShdw>
                    </a:effectLst>
                    <a:latin typeface="Arial"/>
                    <a:ea typeface="微软雅黑"/>
                    <a:sym typeface="Arial"/>
                  </a:rPr>
                  <a:t>网络软文</a:t>
                </a:r>
              </a:p>
            </p:txBody>
          </p:sp>
          <p:sp>
            <p:nvSpPr>
              <p:cNvPr id="50" name="流程图: 可选过程 49">
                <a:extLst>
                  <a:ext uri="{FF2B5EF4-FFF2-40B4-BE49-F238E27FC236}">
                    <a16:creationId xmlns:a16="http://schemas.microsoft.com/office/drawing/2014/main" id="{284306D5-C5E4-4D0C-AA8C-0001C69FFA70}"/>
                  </a:ext>
                </a:extLst>
              </p:cNvPr>
              <p:cNvSpPr/>
              <p:nvPr/>
            </p:nvSpPr>
            <p:spPr>
              <a:xfrm>
                <a:off x="5286040" y="566031"/>
                <a:ext cx="1429381" cy="703493"/>
              </a:xfrm>
              <a:prstGeom prst="flowChartAlternateProcess">
                <a:avLst/>
              </a:prstGeom>
              <a:solidFill>
                <a:srgbClr val="30BAA0"/>
              </a:solidFill>
              <a:ln>
                <a:solidFill>
                  <a:schemeClr val="bg1"/>
                </a:solidFill>
              </a:ln>
              <a:effectLst>
                <a:outerShdw algn="t" blurRad="50800" dir="5400000" dist="38100" rotWithShape="0">
                  <a:prstClr val="black">
                    <a:alpha val="40000"/>
                  </a:prstClr>
                </a:outerShdw>
              </a:effectLst>
            </p:spPr>
            <p:style>
              <a:lnRef idx="2">
                <a:schemeClr val="accent3"/>
              </a:lnRef>
              <a:fillRef idx="1">
                <a:schemeClr val="lt1"/>
              </a:fillRef>
              <a:effectRef idx="0">
                <a:schemeClr val="accent3"/>
              </a:effectRef>
              <a:fontRef idx="minor">
                <a:schemeClr val="dk1"/>
              </a:fontRef>
            </p:style>
            <p:txBody>
              <a:bodyPr anchor="ctr" bIns="45720" lIns="91440" rIns="91440" tIns="45720"/>
              <a:lstStyle/>
              <a:p>
                <a:pPr algn="ctr">
                  <a:defRPr/>
                </a:pPr>
                <a:r>
                  <a:rPr altLang="en-US" b="1" lang="zh-CN" sz="1600">
                    <a:solidFill>
                      <a:schemeClr val="bg1"/>
                    </a:solidFill>
                    <a:effectLst>
                      <a:outerShdw algn="tl" blurRad="38100" dir="2700000" dist="38100">
                        <a:srgbClr val="000000">
                          <a:alpha val="43137"/>
                        </a:srgbClr>
                      </a:outerShdw>
                    </a:effectLst>
                    <a:latin typeface="Arial"/>
                    <a:ea typeface="微软雅黑"/>
                    <a:sym typeface="Arial"/>
                  </a:rPr>
                  <a:t>折扣网站</a:t>
                </a:r>
              </a:p>
            </p:txBody>
          </p:sp>
          <p:sp>
            <p:nvSpPr>
              <p:cNvPr id="51" name="流程图: 可选过程 50">
                <a:extLst>
                  <a:ext uri="{FF2B5EF4-FFF2-40B4-BE49-F238E27FC236}">
                    <a16:creationId xmlns:a16="http://schemas.microsoft.com/office/drawing/2014/main" id="{11AF1FE8-1376-4AA8-8BB1-6D173F7A81E8}"/>
                  </a:ext>
                </a:extLst>
              </p:cNvPr>
              <p:cNvSpPr/>
              <p:nvPr/>
            </p:nvSpPr>
            <p:spPr>
              <a:xfrm>
                <a:off x="5281162" y="2385938"/>
                <a:ext cx="1429381" cy="703493"/>
              </a:xfrm>
              <a:prstGeom prst="flowChartAlternateProcess">
                <a:avLst/>
              </a:prstGeom>
              <a:solidFill>
                <a:srgbClr val="30BAA0"/>
              </a:solidFill>
              <a:ln>
                <a:solidFill>
                  <a:schemeClr val="bg1"/>
                </a:solidFill>
              </a:ln>
              <a:effectLst>
                <a:outerShdw algn="t" blurRad="50800" dir="5400000" dist="38100" rotWithShape="0">
                  <a:prstClr val="black">
                    <a:alpha val="40000"/>
                  </a:prstClr>
                </a:outerShdw>
              </a:effectLst>
            </p:spPr>
            <p:style>
              <a:lnRef idx="2">
                <a:schemeClr val="accent3"/>
              </a:lnRef>
              <a:fillRef idx="1">
                <a:schemeClr val="lt1"/>
              </a:fillRef>
              <a:effectRef idx="0">
                <a:schemeClr val="accent3"/>
              </a:effectRef>
              <a:fontRef idx="minor">
                <a:schemeClr val="dk1"/>
              </a:fontRef>
            </p:style>
            <p:txBody>
              <a:bodyPr anchor="ctr" bIns="45720" lIns="91440" rIns="91440" tIns="45720"/>
              <a:lstStyle/>
              <a:p>
                <a:pPr algn="ctr">
                  <a:defRPr/>
                </a:pPr>
                <a:r>
                  <a:rPr altLang="en-US" b="1" lang="zh-CN" sz="1600">
                    <a:solidFill>
                      <a:schemeClr val="bg1"/>
                    </a:solidFill>
                    <a:effectLst>
                      <a:outerShdw algn="tl" blurRad="38100" dir="2700000" dist="38100">
                        <a:srgbClr val="000000">
                          <a:alpha val="43137"/>
                        </a:srgbClr>
                      </a:outerShdw>
                    </a:effectLst>
                    <a:latin typeface="Arial"/>
                    <a:ea typeface="微软雅黑"/>
                    <a:sym typeface="Arial"/>
                  </a:rPr>
                  <a:t>自媒体</a:t>
                </a:r>
              </a:p>
            </p:txBody>
          </p:sp>
          <p:sp>
            <p:nvSpPr>
              <p:cNvPr id="39" name="流程图: 可选过程 38">
                <a:extLst>
                  <a:ext uri="{FF2B5EF4-FFF2-40B4-BE49-F238E27FC236}">
                    <a16:creationId xmlns:a16="http://schemas.microsoft.com/office/drawing/2014/main" id="{50610C55-C7C4-403E-AF98-018868979DC3}"/>
                  </a:ext>
                </a:extLst>
              </p:cNvPr>
              <p:cNvSpPr/>
              <p:nvPr/>
            </p:nvSpPr>
            <p:spPr>
              <a:xfrm>
                <a:off x="2742004" y="-1254121"/>
                <a:ext cx="1429381" cy="703494"/>
              </a:xfrm>
              <a:prstGeom prst="flowChartAlternateProcess">
                <a:avLst/>
              </a:prstGeom>
              <a:solidFill>
                <a:srgbClr val="30BAA0"/>
              </a:solidFill>
              <a:ln>
                <a:solidFill>
                  <a:schemeClr val="bg1"/>
                </a:solidFill>
              </a:ln>
              <a:effectLst>
                <a:outerShdw algn="t" blurRad="50800" dir="5400000" dist="38100" rotWithShape="0">
                  <a:prstClr val="black">
                    <a:alpha val="40000"/>
                  </a:prstClr>
                </a:outerShdw>
              </a:effectLst>
            </p:spPr>
            <p:style>
              <a:lnRef idx="2">
                <a:schemeClr val="accent3"/>
              </a:lnRef>
              <a:fillRef idx="1">
                <a:schemeClr val="lt1"/>
              </a:fillRef>
              <a:effectRef idx="0">
                <a:schemeClr val="accent3"/>
              </a:effectRef>
              <a:fontRef idx="minor">
                <a:schemeClr val="dk1"/>
              </a:fontRef>
            </p:style>
            <p:txBody>
              <a:bodyPr anchor="ctr" bIns="45720" lIns="91440" rIns="91440" tIns="45720"/>
              <a:lstStyle/>
              <a:p>
                <a:pPr algn="ctr">
                  <a:defRPr/>
                </a:pPr>
                <a:r>
                  <a:rPr altLang="en-US" b="1" lang="zh-CN" sz="1600">
                    <a:solidFill>
                      <a:schemeClr val="bg1"/>
                    </a:solidFill>
                    <a:effectLst>
                      <a:outerShdw algn="tl" blurRad="38100" dir="2700000" dist="38100">
                        <a:srgbClr val="000000">
                          <a:alpha val="43137"/>
                        </a:srgbClr>
                      </a:outerShdw>
                    </a:effectLst>
                    <a:latin typeface="Arial"/>
                    <a:ea typeface="微软雅黑"/>
                    <a:sym typeface="Arial"/>
                  </a:rPr>
                  <a:t>老客户口碑</a:t>
                </a:r>
              </a:p>
            </p:txBody>
          </p:sp>
          <p:sp>
            <p:nvSpPr>
              <p:cNvPr id="40" name="左大括号 39">
                <a:extLst>
                  <a:ext uri="{FF2B5EF4-FFF2-40B4-BE49-F238E27FC236}">
                    <a16:creationId xmlns:a16="http://schemas.microsoft.com/office/drawing/2014/main" id="{CEE781BC-108E-43BA-8B8E-FF783D69124B}"/>
                  </a:ext>
                </a:extLst>
              </p:cNvPr>
              <p:cNvSpPr/>
              <p:nvPr/>
            </p:nvSpPr>
            <p:spPr>
              <a:xfrm rot="5400000">
                <a:off x="3341401" y="-843432"/>
                <a:ext cx="193397" cy="1327212"/>
              </a:xfrm>
              <a:prstGeom prst="leftBrace">
                <a:avLst/>
              </a:prstGeom>
              <a:noFill/>
              <a:ln>
                <a:solidFill>
                  <a:srgbClr val="30BAA0"/>
                </a:solidFill>
              </a:ln>
              <a:effectLst>
                <a:outerShdw algn="t" blurRad="50800" dir="5400000" dist="38100"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txBody>
              <a:bodyPr anchor="ctr"/>
              <a:lstStyle/>
              <a:p>
                <a:pPr algn="ctr">
                  <a:defRPr/>
                </a:pPr>
                <a:endParaRPr altLang="en-US" lang="zh-CN" sz="1600">
                  <a:solidFill>
                    <a:schemeClr val="bg1"/>
                  </a:solidFill>
                  <a:effectLst>
                    <a:outerShdw algn="tl" blurRad="38100" dir="2700000" dist="38100">
                      <a:srgbClr val="000000">
                        <a:alpha val="43137"/>
                      </a:srgbClr>
                    </a:outerShdw>
                  </a:effectLst>
                  <a:latin typeface="Arial"/>
                  <a:ea typeface="微软雅黑"/>
                  <a:sym typeface="Arial"/>
                </a:endParaRPr>
              </a:p>
            </p:txBody>
          </p:sp>
          <p:sp>
            <p:nvSpPr>
              <p:cNvPr id="41" name="流程图: 可选过程 40">
                <a:extLst>
                  <a:ext uri="{FF2B5EF4-FFF2-40B4-BE49-F238E27FC236}">
                    <a16:creationId xmlns:a16="http://schemas.microsoft.com/office/drawing/2014/main" id="{FAAEF728-4829-4A91-81F9-64C1A3F12CE8}"/>
                  </a:ext>
                </a:extLst>
              </p:cNvPr>
              <p:cNvSpPr/>
              <p:nvPr/>
            </p:nvSpPr>
            <p:spPr>
              <a:xfrm>
                <a:off x="3511426" y="86638"/>
                <a:ext cx="1429381" cy="703494"/>
              </a:xfrm>
              <a:prstGeom prst="flowChartAlternateProcess">
                <a:avLst/>
              </a:prstGeom>
              <a:solidFill>
                <a:srgbClr val="30BAA0"/>
              </a:solidFill>
              <a:ln>
                <a:solidFill>
                  <a:schemeClr val="bg1"/>
                </a:solidFill>
              </a:ln>
              <a:effectLst>
                <a:outerShdw algn="t" blurRad="50800" dir="5400000" dist="38100" rotWithShape="0">
                  <a:prstClr val="black">
                    <a:alpha val="40000"/>
                  </a:prstClr>
                </a:outerShdw>
              </a:effectLst>
            </p:spPr>
            <p:style>
              <a:lnRef idx="2">
                <a:schemeClr val="accent3"/>
              </a:lnRef>
              <a:fillRef idx="1">
                <a:schemeClr val="lt1"/>
              </a:fillRef>
              <a:effectRef idx="0">
                <a:schemeClr val="accent3"/>
              </a:effectRef>
              <a:fontRef idx="minor">
                <a:schemeClr val="dk1"/>
              </a:fontRef>
            </p:style>
            <p:txBody>
              <a:bodyPr anchor="ctr" bIns="45720" lIns="91440" rIns="91440" tIns="45720"/>
              <a:lstStyle/>
              <a:p>
                <a:pPr algn="ctr">
                  <a:defRPr/>
                </a:pPr>
                <a:r>
                  <a:rPr altLang="zh-CN" b="1" lang="en-US" sz="1600">
                    <a:solidFill>
                      <a:schemeClr val="bg1"/>
                    </a:solidFill>
                    <a:effectLst>
                      <a:outerShdw algn="tl" blurRad="38100" dir="2700000" dist="38100">
                        <a:srgbClr val="000000">
                          <a:alpha val="43137"/>
                        </a:srgbClr>
                      </a:outerShdw>
                    </a:effectLst>
                    <a:latin typeface="Arial"/>
                    <a:ea typeface="微软雅黑"/>
                    <a:sym typeface="Arial"/>
                  </a:rPr>
                  <a:t>SNS</a:t>
                </a:r>
              </a:p>
            </p:txBody>
          </p:sp>
          <p:sp>
            <p:nvSpPr>
              <p:cNvPr id="42" name="流程图: 可选过程 41">
                <a:extLst>
                  <a:ext uri="{FF2B5EF4-FFF2-40B4-BE49-F238E27FC236}">
                    <a16:creationId xmlns:a16="http://schemas.microsoft.com/office/drawing/2014/main" id="{7D956262-C092-486E-8A3C-DFCDFAD4D290}"/>
                  </a:ext>
                </a:extLst>
              </p:cNvPr>
              <p:cNvSpPr/>
              <p:nvPr/>
            </p:nvSpPr>
            <p:spPr>
              <a:xfrm>
                <a:off x="1182896" y="86638"/>
                <a:ext cx="1782031" cy="703494"/>
              </a:xfrm>
              <a:prstGeom prst="flowChartAlternateProcess">
                <a:avLst/>
              </a:prstGeom>
              <a:solidFill>
                <a:srgbClr val="30BAA0"/>
              </a:solidFill>
              <a:ln>
                <a:solidFill>
                  <a:schemeClr val="bg1"/>
                </a:solidFill>
              </a:ln>
              <a:effectLst>
                <a:outerShdw algn="t" blurRad="50800" dir="5400000" dist="38100" rotWithShape="0">
                  <a:prstClr val="black">
                    <a:alpha val="40000"/>
                  </a:prstClr>
                </a:outerShdw>
              </a:effectLst>
            </p:spPr>
            <p:style>
              <a:lnRef idx="2">
                <a:schemeClr val="accent3"/>
              </a:lnRef>
              <a:fillRef idx="1">
                <a:schemeClr val="lt1"/>
              </a:fillRef>
              <a:effectRef idx="0">
                <a:schemeClr val="accent3"/>
              </a:effectRef>
              <a:fontRef idx="minor">
                <a:schemeClr val="dk1"/>
              </a:fontRef>
            </p:style>
            <p:txBody>
              <a:bodyPr anchor="ctr" bIns="45720" lIns="91440" rIns="91440" tIns="45720"/>
              <a:lstStyle/>
              <a:p>
                <a:pPr algn="ctr">
                  <a:defRPr/>
                </a:pPr>
                <a:r>
                  <a:rPr altLang="en-US" b="1" lang="zh-CN" sz="1600">
                    <a:solidFill>
                      <a:schemeClr val="bg1"/>
                    </a:solidFill>
                    <a:effectLst>
                      <a:outerShdw algn="tl" blurRad="38100" dir="2700000" dist="38100">
                        <a:srgbClr val="000000">
                          <a:alpha val="43137"/>
                        </a:srgbClr>
                      </a:outerShdw>
                    </a:effectLst>
                    <a:latin typeface="Arial"/>
                    <a:ea typeface="微软雅黑"/>
                    <a:sym typeface="Arial"/>
                  </a:rPr>
                  <a:t>店铺VIP升级</a:t>
                </a:r>
              </a:p>
            </p:txBody>
          </p:sp>
        </p:grpSp>
      </p:grpSp>
      <p:grpSp>
        <p:nvGrpSpPr>
          <p:cNvPr id="36" name="组合 55">
            <a:extLst>
              <a:ext uri="{FF2B5EF4-FFF2-40B4-BE49-F238E27FC236}">
                <a16:creationId xmlns:a16="http://schemas.microsoft.com/office/drawing/2014/main" id="{9D9C9953-C7C6-42C8-9437-7C1C4218DE82}"/>
              </a:ext>
            </a:extLst>
          </p:cNvPr>
          <p:cNvGrpSpPr/>
          <p:nvPr/>
        </p:nvGrpSpPr>
        <p:grpSpPr>
          <a:xfrm>
            <a:off x="4193818" y="177245"/>
            <a:ext cx="3573065" cy="696471"/>
            <a:chOff x="3791743" y="5346472"/>
            <a:chExt cx="5833187" cy="1152803"/>
          </a:xfrm>
          <a:effectLst/>
        </p:grpSpPr>
        <p:sp>
          <p:nvSpPr>
            <p:cNvPr id="37" name="任意多边形 166">
              <a:extLst>
                <a:ext uri="{FF2B5EF4-FFF2-40B4-BE49-F238E27FC236}">
                  <a16:creationId xmlns:a16="http://schemas.microsoft.com/office/drawing/2014/main" id="{F0598293-076E-4590-820E-86BC65780ABE}"/>
                </a:ext>
              </a:extLst>
            </p:cNvPr>
            <p:cNvSpPr/>
            <p:nvPr/>
          </p:nvSpPr>
          <p:spPr>
            <a:xfrm>
              <a:off x="3791743" y="5347083"/>
              <a:ext cx="5833187" cy="1152192"/>
            </a:xfrm>
            <a:custGeom>
              <a:gdLst>
                <a:gd fmla="*/ 619854 w 5832648" name="connsiteX0"/>
                <a:gd fmla="*/ 172234 h 1152128" name="connsiteY0"/>
                <a:gd fmla="*/ 247759 w 5832648" name="connsiteX1"/>
                <a:gd fmla="*/ 418875 h 1152128" name="connsiteY1"/>
                <a:gd fmla="*/ 216024 w 5832648" name="connsiteX2"/>
                <a:gd fmla="*/ 576064 h 1152128" name="connsiteY2"/>
                <a:gd fmla="*/ 216024 w 5832648" name="connsiteX3"/>
                <a:gd fmla="*/ 576063 h 1152128" name="connsiteY3"/>
                <a:gd fmla="*/ 216024 w 5832648" name="connsiteX4"/>
                <a:gd fmla="*/ 576064 h 1152128" name="connsiteY4"/>
                <a:gd fmla="*/ 216024 w 5832648" name="connsiteX5"/>
                <a:gd fmla="*/ 576064 h 1152128" name="connsiteY5"/>
                <a:gd fmla="*/ 247759 w 5832648" name="connsiteX6"/>
                <a:gd fmla="*/ 733252 h 1152128" name="connsiteY6"/>
                <a:gd fmla="*/ 619854 w 5832648" name="connsiteX7"/>
                <a:gd fmla="*/ 979893 h 1152128" name="connsiteY7"/>
                <a:gd fmla="*/ 5212794 w 5832648" name="connsiteX8"/>
                <a:gd fmla="*/ 979894 h 1152128" name="connsiteY8"/>
                <a:gd fmla="*/ 5616624 w 5832648" name="connsiteX9"/>
                <a:gd fmla="*/ 576064 h 1152128" name="connsiteY9"/>
                <a:gd fmla="*/ 5616625 w 5832648" name="connsiteX10"/>
                <a:gd fmla="*/ 576064 h 1152128" name="connsiteY10"/>
                <a:gd fmla="*/ 5212795 w 5832648" name="connsiteX11"/>
                <a:gd fmla="*/ 172234 h 1152128" name="connsiteY11"/>
                <a:gd fmla="*/ 576064 w 5832648" name="connsiteX12"/>
                <a:gd fmla="*/ 0 h 1152128" name="connsiteY12"/>
                <a:gd fmla="*/ 5256584 w 5832648" name="connsiteX13"/>
                <a:gd fmla="*/ 0 h 1152128" name="connsiteY13"/>
                <a:gd fmla="*/ 5832648 w 5832648" name="connsiteX14"/>
                <a:gd fmla="*/ 576064 h 1152128" name="connsiteY14"/>
                <a:gd fmla="*/ 5256584 w 5832648" name="connsiteX15"/>
                <a:gd fmla="*/ 1152128 h 1152128" name="connsiteY15"/>
                <a:gd fmla="*/ 576064 w 5832648" name="connsiteX16"/>
                <a:gd fmla="*/ 1152128 h 1152128" name="connsiteY16"/>
                <a:gd fmla="*/ 0 w 5832648" name="connsiteX17"/>
                <a:gd fmla="*/ 576064 h 1152128" name="connsiteY17"/>
                <a:gd fmla="*/ 576064 w 5832648" name="connsiteX18"/>
                <a:gd fmla="*/ 0 h 1152128" name="connsiteY1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b="b" l="l" r="r" t="t"/>
              <a:pathLst>
                <a:path h="1152128" w="5832648">
                  <a:moveTo>
                    <a:pt x="619854" y="172234"/>
                  </a:moveTo>
                  <a:cubicBezTo>
                    <a:pt x="452583" y="172234"/>
                    <a:pt x="309064" y="273935"/>
                    <a:pt x="247759" y="418875"/>
                  </a:cubicBezTo>
                  <a:lnTo>
                    <a:pt x="216024" y="576064"/>
                  </a:lnTo>
                  <a:lnTo>
                    <a:pt x="216024" y="576063"/>
                  </a:lnTo>
                  <a:lnTo>
                    <a:pt x="216024" y="576064"/>
                  </a:lnTo>
                  <a:lnTo>
                    <a:pt x="216024" y="576064"/>
                  </a:lnTo>
                  <a:lnTo>
                    <a:pt x="247759" y="733252"/>
                  </a:lnTo>
                  <a:cubicBezTo>
                    <a:pt x="309064" y="878193"/>
                    <a:pt x="452583" y="979893"/>
                    <a:pt x="619854" y="979893"/>
                  </a:cubicBezTo>
                  <a:lnTo>
                    <a:pt x="5212794" y="979894"/>
                  </a:lnTo>
                  <a:cubicBezTo>
                    <a:pt x="5435823" y="979894"/>
                    <a:pt x="5616624" y="799093"/>
                    <a:pt x="5616624" y="576064"/>
                  </a:cubicBezTo>
                  <a:lnTo>
                    <a:pt x="5616625" y="576064"/>
                  </a:lnTo>
                  <a:cubicBezTo>
                    <a:pt x="5616625" y="353035"/>
                    <a:pt x="5435824" y="172234"/>
                    <a:pt x="5212795" y="172234"/>
                  </a:cubicBezTo>
                  <a:close/>
                  <a:moveTo>
                    <a:pt x="576064" y="0"/>
                  </a:moveTo>
                  <a:lnTo>
                    <a:pt x="5256584" y="0"/>
                  </a:lnTo>
                  <a:cubicBezTo>
                    <a:pt x="5574735" y="0"/>
                    <a:pt x="5832648" y="257913"/>
                    <a:pt x="5832648" y="576064"/>
                  </a:cubicBezTo>
                  <a:cubicBezTo>
                    <a:pt x="5832648" y="894215"/>
                    <a:pt x="5574735" y="1152128"/>
                    <a:pt x="5256584" y="1152128"/>
                  </a:cubicBezTo>
                  <a:lnTo>
                    <a:pt x="576064" y="1152128"/>
                  </a:lnTo>
                  <a:cubicBezTo>
                    <a:pt x="257913" y="1152128"/>
                    <a:pt x="0" y="894215"/>
                    <a:pt x="0" y="576064"/>
                  </a:cubicBezTo>
                  <a:cubicBezTo>
                    <a:pt x="0" y="257913"/>
                    <a:pt x="257913" y="0"/>
                    <a:pt x="576064" y="0"/>
                  </a:cubicBezTo>
                  <a:close/>
                </a:path>
              </a:pathLst>
            </a:custGeom>
            <a:solidFill>
              <a:srgbClr val="F3F3F3"/>
            </a:solidFill>
            <a:ln>
              <a:noFill/>
            </a:ln>
            <a:effectLst>
              <a:innerShdw blurRad="63500" dir="135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sz="1691">
                <a:latin typeface="Arial"/>
                <a:ea typeface="微软雅黑"/>
                <a:cs typeface="+mn-ea"/>
                <a:sym typeface="Arial"/>
              </a:endParaRPr>
            </a:p>
          </p:txBody>
        </p:sp>
        <p:sp>
          <p:nvSpPr>
            <p:cNvPr id="38" name="圆角矩形 165">
              <a:extLst>
                <a:ext uri="{FF2B5EF4-FFF2-40B4-BE49-F238E27FC236}">
                  <a16:creationId xmlns:a16="http://schemas.microsoft.com/office/drawing/2014/main" id="{AF76AC01-80D7-4B30-A5C9-B58E9D1B80A3}"/>
                </a:ext>
              </a:extLst>
            </p:cNvPr>
            <p:cNvSpPr/>
            <p:nvPr/>
          </p:nvSpPr>
          <p:spPr>
            <a:xfrm>
              <a:off x="4007769" y="5518706"/>
              <a:ext cx="5400600" cy="807659"/>
            </a:xfrm>
            <a:prstGeom prst="roundRect">
              <a:avLst>
                <a:gd fmla="val 50000" name="adj"/>
              </a:avLst>
            </a:prstGeom>
            <a:solidFill>
              <a:schemeClr val="bg1"/>
            </a:solidFill>
            <a:ln>
              <a:gradFill flip="none" rotWithShape="1">
                <a:gsLst>
                  <a:gs pos="100000">
                    <a:schemeClr val="bg1"/>
                  </a:gs>
                  <a:gs pos="0">
                    <a:schemeClr val="bg1">
                      <a:lumMod val="75000"/>
                    </a:schemeClr>
                  </a:gs>
                </a:gsLst>
                <a:lin ang="2700000" scaled="1"/>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dist">
                <a:buNone/>
              </a:pPr>
              <a:r>
                <a:rPr altLang="en-US" b="1" lang="zh-CN">
                  <a:solidFill>
                    <a:srgbClr val="2AB7AE"/>
                  </a:solidFill>
                  <a:latin typeface="Arial"/>
                  <a:ea typeface="微软雅黑"/>
                  <a:cs typeface="+mn-ea"/>
                  <a:sym typeface="Arial"/>
                </a:rPr>
                <a:t>销售体系</a:t>
              </a:r>
            </a:p>
          </p:txBody>
        </p:sp>
        <p:sp>
          <p:nvSpPr>
            <p:cNvPr id="61" name="圆角矩形 167">
              <a:extLst>
                <a:ext uri="{FF2B5EF4-FFF2-40B4-BE49-F238E27FC236}">
                  <a16:creationId xmlns:a16="http://schemas.microsoft.com/office/drawing/2014/main" id="{B0CB0BF8-37B5-46AA-A917-313CD422648F}"/>
                </a:ext>
              </a:extLst>
            </p:cNvPr>
            <p:cNvSpPr/>
            <p:nvPr/>
          </p:nvSpPr>
          <p:spPr>
            <a:xfrm>
              <a:off x="3791744" y="5346472"/>
              <a:ext cx="5832649" cy="1152127"/>
            </a:xfrm>
            <a:prstGeom prst="roundRect">
              <a:avLst>
                <a:gd fmla="val 50000" name="adj"/>
              </a:avLst>
            </a:prstGeom>
            <a:noFill/>
            <a:ln>
              <a:gradFill flip="none" rotWithShape="1">
                <a:gsLst>
                  <a:gs pos="0">
                    <a:schemeClr val="bg1"/>
                  </a:gs>
                  <a:gs pos="100000">
                    <a:schemeClr val="bg1">
                      <a:lumMod val="75000"/>
                    </a:schemeClr>
                  </a:gs>
                </a:gsLst>
                <a:lin ang="2700000" scaled="1"/>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sz="1691">
                <a:latin typeface="Arial"/>
                <a:ea typeface="微软雅黑"/>
                <a:cs typeface="+mn-ea"/>
                <a:sym typeface="Arial"/>
              </a:endParaRPr>
            </a:p>
          </p:txBody>
        </p:sp>
      </p:grpSp>
      <p:pic>
        <p:nvPicPr>
          <p:cNvPr id="62" name="图片 61">
            <a:extLst>
              <a:ext uri="{FF2B5EF4-FFF2-40B4-BE49-F238E27FC236}">
                <a16:creationId xmlns:a16="http://schemas.microsoft.com/office/drawing/2014/main" id="{6DF10015-62B8-41A3-B538-A89BA4C821CC}"/>
              </a:ext>
            </a:extLst>
          </p:cNvPr>
          <p:cNvPicPr>
            <a:picLocks noChangeAspect="1"/>
          </p:cNvPicPr>
          <p:nvPr/>
        </p:nvPicPr>
        <p:blipFill>
          <a:blip r:embed="rId3">
            <a:extLst>
              <a:ext uri="{28A0092B-C50C-407E-A947-70E740481C1C}">
                <a14:useLocalDpi val="0"/>
              </a:ext>
            </a:extLst>
          </a:blip>
          <a:stretch>
            <a:fillRect/>
          </a:stretch>
        </p:blipFill>
        <p:spPr>
          <a:xfrm>
            <a:off x="10331371" y="5058901"/>
            <a:ext cx="2287461" cy="2110165"/>
          </a:xfrm>
          <a:prstGeom prst="rect">
            <a:avLst/>
          </a:prstGeom>
        </p:spPr>
      </p:pic>
      <p:pic>
        <p:nvPicPr>
          <p:cNvPr id="63" name="图片 62">
            <a:extLst>
              <a:ext uri="{FF2B5EF4-FFF2-40B4-BE49-F238E27FC236}">
                <a16:creationId xmlns:a16="http://schemas.microsoft.com/office/drawing/2014/main" id="{AAA80755-F604-41C8-B01A-6D7E344914E9}"/>
              </a:ext>
            </a:extLst>
          </p:cNvPr>
          <p:cNvPicPr>
            <a:picLocks noChangeAspect="1"/>
          </p:cNvPicPr>
          <p:nvPr/>
        </p:nvPicPr>
        <p:blipFill>
          <a:blip r:embed="rId4">
            <a:extLst>
              <a:ext uri="{28A0092B-C50C-407E-A947-70E740481C1C}">
                <a14:useLocalDpi val="0"/>
              </a:ext>
            </a:extLst>
          </a:blip>
          <a:stretch>
            <a:fillRect/>
          </a:stretch>
        </p:blipFill>
        <p:spPr>
          <a:xfrm>
            <a:off x="-2048093" y="-974416"/>
            <a:ext cx="4715822" cy="3013305"/>
          </a:xfrm>
          <a:prstGeom prst="rect">
            <a:avLst/>
          </a:prstGeom>
        </p:spPr>
      </p:pic>
    </p:spTree>
    <p:extLst>
      <p:ext uri="{BB962C8B-B14F-4D97-AF65-F5344CB8AC3E}">
        <p14:creationId val="2982580811"/>
      </p:ext>
    </p:extLst>
  </p:cSld>
  <p:clrMapOvr>
    <a:masterClrMapping/>
  </p:clrMapOvr>
  <mc:AlternateContent>
    <mc:Choice Requires="p14">
      <p:transition p14:dur="1250" spd="slow">
        <p14:switch dir="l"/>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0" presetSubtype="0">
                                  <p:stCondLst>
                                    <p:cond delay="0"/>
                                  </p:stCondLst>
                                  <p:childTnLst>
                                    <p:set>
                                      <p:cBhvr>
                                        <p:cTn dur="1" fill="hold" id="6">
                                          <p:stCondLst>
                                            <p:cond delay="0"/>
                                          </p:stCondLst>
                                        </p:cTn>
                                        <p:tgtEl>
                                          <p:spTgt spid="36"/>
                                        </p:tgtEl>
                                        <p:attrNameLst>
                                          <p:attrName>style.visibility</p:attrName>
                                        </p:attrNameLst>
                                      </p:cBhvr>
                                      <p:to>
                                        <p:strVal val="visible"/>
                                      </p:to>
                                    </p:set>
                                    <p:animEffect filter="fade" transition="in">
                                      <p:cBhvr>
                                        <p:cTn dur="500" id="7"/>
                                        <p:tgtEl>
                                          <p:spTgt spid="36"/>
                                        </p:tgtEl>
                                      </p:cBhvr>
                                    </p:animEffect>
                                  </p:childTnLst>
                                </p:cTn>
                              </p:par>
                            </p:childTnLst>
                          </p:cTn>
                        </p:par>
                        <p:par>
                          <p:cTn fill="hold" id="8" nodeType="afterGroup">
                            <p:stCondLst>
                              <p:cond delay="500"/>
                            </p:stCondLst>
                            <p:childTnLst>
                              <p:par>
                                <p:cTn fill="hold" id="9" nodeType="afterEffect" presetClass="entr" presetID="14" presetSubtype="10">
                                  <p:stCondLst>
                                    <p:cond delay="0"/>
                                  </p:stCondLst>
                                  <p:childTnLst>
                                    <p:set>
                                      <p:cBhvr>
                                        <p:cTn dur="1" fill="hold" id="10">
                                          <p:stCondLst>
                                            <p:cond delay="0"/>
                                          </p:stCondLst>
                                        </p:cTn>
                                        <p:tgtEl>
                                          <p:spTgt spid="9"/>
                                        </p:tgtEl>
                                        <p:attrNameLst>
                                          <p:attrName>style.visibility</p:attrName>
                                        </p:attrNameLst>
                                      </p:cBhvr>
                                      <p:to>
                                        <p:strVal val="visible"/>
                                      </p:to>
                                    </p:set>
                                    <p:animEffect filter="randombar(horizontal)" transition="in">
                                      <p:cBhvr>
                                        <p:cTn dur="500" id="11"/>
                                        <p:tgtEl>
                                          <p:spTgt spid="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1">
          <a:blip r:embed="rId4">
            <a:lum/>
          </a:blip>
          <a:stretch>
            <a:fillRect/>
          </a:stretch>
        </a:blipFill>
        <a:effectLst/>
      </p:bgPr>
    </p:bg>
    <p:spTree>
      <p:nvGrpSpPr>
        <p:cNvPr id="1" name=""/>
        <p:cNvGrpSpPr/>
        <p:nvPr/>
      </p:nvGrpSpPr>
      <p:grpSpPr>
        <a:xfrm>
          <a:off x="0" y="0"/>
          <a:ext cx="0" cy="0"/>
        </a:xfrm>
      </p:grpSpPr>
      <p:sp>
        <p:nvSpPr>
          <p:cNvPr hidden="1" id="2" name="标题 1"/>
          <p:cNvSpPr>
            <a:spLocks noGrp="1"/>
          </p:cNvSpPr>
          <p:nvPr>
            <p:ph type="title"/>
          </p:nvPr>
        </p:nvSpPr>
        <p:spPr/>
        <p:txBody>
          <a:bodyPr/>
          <a:lstStyle/>
          <a:p>
            <a:endParaRPr altLang="en-US" lang="zh-CN">
              <a:latin typeface="Arial"/>
              <a:ea typeface="微软雅黑"/>
              <a:cs typeface="+mn-ea"/>
              <a:sym typeface="Arial"/>
            </a:endParaRPr>
          </a:p>
        </p:txBody>
      </p:sp>
      <p:grpSp>
        <p:nvGrpSpPr>
          <p:cNvPr id="3" name="组合 2">
            <a:extLst>
              <a:ext uri="{FF2B5EF4-FFF2-40B4-BE49-F238E27FC236}">
                <a16:creationId xmlns:a16="http://schemas.microsoft.com/office/drawing/2014/main" id="{51D46490-653D-487C-B809-5956869F1610}"/>
              </a:ext>
            </a:extLst>
          </p:cNvPr>
          <p:cNvGrpSpPr/>
          <p:nvPr/>
        </p:nvGrpSpPr>
        <p:grpSpPr>
          <a:xfrm>
            <a:off x="1594706" y="1471275"/>
            <a:ext cx="9601067" cy="3552395"/>
            <a:chOff x="1594706" y="1471275"/>
            <a:chExt cx="9601067" cy="3552395"/>
          </a:xfrm>
        </p:grpSpPr>
        <p:cxnSp>
          <p:nvCxnSpPr>
            <p:cNvPr id="22" name="肘形连接符 6">
              <a:extLst>
                <a:ext uri="{FF2B5EF4-FFF2-40B4-BE49-F238E27FC236}">
                  <a16:creationId xmlns:a16="http://schemas.microsoft.com/office/drawing/2014/main" id="{7A37A6FF-817E-4A00-B302-EDF23570291A}"/>
                </a:ext>
              </a:extLst>
            </p:cNvPr>
            <p:cNvCxnSpPr/>
            <p:nvPr/>
          </p:nvCxnSpPr>
          <p:spPr>
            <a:xfrm>
              <a:off x="5901461" y="4132114"/>
              <a:ext cx="1882672" cy="270139"/>
            </a:xfrm>
            <a:prstGeom prst="bentConnector3">
              <a:avLst>
                <a:gd fmla="val 100489" name="adj1"/>
              </a:avLst>
            </a:prstGeom>
            <a:solidFill>
              <a:srgbClr val="61C2E5"/>
            </a:solidFill>
            <a:ln w="28575">
              <a:solidFill>
                <a:schemeClr val="bg1"/>
              </a:solidFill>
            </a:ln>
            <a:effectLst>
              <a:outerShdw algn="t" blurRad="50800" dir="5400000" dist="38100"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cxnSp>
        <p:sp>
          <p:nvSpPr>
            <p:cNvPr id="29" name="左大括号 28">
              <a:extLst>
                <a:ext uri="{FF2B5EF4-FFF2-40B4-BE49-F238E27FC236}">
                  <a16:creationId xmlns:a16="http://schemas.microsoft.com/office/drawing/2014/main" id="{3C19FB24-6066-4BA9-8D5B-40911FA81013}"/>
                </a:ext>
              </a:extLst>
            </p:cNvPr>
            <p:cNvSpPr/>
            <p:nvPr/>
          </p:nvSpPr>
          <p:spPr>
            <a:xfrm>
              <a:off x="2084524" y="1977803"/>
              <a:ext cx="268960" cy="2215099"/>
            </a:xfrm>
            <a:prstGeom prst="leftBrace">
              <a:avLst/>
            </a:prstGeom>
            <a:noFill/>
            <a:ln w="28575">
              <a:solidFill>
                <a:schemeClr val="bg1"/>
              </a:solidFill>
            </a:ln>
            <a:effectLst>
              <a:outerShdw algn="t" blurRad="50800" dir="5400000" dist="38100"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txBody>
            <a:bodyPr anchor="ctr"/>
            <a:lstStyle/>
            <a:p>
              <a:pPr algn="ctr">
                <a:defRPr/>
              </a:pPr>
              <a:endParaRPr altLang="en-US" b="1" lang="zh-CN" sz="1600">
                <a:solidFill>
                  <a:schemeClr val="bg1"/>
                </a:solidFill>
                <a:effectLst>
                  <a:outerShdw algn="tl" blurRad="38100" dir="2700000" dist="38100">
                    <a:srgbClr val="000000">
                      <a:alpha val="43137"/>
                    </a:srgbClr>
                  </a:outerShdw>
                </a:effectLst>
                <a:latin typeface="Arial"/>
                <a:ea typeface="微软雅黑"/>
                <a:sym typeface="Arial"/>
              </a:endParaRPr>
            </a:p>
          </p:txBody>
        </p:sp>
        <p:cxnSp>
          <p:nvCxnSpPr>
            <p:cNvPr id="30" name="肘形连接符 14">
              <a:extLst>
                <a:ext uri="{FF2B5EF4-FFF2-40B4-BE49-F238E27FC236}">
                  <a16:creationId xmlns:a16="http://schemas.microsoft.com/office/drawing/2014/main" id="{B56902E4-E00C-417F-BBB5-B47C5DE516E2}"/>
                </a:ext>
              </a:extLst>
            </p:cNvPr>
            <p:cNvCxnSpPr/>
            <p:nvPr/>
          </p:nvCxnSpPr>
          <p:spPr>
            <a:xfrm>
              <a:off x="6664110" y="1478031"/>
              <a:ext cx="1882672" cy="270139"/>
            </a:xfrm>
            <a:prstGeom prst="bentConnector3">
              <a:avLst>
                <a:gd fmla="val 100489" name="adj1"/>
              </a:avLst>
            </a:prstGeom>
            <a:solidFill>
              <a:srgbClr val="61C2E5"/>
            </a:solidFill>
            <a:ln w="28575">
              <a:solidFill>
                <a:schemeClr val="bg1"/>
              </a:solidFill>
            </a:ln>
            <a:effectLst>
              <a:outerShdw algn="t" blurRad="50800" dir="5400000" dist="38100"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cxnSp>
        <p:cxnSp>
          <p:nvCxnSpPr>
            <p:cNvPr id="31" name="肘形连接符 15">
              <a:extLst>
                <a:ext uri="{FF2B5EF4-FFF2-40B4-BE49-F238E27FC236}">
                  <a16:creationId xmlns:a16="http://schemas.microsoft.com/office/drawing/2014/main" id="{DDF6B467-B0E8-43C5-8A68-4498E26723F6}"/>
                </a:ext>
              </a:extLst>
            </p:cNvPr>
            <p:cNvCxnSpPr/>
            <p:nvPr/>
          </p:nvCxnSpPr>
          <p:spPr>
            <a:xfrm>
              <a:off x="4799856" y="1484784"/>
              <a:ext cx="1882672" cy="270139"/>
            </a:xfrm>
            <a:prstGeom prst="bentConnector3">
              <a:avLst>
                <a:gd fmla="val 100489" name="adj1"/>
              </a:avLst>
            </a:prstGeom>
            <a:solidFill>
              <a:srgbClr val="61C2E5"/>
            </a:solidFill>
            <a:ln w="28575">
              <a:solidFill>
                <a:schemeClr val="bg1"/>
              </a:solidFill>
            </a:ln>
            <a:effectLst>
              <a:outerShdw algn="t" blurRad="50800" dir="5400000" dist="38100"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cxnSp>
        <p:cxnSp>
          <p:nvCxnSpPr>
            <p:cNvPr id="32" name="肘形连接符 16">
              <a:extLst>
                <a:ext uri="{FF2B5EF4-FFF2-40B4-BE49-F238E27FC236}">
                  <a16:creationId xmlns:a16="http://schemas.microsoft.com/office/drawing/2014/main" id="{420F54A1-72FA-4E7D-ACD1-D350BA60380F}"/>
                </a:ext>
              </a:extLst>
            </p:cNvPr>
            <p:cNvCxnSpPr/>
            <p:nvPr/>
          </p:nvCxnSpPr>
          <p:spPr>
            <a:xfrm>
              <a:off x="3720356" y="1471287"/>
              <a:ext cx="1050025" cy="202601"/>
            </a:xfrm>
            <a:prstGeom prst="bentConnector3">
              <a:avLst>
                <a:gd fmla="val 101579" name="adj1"/>
              </a:avLst>
            </a:prstGeom>
            <a:solidFill>
              <a:srgbClr val="61C2E5"/>
            </a:solidFill>
            <a:ln w="28575">
              <a:solidFill>
                <a:schemeClr val="bg1"/>
              </a:solidFill>
            </a:ln>
            <a:effectLst>
              <a:outerShdw algn="t" blurRad="50800" dir="5400000" dist="38100"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cxnSp>
        <p:sp>
          <p:nvSpPr>
            <p:cNvPr id="33" name="流程图: 可选过程 32">
              <a:extLst>
                <a:ext uri="{FF2B5EF4-FFF2-40B4-BE49-F238E27FC236}">
                  <a16:creationId xmlns:a16="http://schemas.microsoft.com/office/drawing/2014/main" id="{71BDBF0C-D526-49E7-A9E3-7AE760D459EE}"/>
                </a:ext>
              </a:extLst>
            </p:cNvPr>
            <p:cNvSpPr/>
            <p:nvPr/>
          </p:nvSpPr>
          <p:spPr>
            <a:xfrm>
              <a:off x="1594706" y="2004821"/>
              <a:ext cx="438244" cy="1999026"/>
            </a:xfrm>
            <a:prstGeom prst="flowChartAlternateProcess">
              <a:avLst/>
            </a:prstGeom>
            <a:solidFill>
              <a:srgbClr val="FE4052"/>
            </a:solidFill>
            <a:ln w="28575">
              <a:solidFill>
                <a:schemeClr val="bg1"/>
              </a:solidFill>
            </a:ln>
            <a:effectLst>
              <a:outerShdw algn="t" blurRad="50800" dir="5400000" dist="38100"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anchor="ctr" bIns="45720" lIns="91440" rIns="91440" tIns="45720"/>
            <a:lstStyle/>
            <a:p>
              <a:pPr algn="ctr">
                <a:defRPr/>
              </a:pPr>
              <a:r>
                <a:rPr altLang="en-US" b="1" lang="zh-CN" sz="1600">
                  <a:solidFill>
                    <a:schemeClr val="bg1"/>
                  </a:solidFill>
                  <a:effectLst>
                    <a:outerShdw algn="tl" blurRad="38100" dir="2700000" dist="38100">
                      <a:srgbClr val="000000">
                        <a:alpha val="43137"/>
                      </a:srgbClr>
                    </a:outerShdw>
                  </a:effectLst>
                  <a:latin typeface="Arial"/>
                  <a:ea typeface="微软雅黑"/>
                  <a:sym typeface="Arial"/>
                </a:rPr>
                <a:t>转化</a:t>
              </a:r>
            </a:p>
          </p:txBody>
        </p:sp>
        <p:sp>
          <p:nvSpPr>
            <p:cNvPr id="34" name="流程图: 可选过程 33">
              <a:extLst>
                <a:ext uri="{FF2B5EF4-FFF2-40B4-BE49-F238E27FC236}">
                  <a16:creationId xmlns:a16="http://schemas.microsoft.com/office/drawing/2014/main" id="{9C4C7A81-B335-4CA3-88F2-7B346A71AE1D}"/>
                </a:ext>
              </a:extLst>
            </p:cNvPr>
            <p:cNvSpPr/>
            <p:nvPr/>
          </p:nvSpPr>
          <p:spPr>
            <a:xfrm>
              <a:off x="2390493" y="1471353"/>
              <a:ext cx="1388794" cy="655073"/>
            </a:xfrm>
            <a:prstGeom prst="flowChartAlternateProcess">
              <a:avLst/>
            </a:prstGeom>
            <a:solidFill>
              <a:srgbClr val="FE4052"/>
            </a:solidFill>
            <a:ln w="28575">
              <a:solidFill>
                <a:schemeClr val="bg1"/>
              </a:solidFill>
            </a:ln>
            <a:effectLst>
              <a:outerShdw algn="t" blurRad="50800" dir="5400000" dist="38100"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anchor="ctr" bIns="45720" lIns="91440" rIns="91440" tIns="45720"/>
            <a:lstStyle/>
            <a:p>
              <a:pPr algn="ctr">
                <a:defRPr/>
              </a:pPr>
              <a:r>
                <a:rPr altLang="en-US" b="1" lang="zh-CN" sz="1600">
                  <a:solidFill>
                    <a:schemeClr val="bg1"/>
                  </a:solidFill>
                  <a:effectLst>
                    <a:outerShdw algn="tl" blurRad="38100" dir="2700000" dist="38100">
                      <a:srgbClr val="000000">
                        <a:alpha val="43137"/>
                      </a:srgbClr>
                    </a:outerShdw>
                  </a:effectLst>
                  <a:latin typeface="Arial"/>
                  <a:ea typeface="微软雅黑"/>
                  <a:sym typeface="Arial"/>
                </a:rPr>
                <a:t>页面优化</a:t>
              </a:r>
            </a:p>
          </p:txBody>
        </p:sp>
        <p:sp>
          <p:nvSpPr>
            <p:cNvPr id="51" name="流程图: 可选过程 50">
              <a:extLst>
                <a:ext uri="{FF2B5EF4-FFF2-40B4-BE49-F238E27FC236}">
                  <a16:creationId xmlns:a16="http://schemas.microsoft.com/office/drawing/2014/main" id="{D33A5097-4A49-4178-A5BC-A6DBA607FBC4}"/>
                </a:ext>
              </a:extLst>
            </p:cNvPr>
            <p:cNvSpPr/>
            <p:nvPr/>
          </p:nvSpPr>
          <p:spPr>
            <a:xfrm>
              <a:off x="2379440" y="2747771"/>
              <a:ext cx="1388794" cy="655073"/>
            </a:xfrm>
            <a:prstGeom prst="flowChartAlternateProcess">
              <a:avLst/>
            </a:prstGeom>
            <a:solidFill>
              <a:srgbClr val="FE4052"/>
            </a:solidFill>
            <a:ln w="28575">
              <a:solidFill>
                <a:schemeClr val="bg1"/>
              </a:solidFill>
            </a:ln>
            <a:effectLst>
              <a:outerShdw algn="t" blurRad="50800" dir="5400000" dist="38100"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anchor="ctr" bIns="45720" lIns="91440" rIns="91440" tIns="45720"/>
            <a:lstStyle/>
            <a:p>
              <a:pPr algn="ctr">
                <a:defRPr/>
              </a:pPr>
              <a:r>
                <a:rPr altLang="en-US" b="1" lang="zh-CN" sz="1600">
                  <a:solidFill>
                    <a:schemeClr val="bg1"/>
                  </a:solidFill>
                  <a:effectLst>
                    <a:outerShdw algn="tl" blurRad="38100" dir="2700000" dist="38100">
                      <a:srgbClr val="000000">
                        <a:alpha val="43137"/>
                      </a:srgbClr>
                    </a:outerShdw>
                  </a:effectLst>
                  <a:latin typeface="Arial"/>
                  <a:ea typeface="微软雅黑"/>
                  <a:sym typeface="Arial"/>
                </a:rPr>
                <a:t>店铺活动</a:t>
              </a:r>
            </a:p>
          </p:txBody>
        </p:sp>
        <p:sp>
          <p:nvSpPr>
            <p:cNvPr id="52" name="流程图: 可选过程 51">
              <a:extLst>
                <a:ext uri="{FF2B5EF4-FFF2-40B4-BE49-F238E27FC236}">
                  <a16:creationId xmlns:a16="http://schemas.microsoft.com/office/drawing/2014/main" id="{E12AB555-E5EA-4966-AD26-F08BFE0D9288}"/>
                </a:ext>
              </a:extLst>
            </p:cNvPr>
            <p:cNvSpPr/>
            <p:nvPr/>
          </p:nvSpPr>
          <p:spPr>
            <a:xfrm>
              <a:off x="2390490" y="4084965"/>
              <a:ext cx="1388794" cy="655073"/>
            </a:xfrm>
            <a:prstGeom prst="flowChartAlternateProcess">
              <a:avLst/>
            </a:prstGeom>
            <a:solidFill>
              <a:srgbClr val="FE4052"/>
            </a:solidFill>
            <a:ln w="28575">
              <a:solidFill>
                <a:schemeClr val="bg1"/>
              </a:solidFill>
            </a:ln>
            <a:effectLst>
              <a:outerShdw algn="t" blurRad="50800" dir="5400000" dist="38100"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anchor="ctr" bIns="45720" lIns="91440" rIns="91440" tIns="45720"/>
            <a:lstStyle/>
            <a:p>
              <a:pPr algn="ctr">
                <a:defRPr/>
              </a:pPr>
              <a:r>
                <a:rPr altLang="en-US" b="1" lang="zh-CN" sz="1600">
                  <a:solidFill>
                    <a:schemeClr val="bg1"/>
                  </a:solidFill>
                  <a:effectLst>
                    <a:outerShdw algn="tl" blurRad="38100" dir="2700000" dist="38100">
                      <a:srgbClr val="000000">
                        <a:alpha val="43137"/>
                      </a:srgbClr>
                    </a:outerShdw>
                  </a:effectLst>
                  <a:latin typeface="Arial"/>
                  <a:ea typeface="微软雅黑"/>
                  <a:sym typeface="Arial"/>
                </a:rPr>
                <a:t>客服</a:t>
              </a:r>
            </a:p>
          </p:txBody>
        </p:sp>
        <p:sp>
          <p:nvSpPr>
            <p:cNvPr id="53" name="流程图: 可选过程 52">
              <a:extLst>
                <a:ext uri="{FF2B5EF4-FFF2-40B4-BE49-F238E27FC236}">
                  <a16:creationId xmlns:a16="http://schemas.microsoft.com/office/drawing/2014/main" id="{137AEDFE-60F6-4AC3-BC7D-B1030C9A45B7}"/>
                </a:ext>
              </a:extLst>
            </p:cNvPr>
            <p:cNvSpPr/>
            <p:nvPr/>
          </p:nvSpPr>
          <p:spPr>
            <a:xfrm>
              <a:off x="4210363" y="1673969"/>
              <a:ext cx="1591616" cy="655073"/>
            </a:xfrm>
            <a:prstGeom prst="flowChartAlternateProcess">
              <a:avLst/>
            </a:prstGeom>
            <a:solidFill>
              <a:srgbClr val="FE4052"/>
            </a:solidFill>
            <a:ln w="28575">
              <a:solidFill>
                <a:schemeClr val="bg1"/>
              </a:solidFill>
            </a:ln>
            <a:effectLst>
              <a:outerShdw algn="t" blurRad="50800" dir="5400000" dist="38100"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anchor="ctr" bIns="45720" lIns="91440" rIns="91440" tIns="45720"/>
            <a:lstStyle/>
            <a:p>
              <a:pPr algn="ctr">
                <a:defRPr/>
              </a:pPr>
              <a:r>
                <a:rPr altLang="en-US" b="1" lang="zh-CN" sz="1600">
                  <a:solidFill>
                    <a:schemeClr val="bg1"/>
                  </a:solidFill>
                  <a:effectLst>
                    <a:outerShdw algn="tl" blurRad="38100" dir="2700000" dist="38100">
                      <a:srgbClr val="000000">
                        <a:alpha val="43137"/>
                      </a:srgbClr>
                    </a:outerShdw>
                  </a:effectLst>
                  <a:latin typeface="Arial"/>
                  <a:ea typeface="微软雅黑"/>
                  <a:sym typeface="Arial"/>
                </a:rPr>
                <a:t>专业的商品信息</a:t>
              </a:r>
            </a:p>
          </p:txBody>
        </p:sp>
        <p:sp>
          <p:nvSpPr>
            <p:cNvPr id="54" name="流程图: 可选过程 53">
              <a:extLst>
                <a:ext uri="{FF2B5EF4-FFF2-40B4-BE49-F238E27FC236}">
                  <a16:creationId xmlns:a16="http://schemas.microsoft.com/office/drawing/2014/main" id="{9B910B34-48C2-4CF9-89F5-52657EED2EF8}"/>
                </a:ext>
              </a:extLst>
            </p:cNvPr>
            <p:cNvSpPr/>
            <p:nvPr/>
          </p:nvSpPr>
          <p:spPr>
            <a:xfrm>
              <a:off x="5905309" y="1694228"/>
              <a:ext cx="1808821" cy="655073"/>
            </a:xfrm>
            <a:prstGeom prst="flowChartAlternateProcess">
              <a:avLst/>
            </a:prstGeom>
            <a:solidFill>
              <a:srgbClr val="FE4052"/>
            </a:solidFill>
            <a:ln w="28575">
              <a:solidFill>
                <a:schemeClr val="bg1"/>
              </a:solidFill>
            </a:ln>
            <a:effectLst>
              <a:outerShdw algn="t" blurRad="50800" dir="5400000" dist="38100"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anchor="ctr" bIns="45720" lIns="91440" rIns="91440" tIns="45720"/>
            <a:lstStyle/>
            <a:p>
              <a:pPr algn="ctr">
                <a:defRPr/>
              </a:pPr>
              <a:r>
                <a:rPr altLang="en-US" b="1" lang="zh-CN" sz="1600">
                  <a:solidFill>
                    <a:schemeClr val="bg1"/>
                  </a:solidFill>
                  <a:effectLst>
                    <a:outerShdw algn="tl" blurRad="38100" dir="2700000" dist="38100">
                      <a:srgbClr val="000000">
                        <a:alpha val="43137"/>
                      </a:srgbClr>
                    </a:outerShdw>
                  </a:effectLst>
                  <a:latin typeface="Arial"/>
                  <a:ea typeface="微软雅黑"/>
                  <a:sym typeface="Arial"/>
                </a:rPr>
                <a:t>独特的店铺特色</a:t>
              </a:r>
            </a:p>
          </p:txBody>
        </p:sp>
        <p:sp>
          <p:nvSpPr>
            <p:cNvPr id="55" name="流程图: 可选过程 54">
              <a:extLst>
                <a:ext uri="{FF2B5EF4-FFF2-40B4-BE49-F238E27FC236}">
                  <a16:creationId xmlns:a16="http://schemas.microsoft.com/office/drawing/2014/main" id="{4DE051D2-3E5D-47AB-B330-45D4ABF06802}"/>
                </a:ext>
              </a:extLst>
            </p:cNvPr>
            <p:cNvSpPr/>
            <p:nvPr/>
          </p:nvSpPr>
          <p:spPr>
            <a:xfrm>
              <a:off x="9537842" y="1775265"/>
              <a:ext cx="1657931" cy="655073"/>
            </a:xfrm>
            <a:prstGeom prst="flowChartAlternateProcess">
              <a:avLst/>
            </a:prstGeom>
            <a:solidFill>
              <a:srgbClr val="FE4052"/>
            </a:solidFill>
            <a:ln w="28575">
              <a:solidFill>
                <a:schemeClr val="bg1"/>
              </a:solidFill>
            </a:ln>
            <a:effectLst>
              <a:outerShdw algn="t" blurRad="50800" dir="5400000" dist="38100"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anchor="ctr" bIns="45720" lIns="91440" rIns="91440" tIns="45720"/>
            <a:lstStyle/>
            <a:p>
              <a:pPr algn="ctr">
                <a:defRPr/>
              </a:pPr>
              <a:r>
                <a:rPr altLang="en-US" b="1" lang="zh-CN" sz="1600">
                  <a:solidFill>
                    <a:schemeClr val="bg1"/>
                  </a:solidFill>
                  <a:effectLst>
                    <a:outerShdw algn="tl" blurRad="38100" dir="2700000" dist="38100">
                      <a:srgbClr val="000000">
                        <a:alpha val="43137"/>
                      </a:srgbClr>
                    </a:outerShdw>
                  </a:effectLst>
                  <a:latin typeface="Arial"/>
                  <a:ea typeface="微软雅黑"/>
                  <a:sym typeface="Arial"/>
                </a:rPr>
                <a:t>玩概念及情怀</a:t>
              </a:r>
            </a:p>
          </p:txBody>
        </p:sp>
        <p:sp>
          <p:nvSpPr>
            <p:cNvPr id="56" name="流程图: 可选过程 55">
              <a:extLst>
                <a:ext uri="{FF2B5EF4-FFF2-40B4-BE49-F238E27FC236}">
                  <a16:creationId xmlns:a16="http://schemas.microsoft.com/office/drawing/2014/main" id="{CAC9522E-929D-419D-9C58-98AC4B87A9E8}"/>
                </a:ext>
              </a:extLst>
            </p:cNvPr>
            <p:cNvSpPr/>
            <p:nvPr/>
          </p:nvSpPr>
          <p:spPr>
            <a:xfrm>
              <a:off x="7857985" y="1727992"/>
              <a:ext cx="1388794" cy="925142"/>
            </a:xfrm>
            <a:prstGeom prst="flowChartAlternateProcess">
              <a:avLst/>
            </a:prstGeom>
            <a:solidFill>
              <a:srgbClr val="FE4052"/>
            </a:solidFill>
            <a:ln w="28575">
              <a:solidFill>
                <a:schemeClr val="bg1"/>
              </a:solidFill>
            </a:ln>
            <a:effectLst>
              <a:outerShdw algn="t" blurRad="50800" dir="5400000" dist="38100"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anchor="ctr" bIns="45720" lIns="91440" rIns="91440" tIns="45720"/>
            <a:lstStyle/>
            <a:p>
              <a:pPr algn="ctr">
                <a:defRPr/>
              </a:pPr>
              <a:r>
                <a:rPr altLang="en-US" b="1" lang="zh-CN" sz="1600">
                  <a:solidFill>
                    <a:schemeClr val="bg1"/>
                  </a:solidFill>
                  <a:effectLst>
                    <a:outerShdw algn="tl" blurRad="38100" dir="2700000" dist="38100">
                      <a:srgbClr val="000000">
                        <a:alpha val="43137"/>
                      </a:srgbClr>
                    </a:outerShdw>
                  </a:effectLst>
                  <a:latin typeface="Arial"/>
                  <a:ea typeface="微软雅黑"/>
                  <a:sym typeface="Arial"/>
                </a:rPr>
                <a:t>页面描述符合商品价值</a:t>
              </a:r>
            </a:p>
          </p:txBody>
        </p:sp>
        <p:cxnSp>
          <p:nvCxnSpPr>
            <p:cNvPr id="57" name="肘形连接符 25">
              <a:extLst>
                <a:ext uri="{FF2B5EF4-FFF2-40B4-BE49-F238E27FC236}">
                  <a16:creationId xmlns:a16="http://schemas.microsoft.com/office/drawing/2014/main" id="{52F9CDD4-FC00-4E2E-A4C2-7A892062B11C}"/>
                </a:ext>
              </a:extLst>
            </p:cNvPr>
            <p:cNvCxnSpPr/>
            <p:nvPr/>
          </p:nvCxnSpPr>
          <p:spPr>
            <a:xfrm>
              <a:off x="8550468" y="1471275"/>
              <a:ext cx="1882672" cy="270139"/>
            </a:xfrm>
            <a:prstGeom prst="bentConnector3">
              <a:avLst>
                <a:gd fmla="val 100489" name="adj1"/>
              </a:avLst>
            </a:prstGeom>
            <a:solidFill>
              <a:srgbClr val="61C2E5"/>
            </a:solidFill>
            <a:ln w="28575">
              <a:solidFill>
                <a:schemeClr val="bg1"/>
              </a:solidFill>
            </a:ln>
            <a:effectLst>
              <a:outerShdw algn="t" blurRad="50800" dir="5400000" dist="38100"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cxnSp>
        <p:sp>
          <p:nvSpPr>
            <p:cNvPr id="58" name="流程图: 可选过程 57">
              <a:extLst>
                <a:ext uri="{FF2B5EF4-FFF2-40B4-BE49-F238E27FC236}">
                  <a16:creationId xmlns:a16="http://schemas.microsoft.com/office/drawing/2014/main" id="{B1BD86BE-8427-49D6-9347-AB41B1DA806B}"/>
                </a:ext>
              </a:extLst>
            </p:cNvPr>
            <p:cNvSpPr/>
            <p:nvPr/>
          </p:nvSpPr>
          <p:spPr>
            <a:xfrm>
              <a:off x="7902167" y="3085433"/>
              <a:ext cx="2254650" cy="1087205"/>
            </a:xfrm>
            <a:prstGeom prst="flowChartAlternateProcess">
              <a:avLst/>
            </a:prstGeom>
            <a:solidFill>
              <a:srgbClr val="FE4052"/>
            </a:solidFill>
            <a:ln w="28575">
              <a:solidFill>
                <a:schemeClr val="bg1"/>
              </a:solidFill>
            </a:ln>
            <a:effectLst>
              <a:outerShdw algn="t" blurRad="50800" dir="5400000" dist="38100"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anchor="ctr" bIns="45720" lIns="91440" rIns="91440" tIns="45720"/>
            <a:lstStyle/>
            <a:p>
              <a:pPr algn="ctr">
                <a:defRPr/>
              </a:pPr>
              <a:r>
                <a:rPr altLang="en-US" b="1" lang="zh-CN" sz="1600">
                  <a:solidFill>
                    <a:schemeClr val="bg1"/>
                  </a:solidFill>
                  <a:effectLst>
                    <a:outerShdw algn="tl" blurRad="38100" dir="2700000" dist="38100">
                      <a:srgbClr val="000000">
                        <a:alpha val="43137"/>
                      </a:srgbClr>
                    </a:outerShdw>
                  </a:effectLst>
                  <a:latin typeface="Arial"/>
                  <a:ea typeface="微软雅黑"/>
                  <a:sym typeface="Arial"/>
                </a:rPr>
                <a:t>稳定价格体系，</a:t>
              </a:r>
            </a:p>
            <a:p>
              <a:pPr algn="ctr">
                <a:defRPr/>
              </a:pPr>
              <a:r>
                <a:rPr altLang="en-US" b="1" lang="zh-CN" sz="1600">
                  <a:solidFill>
                    <a:schemeClr val="bg1"/>
                  </a:solidFill>
                  <a:effectLst>
                    <a:outerShdw algn="tl" blurRad="38100" dir="2700000" dist="38100">
                      <a:srgbClr val="000000">
                        <a:alpha val="43137"/>
                      </a:srgbClr>
                    </a:outerShdw>
                  </a:effectLst>
                  <a:latin typeface="Arial"/>
                  <a:ea typeface="微软雅黑"/>
                  <a:sym typeface="Arial"/>
                </a:rPr>
                <a:t>只在特定的时间打折</a:t>
              </a:r>
            </a:p>
          </p:txBody>
        </p:sp>
        <p:sp>
          <p:nvSpPr>
            <p:cNvPr id="59" name="流程图: 可选过程 58">
              <a:extLst>
                <a:ext uri="{FF2B5EF4-FFF2-40B4-BE49-F238E27FC236}">
                  <a16:creationId xmlns:a16="http://schemas.microsoft.com/office/drawing/2014/main" id="{ED461595-7AE4-44EE-959D-8199925D009A}"/>
                </a:ext>
              </a:extLst>
            </p:cNvPr>
            <p:cNvSpPr/>
            <p:nvPr/>
          </p:nvSpPr>
          <p:spPr>
            <a:xfrm>
              <a:off x="5931099" y="3078692"/>
              <a:ext cx="1388794" cy="655073"/>
            </a:xfrm>
            <a:prstGeom prst="flowChartAlternateProcess">
              <a:avLst/>
            </a:prstGeom>
            <a:solidFill>
              <a:srgbClr val="FE4052"/>
            </a:solidFill>
            <a:ln w="28575">
              <a:solidFill>
                <a:schemeClr val="bg1"/>
              </a:solidFill>
            </a:ln>
            <a:effectLst>
              <a:outerShdw algn="t" blurRad="50800" dir="5400000" dist="38100"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anchor="ctr" bIns="45720" lIns="91440" rIns="91440" tIns="45720"/>
            <a:lstStyle/>
            <a:p>
              <a:pPr algn="ctr">
                <a:defRPr/>
              </a:pPr>
              <a:r>
                <a:rPr altLang="en-US" b="1" lang="zh-CN" sz="1600">
                  <a:solidFill>
                    <a:schemeClr val="bg1"/>
                  </a:solidFill>
                  <a:effectLst>
                    <a:outerShdw algn="tl" blurRad="38100" dir="2700000" dist="38100">
                      <a:srgbClr val="000000">
                        <a:alpha val="43137"/>
                      </a:srgbClr>
                    </a:outerShdw>
                  </a:effectLst>
                  <a:latin typeface="Arial"/>
                  <a:ea typeface="微软雅黑"/>
                  <a:sym typeface="Arial"/>
                </a:rPr>
                <a:t>满减  满赠</a:t>
              </a:r>
            </a:p>
          </p:txBody>
        </p:sp>
        <p:sp>
          <p:nvSpPr>
            <p:cNvPr id="60" name="流程图: 可选过程 59">
              <a:extLst>
                <a:ext uri="{FF2B5EF4-FFF2-40B4-BE49-F238E27FC236}">
                  <a16:creationId xmlns:a16="http://schemas.microsoft.com/office/drawing/2014/main" id="{98F09941-F125-47AA-A4B5-2F2B1EFE8404}"/>
                </a:ext>
              </a:extLst>
            </p:cNvPr>
            <p:cNvSpPr/>
            <p:nvPr/>
          </p:nvSpPr>
          <p:spPr>
            <a:xfrm>
              <a:off x="4214215" y="3031428"/>
              <a:ext cx="1388794" cy="655073"/>
            </a:xfrm>
            <a:prstGeom prst="flowChartAlternateProcess">
              <a:avLst/>
            </a:prstGeom>
            <a:solidFill>
              <a:srgbClr val="FE4052"/>
            </a:solidFill>
            <a:ln w="28575">
              <a:solidFill>
                <a:schemeClr val="bg1"/>
              </a:solidFill>
            </a:ln>
            <a:effectLst>
              <a:outerShdw algn="t" blurRad="50800" dir="5400000" dist="38100"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anchor="ctr" bIns="45720" lIns="91440" rIns="91440" tIns="45720"/>
            <a:lstStyle/>
            <a:p>
              <a:pPr algn="ctr">
                <a:defRPr/>
              </a:pPr>
              <a:r>
                <a:rPr altLang="en-US" b="1" lang="zh-CN" sz="1600">
                  <a:solidFill>
                    <a:schemeClr val="bg1"/>
                  </a:solidFill>
                  <a:effectLst>
                    <a:outerShdw algn="tl" blurRad="38100" dir="2700000" dist="38100">
                      <a:srgbClr val="000000">
                        <a:alpha val="43137"/>
                      </a:srgbClr>
                    </a:outerShdw>
                  </a:effectLst>
                  <a:latin typeface="Arial"/>
                  <a:ea typeface="微软雅黑"/>
                  <a:sym typeface="Arial"/>
                </a:rPr>
                <a:t>单品折扣</a:t>
              </a:r>
            </a:p>
          </p:txBody>
        </p:sp>
        <p:cxnSp>
          <p:nvCxnSpPr>
            <p:cNvPr id="61" name="肘形连接符 29">
              <a:extLst>
                <a:ext uri="{FF2B5EF4-FFF2-40B4-BE49-F238E27FC236}">
                  <a16:creationId xmlns:a16="http://schemas.microsoft.com/office/drawing/2014/main" id="{057CDBED-B256-4E60-A62D-22F2F921BD6E}"/>
                </a:ext>
              </a:extLst>
            </p:cNvPr>
            <p:cNvCxnSpPr/>
            <p:nvPr/>
          </p:nvCxnSpPr>
          <p:spPr>
            <a:xfrm>
              <a:off x="3727724" y="2781445"/>
              <a:ext cx="1050025" cy="202601"/>
            </a:xfrm>
            <a:prstGeom prst="bentConnector3">
              <a:avLst>
                <a:gd fmla="val 101579" name="adj1"/>
              </a:avLst>
            </a:prstGeom>
            <a:solidFill>
              <a:srgbClr val="61C2E5"/>
            </a:solidFill>
            <a:ln w="28575">
              <a:solidFill>
                <a:schemeClr val="bg1"/>
              </a:solidFill>
            </a:ln>
            <a:effectLst>
              <a:outerShdw algn="t" blurRad="50800" dir="5400000" dist="38100"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cxnSp>
        <p:cxnSp>
          <p:nvCxnSpPr>
            <p:cNvPr id="62" name="肘形连接符 30">
              <a:extLst>
                <a:ext uri="{FF2B5EF4-FFF2-40B4-BE49-F238E27FC236}">
                  <a16:creationId xmlns:a16="http://schemas.microsoft.com/office/drawing/2014/main" id="{61386369-307B-4E3E-88D9-B8E0ADD4C593}"/>
                </a:ext>
              </a:extLst>
            </p:cNvPr>
            <p:cNvCxnSpPr/>
            <p:nvPr/>
          </p:nvCxnSpPr>
          <p:spPr>
            <a:xfrm>
              <a:off x="4807224" y="2774680"/>
              <a:ext cx="1882672" cy="270139"/>
            </a:xfrm>
            <a:prstGeom prst="bentConnector3">
              <a:avLst>
                <a:gd fmla="val 100489" name="adj1"/>
              </a:avLst>
            </a:prstGeom>
            <a:solidFill>
              <a:srgbClr val="61C2E5"/>
            </a:solidFill>
            <a:ln w="28575">
              <a:solidFill>
                <a:schemeClr val="bg1"/>
              </a:solidFill>
            </a:ln>
            <a:effectLst>
              <a:outerShdw algn="t" blurRad="50800" dir="5400000" dist="38100"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cxnSp>
        <p:cxnSp>
          <p:nvCxnSpPr>
            <p:cNvPr id="63" name="肘形连接符 31">
              <a:extLst>
                <a:ext uri="{FF2B5EF4-FFF2-40B4-BE49-F238E27FC236}">
                  <a16:creationId xmlns:a16="http://schemas.microsoft.com/office/drawing/2014/main" id="{AA41B486-C37A-43F0-AAE8-7F27E20C0457}"/>
                </a:ext>
              </a:extLst>
            </p:cNvPr>
            <p:cNvCxnSpPr/>
            <p:nvPr/>
          </p:nvCxnSpPr>
          <p:spPr>
            <a:xfrm>
              <a:off x="6675162" y="2774683"/>
              <a:ext cx="1882672" cy="270139"/>
            </a:xfrm>
            <a:prstGeom prst="bentConnector3">
              <a:avLst>
                <a:gd fmla="val 100489" name="adj1"/>
              </a:avLst>
            </a:prstGeom>
            <a:solidFill>
              <a:srgbClr val="61C2E5"/>
            </a:solidFill>
            <a:ln w="28575">
              <a:solidFill>
                <a:schemeClr val="bg1"/>
              </a:solidFill>
            </a:ln>
            <a:effectLst>
              <a:outerShdw algn="t" blurRad="50800" dir="5400000" dist="38100"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cxnSp>
        <p:sp>
          <p:nvSpPr>
            <p:cNvPr id="24" name="流程图: 可选过程 23">
              <a:extLst>
                <a:ext uri="{FF2B5EF4-FFF2-40B4-BE49-F238E27FC236}">
                  <a16:creationId xmlns:a16="http://schemas.microsoft.com/office/drawing/2014/main" id="{94FBFA1A-5DCD-497C-9F14-9A91FBC97CB7}"/>
                </a:ext>
              </a:extLst>
            </p:cNvPr>
            <p:cNvSpPr/>
            <p:nvPr/>
          </p:nvSpPr>
          <p:spPr>
            <a:xfrm>
              <a:off x="4088949" y="4341583"/>
              <a:ext cx="1388794" cy="655073"/>
            </a:xfrm>
            <a:prstGeom prst="flowChartAlternateProcess">
              <a:avLst/>
            </a:prstGeom>
            <a:solidFill>
              <a:srgbClr val="FE4052"/>
            </a:solidFill>
            <a:ln w="28575">
              <a:solidFill>
                <a:schemeClr val="bg1"/>
              </a:solidFill>
            </a:ln>
            <a:effectLst>
              <a:outerShdw algn="t" blurRad="50800" dir="5400000" dist="38100"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anchor="ctr" bIns="45720" lIns="91440" rIns="91440" tIns="45720"/>
            <a:lstStyle/>
            <a:p>
              <a:pPr algn="ctr">
                <a:defRPr/>
              </a:pPr>
              <a:r>
                <a:rPr altLang="en-US" b="1" lang="zh-CN" sz="1600">
                  <a:solidFill>
                    <a:schemeClr val="bg1"/>
                  </a:solidFill>
                  <a:effectLst>
                    <a:outerShdw algn="tl" blurRad="38100" dir="2700000" dist="38100">
                      <a:srgbClr val="000000">
                        <a:alpha val="43137"/>
                      </a:srgbClr>
                    </a:outerShdw>
                  </a:effectLst>
                  <a:latin typeface="Arial"/>
                  <a:ea typeface="微软雅黑"/>
                  <a:sym typeface="Arial"/>
                </a:rPr>
                <a:t>响应速度</a:t>
              </a:r>
            </a:p>
          </p:txBody>
        </p:sp>
        <p:sp>
          <p:nvSpPr>
            <p:cNvPr id="25" name="流程图: 可选过程 24">
              <a:extLst>
                <a:ext uri="{FF2B5EF4-FFF2-40B4-BE49-F238E27FC236}">
                  <a16:creationId xmlns:a16="http://schemas.microsoft.com/office/drawing/2014/main" id="{62FD97DC-1EEB-49AE-8853-B835FF6522C2}"/>
                </a:ext>
              </a:extLst>
            </p:cNvPr>
            <p:cNvSpPr/>
            <p:nvPr/>
          </p:nvSpPr>
          <p:spPr>
            <a:xfrm>
              <a:off x="7014279" y="4334836"/>
              <a:ext cx="1388794" cy="655073"/>
            </a:xfrm>
            <a:prstGeom prst="flowChartAlternateProcess">
              <a:avLst/>
            </a:prstGeom>
            <a:solidFill>
              <a:srgbClr val="FE4052"/>
            </a:solidFill>
            <a:ln w="28575">
              <a:solidFill>
                <a:schemeClr val="bg1"/>
              </a:solidFill>
            </a:ln>
            <a:effectLst>
              <a:outerShdw algn="t" blurRad="50800" dir="5400000" dist="38100"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anchor="ctr" bIns="45720" lIns="91440" rIns="91440" tIns="45720"/>
            <a:lstStyle/>
            <a:p>
              <a:pPr algn="ctr">
                <a:defRPr/>
              </a:pPr>
              <a:r>
                <a:rPr altLang="en-US" b="1" lang="zh-CN" sz="1600">
                  <a:solidFill>
                    <a:schemeClr val="bg1"/>
                  </a:solidFill>
                  <a:effectLst>
                    <a:outerShdw algn="tl" blurRad="38100" dir="2700000" dist="38100">
                      <a:srgbClr val="000000">
                        <a:alpha val="43137"/>
                      </a:srgbClr>
                    </a:outerShdw>
                  </a:effectLst>
                  <a:latin typeface="Arial"/>
                  <a:ea typeface="微软雅黑"/>
                  <a:sym typeface="Arial"/>
                </a:rPr>
                <a:t>服务态度</a:t>
              </a:r>
            </a:p>
          </p:txBody>
        </p:sp>
        <p:sp>
          <p:nvSpPr>
            <p:cNvPr id="26" name="流程图: 可选过程 25">
              <a:extLst>
                <a:ext uri="{FF2B5EF4-FFF2-40B4-BE49-F238E27FC236}">
                  <a16:creationId xmlns:a16="http://schemas.microsoft.com/office/drawing/2014/main" id="{AD9192FC-3B5E-44D6-90D9-B9C82FF60E8A}"/>
                </a:ext>
              </a:extLst>
            </p:cNvPr>
            <p:cNvSpPr/>
            <p:nvPr/>
          </p:nvSpPr>
          <p:spPr>
            <a:xfrm>
              <a:off x="5739511" y="4368597"/>
              <a:ext cx="1024067" cy="655073"/>
            </a:xfrm>
            <a:prstGeom prst="flowChartAlternateProcess">
              <a:avLst/>
            </a:prstGeom>
            <a:solidFill>
              <a:srgbClr val="FE4052"/>
            </a:solidFill>
            <a:ln w="28575">
              <a:solidFill>
                <a:schemeClr val="bg1"/>
              </a:solidFill>
            </a:ln>
            <a:effectLst>
              <a:outerShdw algn="t" blurRad="50800" dir="5400000" dist="38100"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anchor="ctr" bIns="45720" lIns="91440" rIns="91440" tIns="45720"/>
            <a:lstStyle/>
            <a:p>
              <a:pPr algn="ctr">
                <a:defRPr/>
              </a:pPr>
              <a:r>
                <a:rPr altLang="en-US" b="1" lang="zh-CN" sz="1600">
                  <a:solidFill>
                    <a:schemeClr val="bg1"/>
                  </a:solidFill>
                  <a:effectLst>
                    <a:outerShdw algn="tl" blurRad="38100" dir="2700000" dist="38100">
                      <a:srgbClr val="000000">
                        <a:alpha val="43137"/>
                      </a:srgbClr>
                    </a:outerShdw>
                  </a:effectLst>
                  <a:latin typeface="Arial"/>
                  <a:ea typeface="微软雅黑"/>
                  <a:sym typeface="Arial"/>
                </a:rPr>
                <a:t>专业度</a:t>
              </a:r>
            </a:p>
          </p:txBody>
        </p:sp>
        <p:cxnSp>
          <p:nvCxnSpPr>
            <p:cNvPr id="27" name="肘形连接符 11">
              <a:extLst>
                <a:ext uri="{FF2B5EF4-FFF2-40B4-BE49-F238E27FC236}">
                  <a16:creationId xmlns:a16="http://schemas.microsoft.com/office/drawing/2014/main" id="{37885C31-ECCF-4265-A42B-FE685E70E0B6}"/>
                </a:ext>
              </a:extLst>
            </p:cNvPr>
            <p:cNvCxnSpPr/>
            <p:nvPr/>
          </p:nvCxnSpPr>
          <p:spPr>
            <a:xfrm>
              <a:off x="3735094" y="4111865"/>
              <a:ext cx="1050025" cy="202601"/>
            </a:xfrm>
            <a:prstGeom prst="bentConnector3">
              <a:avLst>
                <a:gd fmla="val 101579" name="adj1"/>
              </a:avLst>
            </a:prstGeom>
            <a:solidFill>
              <a:srgbClr val="61C2E5"/>
            </a:solidFill>
            <a:ln w="28575">
              <a:solidFill>
                <a:schemeClr val="bg1"/>
              </a:solidFill>
            </a:ln>
            <a:effectLst>
              <a:outerShdw algn="t" blurRad="50800" dir="5400000" dist="38100"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cxnSp>
        <p:cxnSp>
          <p:nvCxnSpPr>
            <p:cNvPr id="28" name="肘形连接符 12">
              <a:extLst>
                <a:ext uri="{FF2B5EF4-FFF2-40B4-BE49-F238E27FC236}">
                  <a16:creationId xmlns:a16="http://schemas.microsoft.com/office/drawing/2014/main" id="{2D0B7D36-F405-4322-9713-E3B40DE9791F}"/>
                </a:ext>
              </a:extLst>
            </p:cNvPr>
            <p:cNvCxnSpPr/>
            <p:nvPr/>
          </p:nvCxnSpPr>
          <p:spPr>
            <a:xfrm>
              <a:off x="4814592" y="4125373"/>
              <a:ext cx="1050025" cy="202601"/>
            </a:xfrm>
            <a:prstGeom prst="bentConnector3">
              <a:avLst>
                <a:gd fmla="val 101579" name="adj1"/>
              </a:avLst>
            </a:prstGeom>
            <a:solidFill>
              <a:srgbClr val="61C2E5"/>
            </a:solidFill>
            <a:ln w="28575">
              <a:solidFill>
                <a:schemeClr val="bg1"/>
              </a:solidFill>
            </a:ln>
            <a:effectLst>
              <a:outerShdw algn="t" blurRad="50800" dir="5400000" dist="38100"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cxnSp>
      </p:grpSp>
      <p:grpSp>
        <p:nvGrpSpPr>
          <p:cNvPr id="35" name="组合 55">
            <a:extLst>
              <a:ext uri="{FF2B5EF4-FFF2-40B4-BE49-F238E27FC236}">
                <a16:creationId xmlns:a16="http://schemas.microsoft.com/office/drawing/2014/main" id="{D77F1D1A-4EBB-4D81-8659-8A0AF29C1103}"/>
              </a:ext>
            </a:extLst>
          </p:cNvPr>
          <p:cNvGrpSpPr/>
          <p:nvPr/>
        </p:nvGrpSpPr>
        <p:grpSpPr>
          <a:xfrm>
            <a:off x="4193818" y="177245"/>
            <a:ext cx="3573065" cy="696471"/>
            <a:chOff x="3791743" y="5346472"/>
            <a:chExt cx="5833187" cy="1152803"/>
          </a:xfrm>
          <a:effectLst/>
        </p:grpSpPr>
        <p:sp>
          <p:nvSpPr>
            <p:cNvPr id="36" name="任意多边形 166">
              <a:extLst>
                <a:ext uri="{FF2B5EF4-FFF2-40B4-BE49-F238E27FC236}">
                  <a16:creationId xmlns:a16="http://schemas.microsoft.com/office/drawing/2014/main" id="{4D733FB1-DEBE-4B8A-89C4-DFC49F53A29F}"/>
                </a:ext>
              </a:extLst>
            </p:cNvPr>
            <p:cNvSpPr/>
            <p:nvPr/>
          </p:nvSpPr>
          <p:spPr>
            <a:xfrm>
              <a:off x="3791743" y="5347083"/>
              <a:ext cx="5833187" cy="1152192"/>
            </a:xfrm>
            <a:custGeom>
              <a:gdLst>
                <a:gd fmla="*/ 619854 w 5832648" name="connsiteX0"/>
                <a:gd fmla="*/ 172234 h 1152128" name="connsiteY0"/>
                <a:gd fmla="*/ 247759 w 5832648" name="connsiteX1"/>
                <a:gd fmla="*/ 418875 h 1152128" name="connsiteY1"/>
                <a:gd fmla="*/ 216024 w 5832648" name="connsiteX2"/>
                <a:gd fmla="*/ 576064 h 1152128" name="connsiteY2"/>
                <a:gd fmla="*/ 216024 w 5832648" name="connsiteX3"/>
                <a:gd fmla="*/ 576063 h 1152128" name="connsiteY3"/>
                <a:gd fmla="*/ 216024 w 5832648" name="connsiteX4"/>
                <a:gd fmla="*/ 576064 h 1152128" name="connsiteY4"/>
                <a:gd fmla="*/ 216024 w 5832648" name="connsiteX5"/>
                <a:gd fmla="*/ 576064 h 1152128" name="connsiteY5"/>
                <a:gd fmla="*/ 247759 w 5832648" name="connsiteX6"/>
                <a:gd fmla="*/ 733252 h 1152128" name="connsiteY6"/>
                <a:gd fmla="*/ 619854 w 5832648" name="connsiteX7"/>
                <a:gd fmla="*/ 979893 h 1152128" name="connsiteY7"/>
                <a:gd fmla="*/ 5212794 w 5832648" name="connsiteX8"/>
                <a:gd fmla="*/ 979894 h 1152128" name="connsiteY8"/>
                <a:gd fmla="*/ 5616624 w 5832648" name="connsiteX9"/>
                <a:gd fmla="*/ 576064 h 1152128" name="connsiteY9"/>
                <a:gd fmla="*/ 5616625 w 5832648" name="connsiteX10"/>
                <a:gd fmla="*/ 576064 h 1152128" name="connsiteY10"/>
                <a:gd fmla="*/ 5212795 w 5832648" name="connsiteX11"/>
                <a:gd fmla="*/ 172234 h 1152128" name="connsiteY11"/>
                <a:gd fmla="*/ 576064 w 5832648" name="connsiteX12"/>
                <a:gd fmla="*/ 0 h 1152128" name="connsiteY12"/>
                <a:gd fmla="*/ 5256584 w 5832648" name="connsiteX13"/>
                <a:gd fmla="*/ 0 h 1152128" name="connsiteY13"/>
                <a:gd fmla="*/ 5832648 w 5832648" name="connsiteX14"/>
                <a:gd fmla="*/ 576064 h 1152128" name="connsiteY14"/>
                <a:gd fmla="*/ 5256584 w 5832648" name="connsiteX15"/>
                <a:gd fmla="*/ 1152128 h 1152128" name="connsiteY15"/>
                <a:gd fmla="*/ 576064 w 5832648" name="connsiteX16"/>
                <a:gd fmla="*/ 1152128 h 1152128" name="connsiteY16"/>
                <a:gd fmla="*/ 0 w 5832648" name="connsiteX17"/>
                <a:gd fmla="*/ 576064 h 1152128" name="connsiteY17"/>
                <a:gd fmla="*/ 576064 w 5832648" name="connsiteX18"/>
                <a:gd fmla="*/ 0 h 1152128" name="connsiteY1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b="b" l="l" r="r" t="t"/>
              <a:pathLst>
                <a:path h="1152128" w="5832648">
                  <a:moveTo>
                    <a:pt x="619854" y="172234"/>
                  </a:moveTo>
                  <a:cubicBezTo>
                    <a:pt x="452583" y="172234"/>
                    <a:pt x="309064" y="273935"/>
                    <a:pt x="247759" y="418875"/>
                  </a:cubicBezTo>
                  <a:lnTo>
                    <a:pt x="216024" y="576064"/>
                  </a:lnTo>
                  <a:lnTo>
                    <a:pt x="216024" y="576063"/>
                  </a:lnTo>
                  <a:lnTo>
                    <a:pt x="216024" y="576064"/>
                  </a:lnTo>
                  <a:lnTo>
                    <a:pt x="216024" y="576064"/>
                  </a:lnTo>
                  <a:lnTo>
                    <a:pt x="247759" y="733252"/>
                  </a:lnTo>
                  <a:cubicBezTo>
                    <a:pt x="309064" y="878193"/>
                    <a:pt x="452583" y="979893"/>
                    <a:pt x="619854" y="979893"/>
                  </a:cubicBezTo>
                  <a:lnTo>
                    <a:pt x="5212794" y="979894"/>
                  </a:lnTo>
                  <a:cubicBezTo>
                    <a:pt x="5435823" y="979894"/>
                    <a:pt x="5616624" y="799093"/>
                    <a:pt x="5616624" y="576064"/>
                  </a:cubicBezTo>
                  <a:lnTo>
                    <a:pt x="5616625" y="576064"/>
                  </a:lnTo>
                  <a:cubicBezTo>
                    <a:pt x="5616625" y="353035"/>
                    <a:pt x="5435824" y="172234"/>
                    <a:pt x="5212795" y="172234"/>
                  </a:cubicBezTo>
                  <a:close/>
                  <a:moveTo>
                    <a:pt x="576064" y="0"/>
                  </a:moveTo>
                  <a:lnTo>
                    <a:pt x="5256584" y="0"/>
                  </a:lnTo>
                  <a:cubicBezTo>
                    <a:pt x="5574735" y="0"/>
                    <a:pt x="5832648" y="257913"/>
                    <a:pt x="5832648" y="576064"/>
                  </a:cubicBezTo>
                  <a:cubicBezTo>
                    <a:pt x="5832648" y="894215"/>
                    <a:pt x="5574735" y="1152128"/>
                    <a:pt x="5256584" y="1152128"/>
                  </a:cubicBezTo>
                  <a:lnTo>
                    <a:pt x="576064" y="1152128"/>
                  </a:lnTo>
                  <a:cubicBezTo>
                    <a:pt x="257913" y="1152128"/>
                    <a:pt x="0" y="894215"/>
                    <a:pt x="0" y="576064"/>
                  </a:cubicBezTo>
                  <a:cubicBezTo>
                    <a:pt x="0" y="257913"/>
                    <a:pt x="257913" y="0"/>
                    <a:pt x="576064" y="0"/>
                  </a:cubicBezTo>
                  <a:close/>
                </a:path>
              </a:pathLst>
            </a:custGeom>
            <a:solidFill>
              <a:srgbClr val="F3F3F3"/>
            </a:solidFill>
            <a:ln>
              <a:noFill/>
            </a:ln>
            <a:effectLst>
              <a:innerShdw blurRad="63500" dir="135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sz="1691">
                <a:latin typeface="Arial"/>
                <a:ea typeface="微软雅黑"/>
                <a:cs typeface="+mn-ea"/>
                <a:sym typeface="Arial"/>
              </a:endParaRPr>
            </a:p>
          </p:txBody>
        </p:sp>
        <p:sp>
          <p:nvSpPr>
            <p:cNvPr id="37" name="圆角矩形 165">
              <a:extLst>
                <a:ext uri="{FF2B5EF4-FFF2-40B4-BE49-F238E27FC236}">
                  <a16:creationId xmlns:a16="http://schemas.microsoft.com/office/drawing/2014/main" id="{0509731E-77B0-4654-AB05-FE2A1927CC8E}"/>
                </a:ext>
              </a:extLst>
            </p:cNvPr>
            <p:cNvSpPr/>
            <p:nvPr/>
          </p:nvSpPr>
          <p:spPr>
            <a:xfrm>
              <a:off x="4007769" y="5518706"/>
              <a:ext cx="5400600" cy="807659"/>
            </a:xfrm>
            <a:prstGeom prst="roundRect">
              <a:avLst>
                <a:gd fmla="val 50000" name="adj"/>
              </a:avLst>
            </a:prstGeom>
            <a:solidFill>
              <a:schemeClr val="bg1"/>
            </a:solidFill>
            <a:ln>
              <a:gradFill flip="none" rotWithShape="1">
                <a:gsLst>
                  <a:gs pos="100000">
                    <a:schemeClr val="bg1"/>
                  </a:gs>
                  <a:gs pos="0">
                    <a:schemeClr val="bg1">
                      <a:lumMod val="75000"/>
                    </a:schemeClr>
                  </a:gs>
                </a:gsLst>
                <a:lin ang="2700000" scaled="1"/>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dist">
                <a:buNone/>
              </a:pPr>
              <a:r>
                <a:rPr altLang="en-US" b="1" lang="zh-CN">
                  <a:solidFill>
                    <a:srgbClr val="2AB7AE"/>
                  </a:solidFill>
                  <a:latin typeface="Arial"/>
                  <a:ea typeface="微软雅黑"/>
                  <a:cs typeface="+mn-ea"/>
                  <a:sym typeface="Arial"/>
                </a:rPr>
                <a:t>销售体系</a:t>
              </a:r>
            </a:p>
          </p:txBody>
        </p:sp>
        <p:sp>
          <p:nvSpPr>
            <p:cNvPr id="38" name="圆角矩形 167">
              <a:extLst>
                <a:ext uri="{FF2B5EF4-FFF2-40B4-BE49-F238E27FC236}">
                  <a16:creationId xmlns:a16="http://schemas.microsoft.com/office/drawing/2014/main" id="{85902E80-8947-4A22-9B24-40354B2F0DC1}"/>
                </a:ext>
              </a:extLst>
            </p:cNvPr>
            <p:cNvSpPr/>
            <p:nvPr/>
          </p:nvSpPr>
          <p:spPr>
            <a:xfrm>
              <a:off x="3791744" y="5346472"/>
              <a:ext cx="5832649" cy="1152127"/>
            </a:xfrm>
            <a:prstGeom prst="roundRect">
              <a:avLst>
                <a:gd fmla="val 50000" name="adj"/>
              </a:avLst>
            </a:prstGeom>
            <a:noFill/>
            <a:ln>
              <a:gradFill flip="none" rotWithShape="1">
                <a:gsLst>
                  <a:gs pos="0">
                    <a:schemeClr val="bg1"/>
                  </a:gs>
                  <a:gs pos="100000">
                    <a:schemeClr val="bg1">
                      <a:lumMod val="75000"/>
                    </a:schemeClr>
                  </a:gs>
                </a:gsLst>
                <a:lin ang="2700000" scaled="1"/>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sz="1691">
                <a:latin typeface="Arial"/>
                <a:ea typeface="微软雅黑"/>
                <a:cs typeface="+mn-ea"/>
                <a:sym typeface="Arial"/>
              </a:endParaRPr>
            </a:p>
          </p:txBody>
        </p:sp>
      </p:grpSp>
      <p:pic>
        <p:nvPicPr>
          <p:cNvPr id="39" name="图片 38">
            <a:extLst>
              <a:ext uri="{FF2B5EF4-FFF2-40B4-BE49-F238E27FC236}">
                <a16:creationId xmlns:a16="http://schemas.microsoft.com/office/drawing/2014/main" id="{FB002AB4-29B7-4B95-8957-97DFA9422EBD}"/>
              </a:ext>
            </a:extLst>
          </p:cNvPr>
          <p:cNvPicPr>
            <a:picLocks noChangeAspect="1"/>
          </p:cNvPicPr>
          <p:nvPr/>
        </p:nvPicPr>
        <p:blipFill>
          <a:blip r:embed="rId3">
            <a:extLst>
              <a:ext uri="{28A0092B-C50C-407E-A947-70E740481C1C}">
                <a14:useLocalDpi val="0"/>
              </a:ext>
            </a:extLst>
          </a:blip>
          <a:stretch>
            <a:fillRect/>
          </a:stretch>
        </p:blipFill>
        <p:spPr>
          <a:xfrm flipH="1" flipV="1">
            <a:off x="8770513" y="4368855"/>
            <a:ext cx="3825734" cy="2444559"/>
          </a:xfrm>
          <a:prstGeom prst="rect">
            <a:avLst/>
          </a:prstGeom>
        </p:spPr>
      </p:pic>
    </p:spTree>
    <p:extLst>
      <p:ext uri="{BB962C8B-B14F-4D97-AF65-F5344CB8AC3E}">
        <p14:creationId val="3610716239"/>
      </p:ext>
    </p:extLst>
  </p:cSld>
  <p:clrMapOvr>
    <a:masterClrMapping/>
  </p:clrMapOvr>
  <mc:AlternateContent>
    <mc:Choice Requires="p14">
      <p:transition p14:dur="1250" spd="slow">
        <p14:switch dir="l"/>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0" presetSubtype="0">
                                  <p:stCondLst>
                                    <p:cond delay="0"/>
                                  </p:stCondLst>
                                  <p:childTnLst>
                                    <p:set>
                                      <p:cBhvr>
                                        <p:cTn dur="1" fill="hold" id="6">
                                          <p:stCondLst>
                                            <p:cond delay="0"/>
                                          </p:stCondLst>
                                        </p:cTn>
                                        <p:tgtEl>
                                          <p:spTgt spid="35"/>
                                        </p:tgtEl>
                                        <p:attrNameLst>
                                          <p:attrName>style.visibility</p:attrName>
                                        </p:attrNameLst>
                                      </p:cBhvr>
                                      <p:to>
                                        <p:strVal val="visible"/>
                                      </p:to>
                                    </p:set>
                                    <p:animEffect filter="fade" transition="in">
                                      <p:cBhvr>
                                        <p:cTn dur="500" id="7"/>
                                        <p:tgtEl>
                                          <p:spTgt spid="35"/>
                                        </p:tgtEl>
                                      </p:cBhvr>
                                    </p:animEffect>
                                  </p:childTnLst>
                                </p:cTn>
                              </p:par>
                            </p:childTnLst>
                          </p:cTn>
                        </p:par>
                        <p:par>
                          <p:cTn fill="hold" id="8" nodeType="afterGroup">
                            <p:stCondLst>
                              <p:cond delay="500"/>
                            </p:stCondLst>
                            <p:childTnLst>
                              <p:par>
                                <p:cTn fill="hold" id="9" nodeType="afterEffect" presetClass="entr" presetID="53" presetSubtype="0">
                                  <p:stCondLst>
                                    <p:cond delay="0"/>
                                  </p:stCondLst>
                                  <p:childTnLst>
                                    <p:set>
                                      <p:cBhvr>
                                        <p:cTn dur="1" fill="hold" id="10">
                                          <p:stCondLst>
                                            <p:cond delay="0"/>
                                          </p:stCondLst>
                                        </p:cTn>
                                        <p:tgtEl>
                                          <p:spTgt spid="3"/>
                                        </p:tgtEl>
                                        <p:attrNameLst>
                                          <p:attrName>style.visibility</p:attrName>
                                        </p:attrNameLst>
                                      </p:cBhvr>
                                      <p:to>
                                        <p:strVal val="visible"/>
                                      </p:to>
                                    </p:set>
                                    <p:anim calcmode="lin" valueType="num">
                                      <p:cBhvr>
                                        <p:cTn dur="500" fill="hold" id="11"/>
                                        <p:tgtEl>
                                          <p:spTgt spid="3"/>
                                        </p:tgtEl>
                                        <p:attrNameLst>
                                          <p:attrName>ppt_w</p:attrName>
                                        </p:attrNameLst>
                                      </p:cBhvr>
                                      <p:tavLst>
                                        <p:tav tm="0">
                                          <p:val>
                                            <p:fltVal val="0"/>
                                          </p:val>
                                        </p:tav>
                                        <p:tav tm="100000">
                                          <p:val>
                                            <p:strVal val="#ppt_w"/>
                                          </p:val>
                                        </p:tav>
                                      </p:tavLst>
                                    </p:anim>
                                    <p:anim calcmode="lin" valueType="num">
                                      <p:cBhvr>
                                        <p:cTn dur="500" fill="hold" id="12"/>
                                        <p:tgtEl>
                                          <p:spTgt spid="3"/>
                                        </p:tgtEl>
                                        <p:attrNameLst>
                                          <p:attrName>ppt_h</p:attrName>
                                        </p:attrNameLst>
                                      </p:cBhvr>
                                      <p:tavLst>
                                        <p:tav tm="0">
                                          <p:val>
                                            <p:fltVal val="0"/>
                                          </p:val>
                                        </p:tav>
                                        <p:tav tm="100000">
                                          <p:val>
                                            <p:strVal val="#ppt_h"/>
                                          </p:val>
                                        </p:tav>
                                      </p:tavLst>
                                    </p:anim>
                                    <p:animEffect filter="fade" transition="in">
                                      <p:cBhvr>
                                        <p:cTn dur="500" id="13"/>
                                        <p:tgtEl>
                                          <p:spTgt spid="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1">
          <a:blip r:embed="rId4">
            <a:lum/>
          </a:blip>
          <a:stretch>
            <a:fillRect/>
          </a:stretch>
        </a:blipFill>
        <a:effectLst/>
      </p:bgPr>
    </p:bg>
    <p:spTree>
      <p:nvGrpSpPr>
        <p:cNvPr id="1" name=""/>
        <p:cNvGrpSpPr/>
        <p:nvPr/>
      </p:nvGrpSpPr>
      <p:grpSpPr>
        <a:xfrm>
          <a:off x="0" y="0"/>
          <a:ext cx="0" cy="0"/>
        </a:xfrm>
      </p:grpSpPr>
      <p:sp>
        <p:nvSpPr>
          <p:cNvPr hidden="1" id="2" name="标题 1"/>
          <p:cNvSpPr>
            <a:spLocks noGrp="1"/>
          </p:cNvSpPr>
          <p:nvPr>
            <p:ph type="title"/>
          </p:nvPr>
        </p:nvSpPr>
        <p:spPr/>
        <p:txBody>
          <a:bodyPr/>
          <a:lstStyle/>
          <a:p>
            <a:endParaRPr altLang="en-US" lang="zh-CN">
              <a:latin typeface="Arial"/>
              <a:ea typeface="微软雅黑"/>
              <a:cs typeface="+mn-ea"/>
              <a:sym typeface="Arial"/>
            </a:endParaRPr>
          </a:p>
        </p:txBody>
      </p:sp>
      <p:grpSp>
        <p:nvGrpSpPr>
          <p:cNvPr id="3" name="组合 2">
            <a:extLst>
              <a:ext uri="{FF2B5EF4-FFF2-40B4-BE49-F238E27FC236}">
                <a16:creationId xmlns:a16="http://schemas.microsoft.com/office/drawing/2014/main" id="{2A1FA935-CF23-42E0-B4E4-1C6B7A9EC76D}"/>
              </a:ext>
            </a:extLst>
          </p:cNvPr>
          <p:cNvGrpSpPr/>
          <p:nvPr/>
        </p:nvGrpSpPr>
        <p:grpSpPr>
          <a:xfrm>
            <a:off x="911424" y="1988840"/>
            <a:ext cx="9985109" cy="3456384"/>
            <a:chOff x="911424" y="1988840"/>
            <a:chExt cx="9985109" cy="3456384"/>
          </a:xfrm>
        </p:grpSpPr>
        <p:cxnSp>
          <p:nvCxnSpPr>
            <p:cNvPr id="25" name="肘形连接符 6">
              <a:extLst>
                <a:ext uri="{FF2B5EF4-FFF2-40B4-BE49-F238E27FC236}">
                  <a16:creationId xmlns:a16="http://schemas.microsoft.com/office/drawing/2014/main" id="{A434F8FA-3BAB-48C9-8CAD-5E10F8E5A1D2}"/>
                </a:ext>
              </a:extLst>
            </p:cNvPr>
            <p:cNvCxnSpPr/>
            <p:nvPr/>
          </p:nvCxnSpPr>
          <p:spPr>
            <a:xfrm>
              <a:off x="4972809" y="4586021"/>
              <a:ext cx="3779307" cy="409742"/>
            </a:xfrm>
            <a:prstGeom prst="bentConnector3">
              <a:avLst>
                <a:gd fmla="val 99467" name="adj1"/>
              </a:avLst>
            </a:prstGeom>
            <a:solidFill>
              <a:srgbClr val="30BAA0"/>
            </a:solidFill>
            <a:ln w="38100">
              <a:solidFill>
                <a:schemeClr val="bg1"/>
              </a:solidFill>
            </a:ln>
            <a:effectLst>
              <a:outerShdw algn="t" blurRad="50800" dir="5400000" dist="38100"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cxnSp>
        <p:cxnSp>
          <p:nvCxnSpPr>
            <p:cNvPr id="26" name="肘形连接符 7">
              <a:extLst>
                <a:ext uri="{FF2B5EF4-FFF2-40B4-BE49-F238E27FC236}">
                  <a16:creationId xmlns:a16="http://schemas.microsoft.com/office/drawing/2014/main" id="{F66D0CC4-676A-4139-8EBD-74EB65E8B14E}"/>
                </a:ext>
              </a:extLst>
            </p:cNvPr>
            <p:cNvCxnSpPr/>
            <p:nvPr/>
          </p:nvCxnSpPr>
          <p:spPr>
            <a:xfrm>
              <a:off x="3073988" y="4572805"/>
              <a:ext cx="1873158" cy="264347"/>
            </a:xfrm>
            <a:prstGeom prst="bentConnector3">
              <a:avLst>
                <a:gd fmla="val 100489" name="adj1"/>
              </a:avLst>
            </a:prstGeom>
            <a:solidFill>
              <a:srgbClr val="30BAA0"/>
            </a:solidFill>
            <a:ln w="38100">
              <a:solidFill>
                <a:schemeClr val="bg1"/>
              </a:solidFill>
            </a:ln>
            <a:effectLst>
              <a:outerShdw algn="t" blurRad="50800" dir="5400000" dist="38100"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cxnSp>
        <p:cxnSp>
          <p:nvCxnSpPr>
            <p:cNvPr id="34" name="肘形连接符 15">
              <a:extLst>
                <a:ext uri="{FF2B5EF4-FFF2-40B4-BE49-F238E27FC236}">
                  <a16:creationId xmlns:a16="http://schemas.microsoft.com/office/drawing/2014/main" id="{C81D1391-A28D-4ABF-A1F6-0E45738098E7}"/>
                </a:ext>
              </a:extLst>
            </p:cNvPr>
            <p:cNvCxnSpPr/>
            <p:nvPr/>
          </p:nvCxnSpPr>
          <p:spPr>
            <a:xfrm>
              <a:off x="5163366" y="3284129"/>
              <a:ext cx="1873158" cy="264347"/>
            </a:xfrm>
            <a:prstGeom prst="bentConnector3">
              <a:avLst>
                <a:gd fmla="val 100489" name="adj1"/>
              </a:avLst>
            </a:prstGeom>
            <a:solidFill>
              <a:srgbClr val="30BAA0"/>
            </a:solidFill>
            <a:ln w="38100">
              <a:solidFill>
                <a:schemeClr val="bg1"/>
              </a:solidFill>
            </a:ln>
            <a:effectLst>
              <a:outerShdw algn="t" blurRad="50800" dir="5400000" dist="38100"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cxnSp>
        <p:sp>
          <p:nvSpPr>
            <p:cNvPr id="35" name="左大括号 34">
              <a:extLst>
                <a:ext uri="{FF2B5EF4-FFF2-40B4-BE49-F238E27FC236}">
                  <a16:creationId xmlns:a16="http://schemas.microsoft.com/office/drawing/2014/main" id="{D16B3819-3940-4CC1-B5F4-B56992747248}"/>
                </a:ext>
              </a:extLst>
            </p:cNvPr>
            <p:cNvSpPr/>
            <p:nvPr/>
          </p:nvSpPr>
          <p:spPr>
            <a:xfrm>
              <a:off x="1398767" y="2484508"/>
              <a:ext cx="267601" cy="2167606"/>
            </a:xfrm>
            <a:prstGeom prst="leftBrace">
              <a:avLst/>
            </a:prstGeom>
            <a:noFill/>
            <a:ln w="38100">
              <a:solidFill>
                <a:schemeClr val="bg1"/>
              </a:solidFill>
            </a:ln>
            <a:effectLst>
              <a:outerShdw algn="t" blurRad="50800" dir="5400000" dist="38100"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txBody>
            <a:bodyPr anchor="ctr"/>
            <a:lstStyle/>
            <a:p>
              <a:pPr algn="ctr">
                <a:defRPr/>
              </a:pPr>
              <a:endParaRPr altLang="en-US" lang="zh-CN" sz="1600">
                <a:solidFill>
                  <a:schemeClr val="bg1"/>
                </a:solidFill>
                <a:effectLst>
                  <a:outerShdw algn="tl" blurRad="38100" dir="2700000" dist="38100">
                    <a:srgbClr val="000000">
                      <a:alpha val="43137"/>
                    </a:srgbClr>
                  </a:outerShdw>
                </a:effectLst>
                <a:latin typeface="Arial"/>
                <a:ea typeface="微软雅黑"/>
                <a:sym typeface="Arial"/>
              </a:endParaRPr>
            </a:p>
          </p:txBody>
        </p:sp>
        <p:cxnSp>
          <p:nvCxnSpPr>
            <p:cNvPr id="36" name="肘形连接符 17">
              <a:extLst>
                <a:ext uri="{FF2B5EF4-FFF2-40B4-BE49-F238E27FC236}">
                  <a16:creationId xmlns:a16="http://schemas.microsoft.com/office/drawing/2014/main" id="{9AF3A8DC-646C-4D98-B76B-ED8DF9BD6A03}"/>
                </a:ext>
              </a:extLst>
            </p:cNvPr>
            <p:cNvCxnSpPr/>
            <p:nvPr/>
          </p:nvCxnSpPr>
          <p:spPr>
            <a:xfrm>
              <a:off x="5955209" y="1995451"/>
              <a:ext cx="1873158" cy="264347"/>
            </a:xfrm>
            <a:prstGeom prst="bentConnector3">
              <a:avLst>
                <a:gd fmla="val 100489" name="adj1"/>
              </a:avLst>
            </a:prstGeom>
            <a:solidFill>
              <a:srgbClr val="30BAA0"/>
            </a:solidFill>
            <a:ln w="38100">
              <a:solidFill>
                <a:schemeClr val="bg1"/>
              </a:solidFill>
            </a:ln>
            <a:effectLst>
              <a:outerShdw algn="t" blurRad="50800" dir="5400000" dist="38100"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cxnSp>
        <p:cxnSp>
          <p:nvCxnSpPr>
            <p:cNvPr id="41" name="肘形连接符 18">
              <a:extLst>
                <a:ext uri="{FF2B5EF4-FFF2-40B4-BE49-F238E27FC236}">
                  <a16:creationId xmlns:a16="http://schemas.microsoft.com/office/drawing/2014/main" id="{7526C6B5-E1C4-4B9E-8E70-BF046D75B398}"/>
                </a:ext>
              </a:extLst>
            </p:cNvPr>
            <p:cNvCxnSpPr/>
            <p:nvPr/>
          </p:nvCxnSpPr>
          <p:spPr>
            <a:xfrm>
              <a:off x="4100376" y="2002059"/>
              <a:ext cx="1873158" cy="264347"/>
            </a:xfrm>
            <a:prstGeom prst="bentConnector3">
              <a:avLst>
                <a:gd fmla="val 100489" name="adj1"/>
              </a:avLst>
            </a:prstGeom>
            <a:solidFill>
              <a:srgbClr val="30BAA0"/>
            </a:solidFill>
            <a:ln w="38100">
              <a:solidFill>
                <a:schemeClr val="bg1"/>
              </a:solidFill>
            </a:ln>
            <a:effectLst>
              <a:outerShdw algn="t" blurRad="50800" dir="5400000" dist="38100"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cxnSp>
        <p:cxnSp>
          <p:nvCxnSpPr>
            <p:cNvPr id="43" name="肘形连接符 19">
              <a:extLst>
                <a:ext uri="{FF2B5EF4-FFF2-40B4-BE49-F238E27FC236}">
                  <a16:creationId xmlns:a16="http://schemas.microsoft.com/office/drawing/2014/main" id="{81B54B26-2779-4E6E-A67E-643D37601E14}"/>
                </a:ext>
              </a:extLst>
            </p:cNvPr>
            <p:cNvCxnSpPr/>
            <p:nvPr/>
          </p:nvCxnSpPr>
          <p:spPr>
            <a:xfrm>
              <a:off x="3026332" y="1988852"/>
              <a:ext cx="1044718" cy="198257"/>
            </a:xfrm>
            <a:prstGeom prst="bentConnector3">
              <a:avLst>
                <a:gd fmla="val 101579" name="adj1"/>
              </a:avLst>
            </a:prstGeom>
            <a:solidFill>
              <a:srgbClr val="30BAA0"/>
            </a:solidFill>
            <a:ln w="38100">
              <a:solidFill>
                <a:schemeClr val="bg1"/>
              </a:solidFill>
            </a:ln>
            <a:effectLst>
              <a:outerShdw algn="t" blurRad="50800" dir="5400000" dist="38100"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cxnSp>
        <p:sp>
          <p:nvSpPr>
            <p:cNvPr id="44" name="流程图: 可选过程 43">
              <a:extLst>
                <a:ext uri="{FF2B5EF4-FFF2-40B4-BE49-F238E27FC236}">
                  <a16:creationId xmlns:a16="http://schemas.microsoft.com/office/drawing/2014/main" id="{6B2262CE-347E-4089-841F-61BDCA7A6DF7}"/>
                </a:ext>
              </a:extLst>
            </p:cNvPr>
            <p:cNvSpPr/>
            <p:nvPr/>
          </p:nvSpPr>
          <p:spPr>
            <a:xfrm>
              <a:off x="911424" y="2510946"/>
              <a:ext cx="436029" cy="1956165"/>
            </a:xfrm>
            <a:prstGeom prst="flowChartAlternateProcess">
              <a:avLst/>
            </a:prstGeom>
            <a:solidFill>
              <a:srgbClr val="FFC000"/>
            </a:solidFill>
            <a:ln w="38100">
              <a:solidFill>
                <a:schemeClr val="bg1"/>
              </a:solidFill>
            </a:ln>
            <a:effectLst>
              <a:outerShdw algn="t" blurRad="50800" dir="5400000" dist="38100"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anchor="ctr" bIns="45720" lIns="91440" rIns="91440" tIns="45720"/>
            <a:lstStyle/>
            <a:p>
              <a:pPr algn="ctr">
                <a:defRPr/>
              </a:pPr>
              <a:r>
                <a:rPr altLang="en-US" b="1" lang="zh-CN" sz="1600">
                  <a:solidFill>
                    <a:schemeClr val="bg1"/>
                  </a:solidFill>
                  <a:effectLst>
                    <a:outerShdw algn="tl" blurRad="38100" dir="2700000" dist="38100">
                      <a:srgbClr val="000000">
                        <a:alpha val="43137"/>
                      </a:srgbClr>
                    </a:outerShdw>
                  </a:effectLst>
                  <a:latin typeface="Arial"/>
                  <a:ea typeface="微软雅黑"/>
                  <a:sym typeface="Arial"/>
                </a:rPr>
                <a:t>客单价</a:t>
              </a:r>
            </a:p>
          </p:txBody>
        </p:sp>
        <p:sp>
          <p:nvSpPr>
            <p:cNvPr id="45" name="流程图: 可选过程 44">
              <a:extLst>
                <a:ext uri="{FF2B5EF4-FFF2-40B4-BE49-F238E27FC236}">
                  <a16:creationId xmlns:a16="http://schemas.microsoft.com/office/drawing/2014/main" id="{DE811808-C227-4B65-812F-BB9A92D49C07}"/>
                </a:ext>
              </a:extLst>
            </p:cNvPr>
            <p:cNvSpPr/>
            <p:nvPr/>
          </p:nvSpPr>
          <p:spPr>
            <a:xfrm>
              <a:off x="1703190" y="1988917"/>
              <a:ext cx="1381775" cy="641028"/>
            </a:xfrm>
            <a:prstGeom prst="flowChartAlternateProcess">
              <a:avLst/>
            </a:prstGeom>
            <a:solidFill>
              <a:srgbClr val="FFC000"/>
            </a:solidFill>
            <a:ln w="38100">
              <a:solidFill>
                <a:schemeClr val="bg1"/>
              </a:solidFill>
            </a:ln>
            <a:effectLst>
              <a:outerShdw algn="t" blurRad="50800" dir="5400000" dist="38100"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anchor="ctr" bIns="45720" lIns="91440" rIns="91440" tIns="45720"/>
            <a:lstStyle/>
            <a:p>
              <a:pPr algn="ctr">
                <a:defRPr/>
              </a:pPr>
              <a:r>
                <a:rPr altLang="en-US" b="1" lang="zh-CN" sz="1600">
                  <a:solidFill>
                    <a:schemeClr val="bg1"/>
                  </a:solidFill>
                  <a:effectLst>
                    <a:outerShdw algn="tl" blurRad="38100" dir="2700000" dist="38100">
                      <a:srgbClr val="000000">
                        <a:alpha val="43137"/>
                      </a:srgbClr>
                    </a:outerShdw>
                  </a:effectLst>
                  <a:latin typeface="Arial"/>
                  <a:ea typeface="微软雅黑"/>
                  <a:sym typeface="Arial"/>
                </a:rPr>
                <a:t>单笔订单金额</a:t>
              </a:r>
            </a:p>
          </p:txBody>
        </p:sp>
        <p:sp>
          <p:nvSpPr>
            <p:cNvPr id="46" name="流程图: 可选过程 45">
              <a:extLst>
                <a:ext uri="{FF2B5EF4-FFF2-40B4-BE49-F238E27FC236}">
                  <a16:creationId xmlns:a16="http://schemas.microsoft.com/office/drawing/2014/main" id="{932A5DA2-3EB8-442D-A490-CDD67EE995AE}"/>
                </a:ext>
              </a:extLst>
            </p:cNvPr>
            <p:cNvSpPr/>
            <p:nvPr/>
          </p:nvSpPr>
          <p:spPr>
            <a:xfrm>
              <a:off x="1692192" y="3237967"/>
              <a:ext cx="1381775" cy="641028"/>
            </a:xfrm>
            <a:prstGeom prst="flowChartAlternateProcess">
              <a:avLst/>
            </a:prstGeom>
            <a:solidFill>
              <a:srgbClr val="FFC000"/>
            </a:solidFill>
            <a:ln w="38100">
              <a:solidFill>
                <a:schemeClr val="bg1"/>
              </a:solidFill>
            </a:ln>
            <a:effectLst>
              <a:outerShdw algn="t" blurRad="50800" dir="5400000" dist="38100"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anchor="ctr" bIns="45720" lIns="91440" rIns="91440" tIns="45720"/>
            <a:lstStyle/>
            <a:p>
              <a:pPr algn="ctr">
                <a:defRPr/>
              </a:pPr>
              <a:r>
                <a:rPr altLang="en-US" b="1" lang="zh-CN" sz="1600">
                  <a:solidFill>
                    <a:schemeClr val="bg1"/>
                  </a:solidFill>
                  <a:effectLst>
                    <a:outerShdw algn="tl" blurRad="38100" dir="2700000" dist="38100">
                      <a:srgbClr val="000000">
                        <a:alpha val="43137"/>
                      </a:srgbClr>
                    </a:outerShdw>
                  </a:effectLst>
                  <a:latin typeface="Arial"/>
                  <a:ea typeface="微软雅黑"/>
                  <a:sym typeface="Arial"/>
                </a:rPr>
                <a:t>购买次数</a:t>
              </a:r>
            </a:p>
          </p:txBody>
        </p:sp>
        <p:sp>
          <p:nvSpPr>
            <p:cNvPr id="47" name="流程图: 可选过程 46">
              <a:extLst>
                <a:ext uri="{FF2B5EF4-FFF2-40B4-BE49-F238E27FC236}">
                  <a16:creationId xmlns:a16="http://schemas.microsoft.com/office/drawing/2014/main" id="{0D29FD9D-8C3F-47D0-90C0-D205541EDAEC}"/>
                </a:ext>
              </a:extLst>
            </p:cNvPr>
            <p:cNvSpPr/>
            <p:nvPr/>
          </p:nvSpPr>
          <p:spPr>
            <a:xfrm>
              <a:off x="1703187" y="4546490"/>
              <a:ext cx="1381775" cy="641028"/>
            </a:xfrm>
            <a:prstGeom prst="flowChartAlternateProcess">
              <a:avLst/>
            </a:prstGeom>
            <a:solidFill>
              <a:srgbClr val="FFC000"/>
            </a:solidFill>
            <a:ln w="38100">
              <a:solidFill>
                <a:schemeClr val="bg1"/>
              </a:solidFill>
            </a:ln>
            <a:effectLst>
              <a:outerShdw algn="t" blurRad="50800" dir="5400000" dist="38100"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anchor="ctr" bIns="45720" lIns="91440" rIns="91440" tIns="45720"/>
            <a:lstStyle/>
            <a:p>
              <a:pPr algn="ctr">
                <a:defRPr/>
              </a:pPr>
              <a:r>
                <a:rPr altLang="en-US" b="1" lang="zh-CN" sz="1600">
                  <a:solidFill>
                    <a:schemeClr val="bg1"/>
                  </a:solidFill>
                  <a:effectLst>
                    <a:outerShdw algn="tl" blurRad="38100" dir="2700000" dist="38100">
                      <a:srgbClr val="000000">
                        <a:alpha val="43137"/>
                      </a:srgbClr>
                    </a:outerShdw>
                  </a:effectLst>
                  <a:latin typeface="Arial"/>
                  <a:ea typeface="微软雅黑"/>
                  <a:sym typeface="Arial"/>
                </a:rPr>
                <a:t>店铺特色</a:t>
              </a:r>
            </a:p>
          </p:txBody>
        </p:sp>
        <p:sp>
          <p:nvSpPr>
            <p:cNvPr id="48" name="流程图: 可选过程 47">
              <a:extLst>
                <a:ext uri="{FF2B5EF4-FFF2-40B4-BE49-F238E27FC236}">
                  <a16:creationId xmlns:a16="http://schemas.microsoft.com/office/drawing/2014/main" id="{4169CCF1-C49A-4823-9F11-BEA13B69FB8B}"/>
                </a:ext>
              </a:extLst>
            </p:cNvPr>
            <p:cNvSpPr/>
            <p:nvPr/>
          </p:nvSpPr>
          <p:spPr>
            <a:xfrm>
              <a:off x="3481847" y="2187188"/>
              <a:ext cx="1581801" cy="641028"/>
            </a:xfrm>
            <a:prstGeom prst="flowChartAlternateProcess">
              <a:avLst/>
            </a:prstGeom>
            <a:solidFill>
              <a:srgbClr val="FFC000"/>
            </a:solidFill>
            <a:ln w="38100">
              <a:solidFill>
                <a:schemeClr val="bg1"/>
              </a:solidFill>
            </a:ln>
            <a:effectLst>
              <a:outerShdw algn="t" blurRad="50800" dir="5400000" dist="38100"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anchor="ctr" bIns="45720" lIns="91440" rIns="91440" tIns="45720"/>
            <a:lstStyle/>
            <a:p>
              <a:pPr algn="ctr">
                <a:defRPr/>
              </a:pPr>
              <a:r>
                <a:rPr altLang="en-US" b="1" lang="zh-CN" sz="1600">
                  <a:solidFill>
                    <a:schemeClr val="bg1"/>
                  </a:solidFill>
                  <a:effectLst>
                    <a:outerShdw algn="tl" blurRad="38100" dir="2700000" dist="38100">
                      <a:srgbClr val="000000">
                        <a:alpha val="43137"/>
                      </a:srgbClr>
                    </a:outerShdw>
                  </a:effectLst>
                  <a:latin typeface="Arial"/>
                  <a:ea typeface="微软雅黑"/>
                  <a:sym typeface="Arial"/>
                </a:rPr>
                <a:t>优质单品提高单价</a:t>
              </a:r>
            </a:p>
          </p:txBody>
        </p:sp>
        <p:sp>
          <p:nvSpPr>
            <p:cNvPr id="49" name="流程图: 可选过程 48">
              <a:extLst>
                <a:ext uri="{FF2B5EF4-FFF2-40B4-BE49-F238E27FC236}">
                  <a16:creationId xmlns:a16="http://schemas.microsoft.com/office/drawing/2014/main" id="{08586DE7-E790-406E-A773-2766ABBF50D9}"/>
                </a:ext>
              </a:extLst>
            </p:cNvPr>
            <p:cNvSpPr/>
            <p:nvPr/>
          </p:nvSpPr>
          <p:spPr>
            <a:xfrm>
              <a:off x="5310220" y="2207013"/>
              <a:ext cx="1462435" cy="641028"/>
            </a:xfrm>
            <a:prstGeom prst="flowChartAlternateProcess">
              <a:avLst/>
            </a:prstGeom>
            <a:solidFill>
              <a:srgbClr val="FFC000"/>
            </a:solidFill>
            <a:ln w="38100">
              <a:solidFill>
                <a:schemeClr val="bg1"/>
              </a:solidFill>
            </a:ln>
            <a:effectLst>
              <a:outerShdw algn="t" blurRad="50800" dir="5400000" dist="38100"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anchor="ctr" bIns="45720" lIns="91440" rIns="91440" tIns="45720"/>
            <a:lstStyle/>
            <a:p>
              <a:pPr algn="ctr">
                <a:defRPr/>
              </a:pPr>
              <a:r>
                <a:rPr altLang="en-US" b="1" lang="zh-CN" sz="1600">
                  <a:solidFill>
                    <a:schemeClr val="bg1"/>
                  </a:solidFill>
                  <a:effectLst>
                    <a:outerShdw algn="tl" blurRad="38100" dir="2700000" dist="38100">
                      <a:srgbClr val="000000">
                        <a:alpha val="43137"/>
                      </a:srgbClr>
                    </a:outerShdw>
                  </a:effectLst>
                  <a:latin typeface="Arial"/>
                  <a:ea typeface="微软雅黑"/>
                  <a:sym typeface="Arial"/>
                </a:rPr>
                <a:t>满减   满送</a:t>
              </a:r>
            </a:p>
          </p:txBody>
        </p:sp>
        <p:sp>
          <p:nvSpPr>
            <p:cNvPr id="50" name="流程图: 可选过程 49">
              <a:extLst>
                <a:ext uri="{FF2B5EF4-FFF2-40B4-BE49-F238E27FC236}">
                  <a16:creationId xmlns:a16="http://schemas.microsoft.com/office/drawing/2014/main" id="{A4EA2A98-6A1B-44CC-ABA1-D9A3759DB9BF}"/>
                </a:ext>
              </a:extLst>
            </p:cNvPr>
            <p:cNvSpPr/>
            <p:nvPr/>
          </p:nvSpPr>
          <p:spPr>
            <a:xfrm>
              <a:off x="8814419" y="2286313"/>
              <a:ext cx="1257340" cy="641028"/>
            </a:xfrm>
            <a:prstGeom prst="flowChartAlternateProcess">
              <a:avLst/>
            </a:prstGeom>
            <a:solidFill>
              <a:srgbClr val="FFC000"/>
            </a:solidFill>
            <a:ln w="38100">
              <a:solidFill>
                <a:schemeClr val="bg1"/>
              </a:solidFill>
            </a:ln>
            <a:effectLst>
              <a:outerShdw algn="t" blurRad="50800" dir="5400000" dist="38100"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anchor="ctr" bIns="45720" lIns="91440" rIns="91440" tIns="45720"/>
            <a:lstStyle/>
            <a:p>
              <a:pPr algn="ctr">
                <a:defRPr/>
              </a:pPr>
              <a:r>
                <a:rPr altLang="en-US" b="1" lang="zh-CN" sz="1600">
                  <a:solidFill>
                    <a:schemeClr val="bg1"/>
                  </a:solidFill>
                  <a:effectLst>
                    <a:outerShdw algn="tl" blurRad="38100" dir="2700000" dist="38100">
                      <a:srgbClr val="000000">
                        <a:alpha val="43137"/>
                      </a:srgbClr>
                    </a:outerShdw>
                  </a:effectLst>
                  <a:latin typeface="Arial"/>
                  <a:ea typeface="微软雅黑"/>
                  <a:sym typeface="Arial"/>
                </a:rPr>
                <a:t>客服推荐</a:t>
              </a:r>
            </a:p>
          </p:txBody>
        </p:sp>
        <p:sp>
          <p:nvSpPr>
            <p:cNvPr id="51" name="流程图: 可选过程 50">
              <a:extLst>
                <a:ext uri="{FF2B5EF4-FFF2-40B4-BE49-F238E27FC236}">
                  <a16:creationId xmlns:a16="http://schemas.microsoft.com/office/drawing/2014/main" id="{96962745-67F8-4CA8-9D1C-5A135684FFC5}"/>
                </a:ext>
              </a:extLst>
            </p:cNvPr>
            <p:cNvSpPr/>
            <p:nvPr/>
          </p:nvSpPr>
          <p:spPr>
            <a:xfrm>
              <a:off x="7143051" y="2240056"/>
              <a:ext cx="1381775" cy="614525"/>
            </a:xfrm>
            <a:prstGeom prst="flowChartAlternateProcess">
              <a:avLst/>
            </a:prstGeom>
            <a:solidFill>
              <a:srgbClr val="FFC000"/>
            </a:solidFill>
            <a:ln w="38100">
              <a:solidFill>
                <a:schemeClr val="bg1"/>
              </a:solidFill>
            </a:ln>
            <a:effectLst>
              <a:outerShdw algn="t" blurRad="50800" dir="5400000" dist="38100"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anchor="ctr" bIns="45720" lIns="91440" rIns="91440" tIns="45720"/>
            <a:lstStyle/>
            <a:p>
              <a:pPr algn="ctr">
                <a:defRPr/>
              </a:pPr>
              <a:r>
                <a:rPr altLang="en-US" b="1" lang="zh-CN" sz="1600">
                  <a:solidFill>
                    <a:schemeClr val="bg1"/>
                  </a:solidFill>
                  <a:effectLst>
                    <a:outerShdw algn="tl" blurRad="38100" dir="2700000" dist="38100">
                      <a:srgbClr val="000000">
                        <a:alpha val="43137"/>
                      </a:srgbClr>
                    </a:outerShdw>
                  </a:effectLst>
                  <a:latin typeface="Arial"/>
                  <a:ea typeface="微软雅黑"/>
                  <a:sym typeface="Arial"/>
                </a:rPr>
                <a:t>关联营销</a:t>
              </a:r>
            </a:p>
          </p:txBody>
        </p:sp>
        <p:cxnSp>
          <p:nvCxnSpPr>
            <p:cNvPr id="52" name="肘形连接符 28">
              <a:extLst>
                <a:ext uri="{FF2B5EF4-FFF2-40B4-BE49-F238E27FC236}">
                  <a16:creationId xmlns:a16="http://schemas.microsoft.com/office/drawing/2014/main" id="{6955F9B2-9BC9-415D-A6F7-2B99EBECAAAE}"/>
                </a:ext>
              </a:extLst>
            </p:cNvPr>
            <p:cNvCxnSpPr/>
            <p:nvPr/>
          </p:nvCxnSpPr>
          <p:spPr>
            <a:xfrm>
              <a:off x="7832033" y="1988840"/>
              <a:ext cx="1873158" cy="264347"/>
            </a:xfrm>
            <a:prstGeom prst="bentConnector3">
              <a:avLst>
                <a:gd fmla="val 100489" name="adj1"/>
              </a:avLst>
            </a:prstGeom>
            <a:solidFill>
              <a:srgbClr val="30BAA0"/>
            </a:solidFill>
            <a:ln w="38100">
              <a:solidFill>
                <a:schemeClr val="bg1"/>
              </a:solidFill>
            </a:ln>
            <a:effectLst>
              <a:outerShdw algn="t" blurRad="50800" dir="5400000" dist="38100"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cxnSp>
        <p:sp>
          <p:nvSpPr>
            <p:cNvPr id="53" name="流程图: 可选过程 52">
              <a:extLst>
                <a:ext uri="{FF2B5EF4-FFF2-40B4-BE49-F238E27FC236}">
                  <a16:creationId xmlns:a16="http://schemas.microsoft.com/office/drawing/2014/main" id="{B75473C3-C58B-4750-A160-867284FE0D14}"/>
                </a:ext>
              </a:extLst>
            </p:cNvPr>
            <p:cNvSpPr/>
            <p:nvPr/>
          </p:nvSpPr>
          <p:spPr>
            <a:xfrm>
              <a:off x="6142292" y="3548559"/>
              <a:ext cx="1960999" cy="654170"/>
            </a:xfrm>
            <a:prstGeom prst="flowChartAlternateProcess">
              <a:avLst/>
            </a:prstGeom>
            <a:solidFill>
              <a:srgbClr val="FFC000"/>
            </a:solidFill>
            <a:ln w="38100">
              <a:solidFill>
                <a:schemeClr val="bg1"/>
              </a:solidFill>
            </a:ln>
            <a:effectLst>
              <a:outerShdw algn="t" blurRad="50800" dir="5400000" dist="38100"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anchor="ctr" bIns="45720" lIns="91440" rIns="91440" tIns="45720"/>
            <a:lstStyle/>
            <a:p>
              <a:pPr algn="ctr">
                <a:defRPr/>
              </a:pPr>
              <a:r>
                <a:rPr altLang="en-US" b="1" lang="zh-CN" sz="1600">
                  <a:solidFill>
                    <a:schemeClr val="bg1"/>
                  </a:solidFill>
                  <a:effectLst>
                    <a:outerShdw algn="tl" blurRad="38100" dir="2700000" dist="38100">
                      <a:srgbClr val="000000">
                        <a:alpha val="43137"/>
                      </a:srgbClr>
                    </a:outerShdw>
                  </a:effectLst>
                  <a:latin typeface="Arial"/>
                  <a:ea typeface="微软雅黑"/>
                  <a:sym typeface="Arial"/>
                </a:rPr>
                <a:t>首次购买的满意度</a:t>
              </a:r>
            </a:p>
          </p:txBody>
        </p:sp>
        <p:sp>
          <p:nvSpPr>
            <p:cNvPr id="54" name="流程图: 可选过程 53">
              <a:extLst>
                <a:ext uri="{FF2B5EF4-FFF2-40B4-BE49-F238E27FC236}">
                  <a16:creationId xmlns:a16="http://schemas.microsoft.com/office/drawing/2014/main" id="{D06FF151-1727-42D0-BF84-A29DC4D40452}"/>
                </a:ext>
              </a:extLst>
            </p:cNvPr>
            <p:cNvSpPr/>
            <p:nvPr/>
          </p:nvSpPr>
          <p:spPr>
            <a:xfrm>
              <a:off x="4903166" y="3522138"/>
              <a:ext cx="714806" cy="641028"/>
            </a:xfrm>
            <a:prstGeom prst="flowChartAlternateProcess">
              <a:avLst/>
            </a:prstGeom>
            <a:solidFill>
              <a:srgbClr val="FFC000"/>
            </a:solidFill>
            <a:ln w="38100">
              <a:solidFill>
                <a:schemeClr val="bg1"/>
              </a:solidFill>
            </a:ln>
            <a:effectLst>
              <a:outerShdw algn="t" blurRad="50800" dir="5400000" dist="38100"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anchor="ctr" bIns="45720" lIns="91440" rIns="91440" tIns="45720"/>
            <a:lstStyle/>
            <a:p>
              <a:pPr algn="ctr">
                <a:defRPr/>
              </a:pPr>
              <a:r>
                <a:rPr altLang="en-US" b="1" lang="zh-CN" sz="1600">
                  <a:solidFill>
                    <a:schemeClr val="bg1"/>
                  </a:solidFill>
                  <a:effectLst>
                    <a:outerShdw algn="tl" blurRad="38100" dir="2700000" dist="38100">
                      <a:srgbClr val="000000">
                        <a:alpha val="43137"/>
                      </a:srgbClr>
                    </a:outerShdw>
                  </a:effectLst>
                  <a:latin typeface="Arial"/>
                  <a:ea typeface="微软雅黑"/>
                  <a:sym typeface="Arial"/>
                </a:rPr>
                <a:t>上新</a:t>
              </a:r>
            </a:p>
          </p:txBody>
        </p:sp>
        <p:sp>
          <p:nvSpPr>
            <p:cNvPr id="55" name="流程图: 可选过程 54">
              <a:extLst>
                <a:ext uri="{FF2B5EF4-FFF2-40B4-BE49-F238E27FC236}">
                  <a16:creationId xmlns:a16="http://schemas.microsoft.com/office/drawing/2014/main" id="{ADE64FFF-EFC1-4273-A2ED-CC38E83B38E6}"/>
                </a:ext>
              </a:extLst>
            </p:cNvPr>
            <p:cNvSpPr/>
            <p:nvPr/>
          </p:nvSpPr>
          <p:spPr>
            <a:xfrm>
              <a:off x="3284124" y="3515542"/>
              <a:ext cx="1366103" cy="905274"/>
            </a:xfrm>
            <a:prstGeom prst="flowChartAlternateProcess">
              <a:avLst/>
            </a:prstGeom>
            <a:solidFill>
              <a:srgbClr val="FFC000"/>
            </a:solidFill>
            <a:ln w="38100">
              <a:solidFill>
                <a:schemeClr val="bg1"/>
              </a:solidFill>
            </a:ln>
            <a:effectLst>
              <a:outerShdw algn="t" blurRad="50800" dir="5400000" dist="38100"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anchor="ctr" bIns="45720" lIns="91440" rIns="91440" tIns="45720"/>
            <a:lstStyle/>
            <a:p>
              <a:pPr algn="ctr">
                <a:defRPr/>
              </a:pPr>
              <a:r>
                <a:rPr altLang="en-US" b="1" lang="zh-CN" sz="1600">
                  <a:solidFill>
                    <a:schemeClr val="bg1"/>
                  </a:solidFill>
                  <a:effectLst>
                    <a:outerShdw algn="tl" blurRad="38100" dir="2700000" dist="38100">
                      <a:srgbClr val="000000">
                        <a:alpha val="43137"/>
                      </a:srgbClr>
                    </a:outerShdw>
                  </a:effectLst>
                  <a:latin typeface="Arial"/>
                  <a:ea typeface="微软雅黑"/>
                  <a:sym typeface="Arial"/>
                </a:rPr>
                <a:t>发货时间</a:t>
              </a:r>
            </a:p>
            <a:p>
              <a:pPr algn="ctr">
                <a:defRPr/>
              </a:pPr>
              <a:r>
                <a:rPr altLang="en-US" b="1" lang="zh-CN" sz="1600">
                  <a:solidFill>
                    <a:schemeClr val="bg1"/>
                  </a:solidFill>
                  <a:effectLst>
                    <a:outerShdw algn="tl" blurRad="38100" dir="2700000" dist="38100">
                      <a:srgbClr val="000000">
                        <a:alpha val="43137"/>
                      </a:srgbClr>
                    </a:outerShdw>
                  </a:effectLst>
                  <a:latin typeface="Arial"/>
                  <a:ea typeface="微软雅黑"/>
                  <a:sym typeface="Arial"/>
                </a:rPr>
                <a:t>库存管理</a:t>
              </a:r>
            </a:p>
          </p:txBody>
        </p:sp>
        <p:cxnSp>
          <p:nvCxnSpPr>
            <p:cNvPr id="56" name="肘形连接符 32">
              <a:extLst>
                <a:ext uri="{FF2B5EF4-FFF2-40B4-BE49-F238E27FC236}">
                  <a16:creationId xmlns:a16="http://schemas.microsoft.com/office/drawing/2014/main" id="{48EBF4CB-40F2-4A64-B382-487D8263D2AE}"/>
                </a:ext>
              </a:extLst>
            </p:cNvPr>
            <p:cNvCxnSpPr/>
            <p:nvPr/>
          </p:nvCxnSpPr>
          <p:spPr>
            <a:xfrm>
              <a:off x="3033663" y="3270919"/>
              <a:ext cx="1044718" cy="198257"/>
            </a:xfrm>
            <a:prstGeom prst="bentConnector3">
              <a:avLst>
                <a:gd fmla="val 101579" name="adj1"/>
              </a:avLst>
            </a:prstGeom>
            <a:solidFill>
              <a:srgbClr val="30BAA0"/>
            </a:solidFill>
            <a:ln w="38100">
              <a:solidFill>
                <a:schemeClr val="bg1"/>
              </a:solidFill>
            </a:ln>
            <a:effectLst>
              <a:outerShdw algn="t" blurRad="50800" dir="5400000" dist="38100"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cxnSp>
        <p:sp>
          <p:nvSpPr>
            <p:cNvPr id="32" name="流程图: 可选过程 31">
              <a:extLst>
                <a:ext uri="{FF2B5EF4-FFF2-40B4-BE49-F238E27FC236}">
                  <a16:creationId xmlns:a16="http://schemas.microsoft.com/office/drawing/2014/main" id="{D86F39F8-B21E-4017-AA25-0E347317ADC2}"/>
                </a:ext>
              </a:extLst>
            </p:cNvPr>
            <p:cNvSpPr/>
            <p:nvPr/>
          </p:nvSpPr>
          <p:spPr>
            <a:xfrm>
              <a:off x="3393060" y="4797606"/>
              <a:ext cx="3819471" cy="641028"/>
            </a:xfrm>
            <a:prstGeom prst="flowChartAlternateProcess">
              <a:avLst/>
            </a:prstGeom>
            <a:solidFill>
              <a:srgbClr val="FFC000"/>
            </a:solidFill>
            <a:ln w="38100">
              <a:solidFill>
                <a:schemeClr val="bg1"/>
              </a:solidFill>
            </a:ln>
            <a:effectLst>
              <a:outerShdw algn="t" blurRad="50800" dir="5400000" dist="38100"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anchor="ctr" bIns="45720" lIns="91440" rIns="91440" tIns="45720"/>
            <a:lstStyle/>
            <a:p>
              <a:pPr algn="ctr">
                <a:defRPr/>
              </a:pPr>
              <a:r>
                <a:rPr altLang="en-US" b="1" lang="zh-CN" sz="1600">
                  <a:solidFill>
                    <a:schemeClr val="bg1"/>
                  </a:solidFill>
                  <a:effectLst>
                    <a:outerShdw algn="tl" blurRad="38100" dir="2700000" dist="38100">
                      <a:srgbClr val="000000">
                        <a:alpha val="43137"/>
                      </a:srgbClr>
                    </a:outerShdw>
                  </a:effectLst>
                  <a:latin typeface="Arial"/>
                  <a:ea typeface="微软雅黑"/>
                  <a:sym typeface="Arial"/>
                </a:rPr>
                <a:t>清晰的店铺定位  符合买家的风格</a:t>
              </a:r>
            </a:p>
          </p:txBody>
        </p:sp>
        <p:sp>
          <p:nvSpPr>
            <p:cNvPr id="33" name="流程图: 可选过程 32">
              <a:extLst>
                <a:ext uri="{FF2B5EF4-FFF2-40B4-BE49-F238E27FC236}">
                  <a16:creationId xmlns:a16="http://schemas.microsoft.com/office/drawing/2014/main" id="{3472FD10-CB1F-4009-A21E-99D9A6CF87F7}"/>
                </a:ext>
              </a:extLst>
            </p:cNvPr>
            <p:cNvSpPr/>
            <p:nvPr/>
          </p:nvSpPr>
          <p:spPr>
            <a:xfrm>
              <a:off x="7630580" y="4804196"/>
              <a:ext cx="2738097" cy="641028"/>
            </a:xfrm>
            <a:prstGeom prst="flowChartAlternateProcess">
              <a:avLst/>
            </a:prstGeom>
            <a:solidFill>
              <a:srgbClr val="FFC000"/>
            </a:solidFill>
            <a:ln w="38100">
              <a:solidFill>
                <a:schemeClr val="bg1"/>
              </a:solidFill>
            </a:ln>
            <a:effectLst>
              <a:outerShdw algn="t" blurRad="50800" dir="5400000" dist="38100"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anchor="ctr" bIns="45720" lIns="91440" rIns="91440" tIns="45720"/>
            <a:lstStyle/>
            <a:p>
              <a:pPr algn="ctr">
                <a:defRPr/>
              </a:pPr>
              <a:r>
                <a:rPr altLang="en-US" b="1" lang="zh-CN" sz="1600">
                  <a:solidFill>
                    <a:schemeClr val="bg1"/>
                  </a:solidFill>
                  <a:effectLst>
                    <a:outerShdw algn="tl" blurRad="38100" dir="2700000" dist="38100">
                      <a:srgbClr val="000000">
                        <a:alpha val="43137"/>
                      </a:srgbClr>
                    </a:outerShdw>
                  </a:effectLst>
                  <a:latin typeface="Arial"/>
                  <a:ea typeface="微软雅黑"/>
                  <a:sym typeface="Arial"/>
                </a:rPr>
                <a:t>客户关系管理  个性服务</a:t>
              </a:r>
            </a:p>
          </p:txBody>
        </p:sp>
        <p:cxnSp>
          <p:nvCxnSpPr>
            <p:cNvPr id="28" name="肘形连接符 9">
              <a:extLst>
                <a:ext uri="{FF2B5EF4-FFF2-40B4-BE49-F238E27FC236}">
                  <a16:creationId xmlns:a16="http://schemas.microsoft.com/office/drawing/2014/main" id="{FCAFFC1D-6FF7-496C-94AB-361430FFB68C}"/>
                </a:ext>
              </a:extLst>
            </p:cNvPr>
            <p:cNvCxnSpPr/>
            <p:nvPr/>
          </p:nvCxnSpPr>
          <p:spPr>
            <a:xfrm>
              <a:off x="4096708" y="3284138"/>
              <a:ext cx="1044718" cy="198257"/>
            </a:xfrm>
            <a:prstGeom prst="bentConnector3">
              <a:avLst>
                <a:gd fmla="val 101579" name="adj1"/>
              </a:avLst>
            </a:prstGeom>
            <a:solidFill>
              <a:srgbClr val="30BAA0"/>
            </a:solidFill>
            <a:ln w="38100">
              <a:solidFill>
                <a:schemeClr val="bg1"/>
              </a:solidFill>
            </a:ln>
            <a:effectLst>
              <a:outerShdw algn="t" blurRad="50800" dir="5400000" dist="38100"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cxnSp>
        <p:sp>
          <p:nvSpPr>
            <p:cNvPr id="29" name="流程图: 可选过程 28">
              <a:extLst>
                <a:ext uri="{FF2B5EF4-FFF2-40B4-BE49-F238E27FC236}">
                  <a16:creationId xmlns:a16="http://schemas.microsoft.com/office/drawing/2014/main" id="{A4A01927-EF49-4229-B0F2-71214A43C1D1}"/>
                </a:ext>
              </a:extLst>
            </p:cNvPr>
            <p:cNvSpPr/>
            <p:nvPr/>
          </p:nvSpPr>
          <p:spPr>
            <a:xfrm>
              <a:off x="8455195" y="3561778"/>
              <a:ext cx="2441338" cy="654170"/>
            </a:xfrm>
            <a:prstGeom prst="flowChartAlternateProcess">
              <a:avLst/>
            </a:prstGeom>
            <a:solidFill>
              <a:srgbClr val="FFC000"/>
            </a:solidFill>
            <a:ln w="38100">
              <a:solidFill>
                <a:schemeClr val="bg1"/>
              </a:solidFill>
            </a:ln>
            <a:effectLst>
              <a:outerShdw algn="t" blurRad="50800" dir="5400000" dist="38100"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anchor="ctr" bIns="45720" lIns="91440" rIns="91440" tIns="45720"/>
            <a:lstStyle/>
            <a:p>
              <a:pPr algn="ctr">
                <a:defRPr/>
              </a:pPr>
              <a:r>
                <a:rPr altLang="en-US" b="1" lang="zh-CN" sz="1600">
                  <a:solidFill>
                    <a:schemeClr val="bg1"/>
                  </a:solidFill>
                  <a:effectLst>
                    <a:outerShdw algn="tl" blurRad="38100" dir="2700000" dist="38100">
                      <a:srgbClr val="000000">
                        <a:alpha val="43137"/>
                      </a:srgbClr>
                    </a:outerShdw>
                  </a:effectLst>
                  <a:latin typeface="Arial"/>
                  <a:ea typeface="微软雅黑"/>
                  <a:sym typeface="Arial"/>
                </a:rPr>
                <a:t>能够打动顾客的利益点</a:t>
              </a:r>
            </a:p>
          </p:txBody>
        </p:sp>
        <p:cxnSp>
          <p:nvCxnSpPr>
            <p:cNvPr id="30" name="肘形连接符 11">
              <a:extLst>
                <a:ext uri="{FF2B5EF4-FFF2-40B4-BE49-F238E27FC236}">
                  <a16:creationId xmlns:a16="http://schemas.microsoft.com/office/drawing/2014/main" id="{4493434C-6A99-4866-9F6E-466A67ECB4E9}"/>
                </a:ext>
              </a:extLst>
            </p:cNvPr>
            <p:cNvCxnSpPr/>
            <p:nvPr/>
          </p:nvCxnSpPr>
          <p:spPr>
            <a:xfrm>
              <a:off x="7040191" y="3297348"/>
              <a:ext cx="1873158" cy="264347"/>
            </a:xfrm>
            <a:prstGeom prst="bentConnector3">
              <a:avLst>
                <a:gd fmla="val 100489" name="adj1"/>
              </a:avLst>
            </a:prstGeom>
            <a:solidFill>
              <a:srgbClr val="30BAA0"/>
            </a:solidFill>
            <a:ln w="38100">
              <a:solidFill>
                <a:schemeClr val="bg1"/>
              </a:solidFill>
            </a:ln>
            <a:effectLst>
              <a:outerShdw algn="t" blurRad="50800" dir="5400000" dist="38100"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cxnSp>
      </p:grpSp>
      <p:grpSp>
        <p:nvGrpSpPr>
          <p:cNvPr id="31" name="组合 55">
            <a:extLst>
              <a:ext uri="{FF2B5EF4-FFF2-40B4-BE49-F238E27FC236}">
                <a16:creationId xmlns:a16="http://schemas.microsoft.com/office/drawing/2014/main" id="{CD55438C-9B23-45CB-898E-B6C4987F328B}"/>
              </a:ext>
            </a:extLst>
          </p:cNvPr>
          <p:cNvGrpSpPr/>
          <p:nvPr/>
        </p:nvGrpSpPr>
        <p:grpSpPr>
          <a:xfrm>
            <a:off x="4193818" y="177245"/>
            <a:ext cx="3573065" cy="696471"/>
            <a:chOff x="3791743" y="5346472"/>
            <a:chExt cx="5833187" cy="1152803"/>
          </a:xfrm>
          <a:effectLst/>
        </p:grpSpPr>
        <p:sp>
          <p:nvSpPr>
            <p:cNvPr id="37" name="任意多边形 166">
              <a:extLst>
                <a:ext uri="{FF2B5EF4-FFF2-40B4-BE49-F238E27FC236}">
                  <a16:creationId xmlns:a16="http://schemas.microsoft.com/office/drawing/2014/main" id="{99FA10EB-0C13-4B24-B173-CAF2C824A4AE}"/>
                </a:ext>
              </a:extLst>
            </p:cNvPr>
            <p:cNvSpPr/>
            <p:nvPr/>
          </p:nvSpPr>
          <p:spPr>
            <a:xfrm>
              <a:off x="3791743" y="5347083"/>
              <a:ext cx="5833187" cy="1152192"/>
            </a:xfrm>
            <a:custGeom>
              <a:gdLst>
                <a:gd fmla="*/ 619854 w 5832648" name="connsiteX0"/>
                <a:gd fmla="*/ 172234 h 1152128" name="connsiteY0"/>
                <a:gd fmla="*/ 247759 w 5832648" name="connsiteX1"/>
                <a:gd fmla="*/ 418875 h 1152128" name="connsiteY1"/>
                <a:gd fmla="*/ 216024 w 5832648" name="connsiteX2"/>
                <a:gd fmla="*/ 576064 h 1152128" name="connsiteY2"/>
                <a:gd fmla="*/ 216024 w 5832648" name="connsiteX3"/>
                <a:gd fmla="*/ 576063 h 1152128" name="connsiteY3"/>
                <a:gd fmla="*/ 216024 w 5832648" name="connsiteX4"/>
                <a:gd fmla="*/ 576064 h 1152128" name="connsiteY4"/>
                <a:gd fmla="*/ 216024 w 5832648" name="connsiteX5"/>
                <a:gd fmla="*/ 576064 h 1152128" name="connsiteY5"/>
                <a:gd fmla="*/ 247759 w 5832648" name="connsiteX6"/>
                <a:gd fmla="*/ 733252 h 1152128" name="connsiteY6"/>
                <a:gd fmla="*/ 619854 w 5832648" name="connsiteX7"/>
                <a:gd fmla="*/ 979893 h 1152128" name="connsiteY7"/>
                <a:gd fmla="*/ 5212794 w 5832648" name="connsiteX8"/>
                <a:gd fmla="*/ 979894 h 1152128" name="connsiteY8"/>
                <a:gd fmla="*/ 5616624 w 5832648" name="connsiteX9"/>
                <a:gd fmla="*/ 576064 h 1152128" name="connsiteY9"/>
                <a:gd fmla="*/ 5616625 w 5832648" name="connsiteX10"/>
                <a:gd fmla="*/ 576064 h 1152128" name="connsiteY10"/>
                <a:gd fmla="*/ 5212795 w 5832648" name="connsiteX11"/>
                <a:gd fmla="*/ 172234 h 1152128" name="connsiteY11"/>
                <a:gd fmla="*/ 576064 w 5832648" name="connsiteX12"/>
                <a:gd fmla="*/ 0 h 1152128" name="connsiteY12"/>
                <a:gd fmla="*/ 5256584 w 5832648" name="connsiteX13"/>
                <a:gd fmla="*/ 0 h 1152128" name="connsiteY13"/>
                <a:gd fmla="*/ 5832648 w 5832648" name="connsiteX14"/>
                <a:gd fmla="*/ 576064 h 1152128" name="connsiteY14"/>
                <a:gd fmla="*/ 5256584 w 5832648" name="connsiteX15"/>
                <a:gd fmla="*/ 1152128 h 1152128" name="connsiteY15"/>
                <a:gd fmla="*/ 576064 w 5832648" name="connsiteX16"/>
                <a:gd fmla="*/ 1152128 h 1152128" name="connsiteY16"/>
                <a:gd fmla="*/ 0 w 5832648" name="connsiteX17"/>
                <a:gd fmla="*/ 576064 h 1152128" name="connsiteY17"/>
                <a:gd fmla="*/ 576064 w 5832648" name="connsiteX18"/>
                <a:gd fmla="*/ 0 h 1152128" name="connsiteY1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b="b" l="l" r="r" t="t"/>
              <a:pathLst>
                <a:path h="1152128" w="5832648">
                  <a:moveTo>
                    <a:pt x="619854" y="172234"/>
                  </a:moveTo>
                  <a:cubicBezTo>
                    <a:pt x="452583" y="172234"/>
                    <a:pt x="309064" y="273935"/>
                    <a:pt x="247759" y="418875"/>
                  </a:cubicBezTo>
                  <a:lnTo>
                    <a:pt x="216024" y="576064"/>
                  </a:lnTo>
                  <a:lnTo>
                    <a:pt x="216024" y="576063"/>
                  </a:lnTo>
                  <a:lnTo>
                    <a:pt x="216024" y="576064"/>
                  </a:lnTo>
                  <a:lnTo>
                    <a:pt x="216024" y="576064"/>
                  </a:lnTo>
                  <a:lnTo>
                    <a:pt x="247759" y="733252"/>
                  </a:lnTo>
                  <a:cubicBezTo>
                    <a:pt x="309064" y="878193"/>
                    <a:pt x="452583" y="979893"/>
                    <a:pt x="619854" y="979893"/>
                  </a:cubicBezTo>
                  <a:lnTo>
                    <a:pt x="5212794" y="979894"/>
                  </a:lnTo>
                  <a:cubicBezTo>
                    <a:pt x="5435823" y="979894"/>
                    <a:pt x="5616624" y="799093"/>
                    <a:pt x="5616624" y="576064"/>
                  </a:cubicBezTo>
                  <a:lnTo>
                    <a:pt x="5616625" y="576064"/>
                  </a:lnTo>
                  <a:cubicBezTo>
                    <a:pt x="5616625" y="353035"/>
                    <a:pt x="5435824" y="172234"/>
                    <a:pt x="5212795" y="172234"/>
                  </a:cubicBezTo>
                  <a:close/>
                  <a:moveTo>
                    <a:pt x="576064" y="0"/>
                  </a:moveTo>
                  <a:lnTo>
                    <a:pt x="5256584" y="0"/>
                  </a:lnTo>
                  <a:cubicBezTo>
                    <a:pt x="5574735" y="0"/>
                    <a:pt x="5832648" y="257913"/>
                    <a:pt x="5832648" y="576064"/>
                  </a:cubicBezTo>
                  <a:cubicBezTo>
                    <a:pt x="5832648" y="894215"/>
                    <a:pt x="5574735" y="1152128"/>
                    <a:pt x="5256584" y="1152128"/>
                  </a:cubicBezTo>
                  <a:lnTo>
                    <a:pt x="576064" y="1152128"/>
                  </a:lnTo>
                  <a:cubicBezTo>
                    <a:pt x="257913" y="1152128"/>
                    <a:pt x="0" y="894215"/>
                    <a:pt x="0" y="576064"/>
                  </a:cubicBezTo>
                  <a:cubicBezTo>
                    <a:pt x="0" y="257913"/>
                    <a:pt x="257913" y="0"/>
                    <a:pt x="576064" y="0"/>
                  </a:cubicBezTo>
                  <a:close/>
                </a:path>
              </a:pathLst>
            </a:custGeom>
            <a:solidFill>
              <a:srgbClr val="F3F3F3"/>
            </a:solidFill>
            <a:ln>
              <a:noFill/>
            </a:ln>
            <a:effectLst>
              <a:innerShdw blurRad="63500" dir="135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sz="1691">
                <a:latin typeface="Arial"/>
                <a:ea typeface="微软雅黑"/>
                <a:cs typeface="+mn-ea"/>
                <a:sym typeface="Arial"/>
              </a:endParaRPr>
            </a:p>
          </p:txBody>
        </p:sp>
        <p:sp>
          <p:nvSpPr>
            <p:cNvPr id="38" name="圆角矩形 165">
              <a:extLst>
                <a:ext uri="{FF2B5EF4-FFF2-40B4-BE49-F238E27FC236}">
                  <a16:creationId xmlns:a16="http://schemas.microsoft.com/office/drawing/2014/main" id="{8CA4FF7D-9466-4DB3-A4A2-D7ED0F0F8515}"/>
                </a:ext>
              </a:extLst>
            </p:cNvPr>
            <p:cNvSpPr/>
            <p:nvPr/>
          </p:nvSpPr>
          <p:spPr>
            <a:xfrm>
              <a:off x="4007769" y="5518706"/>
              <a:ext cx="5400600" cy="807659"/>
            </a:xfrm>
            <a:prstGeom prst="roundRect">
              <a:avLst>
                <a:gd fmla="val 50000" name="adj"/>
              </a:avLst>
            </a:prstGeom>
            <a:solidFill>
              <a:schemeClr val="bg1"/>
            </a:solidFill>
            <a:ln>
              <a:gradFill flip="none" rotWithShape="1">
                <a:gsLst>
                  <a:gs pos="100000">
                    <a:schemeClr val="bg1"/>
                  </a:gs>
                  <a:gs pos="0">
                    <a:schemeClr val="bg1">
                      <a:lumMod val="75000"/>
                    </a:schemeClr>
                  </a:gs>
                </a:gsLst>
                <a:lin ang="2700000" scaled="1"/>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dist">
                <a:buNone/>
              </a:pPr>
              <a:r>
                <a:rPr altLang="en-US" b="1" lang="zh-CN">
                  <a:solidFill>
                    <a:srgbClr val="2AB7AE"/>
                  </a:solidFill>
                  <a:latin typeface="Arial"/>
                  <a:ea typeface="微软雅黑"/>
                  <a:cs typeface="+mn-ea"/>
                  <a:sym typeface="Arial"/>
                </a:rPr>
                <a:t>销售体系</a:t>
              </a:r>
            </a:p>
          </p:txBody>
        </p:sp>
        <p:sp>
          <p:nvSpPr>
            <p:cNvPr id="39" name="圆角矩形 167">
              <a:extLst>
                <a:ext uri="{FF2B5EF4-FFF2-40B4-BE49-F238E27FC236}">
                  <a16:creationId xmlns:a16="http://schemas.microsoft.com/office/drawing/2014/main" id="{EE2B1C74-AAE2-477B-B276-C030D2601B4B}"/>
                </a:ext>
              </a:extLst>
            </p:cNvPr>
            <p:cNvSpPr/>
            <p:nvPr/>
          </p:nvSpPr>
          <p:spPr>
            <a:xfrm>
              <a:off x="3791744" y="5346472"/>
              <a:ext cx="5832649" cy="1152127"/>
            </a:xfrm>
            <a:prstGeom prst="roundRect">
              <a:avLst>
                <a:gd fmla="val 50000" name="adj"/>
              </a:avLst>
            </a:prstGeom>
            <a:noFill/>
            <a:ln>
              <a:gradFill flip="none" rotWithShape="1">
                <a:gsLst>
                  <a:gs pos="0">
                    <a:schemeClr val="bg1"/>
                  </a:gs>
                  <a:gs pos="100000">
                    <a:schemeClr val="bg1">
                      <a:lumMod val="75000"/>
                    </a:schemeClr>
                  </a:gs>
                </a:gsLst>
                <a:lin ang="2700000" scaled="1"/>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sz="1691">
                <a:latin typeface="Arial"/>
                <a:ea typeface="微软雅黑"/>
                <a:cs typeface="+mn-ea"/>
                <a:sym typeface="Arial"/>
              </a:endParaRPr>
            </a:p>
          </p:txBody>
        </p:sp>
      </p:grpSp>
      <p:pic>
        <p:nvPicPr>
          <p:cNvPr id="40" name="图片 39">
            <a:extLst>
              <a:ext uri="{FF2B5EF4-FFF2-40B4-BE49-F238E27FC236}">
                <a16:creationId xmlns:a16="http://schemas.microsoft.com/office/drawing/2014/main" id="{6342EE8D-0AD9-4535-85F6-5E0CB1DDE820}"/>
              </a:ext>
            </a:extLst>
          </p:cNvPr>
          <p:cNvPicPr>
            <a:picLocks noChangeAspect="1"/>
          </p:cNvPicPr>
          <p:nvPr/>
        </p:nvPicPr>
        <p:blipFill>
          <a:blip r:embed="rId3">
            <a:extLst>
              <a:ext uri="{28A0092B-C50C-407E-A947-70E740481C1C}">
                <a14:useLocalDpi val="0"/>
              </a:ext>
            </a:extLst>
          </a:blip>
          <a:stretch>
            <a:fillRect/>
          </a:stretch>
        </p:blipFill>
        <p:spPr>
          <a:xfrm flipH="1" flipV="1">
            <a:off x="8770513" y="4368855"/>
            <a:ext cx="3825734" cy="2444559"/>
          </a:xfrm>
          <a:prstGeom prst="rect">
            <a:avLst/>
          </a:prstGeom>
        </p:spPr>
      </p:pic>
    </p:spTree>
    <p:extLst>
      <p:ext uri="{BB962C8B-B14F-4D97-AF65-F5344CB8AC3E}">
        <p14:creationId val="3620920768"/>
      </p:ext>
    </p:extLst>
  </p:cSld>
  <p:clrMapOvr>
    <a:masterClrMapping/>
  </p:clrMapOvr>
  <mc:AlternateContent>
    <mc:Choice Requires="p14">
      <p:transition p14:dur="1250" spd="slow">
        <p14:switch dir="l"/>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0" presetSubtype="0">
                                  <p:stCondLst>
                                    <p:cond delay="0"/>
                                  </p:stCondLst>
                                  <p:childTnLst>
                                    <p:set>
                                      <p:cBhvr>
                                        <p:cTn dur="1" fill="hold" id="6">
                                          <p:stCondLst>
                                            <p:cond delay="0"/>
                                          </p:stCondLst>
                                        </p:cTn>
                                        <p:tgtEl>
                                          <p:spTgt spid="31"/>
                                        </p:tgtEl>
                                        <p:attrNameLst>
                                          <p:attrName>style.visibility</p:attrName>
                                        </p:attrNameLst>
                                      </p:cBhvr>
                                      <p:to>
                                        <p:strVal val="visible"/>
                                      </p:to>
                                    </p:set>
                                    <p:animEffect filter="fade" transition="in">
                                      <p:cBhvr>
                                        <p:cTn dur="500" id="7"/>
                                        <p:tgtEl>
                                          <p:spTgt spid="31"/>
                                        </p:tgtEl>
                                      </p:cBhvr>
                                    </p:animEffect>
                                  </p:childTnLst>
                                </p:cTn>
                              </p:par>
                            </p:childTnLst>
                          </p:cTn>
                        </p:par>
                        <p:par>
                          <p:cTn fill="hold" id="8" nodeType="afterGroup">
                            <p:stCondLst>
                              <p:cond delay="500"/>
                            </p:stCondLst>
                            <p:childTnLst>
                              <p:par>
                                <p:cTn fill="hold" id="9" nodeType="afterEffect" presetClass="entr" presetID="14" presetSubtype="10">
                                  <p:stCondLst>
                                    <p:cond delay="0"/>
                                  </p:stCondLst>
                                  <p:childTnLst>
                                    <p:set>
                                      <p:cBhvr>
                                        <p:cTn dur="1" fill="hold" id="10">
                                          <p:stCondLst>
                                            <p:cond delay="0"/>
                                          </p:stCondLst>
                                        </p:cTn>
                                        <p:tgtEl>
                                          <p:spTgt spid="3"/>
                                        </p:tgtEl>
                                        <p:attrNameLst>
                                          <p:attrName>style.visibility</p:attrName>
                                        </p:attrNameLst>
                                      </p:cBhvr>
                                      <p:to>
                                        <p:strVal val="visible"/>
                                      </p:to>
                                    </p:set>
                                    <p:animEffect filter="randombar(horizontal)" transition="in">
                                      <p:cBhvr>
                                        <p:cTn dur="500" id="11"/>
                                        <p:tgtEl>
                                          <p:spTgt spid="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1">
          <a:blip r:embed="rId4">
            <a:lum/>
          </a:blip>
          <a:stretch>
            <a:fillRect/>
          </a:stretch>
        </a:blipFill>
        <a:effectLst/>
      </p:bgPr>
    </p:bg>
    <p:spTree>
      <p:nvGrpSpPr>
        <p:cNvPr id="1" name=""/>
        <p:cNvGrpSpPr/>
        <p:nvPr/>
      </p:nvGrpSpPr>
      <p:grpSpPr>
        <a:xfrm>
          <a:off x="0" y="0"/>
          <a:ext cx="0" cy="0"/>
        </a:xfrm>
      </p:grpSpPr>
      <p:sp>
        <p:nvSpPr>
          <p:cNvPr hidden="1" id="2" name="标题 1"/>
          <p:cNvSpPr>
            <a:spLocks noGrp="1"/>
          </p:cNvSpPr>
          <p:nvPr>
            <p:ph type="title"/>
          </p:nvPr>
        </p:nvSpPr>
        <p:spPr/>
        <p:txBody>
          <a:bodyPr/>
          <a:lstStyle/>
          <a:p>
            <a:endParaRPr altLang="en-US" lang="zh-CN">
              <a:latin typeface="Arial"/>
              <a:ea typeface="微软雅黑"/>
              <a:cs typeface="+mn-ea"/>
              <a:sym typeface="Arial"/>
            </a:endParaRPr>
          </a:p>
        </p:txBody>
      </p:sp>
      <p:grpSp>
        <p:nvGrpSpPr>
          <p:cNvPr id="50" name="组合 55">
            <a:extLst>
              <a:ext uri="{FF2B5EF4-FFF2-40B4-BE49-F238E27FC236}">
                <a16:creationId xmlns:a16="http://schemas.microsoft.com/office/drawing/2014/main" id="{8E578800-71A4-4CBB-A657-E81FCB583FC6}"/>
              </a:ext>
            </a:extLst>
          </p:cNvPr>
          <p:cNvGrpSpPr/>
          <p:nvPr/>
        </p:nvGrpSpPr>
        <p:grpSpPr>
          <a:xfrm>
            <a:off x="1271464" y="1700808"/>
            <a:ext cx="9985109" cy="3840427"/>
            <a:chOff x="5053819" y="1028700"/>
            <a:chExt cx="6003911" cy="2910254"/>
          </a:xfrm>
          <a:solidFill>
            <a:srgbClr val="30BAA0"/>
          </a:solidFill>
        </p:grpSpPr>
        <p:grpSp>
          <p:nvGrpSpPr>
            <p:cNvPr id="51" name="组合 39">
              <a:extLst>
                <a:ext uri="{FF2B5EF4-FFF2-40B4-BE49-F238E27FC236}">
                  <a16:creationId xmlns:a16="http://schemas.microsoft.com/office/drawing/2014/main" id="{51FDFA2B-DBF8-4F6C-BD78-15FC9FBACA10}"/>
                </a:ext>
              </a:extLst>
            </p:cNvPr>
            <p:cNvGrpSpPr/>
            <p:nvPr/>
          </p:nvGrpSpPr>
          <p:grpSpPr>
            <a:xfrm>
              <a:off x="5053819" y="1028700"/>
              <a:ext cx="6003911" cy="2910254"/>
              <a:chOff x="5141741" y="1252025"/>
              <a:chExt cx="7444906" cy="4086665"/>
            </a:xfrm>
            <a:grpFill/>
          </p:grpSpPr>
          <p:sp>
            <p:nvSpPr>
              <p:cNvPr id="55" name="圆角矩形 11">
                <a:extLst>
                  <a:ext uri="{FF2B5EF4-FFF2-40B4-BE49-F238E27FC236}">
                    <a16:creationId xmlns:a16="http://schemas.microsoft.com/office/drawing/2014/main" id="{D191D7FB-BEE7-4B83-B4A1-F47DE518852D}"/>
                  </a:ext>
                </a:extLst>
              </p:cNvPr>
              <p:cNvSpPr/>
              <p:nvPr/>
            </p:nvSpPr>
            <p:spPr>
              <a:xfrm>
                <a:off x="5190978" y="1252025"/>
                <a:ext cx="1266093" cy="829993"/>
              </a:xfrm>
              <a:prstGeom prst="roundRect">
                <a:avLst/>
              </a:prstGeom>
              <a:grpFill/>
              <a:ln>
                <a:solidFill>
                  <a:srgbClr val="30BAA0"/>
                </a:solidFill>
              </a:ln>
            </p:spPr>
            <p:style>
              <a:lnRef idx="1">
                <a:schemeClr val="accent1"/>
              </a:lnRef>
              <a:fillRef idx="2">
                <a:schemeClr val="accent1"/>
              </a:fillRef>
              <a:effectRef idx="1">
                <a:schemeClr val="accent1"/>
              </a:effectRef>
              <a:fontRef idx="minor">
                <a:schemeClr val="dk1"/>
              </a:fontRef>
            </p:style>
            <p:txBody>
              <a:bodyPr anchor="ctr"/>
              <a:lstStyle/>
              <a:p>
                <a:pPr algn="ctr">
                  <a:defRPr/>
                </a:pPr>
                <a:r>
                  <a:rPr altLang="en-US" b="1" lang="zh-CN" sz="1600">
                    <a:solidFill>
                      <a:schemeClr val="bg1"/>
                    </a:solidFill>
                    <a:effectLst>
                      <a:outerShdw algn="tl" blurRad="38100" dir="2700000" dist="38100">
                        <a:srgbClr val="000000">
                          <a:alpha val="43137"/>
                        </a:srgbClr>
                      </a:outerShdw>
                    </a:effectLst>
                    <a:latin typeface="Arial"/>
                    <a:ea typeface="微软雅黑"/>
                    <a:sym typeface="Arial"/>
                  </a:rPr>
                  <a:t>发布商品设置佣金</a:t>
                </a:r>
              </a:p>
            </p:txBody>
          </p:sp>
          <p:sp>
            <p:nvSpPr>
              <p:cNvPr id="56" name="圆角矩形 12">
                <a:extLst>
                  <a:ext uri="{FF2B5EF4-FFF2-40B4-BE49-F238E27FC236}">
                    <a16:creationId xmlns:a16="http://schemas.microsoft.com/office/drawing/2014/main" id="{100F9B39-D4E6-4A6F-9251-7466A928F9C0}"/>
                  </a:ext>
                </a:extLst>
              </p:cNvPr>
              <p:cNvSpPr/>
              <p:nvPr/>
            </p:nvSpPr>
            <p:spPr>
              <a:xfrm>
                <a:off x="11320553" y="2988858"/>
                <a:ext cx="1266094" cy="829993"/>
              </a:xfrm>
              <a:prstGeom prst="roundRect">
                <a:avLst/>
              </a:prstGeom>
              <a:grpFill/>
              <a:ln>
                <a:solidFill>
                  <a:srgbClr val="30BAA0"/>
                </a:solidFill>
              </a:ln>
            </p:spPr>
            <p:style>
              <a:lnRef idx="1">
                <a:schemeClr val="accent1"/>
              </a:lnRef>
              <a:fillRef idx="2">
                <a:schemeClr val="accent1"/>
              </a:fillRef>
              <a:effectRef idx="1">
                <a:schemeClr val="accent1"/>
              </a:effectRef>
              <a:fontRef idx="minor">
                <a:schemeClr val="dk1"/>
              </a:fontRef>
            </p:style>
            <p:txBody>
              <a:bodyPr anchor="ctr"/>
              <a:lstStyle/>
              <a:p>
                <a:pPr algn="ctr">
                  <a:defRPr/>
                </a:pPr>
                <a:r>
                  <a:rPr altLang="en-US" b="1" lang="zh-CN" sz="1600">
                    <a:solidFill>
                      <a:schemeClr val="bg1"/>
                    </a:solidFill>
                    <a:effectLst>
                      <a:outerShdw algn="tl" blurRad="38100" dir="2700000" dist="38100">
                        <a:srgbClr val="000000">
                          <a:alpha val="43137"/>
                        </a:srgbClr>
                      </a:outerShdw>
                    </a:effectLst>
                    <a:latin typeface="Arial"/>
                    <a:ea typeface="微软雅黑"/>
                    <a:sym typeface="Arial"/>
                  </a:rPr>
                  <a:t>微店店主</a:t>
                </a:r>
              </a:p>
              <a:p>
                <a:pPr algn="ctr">
                  <a:defRPr/>
                </a:pPr>
                <a:r>
                  <a:rPr altLang="en-US" b="1" lang="zh-CN" sz="1600">
                    <a:solidFill>
                      <a:schemeClr val="bg1"/>
                    </a:solidFill>
                    <a:effectLst>
                      <a:outerShdw algn="tl" blurRad="38100" dir="2700000" dist="38100">
                        <a:srgbClr val="000000">
                          <a:alpha val="43137"/>
                        </a:srgbClr>
                      </a:outerShdw>
                    </a:effectLst>
                    <a:latin typeface="Arial"/>
                    <a:ea typeface="微软雅黑"/>
                    <a:sym typeface="Arial"/>
                  </a:rPr>
                  <a:t>及顾客</a:t>
                </a:r>
              </a:p>
            </p:txBody>
          </p:sp>
          <p:sp>
            <p:nvSpPr>
              <p:cNvPr id="57" name="圆角矩形 13">
                <a:extLst>
                  <a:ext uri="{FF2B5EF4-FFF2-40B4-BE49-F238E27FC236}">
                    <a16:creationId xmlns:a16="http://schemas.microsoft.com/office/drawing/2014/main" id="{DE677C4A-EE1A-42E8-8EDF-6AB605BA33CF}"/>
                  </a:ext>
                </a:extLst>
              </p:cNvPr>
              <p:cNvSpPr/>
              <p:nvPr/>
            </p:nvSpPr>
            <p:spPr>
              <a:xfrm>
                <a:off x="7873216" y="1589650"/>
                <a:ext cx="1636544" cy="614289"/>
              </a:xfrm>
              <a:prstGeom prst="roundRect">
                <a:avLst/>
              </a:prstGeom>
              <a:grpFill/>
              <a:ln>
                <a:solidFill>
                  <a:srgbClr val="30BAA0"/>
                </a:solidFill>
              </a:ln>
            </p:spPr>
            <p:style>
              <a:lnRef idx="1">
                <a:schemeClr val="accent1"/>
              </a:lnRef>
              <a:fillRef idx="2">
                <a:schemeClr val="accent1"/>
              </a:fillRef>
              <a:effectRef idx="1">
                <a:schemeClr val="accent1"/>
              </a:effectRef>
              <a:fontRef idx="minor">
                <a:schemeClr val="dk1"/>
              </a:fontRef>
            </p:style>
            <p:txBody>
              <a:bodyPr anchor="ctr"/>
              <a:lstStyle/>
              <a:p>
                <a:pPr algn="ctr">
                  <a:defRPr/>
                </a:pPr>
                <a:r>
                  <a:rPr altLang="en-US" b="1" lang="zh-CN" sz="1600">
                    <a:solidFill>
                      <a:schemeClr val="bg1"/>
                    </a:solidFill>
                    <a:effectLst>
                      <a:outerShdw algn="tl" blurRad="38100" dir="2700000" dist="38100">
                        <a:srgbClr val="000000">
                          <a:alpha val="43137"/>
                        </a:srgbClr>
                      </a:outerShdw>
                    </a:effectLst>
                    <a:latin typeface="Arial"/>
                    <a:ea typeface="微软雅黑"/>
                    <a:sym typeface="Arial"/>
                  </a:rPr>
                  <a:t>分销商品市场</a:t>
                </a:r>
              </a:p>
            </p:txBody>
          </p:sp>
          <p:sp>
            <p:nvSpPr>
              <p:cNvPr id="58" name="圆角矩形 14">
                <a:extLst>
                  <a:ext uri="{FF2B5EF4-FFF2-40B4-BE49-F238E27FC236}">
                    <a16:creationId xmlns:a16="http://schemas.microsoft.com/office/drawing/2014/main" id="{6A963E7D-9923-4681-B0D1-316BE3ADB881}"/>
                  </a:ext>
                </a:extLst>
              </p:cNvPr>
              <p:cNvSpPr/>
              <p:nvPr/>
            </p:nvSpPr>
            <p:spPr>
              <a:xfrm>
                <a:off x="5200357" y="2963594"/>
                <a:ext cx="1266093" cy="829993"/>
              </a:xfrm>
              <a:prstGeom prst="roundRect">
                <a:avLst/>
              </a:prstGeom>
              <a:grpFill/>
              <a:ln>
                <a:solidFill>
                  <a:srgbClr val="30BAA0"/>
                </a:solidFill>
              </a:ln>
            </p:spPr>
            <p:style>
              <a:lnRef idx="1">
                <a:schemeClr val="accent6"/>
              </a:lnRef>
              <a:fillRef idx="2">
                <a:schemeClr val="accent6"/>
              </a:fillRef>
              <a:effectRef idx="1">
                <a:schemeClr val="accent6"/>
              </a:effectRef>
              <a:fontRef idx="minor">
                <a:schemeClr val="dk1"/>
              </a:fontRef>
            </p:style>
            <p:txBody>
              <a:bodyPr anchor="ctr"/>
              <a:lstStyle/>
              <a:p>
                <a:pPr algn="ctr">
                  <a:defRPr/>
                </a:pPr>
                <a:r>
                  <a:rPr altLang="en-US" b="1" lang="zh-CN" sz="1600">
                    <a:solidFill>
                      <a:schemeClr val="bg1"/>
                    </a:solidFill>
                    <a:effectLst>
                      <a:outerShdw algn="tl" blurRad="38100" dir="2700000" dist="38100">
                        <a:srgbClr val="000000">
                          <a:alpha val="43137"/>
                        </a:srgbClr>
                      </a:outerShdw>
                    </a:effectLst>
                    <a:latin typeface="Arial"/>
                    <a:ea typeface="微软雅黑"/>
                    <a:sym typeface="Arial"/>
                  </a:rPr>
                  <a:t>供应商</a:t>
                </a:r>
              </a:p>
            </p:txBody>
          </p:sp>
          <p:sp>
            <p:nvSpPr>
              <p:cNvPr id="59" name="圆角矩形 15">
                <a:extLst>
                  <a:ext uri="{FF2B5EF4-FFF2-40B4-BE49-F238E27FC236}">
                    <a16:creationId xmlns:a16="http://schemas.microsoft.com/office/drawing/2014/main" id="{E4168D03-7BA2-4ED7-B829-C3031D9BCABD}"/>
                  </a:ext>
                </a:extLst>
              </p:cNvPr>
              <p:cNvSpPr/>
              <p:nvPr/>
            </p:nvSpPr>
            <p:spPr>
              <a:xfrm>
                <a:off x="5141741" y="4508697"/>
                <a:ext cx="1266093" cy="829993"/>
              </a:xfrm>
              <a:prstGeom prst="roundRect">
                <a:avLst/>
              </a:prstGeom>
              <a:grpFill/>
              <a:ln>
                <a:solidFill>
                  <a:srgbClr val="30BAA0"/>
                </a:solidFill>
              </a:ln>
            </p:spPr>
            <p:style>
              <a:lnRef idx="1">
                <a:schemeClr val="accent1"/>
              </a:lnRef>
              <a:fillRef idx="2">
                <a:schemeClr val="accent1"/>
              </a:fillRef>
              <a:effectRef idx="1">
                <a:schemeClr val="accent1"/>
              </a:effectRef>
              <a:fontRef idx="minor">
                <a:schemeClr val="dk1"/>
              </a:fontRef>
            </p:style>
            <p:txBody>
              <a:bodyPr anchor="ctr"/>
              <a:lstStyle/>
              <a:p>
                <a:pPr algn="ctr">
                  <a:defRPr/>
                </a:pPr>
                <a:r>
                  <a:rPr altLang="en-US" b="1" lang="zh-CN" sz="1600">
                    <a:solidFill>
                      <a:schemeClr val="bg1"/>
                    </a:solidFill>
                    <a:effectLst>
                      <a:outerShdw algn="tl" blurRad="38100" dir="2700000" dist="38100">
                        <a:srgbClr val="000000">
                          <a:alpha val="43137"/>
                        </a:srgbClr>
                      </a:outerShdw>
                    </a:effectLst>
                    <a:latin typeface="Arial"/>
                    <a:ea typeface="微软雅黑"/>
                    <a:sym typeface="Arial"/>
                  </a:rPr>
                  <a:t>发货给</a:t>
                </a:r>
              </a:p>
              <a:p>
                <a:pPr algn="ctr">
                  <a:defRPr/>
                </a:pPr>
                <a:r>
                  <a:rPr altLang="en-US" b="1" lang="zh-CN" sz="1600">
                    <a:solidFill>
                      <a:schemeClr val="bg1"/>
                    </a:solidFill>
                    <a:effectLst>
                      <a:outerShdw algn="tl" blurRad="38100" dir="2700000" dist="38100">
                        <a:srgbClr val="000000">
                          <a:alpha val="43137"/>
                        </a:srgbClr>
                      </a:outerShdw>
                    </a:effectLst>
                    <a:latin typeface="Arial"/>
                    <a:ea typeface="微软雅黑"/>
                    <a:sym typeface="Arial"/>
                  </a:rPr>
                  <a:t>卖家</a:t>
                </a:r>
              </a:p>
            </p:txBody>
          </p:sp>
          <p:sp>
            <p:nvSpPr>
              <p:cNvPr id="60" name="圆角矩形 16">
                <a:extLst>
                  <a:ext uri="{FF2B5EF4-FFF2-40B4-BE49-F238E27FC236}">
                    <a16:creationId xmlns:a16="http://schemas.microsoft.com/office/drawing/2014/main" id="{1AA98778-32AD-458F-9FF9-B969BECEC506}"/>
                  </a:ext>
                </a:extLst>
              </p:cNvPr>
              <p:cNvSpPr/>
              <p:nvPr/>
            </p:nvSpPr>
            <p:spPr>
              <a:xfrm>
                <a:off x="7842738" y="4255478"/>
                <a:ext cx="1681090" cy="682282"/>
              </a:xfrm>
              <a:prstGeom prst="roundRect">
                <a:avLst/>
              </a:prstGeom>
              <a:grpFill/>
              <a:ln>
                <a:solidFill>
                  <a:srgbClr val="30BAA0"/>
                </a:solidFill>
              </a:ln>
            </p:spPr>
            <p:style>
              <a:lnRef idx="1">
                <a:schemeClr val="accent1"/>
              </a:lnRef>
              <a:fillRef idx="2">
                <a:schemeClr val="accent1"/>
              </a:fillRef>
              <a:effectRef idx="1">
                <a:schemeClr val="accent1"/>
              </a:effectRef>
              <a:fontRef idx="minor">
                <a:schemeClr val="dk1"/>
              </a:fontRef>
            </p:style>
            <p:txBody>
              <a:bodyPr anchor="ctr"/>
              <a:lstStyle/>
              <a:p>
                <a:pPr algn="ctr">
                  <a:defRPr/>
                </a:pPr>
                <a:r>
                  <a:rPr altLang="en-US" b="1" lang="zh-CN" sz="1600">
                    <a:solidFill>
                      <a:schemeClr val="bg1"/>
                    </a:solidFill>
                    <a:effectLst>
                      <a:outerShdw algn="tl" blurRad="38100" dir="2700000" dist="38100">
                        <a:srgbClr val="000000">
                          <a:alpha val="43137"/>
                        </a:srgbClr>
                      </a:outerShdw>
                    </a:effectLst>
                    <a:latin typeface="Arial"/>
                    <a:ea typeface="微软雅黑"/>
                    <a:sym typeface="Arial"/>
                  </a:rPr>
                  <a:t>交易完成</a:t>
                </a:r>
              </a:p>
              <a:p>
                <a:pPr algn="ctr">
                  <a:defRPr/>
                </a:pPr>
                <a:r>
                  <a:rPr altLang="en-US" b="1" lang="zh-CN" sz="1600">
                    <a:solidFill>
                      <a:schemeClr val="bg1"/>
                    </a:solidFill>
                    <a:effectLst>
                      <a:outerShdw algn="tl" blurRad="38100" dir="2700000" dist="38100">
                        <a:srgbClr val="000000">
                          <a:alpha val="43137"/>
                        </a:srgbClr>
                      </a:outerShdw>
                    </a:effectLst>
                    <a:latin typeface="Arial"/>
                    <a:ea typeface="微软雅黑"/>
                    <a:sym typeface="Arial"/>
                  </a:rPr>
                  <a:t>佣金结算</a:t>
                </a:r>
              </a:p>
            </p:txBody>
          </p:sp>
          <p:sp>
            <p:nvSpPr>
              <p:cNvPr id="61" name="圆角矩形 17">
                <a:extLst>
                  <a:ext uri="{FF2B5EF4-FFF2-40B4-BE49-F238E27FC236}">
                    <a16:creationId xmlns:a16="http://schemas.microsoft.com/office/drawing/2014/main" id="{8A2E5EF4-B24A-4724-8583-AB4B7DD5FC21}"/>
                  </a:ext>
                </a:extLst>
              </p:cNvPr>
              <p:cNvSpPr/>
              <p:nvPr/>
            </p:nvSpPr>
            <p:spPr>
              <a:xfrm>
                <a:off x="8909537" y="3080825"/>
                <a:ext cx="1266093" cy="595534"/>
              </a:xfrm>
              <a:prstGeom prst="roundRect">
                <a:avLst/>
              </a:prstGeom>
              <a:grpFill/>
              <a:ln>
                <a:solidFill>
                  <a:srgbClr val="30BAA0"/>
                </a:solidFill>
              </a:ln>
            </p:spPr>
            <p:style>
              <a:lnRef idx="1">
                <a:schemeClr val="accent1"/>
              </a:lnRef>
              <a:fillRef idx="2">
                <a:schemeClr val="accent1"/>
              </a:fillRef>
              <a:effectRef idx="1">
                <a:schemeClr val="accent1"/>
              </a:effectRef>
              <a:fontRef idx="minor">
                <a:schemeClr val="dk1"/>
              </a:fontRef>
            </p:style>
            <p:txBody>
              <a:bodyPr anchor="ctr"/>
              <a:lstStyle/>
              <a:p>
                <a:pPr algn="ctr">
                  <a:defRPr/>
                </a:pPr>
                <a:r>
                  <a:rPr altLang="en-US" b="1" lang="zh-CN" sz="1600">
                    <a:solidFill>
                      <a:schemeClr val="bg1"/>
                    </a:solidFill>
                    <a:effectLst>
                      <a:outerShdw algn="tl" blurRad="38100" dir="2700000" dist="38100">
                        <a:srgbClr val="000000">
                          <a:alpha val="43137"/>
                        </a:srgbClr>
                      </a:outerShdw>
                    </a:effectLst>
                    <a:latin typeface="Arial"/>
                    <a:ea typeface="微软雅黑"/>
                    <a:sym typeface="Arial"/>
                  </a:rPr>
                  <a:t>买家购买</a:t>
                </a:r>
              </a:p>
            </p:txBody>
          </p:sp>
          <p:sp>
            <p:nvSpPr>
              <p:cNvPr id="62" name="圆角矩形 18">
                <a:extLst>
                  <a:ext uri="{FF2B5EF4-FFF2-40B4-BE49-F238E27FC236}">
                    <a16:creationId xmlns:a16="http://schemas.microsoft.com/office/drawing/2014/main" id="{8E3E37C8-26CD-4AAA-B6B7-A326189E622E}"/>
                  </a:ext>
                </a:extLst>
              </p:cNvPr>
              <p:cNvSpPr/>
              <p:nvPr/>
            </p:nvSpPr>
            <p:spPr>
              <a:xfrm>
                <a:off x="7162799" y="3092548"/>
                <a:ext cx="1266093" cy="595534"/>
              </a:xfrm>
              <a:prstGeom prst="roundRect">
                <a:avLst/>
              </a:prstGeom>
              <a:grpFill/>
              <a:ln>
                <a:solidFill>
                  <a:srgbClr val="30BAA0"/>
                </a:solidFill>
              </a:ln>
            </p:spPr>
            <p:style>
              <a:lnRef idx="1">
                <a:schemeClr val="accent1"/>
              </a:lnRef>
              <a:fillRef idx="2">
                <a:schemeClr val="accent1"/>
              </a:fillRef>
              <a:effectRef idx="1">
                <a:schemeClr val="accent1"/>
              </a:effectRef>
              <a:fontRef idx="minor">
                <a:schemeClr val="dk1"/>
              </a:fontRef>
            </p:style>
            <p:txBody>
              <a:bodyPr anchor="ctr"/>
              <a:lstStyle/>
              <a:p>
                <a:pPr algn="ctr">
                  <a:defRPr/>
                </a:pPr>
                <a:r>
                  <a:rPr altLang="en-US" b="1" lang="zh-CN" sz="1600">
                    <a:solidFill>
                      <a:schemeClr val="bg1"/>
                    </a:solidFill>
                    <a:effectLst>
                      <a:outerShdw algn="tl" blurRad="38100" dir="2700000" dist="38100">
                        <a:srgbClr val="000000">
                          <a:alpha val="43137"/>
                        </a:srgbClr>
                      </a:outerShdw>
                    </a:effectLst>
                    <a:latin typeface="Arial"/>
                    <a:ea typeface="微软雅黑"/>
                    <a:sym typeface="Arial"/>
                  </a:rPr>
                  <a:t>订单生成</a:t>
                </a:r>
              </a:p>
            </p:txBody>
          </p:sp>
          <p:sp>
            <p:nvSpPr>
              <p:cNvPr id="63" name="右箭头 19">
                <a:extLst>
                  <a:ext uri="{FF2B5EF4-FFF2-40B4-BE49-F238E27FC236}">
                    <a16:creationId xmlns:a16="http://schemas.microsoft.com/office/drawing/2014/main" id="{264A3EAA-FF89-43CF-80F7-842972FA3756}"/>
                  </a:ext>
                </a:extLst>
              </p:cNvPr>
              <p:cNvSpPr/>
              <p:nvPr/>
            </p:nvSpPr>
            <p:spPr>
              <a:xfrm>
                <a:off x="6639950" y="1772529"/>
                <a:ext cx="1139483" cy="154745"/>
              </a:xfrm>
              <a:prstGeom prst="rightArrow">
                <a:avLst/>
              </a:prstGeom>
              <a:grpFill/>
              <a:ln>
                <a:solidFill>
                  <a:srgbClr val="30BAA0"/>
                </a:solidFill>
              </a:ln>
            </p:spPr>
            <p:style>
              <a:lnRef idx="1">
                <a:schemeClr val="accent1"/>
              </a:lnRef>
              <a:fillRef idx="2">
                <a:schemeClr val="accent1"/>
              </a:fillRef>
              <a:effectRef idx="1">
                <a:schemeClr val="accent1"/>
              </a:effectRef>
              <a:fontRef idx="minor">
                <a:schemeClr val="dk1"/>
              </a:fontRef>
            </p:style>
            <p:txBody>
              <a:bodyPr anchor="ctr"/>
              <a:lstStyle/>
              <a:p>
                <a:pPr algn="ctr">
                  <a:defRPr/>
                </a:pPr>
                <a:endParaRPr altLang="en-US" b="1" lang="zh-CN" sz="1600">
                  <a:solidFill>
                    <a:schemeClr val="bg1"/>
                  </a:solidFill>
                  <a:effectLst>
                    <a:outerShdw algn="tl" blurRad="38100" dir="2700000" dist="38100">
                      <a:srgbClr val="000000">
                        <a:alpha val="43137"/>
                      </a:srgbClr>
                    </a:outerShdw>
                  </a:effectLst>
                  <a:latin typeface="Arial"/>
                  <a:ea typeface="微软雅黑"/>
                  <a:sym typeface="Arial"/>
                </a:endParaRPr>
              </a:p>
            </p:txBody>
          </p:sp>
          <p:sp>
            <p:nvSpPr>
              <p:cNvPr id="64" name="右箭头 20">
                <a:extLst>
                  <a:ext uri="{FF2B5EF4-FFF2-40B4-BE49-F238E27FC236}">
                    <a16:creationId xmlns:a16="http://schemas.microsoft.com/office/drawing/2014/main" id="{D6BFEF0F-08B3-4A47-81FA-38274175DE60}"/>
                  </a:ext>
                </a:extLst>
              </p:cNvPr>
              <p:cNvSpPr/>
              <p:nvPr/>
            </p:nvSpPr>
            <p:spPr>
              <a:xfrm>
                <a:off x="6553200" y="4654062"/>
                <a:ext cx="1139483" cy="154745"/>
              </a:xfrm>
              <a:prstGeom prst="rightArrow">
                <a:avLst/>
              </a:prstGeom>
              <a:grpFill/>
              <a:ln>
                <a:solidFill>
                  <a:srgbClr val="30BAA0"/>
                </a:solidFill>
              </a:ln>
            </p:spPr>
            <p:style>
              <a:lnRef idx="1">
                <a:schemeClr val="accent1"/>
              </a:lnRef>
              <a:fillRef idx="2">
                <a:schemeClr val="accent1"/>
              </a:fillRef>
              <a:effectRef idx="1">
                <a:schemeClr val="accent1"/>
              </a:effectRef>
              <a:fontRef idx="minor">
                <a:schemeClr val="dk1"/>
              </a:fontRef>
            </p:style>
            <p:txBody>
              <a:bodyPr anchor="ctr"/>
              <a:lstStyle/>
              <a:p>
                <a:pPr algn="ctr">
                  <a:defRPr/>
                </a:pPr>
                <a:endParaRPr altLang="en-US" b="1" lang="zh-CN" sz="1600">
                  <a:solidFill>
                    <a:schemeClr val="bg1"/>
                  </a:solidFill>
                  <a:effectLst>
                    <a:outerShdw algn="tl" blurRad="38100" dir="2700000" dist="38100">
                      <a:srgbClr val="000000">
                        <a:alpha val="43137"/>
                      </a:srgbClr>
                    </a:outerShdw>
                  </a:effectLst>
                  <a:latin typeface="Arial"/>
                  <a:ea typeface="微软雅黑"/>
                  <a:sym typeface="Arial"/>
                </a:endParaRPr>
              </a:p>
            </p:txBody>
          </p:sp>
          <p:sp>
            <p:nvSpPr>
              <p:cNvPr id="65" name="右箭头 21">
                <a:extLst>
                  <a:ext uri="{FF2B5EF4-FFF2-40B4-BE49-F238E27FC236}">
                    <a16:creationId xmlns:a16="http://schemas.microsoft.com/office/drawing/2014/main" id="{8FD86FE0-8A2E-42D8-863B-B71229B1D164}"/>
                  </a:ext>
                </a:extLst>
              </p:cNvPr>
              <p:cNvSpPr/>
              <p:nvPr/>
            </p:nvSpPr>
            <p:spPr>
              <a:xfrm rot="10800000">
                <a:off x="6595402" y="3303561"/>
                <a:ext cx="452512" cy="143021"/>
              </a:xfrm>
              <a:prstGeom prst="rightArrow">
                <a:avLst/>
              </a:prstGeom>
              <a:grpFill/>
              <a:ln>
                <a:solidFill>
                  <a:srgbClr val="30BAA0"/>
                </a:solidFill>
              </a:ln>
            </p:spPr>
            <p:style>
              <a:lnRef idx="1">
                <a:schemeClr val="accent1"/>
              </a:lnRef>
              <a:fillRef idx="2">
                <a:schemeClr val="accent1"/>
              </a:fillRef>
              <a:effectRef idx="1">
                <a:schemeClr val="accent1"/>
              </a:effectRef>
              <a:fontRef idx="minor">
                <a:schemeClr val="dk1"/>
              </a:fontRef>
            </p:style>
            <p:txBody>
              <a:bodyPr anchor="ctr"/>
              <a:lstStyle/>
              <a:p>
                <a:pPr algn="ctr">
                  <a:defRPr/>
                </a:pPr>
                <a:endParaRPr altLang="en-US" b="1" lang="zh-CN" sz="1600">
                  <a:solidFill>
                    <a:schemeClr val="bg1"/>
                  </a:solidFill>
                  <a:effectLst>
                    <a:outerShdw algn="tl" blurRad="38100" dir="2700000" dist="38100">
                      <a:srgbClr val="000000">
                        <a:alpha val="43137"/>
                      </a:srgbClr>
                    </a:outerShdw>
                  </a:effectLst>
                  <a:latin typeface="Arial"/>
                  <a:ea typeface="微软雅黑"/>
                  <a:sym typeface="Arial"/>
                </a:endParaRPr>
              </a:p>
            </p:txBody>
          </p:sp>
          <p:sp>
            <p:nvSpPr>
              <p:cNvPr id="66" name="右箭头 22">
                <a:extLst>
                  <a:ext uri="{FF2B5EF4-FFF2-40B4-BE49-F238E27FC236}">
                    <a16:creationId xmlns:a16="http://schemas.microsoft.com/office/drawing/2014/main" id="{40917B01-1C1F-4EF5-BE82-EE6AF0BF7A7A}"/>
                  </a:ext>
                </a:extLst>
              </p:cNvPr>
              <p:cNvSpPr/>
              <p:nvPr/>
            </p:nvSpPr>
            <p:spPr>
              <a:xfrm rot="10800000">
                <a:off x="8492196" y="3301215"/>
                <a:ext cx="356382" cy="131301"/>
              </a:xfrm>
              <a:prstGeom prst="rightArrow">
                <a:avLst/>
              </a:prstGeom>
              <a:grpFill/>
              <a:ln>
                <a:solidFill>
                  <a:srgbClr val="30BAA0"/>
                </a:solidFill>
              </a:ln>
            </p:spPr>
            <p:style>
              <a:lnRef idx="1">
                <a:schemeClr val="accent1"/>
              </a:lnRef>
              <a:fillRef idx="2">
                <a:schemeClr val="accent1"/>
              </a:fillRef>
              <a:effectRef idx="1">
                <a:schemeClr val="accent1"/>
              </a:effectRef>
              <a:fontRef idx="minor">
                <a:schemeClr val="dk1"/>
              </a:fontRef>
            </p:style>
            <p:txBody>
              <a:bodyPr anchor="ctr"/>
              <a:lstStyle/>
              <a:p>
                <a:pPr algn="ctr">
                  <a:defRPr/>
                </a:pPr>
                <a:endParaRPr altLang="en-US" b="1" lang="zh-CN" sz="1600">
                  <a:solidFill>
                    <a:schemeClr val="bg1"/>
                  </a:solidFill>
                  <a:effectLst>
                    <a:outerShdw algn="tl" blurRad="38100" dir="2700000" dist="38100">
                      <a:srgbClr val="000000">
                        <a:alpha val="43137"/>
                      </a:srgbClr>
                    </a:outerShdw>
                  </a:effectLst>
                  <a:latin typeface="Arial"/>
                  <a:ea typeface="微软雅黑"/>
                  <a:sym typeface="Arial"/>
                </a:endParaRPr>
              </a:p>
            </p:txBody>
          </p:sp>
          <p:sp>
            <p:nvSpPr>
              <p:cNvPr id="67" name="右箭头 23">
                <a:extLst>
                  <a:ext uri="{FF2B5EF4-FFF2-40B4-BE49-F238E27FC236}">
                    <a16:creationId xmlns:a16="http://schemas.microsoft.com/office/drawing/2014/main" id="{B5379FB4-9D30-4088-A0F4-975BE9E08640}"/>
                  </a:ext>
                </a:extLst>
              </p:cNvPr>
              <p:cNvSpPr/>
              <p:nvPr/>
            </p:nvSpPr>
            <p:spPr>
              <a:xfrm rot="10800000">
                <a:off x="10236590" y="3329347"/>
                <a:ext cx="1061515" cy="170343"/>
              </a:xfrm>
              <a:prstGeom prst="rightArrow">
                <a:avLst/>
              </a:prstGeom>
              <a:grpFill/>
              <a:ln>
                <a:solidFill>
                  <a:srgbClr val="30BAA0"/>
                </a:solidFill>
              </a:ln>
            </p:spPr>
            <p:style>
              <a:lnRef idx="1">
                <a:schemeClr val="accent1"/>
              </a:lnRef>
              <a:fillRef idx="2">
                <a:schemeClr val="accent1"/>
              </a:fillRef>
              <a:effectRef idx="1">
                <a:schemeClr val="accent1"/>
              </a:effectRef>
              <a:fontRef idx="minor">
                <a:schemeClr val="dk1"/>
              </a:fontRef>
            </p:style>
            <p:txBody>
              <a:bodyPr anchor="ctr"/>
              <a:lstStyle/>
              <a:p>
                <a:pPr algn="ctr">
                  <a:defRPr/>
                </a:pPr>
                <a:endParaRPr altLang="en-US" b="1" lang="zh-CN" sz="1600">
                  <a:solidFill>
                    <a:schemeClr val="bg1"/>
                  </a:solidFill>
                  <a:effectLst>
                    <a:outerShdw algn="tl" blurRad="38100" dir="2700000" dist="38100">
                      <a:srgbClr val="000000">
                        <a:alpha val="43137"/>
                      </a:srgbClr>
                    </a:outerShdw>
                  </a:effectLst>
                  <a:latin typeface="Arial"/>
                  <a:ea typeface="微软雅黑"/>
                  <a:sym typeface="Arial"/>
                </a:endParaRPr>
              </a:p>
            </p:txBody>
          </p:sp>
          <p:sp>
            <p:nvSpPr>
              <p:cNvPr id="68" name="右箭头 24">
                <a:extLst>
                  <a:ext uri="{FF2B5EF4-FFF2-40B4-BE49-F238E27FC236}">
                    <a16:creationId xmlns:a16="http://schemas.microsoft.com/office/drawing/2014/main" id="{9F24D658-AD45-4FEF-A7B6-83A167BC70AC}"/>
                  </a:ext>
                </a:extLst>
              </p:cNvPr>
              <p:cNvSpPr/>
              <p:nvPr/>
            </p:nvSpPr>
            <p:spPr>
              <a:xfrm rot="1695813">
                <a:off x="9718430" y="2248486"/>
                <a:ext cx="1139483" cy="154745"/>
              </a:xfrm>
              <a:prstGeom prst="rightArrow">
                <a:avLst/>
              </a:prstGeom>
              <a:grpFill/>
              <a:ln>
                <a:solidFill>
                  <a:srgbClr val="30BAA0"/>
                </a:solidFill>
              </a:ln>
            </p:spPr>
            <p:style>
              <a:lnRef idx="1">
                <a:schemeClr val="accent1"/>
              </a:lnRef>
              <a:fillRef idx="2">
                <a:schemeClr val="accent1"/>
              </a:fillRef>
              <a:effectRef idx="1">
                <a:schemeClr val="accent1"/>
              </a:effectRef>
              <a:fontRef idx="minor">
                <a:schemeClr val="dk1"/>
              </a:fontRef>
            </p:style>
            <p:txBody>
              <a:bodyPr anchor="ctr"/>
              <a:lstStyle/>
              <a:p>
                <a:pPr algn="ctr">
                  <a:defRPr/>
                </a:pPr>
                <a:endParaRPr altLang="en-US" b="1" lang="zh-CN" sz="1600">
                  <a:solidFill>
                    <a:schemeClr val="bg1"/>
                  </a:solidFill>
                  <a:effectLst>
                    <a:outerShdw algn="tl" blurRad="38100" dir="2700000" dist="38100">
                      <a:srgbClr val="000000">
                        <a:alpha val="43137"/>
                      </a:srgbClr>
                    </a:outerShdw>
                  </a:effectLst>
                  <a:latin typeface="Arial"/>
                  <a:ea typeface="微软雅黑"/>
                  <a:sym typeface="Arial"/>
                </a:endParaRPr>
              </a:p>
            </p:txBody>
          </p:sp>
          <p:sp>
            <p:nvSpPr>
              <p:cNvPr id="69" name="右箭头 25">
                <a:extLst>
                  <a:ext uri="{FF2B5EF4-FFF2-40B4-BE49-F238E27FC236}">
                    <a16:creationId xmlns:a16="http://schemas.microsoft.com/office/drawing/2014/main" id="{65723648-12EE-4FBC-9BA1-4B2EB2C5AF68}"/>
                  </a:ext>
                </a:extLst>
              </p:cNvPr>
              <p:cNvSpPr/>
              <p:nvPr/>
            </p:nvSpPr>
            <p:spPr>
              <a:xfrm rot="20267060">
                <a:off x="9659815" y="4300025"/>
                <a:ext cx="1139483" cy="154745"/>
              </a:xfrm>
              <a:prstGeom prst="rightArrow">
                <a:avLst/>
              </a:prstGeom>
              <a:grpFill/>
              <a:ln>
                <a:solidFill>
                  <a:srgbClr val="30BAA0"/>
                </a:solidFill>
              </a:ln>
            </p:spPr>
            <p:style>
              <a:lnRef idx="1">
                <a:schemeClr val="accent1"/>
              </a:lnRef>
              <a:fillRef idx="2">
                <a:schemeClr val="accent1"/>
              </a:fillRef>
              <a:effectRef idx="1">
                <a:schemeClr val="accent1"/>
              </a:effectRef>
              <a:fontRef idx="minor">
                <a:schemeClr val="dk1"/>
              </a:fontRef>
            </p:style>
            <p:txBody>
              <a:bodyPr anchor="ctr"/>
              <a:lstStyle/>
              <a:p>
                <a:pPr algn="ctr">
                  <a:defRPr/>
                </a:pPr>
                <a:endParaRPr altLang="en-US" b="1" lang="zh-CN" sz="1600">
                  <a:solidFill>
                    <a:schemeClr val="bg1"/>
                  </a:solidFill>
                  <a:effectLst>
                    <a:outerShdw algn="tl" blurRad="38100" dir="2700000" dist="38100">
                      <a:srgbClr val="000000">
                        <a:alpha val="43137"/>
                      </a:srgbClr>
                    </a:outerShdw>
                  </a:effectLst>
                  <a:latin typeface="Arial"/>
                  <a:ea typeface="微软雅黑"/>
                  <a:sym typeface="Arial"/>
                </a:endParaRPr>
              </a:p>
            </p:txBody>
          </p:sp>
          <p:sp>
            <p:nvSpPr>
              <p:cNvPr id="72" name="流程图: 联系 28">
                <a:extLst>
                  <a:ext uri="{FF2B5EF4-FFF2-40B4-BE49-F238E27FC236}">
                    <a16:creationId xmlns:a16="http://schemas.microsoft.com/office/drawing/2014/main" id="{5C51FE98-2A0A-4693-9700-6399E23FDCB6}"/>
                  </a:ext>
                </a:extLst>
              </p:cNvPr>
              <p:cNvSpPr/>
              <p:nvPr/>
            </p:nvSpPr>
            <p:spPr>
              <a:xfrm>
                <a:off x="7104185" y="1730326"/>
                <a:ext cx="239150" cy="281354"/>
              </a:xfrm>
              <a:prstGeom prst="flowChartConnector">
                <a:avLst/>
              </a:prstGeom>
              <a:grpFill/>
              <a:ln>
                <a:solidFill>
                  <a:srgbClr val="30BAA0"/>
                </a:solidFill>
              </a:ln>
            </p:spPr>
            <p:style>
              <a:lnRef idx="1">
                <a:schemeClr val="accent1"/>
              </a:lnRef>
              <a:fillRef idx="2">
                <a:schemeClr val="accent1"/>
              </a:fillRef>
              <a:effectRef idx="1">
                <a:schemeClr val="accent1"/>
              </a:effectRef>
              <a:fontRef idx="minor">
                <a:schemeClr val="dk1"/>
              </a:fontRef>
            </p:style>
            <p:txBody>
              <a:bodyPr anchor="ctr"/>
              <a:lstStyle/>
              <a:p>
                <a:pPr algn="ctr">
                  <a:defRPr/>
                </a:pPr>
                <a:r>
                  <a:rPr altLang="zh-CN" b="1" lang="en-US" sz="1600">
                    <a:solidFill>
                      <a:schemeClr val="bg1"/>
                    </a:solidFill>
                    <a:effectLst>
                      <a:outerShdw algn="tl" blurRad="38100" dir="2700000" dist="38100">
                        <a:srgbClr val="000000">
                          <a:alpha val="43137"/>
                        </a:srgbClr>
                      </a:outerShdw>
                    </a:effectLst>
                    <a:latin typeface="Arial"/>
                    <a:ea typeface="微软雅黑"/>
                    <a:sym typeface="Arial"/>
                  </a:rPr>
                  <a:t>2</a:t>
                </a:r>
              </a:p>
            </p:txBody>
          </p:sp>
          <p:sp>
            <p:nvSpPr>
              <p:cNvPr id="73" name="流程图: 联系 29">
                <a:extLst>
                  <a:ext uri="{FF2B5EF4-FFF2-40B4-BE49-F238E27FC236}">
                    <a16:creationId xmlns:a16="http://schemas.microsoft.com/office/drawing/2014/main" id="{E64BD1E9-1A9E-4D3F-8CBD-DA71F0E327DC}"/>
                  </a:ext>
                </a:extLst>
              </p:cNvPr>
              <p:cNvSpPr/>
              <p:nvPr/>
            </p:nvSpPr>
            <p:spPr>
              <a:xfrm>
                <a:off x="10084192" y="4260166"/>
                <a:ext cx="239150" cy="281354"/>
              </a:xfrm>
              <a:prstGeom prst="flowChartConnector">
                <a:avLst/>
              </a:prstGeom>
              <a:grpFill/>
              <a:ln>
                <a:solidFill>
                  <a:srgbClr val="30BAA0"/>
                </a:solidFill>
              </a:ln>
            </p:spPr>
            <p:style>
              <a:lnRef idx="1">
                <a:schemeClr val="accent1"/>
              </a:lnRef>
              <a:fillRef idx="2">
                <a:schemeClr val="accent1"/>
              </a:fillRef>
              <a:effectRef idx="1">
                <a:schemeClr val="accent1"/>
              </a:effectRef>
              <a:fontRef idx="minor">
                <a:schemeClr val="dk1"/>
              </a:fontRef>
            </p:style>
            <p:txBody>
              <a:bodyPr anchor="ctr"/>
              <a:lstStyle/>
              <a:p>
                <a:pPr algn="ctr">
                  <a:defRPr/>
                </a:pPr>
                <a:r>
                  <a:rPr altLang="zh-CN" b="1" lang="en-US" sz="1600">
                    <a:solidFill>
                      <a:schemeClr val="bg1"/>
                    </a:solidFill>
                    <a:effectLst>
                      <a:outerShdw algn="tl" blurRad="38100" dir="2700000" dist="38100">
                        <a:srgbClr val="000000">
                          <a:alpha val="43137"/>
                        </a:srgbClr>
                      </a:outerShdw>
                    </a:effectLst>
                    <a:latin typeface="Arial"/>
                    <a:ea typeface="微软雅黑"/>
                    <a:sym typeface="Arial"/>
                  </a:rPr>
                  <a:t>7</a:t>
                </a:r>
              </a:p>
            </p:txBody>
          </p:sp>
          <p:sp>
            <p:nvSpPr>
              <p:cNvPr id="74" name="流程图: 联系 30">
                <a:extLst>
                  <a:ext uri="{FF2B5EF4-FFF2-40B4-BE49-F238E27FC236}">
                    <a16:creationId xmlns:a16="http://schemas.microsoft.com/office/drawing/2014/main" id="{ED46A77C-EBA8-46A8-B29A-10731C3B4CDB}"/>
                  </a:ext>
                </a:extLst>
              </p:cNvPr>
              <p:cNvSpPr/>
              <p:nvPr/>
            </p:nvSpPr>
            <p:spPr>
              <a:xfrm>
                <a:off x="5720862" y="3920197"/>
                <a:ext cx="239150" cy="281354"/>
              </a:xfrm>
              <a:prstGeom prst="flowChartConnector">
                <a:avLst/>
              </a:prstGeom>
              <a:grpFill/>
              <a:ln>
                <a:solidFill>
                  <a:srgbClr val="30BAA0"/>
                </a:solidFill>
              </a:ln>
            </p:spPr>
            <p:style>
              <a:lnRef idx="1">
                <a:schemeClr val="accent1"/>
              </a:lnRef>
              <a:fillRef idx="2">
                <a:schemeClr val="accent1"/>
              </a:fillRef>
              <a:effectRef idx="1">
                <a:schemeClr val="accent1"/>
              </a:effectRef>
              <a:fontRef idx="minor">
                <a:schemeClr val="dk1"/>
              </a:fontRef>
            </p:style>
            <p:txBody>
              <a:bodyPr anchor="ctr"/>
              <a:lstStyle/>
              <a:p>
                <a:pPr algn="ctr">
                  <a:defRPr/>
                </a:pPr>
                <a:r>
                  <a:rPr altLang="zh-CN" b="1" lang="en-US" sz="1600">
                    <a:solidFill>
                      <a:schemeClr val="bg1"/>
                    </a:solidFill>
                    <a:effectLst>
                      <a:outerShdw algn="tl" blurRad="38100" dir="2700000" dist="38100">
                        <a:srgbClr val="000000">
                          <a:alpha val="43137"/>
                        </a:srgbClr>
                      </a:outerShdw>
                    </a:effectLst>
                    <a:latin typeface="Arial"/>
                    <a:ea typeface="微软雅黑"/>
                    <a:sym typeface="Arial"/>
                  </a:rPr>
                  <a:t>6</a:t>
                </a:r>
              </a:p>
            </p:txBody>
          </p:sp>
          <p:sp>
            <p:nvSpPr>
              <p:cNvPr id="75" name="流程图: 联系 31">
                <a:extLst>
                  <a:ext uri="{FF2B5EF4-FFF2-40B4-BE49-F238E27FC236}">
                    <a16:creationId xmlns:a16="http://schemas.microsoft.com/office/drawing/2014/main" id="{15DF56E9-A700-48F7-90C1-F87AA30DBCC1}"/>
                  </a:ext>
                </a:extLst>
              </p:cNvPr>
              <p:cNvSpPr/>
              <p:nvPr/>
            </p:nvSpPr>
            <p:spPr>
              <a:xfrm>
                <a:off x="6859796" y="3228535"/>
                <a:ext cx="239150" cy="281354"/>
              </a:xfrm>
              <a:prstGeom prst="flowChartConnector">
                <a:avLst/>
              </a:prstGeom>
              <a:grpFill/>
              <a:ln>
                <a:solidFill>
                  <a:srgbClr val="30BAA0"/>
                </a:solidFill>
              </a:ln>
            </p:spPr>
            <p:style>
              <a:lnRef idx="1">
                <a:schemeClr val="accent1"/>
              </a:lnRef>
              <a:fillRef idx="2">
                <a:schemeClr val="accent1"/>
              </a:fillRef>
              <a:effectRef idx="1">
                <a:schemeClr val="accent1"/>
              </a:effectRef>
              <a:fontRef idx="minor">
                <a:schemeClr val="dk1"/>
              </a:fontRef>
            </p:style>
            <p:txBody>
              <a:bodyPr anchor="ctr"/>
              <a:lstStyle/>
              <a:p>
                <a:pPr algn="ctr">
                  <a:defRPr/>
                </a:pPr>
                <a:r>
                  <a:rPr altLang="zh-CN" b="1" lang="en-US" sz="1600">
                    <a:solidFill>
                      <a:schemeClr val="bg1"/>
                    </a:solidFill>
                    <a:effectLst>
                      <a:outerShdw algn="tl" blurRad="38100" dir="2700000" dist="38100">
                        <a:srgbClr val="000000">
                          <a:alpha val="43137"/>
                        </a:srgbClr>
                      </a:outerShdw>
                    </a:effectLst>
                    <a:latin typeface="Arial"/>
                    <a:ea typeface="微软雅黑"/>
                    <a:sym typeface="Arial"/>
                  </a:rPr>
                  <a:t>5</a:t>
                </a:r>
              </a:p>
            </p:txBody>
          </p:sp>
          <p:sp>
            <p:nvSpPr>
              <p:cNvPr id="76" name="流程图: 联系 32">
                <a:extLst>
                  <a:ext uri="{FF2B5EF4-FFF2-40B4-BE49-F238E27FC236}">
                    <a16:creationId xmlns:a16="http://schemas.microsoft.com/office/drawing/2014/main" id="{6B354759-F1CD-4AC4-B15D-8FE9C961E5AC}"/>
                  </a:ext>
                </a:extLst>
              </p:cNvPr>
              <p:cNvSpPr/>
              <p:nvPr/>
            </p:nvSpPr>
            <p:spPr>
              <a:xfrm>
                <a:off x="11011763" y="3295357"/>
                <a:ext cx="239150" cy="281354"/>
              </a:xfrm>
              <a:prstGeom prst="flowChartConnector">
                <a:avLst/>
              </a:prstGeom>
              <a:grpFill/>
              <a:ln>
                <a:solidFill>
                  <a:srgbClr val="30BAA0"/>
                </a:solidFill>
              </a:ln>
            </p:spPr>
            <p:style>
              <a:lnRef idx="1">
                <a:schemeClr val="accent1"/>
              </a:lnRef>
              <a:fillRef idx="2">
                <a:schemeClr val="accent1"/>
              </a:fillRef>
              <a:effectRef idx="1">
                <a:schemeClr val="accent1"/>
              </a:effectRef>
              <a:fontRef idx="minor">
                <a:schemeClr val="dk1"/>
              </a:fontRef>
            </p:style>
            <p:txBody>
              <a:bodyPr anchor="ctr"/>
              <a:lstStyle/>
              <a:p>
                <a:pPr algn="ctr">
                  <a:defRPr/>
                </a:pPr>
                <a:r>
                  <a:rPr altLang="zh-CN" b="1" lang="en-US" sz="1600">
                    <a:solidFill>
                      <a:schemeClr val="bg1"/>
                    </a:solidFill>
                    <a:effectLst>
                      <a:outerShdw algn="tl" blurRad="38100" dir="2700000" dist="38100">
                        <a:srgbClr val="000000">
                          <a:alpha val="43137"/>
                        </a:srgbClr>
                      </a:outerShdw>
                    </a:effectLst>
                    <a:latin typeface="Arial"/>
                    <a:ea typeface="微软雅黑"/>
                    <a:sym typeface="Arial"/>
                  </a:rPr>
                  <a:t>4</a:t>
                </a:r>
              </a:p>
            </p:txBody>
          </p:sp>
          <p:sp>
            <p:nvSpPr>
              <p:cNvPr id="77" name="流程图: 联系 33">
                <a:extLst>
                  <a:ext uri="{FF2B5EF4-FFF2-40B4-BE49-F238E27FC236}">
                    <a16:creationId xmlns:a16="http://schemas.microsoft.com/office/drawing/2014/main" id="{82CA616A-7D9B-489D-8BAD-232581C6EFA2}"/>
                  </a:ext>
                </a:extLst>
              </p:cNvPr>
              <p:cNvSpPr/>
              <p:nvPr/>
            </p:nvSpPr>
            <p:spPr>
              <a:xfrm>
                <a:off x="10102948" y="2112498"/>
                <a:ext cx="239150" cy="281354"/>
              </a:xfrm>
              <a:prstGeom prst="flowChartConnector">
                <a:avLst/>
              </a:prstGeom>
              <a:grpFill/>
              <a:ln>
                <a:solidFill>
                  <a:srgbClr val="30BAA0"/>
                </a:solidFill>
              </a:ln>
            </p:spPr>
            <p:style>
              <a:lnRef idx="1">
                <a:schemeClr val="accent1"/>
              </a:lnRef>
              <a:fillRef idx="2">
                <a:schemeClr val="accent1"/>
              </a:fillRef>
              <a:effectRef idx="1">
                <a:schemeClr val="accent1"/>
              </a:effectRef>
              <a:fontRef idx="minor">
                <a:schemeClr val="dk1"/>
              </a:fontRef>
            </p:style>
            <p:txBody>
              <a:bodyPr anchor="ctr"/>
              <a:lstStyle/>
              <a:p>
                <a:pPr algn="ctr">
                  <a:defRPr/>
                </a:pPr>
                <a:r>
                  <a:rPr altLang="zh-CN" b="1" lang="en-US" sz="1600">
                    <a:solidFill>
                      <a:schemeClr val="bg1"/>
                    </a:solidFill>
                    <a:effectLst>
                      <a:outerShdw algn="tl" blurRad="38100" dir="2700000" dist="38100">
                        <a:srgbClr val="000000">
                          <a:alpha val="43137"/>
                        </a:srgbClr>
                      </a:outerShdw>
                    </a:effectLst>
                    <a:latin typeface="Arial"/>
                    <a:ea typeface="微软雅黑"/>
                    <a:sym typeface="Arial"/>
                  </a:rPr>
                  <a:t>3</a:t>
                </a:r>
              </a:p>
            </p:txBody>
          </p:sp>
          <p:sp>
            <p:nvSpPr>
              <p:cNvPr id="78" name="流程图: 联系 34">
                <a:extLst>
                  <a:ext uri="{FF2B5EF4-FFF2-40B4-BE49-F238E27FC236}">
                    <a16:creationId xmlns:a16="http://schemas.microsoft.com/office/drawing/2014/main" id="{ACB026A4-3757-4D79-B22D-64797E5F7FFE}"/>
                  </a:ext>
                </a:extLst>
              </p:cNvPr>
              <p:cNvSpPr/>
              <p:nvPr/>
            </p:nvSpPr>
            <p:spPr>
              <a:xfrm>
                <a:off x="5683349" y="2405575"/>
                <a:ext cx="239150" cy="281354"/>
              </a:xfrm>
              <a:prstGeom prst="flowChartConnector">
                <a:avLst/>
              </a:prstGeom>
              <a:grpFill/>
              <a:ln>
                <a:solidFill>
                  <a:srgbClr val="30BAA0"/>
                </a:solidFill>
              </a:ln>
            </p:spPr>
            <p:style>
              <a:lnRef idx="1">
                <a:schemeClr val="accent1"/>
              </a:lnRef>
              <a:fillRef idx="2">
                <a:schemeClr val="accent1"/>
              </a:fillRef>
              <a:effectRef idx="1">
                <a:schemeClr val="accent1"/>
              </a:effectRef>
              <a:fontRef idx="minor">
                <a:schemeClr val="dk1"/>
              </a:fontRef>
            </p:style>
            <p:txBody>
              <a:bodyPr anchor="ctr"/>
              <a:lstStyle/>
              <a:p>
                <a:pPr algn="ctr">
                  <a:defRPr/>
                </a:pPr>
                <a:r>
                  <a:rPr altLang="zh-CN" b="1" lang="en-US" sz="1600">
                    <a:solidFill>
                      <a:schemeClr val="bg1"/>
                    </a:solidFill>
                    <a:effectLst>
                      <a:outerShdw algn="tl" blurRad="38100" dir="2700000" dist="38100">
                        <a:srgbClr val="000000">
                          <a:alpha val="43137"/>
                        </a:srgbClr>
                      </a:outerShdw>
                    </a:effectLst>
                    <a:latin typeface="Arial"/>
                    <a:ea typeface="微软雅黑"/>
                    <a:sym typeface="Arial"/>
                  </a:rPr>
                  <a:t>1</a:t>
                </a:r>
              </a:p>
            </p:txBody>
          </p:sp>
        </p:grpSp>
        <p:sp>
          <p:nvSpPr>
            <p:cNvPr id="52" name="TextBox 8">
              <a:extLst>
                <a:ext uri="{FF2B5EF4-FFF2-40B4-BE49-F238E27FC236}">
                  <a16:creationId xmlns:a16="http://schemas.microsoft.com/office/drawing/2014/main" id="{27CAD837-A976-4F64-A543-148933AD6902}"/>
                </a:ext>
              </a:extLst>
            </p:cNvPr>
            <p:cNvSpPr txBox="1"/>
            <p:nvPr/>
          </p:nvSpPr>
          <p:spPr>
            <a:xfrm rot="1759901">
              <a:off x="8843380" y="1488922"/>
              <a:ext cx="1163441" cy="254073"/>
            </a:xfrm>
            <a:prstGeom prst="rect">
              <a:avLst/>
            </a:prstGeom>
            <a:grpFill/>
            <a:ln>
              <a:solidFill>
                <a:srgbClr val="30BAA0"/>
              </a:solidFill>
            </a:ln>
          </p:spPr>
          <p:txBody>
            <a:bodyPr>
              <a:spAutoFit/>
            </a:bodyPr>
            <a:lstStyle/>
            <a:p>
              <a:pPr algn="ctr">
                <a:defRPr/>
              </a:pPr>
              <a:r>
                <a:rPr altLang="en-US" b="1" lang="zh-CN" sz="1600">
                  <a:solidFill>
                    <a:schemeClr val="bg1"/>
                  </a:solidFill>
                  <a:effectLst>
                    <a:outerShdw algn="tl" blurRad="38100" dir="2700000" dist="38100">
                      <a:srgbClr val="000000">
                        <a:alpha val="43137"/>
                      </a:srgbClr>
                    </a:outerShdw>
                  </a:effectLst>
                  <a:latin typeface="Arial"/>
                  <a:ea typeface="微软雅黑"/>
                  <a:sym typeface="Arial"/>
                </a:rPr>
                <a:t>分销商上架</a:t>
              </a:r>
            </a:p>
          </p:txBody>
        </p:sp>
        <p:sp>
          <p:nvSpPr>
            <p:cNvPr id="53" name="TextBox 9">
              <a:extLst>
                <a:ext uri="{FF2B5EF4-FFF2-40B4-BE49-F238E27FC236}">
                  <a16:creationId xmlns:a16="http://schemas.microsoft.com/office/drawing/2014/main" id="{DC0740F8-1280-4233-B16C-69D11CE73DA7}"/>
                </a:ext>
              </a:extLst>
            </p:cNvPr>
            <p:cNvSpPr txBox="1"/>
            <p:nvPr/>
          </p:nvSpPr>
          <p:spPr>
            <a:xfrm>
              <a:off x="9162741" y="2183811"/>
              <a:ext cx="704913" cy="254073"/>
            </a:xfrm>
            <a:prstGeom prst="rect">
              <a:avLst/>
            </a:prstGeom>
            <a:grpFill/>
            <a:ln>
              <a:solidFill>
                <a:srgbClr val="30BAA0"/>
              </a:solidFill>
            </a:ln>
          </p:spPr>
          <p:txBody>
            <a:bodyPr>
              <a:spAutoFit/>
            </a:bodyPr>
            <a:lstStyle/>
            <a:p>
              <a:pPr algn="ctr">
                <a:defRPr/>
              </a:pPr>
              <a:r>
                <a:rPr altLang="en-US" b="1" lang="zh-CN" sz="1600">
                  <a:solidFill>
                    <a:schemeClr val="bg1"/>
                  </a:solidFill>
                  <a:effectLst>
                    <a:outerShdw algn="tl" blurRad="38100" dir="2700000" dist="38100">
                      <a:srgbClr val="000000">
                        <a:alpha val="43137"/>
                      </a:srgbClr>
                    </a:outerShdw>
                  </a:effectLst>
                  <a:latin typeface="Arial"/>
                  <a:ea typeface="微软雅黑"/>
                  <a:sym typeface="Arial"/>
                </a:rPr>
                <a:t>进行推广</a:t>
              </a:r>
            </a:p>
          </p:txBody>
        </p:sp>
        <p:sp>
          <p:nvSpPr>
            <p:cNvPr id="54" name="TextBox 10">
              <a:extLst>
                <a:ext uri="{FF2B5EF4-FFF2-40B4-BE49-F238E27FC236}">
                  <a16:creationId xmlns:a16="http://schemas.microsoft.com/office/drawing/2014/main" id="{3846CC75-6791-4F15-9F8C-64E43FD0D97A}"/>
                </a:ext>
              </a:extLst>
            </p:cNvPr>
            <p:cNvSpPr txBox="1"/>
            <p:nvPr/>
          </p:nvSpPr>
          <p:spPr>
            <a:xfrm rot="20158712">
              <a:off x="8714610" y="3381226"/>
              <a:ext cx="1163441" cy="254073"/>
            </a:xfrm>
            <a:prstGeom prst="rect">
              <a:avLst/>
            </a:prstGeom>
            <a:grpFill/>
            <a:ln>
              <a:solidFill>
                <a:srgbClr val="30BAA0"/>
              </a:solidFill>
            </a:ln>
          </p:spPr>
          <p:txBody>
            <a:bodyPr>
              <a:spAutoFit/>
            </a:bodyPr>
            <a:lstStyle/>
            <a:p>
              <a:pPr algn="ctr">
                <a:defRPr/>
              </a:pPr>
              <a:r>
                <a:rPr altLang="en-US" b="1" lang="zh-CN" sz="1600">
                  <a:solidFill>
                    <a:schemeClr val="bg1"/>
                  </a:solidFill>
                  <a:effectLst>
                    <a:outerShdw algn="tl" blurRad="38100" dir="2700000" dist="38100">
                      <a:srgbClr val="000000">
                        <a:alpha val="43137"/>
                      </a:srgbClr>
                    </a:outerShdw>
                  </a:effectLst>
                  <a:latin typeface="Arial"/>
                  <a:ea typeface="微软雅黑"/>
                  <a:sym typeface="Arial"/>
                </a:rPr>
                <a:t>系统自动结算</a:t>
              </a:r>
            </a:p>
          </p:txBody>
        </p:sp>
      </p:grpSp>
      <p:grpSp>
        <p:nvGrpSpPr>
          <p:cNvPr id="32" name="组合 55">
            <a:extLst>
              <a:ext uri="{FF2B5EF4-FFF2-40B4-BE49-F238E27FC236}">
                <a16:creationId xmlns:a16="http://schemas.microsoft.com/office/drawing/2014/main" id="{5810C8A4-D99D-4040-8F88-9F52C2862515}"/>
              </a:ext>
            </a:extLst>
          </p:cNvPr>
          <p:cNvGrpSpPr/>
          <p:nvPr/>
        </p:nvGrpSpPr>
        <p:grpSpPr>
          <a:xfrm>
            <a:off x="4193818" y="177245"/>
            <a:ext cx="3573065" cy="696471"/>
            <a:chOff x="3791743" y="5346472"/>
            <a:chExt cx="5833187" cy="1152803"/>
          </a:xfrm>
          <a:effectLst/>
        </p:grpSpPr>
        <p:sp>
          <p:nvSpPr>
            <p:cNvPr id="33" name="任意多边形 166">
              <a:extLst>
                <a:ext uri="{FF2B5EF4-FFF2-40B4-BE49-F238E27FC236}">
                  <a16:creationId xmlns:a16="http://schemas.microsoft.com/office/drawing/2014/main" id="{5B4ABB04-B390-4285-B214-26A57D1C68BB}"/>
                </a:ext>
              </a:extLst>
            </p:cNvPr>
            <p:cNvSpPr/>
            <p:nvPr/>
          </p:nvSpPr>
          <p:spPr>
            <a:xfrm>
              <a:off x="3791743" y="5347083"/>
              <a:ext cx="5833187" cy="1152192"/>
            </a:xfrm>
            <a:custGeom>
              <a:gdLst>
                <a:gd fmla="*/ 619854 w 5832648" name="connsiteX0"/>
                <a:gd fmla="*/ 172234 h 1152128" name="connsiteY0"/>
                <a:gd fmla="*/ 247759 w 5832648" name="connsiteX1"/>
                <a:gd fmla="*/ 418875 h 1152128" name="connsiteY1"/>
                <a:gd fmla="*/ 216024 w 5832648" name="connsiteX2"/>
                <a:gd fmla="*/ 576064 h 1152128" name="connsiteY2"/>
                <a:gd fmla="*/ 216024 w 5832648" name="connsiteX3"/>
                <a:gd fmla="*/ 576063 h 1152128" name="connsiteY3"/>
                <a:gd fmla="*/ 216024 w 5832648" name="connsiteX4"/>
                <a:gd fmla="*/ 576064 h 1152128" name="connsiteY4"/>
                <a:gd fmla="*/ 216024 w 5832648" name="connsiteX5"/>
                <a:gd fmla="*/ 576064 h 1152128" name="connsiteY5"/>
                <a:gd fmla="*/ 247759 w 5832648" name="connsiteX6"/>
                <a:gd fmla="*/ 733252 h 1152128" name="connsiteY6"/>
                <a:gd fmla="*/ 619854 w 5832648" name="connsiteX7"/>
                <a:gd fmla="*/ 979893 h 1152128" name="connsiteY7"/>
                <a:gd fmla="*/ 5212794 w 5832648" name="connsiteX8"/>
                <a:gd fmla="*/ 979894 h 1152128" name="connsiteY8"/>
                <a:gd fmla="*/ 5616624 w 5832648" name="connsiteX9"/>
                <a:gd fmla="*/ 576064 h 1152128" name="connsiteY9"/>
                <a:gd fmla="*/ 5616625 w 5832648" name="connsiteX10"/>
                <a:gd fmla="*/ 576064 h 1152128" name="connsiteY10"/>
                <a:gd fmla="*/ 5212795 w 5832648" name="connsiteX11"/>
                <a:gd fmla="*/ 172234 h 1152128" name="connsiteY11"/>
                <a:gd fmla="*/ 576064 w 5832648" name="connsiteX12"/>
                <a:gd fmla="*/ 0 h 1152128" name="connsiteY12"/>
                <a:gd fmla="*/ 5256584 w 5832648" name="connsiteX13"/>
                <a:gd fmla="*/ 0 h 1152128" name="connsiteY13"/>
                <a:gd fmla="*/ 5832648 w 5832648" name="connsiteX14"/>
                <a:gd fmla="*/ 576064 h 1152128" name="connsiteY14"/>
                <a:gd fmla="*/ 5256584 w 5832648" name="connsiteX15"/>
                <a:gd fmla="*/ 1152128 h 1152128" name="connsiteY15"/>
                <a:gd fmla="*/ 576064 w 5832648" name="connsiteX16"/>
                <a:gd fmla="*/ 1152128 h 1152128" name="connsiteY16"/>
                <a:gd fmla="*/ 0 w 5832648" name="connsiteX17"/>
                <a:gd fmla="*/ 576064 h 1152128" name="connsiteY17"/>
                <a:gd fmla="*/ 576064 w 5832648" name="connsiteX18"/>
                <a:gd fmla="*/ 0 h 1152128" name="connsiteY1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b="b" l="l" r="r" t="t"/>
              <a:pathLst>
                <a:path h="1152128" w="5832648">
                  <a:moveTo>
                    <a:pt x="619854" y="172234"/>
                  </a:moveTo>
                  <a:cubicBezTo>
                    <a:pt x="452583" y="172234"/>
                    <a:pt x="309064" y="273935"/>
                    <a:pt x="247759" y="418875"/>
                  </a:cubicBezTo>
                  <a:lnTo>
                    <a:pt x="216024" y="576064"/>
                  </a:lnTo>
                  <a:lnTo>
                    <a:pt x="216024" y="576063"/>
                  </a:lnTo>
                  <a:lnTo>
                    <a:pt x="216024" y="576064"/>
                  </a:lnTo>
                  <a:lnTo>
                    <a:pt x="216024" y="576064"/>
                  </a:lnTo>
                  <a:lnTo>
                    <a:pt x="247759" y="733252"/>
                  </a:lnTo>
                  <a:cubicBezTo>
                    <a:pt x="309064" y="878193"/>
                    <a:pt x="452583" y="979893"/>
                    <a:pt x="619854" y="979893"/>
                  </a:cubicBezTo>
                  <a:lnTo>
                    <a:pt x="5212794" y="979894"/>
                  </a:lnTo>
                  <a:cubicBezTo>
                    <a:pt x="5435823" y="979894"/>
                    <a:pt x="5616624" y="799093"/>
                    <a:pt x="5616624" y="576064"/>
                  </a:cubicBezTo>
                  <a:lnTo>
                    <a:pt x="5616625" y="576064"/>
                  </a:lnTo>
                  <a:cubicBezTo>
                    <a:pt x="5616625" y="353035"/>
                    <a:pt x="5435824" y="172234"/>
                    <a:pt x="5212795" y="172234"/>
                  </a:cubicBezTo>
                  <a:close/>
                  <a:moveTo>
                    <a:pt x="576064" y="0"/>
                  </a:moveTo>
                  <a:lnTo>
                    <a:pt x="5256584" y="0"/>
                  </a:lnTo>
                  <a:cubicBezTo>
                    <a:pt x="5574735" y="0"/>
                    <a:pt x="5832648" y="257913"/>
                    <a:pt x="5832648" y="576064"/>
                  </a:cubicBezTo>
                  <a:cubicBezTo>
                    <a:pt x="5832648" y="894215"/>
                    <a:pt x="5574735" y="1152128"/>
                    <a:pt x="5256584" y="1152128"/>
                  </a:cubicBezTo>
                  <a:lnTo>
                    <a:pt x="576064" y="1152128"/>
                  </a:lnTo>
                  <a:cubicBezTo>
                    <a:pt x="257913" y="1152128"/>
                    <a:pt x="0" y="894215"/>
                    <a:pt x="0" y="576064"/>
                  </a:cubicBezTo>
                  <a:cubicBezTo>
                    <a:pt x="0" y="257913"/>
                    <a:pt x="257913" y="0"/>
                    <a:pt x="576064" y="0"/>
                  </a:cubicBezTo>
                  <a:close/>
                </a:path>
              </a:pathLst>
            </a:custGeom>
            <a:solidFill>
              <a:srgbClr val="F3F3F3"/>
            </a:solidFill>
            <a:ln>
              <a:noFill/>
            </a:ln>
            <a:effectLst>
              <a:innerShdw blurRad="63500" dir="135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sz="1691">
                <a:latin typeface="Arial"/>
                <a:ea typeface="微软雅黑"/>
                <a:cs typeface="+mn-ea"/>
                <a:sym typeface="Arial"/>
              </a:endParaRPr>
            </a:p>
          </p:txBody>
        </p:sp>
        <p:sp>
          <p:nvSpPr>
            <p:cNvPr id="34" name="圆角矩形 165">
              <a:extLst>
                <a:ext uri="{FF2B5EF4-FFF2-40B4-BE49-F238E27FC236}">
                  <a16:creationId xmlns:a16="http://schemas.microsoft.com/office/drawing/2014/main" id="{56EC6CDB-7DE6-47EA-964A-7174009C4BA7}"/>
                </a:ext>
              </a:extLst>
            </p:cNvPr>
            <p:cNvSpPr/>
            <p:nvPr/>
          </p:nvSpPr>
          <p:spPr>
            <a:xfrm>
              <a:off x="4007769" y="5518706"/>
              <a:ext cx="5400600" cy="807659"/>
            </a:xfrm>
            <a:prstGeom prst="roundRect">
              <a:avLst>
                <a:gd fmla="val 50000" name="adj"/>
              </a:avLst>
            </a:prstGeom>
            <a:solidFill>
              <a:schemeClr val="bg1"/>
            </a:solidFill>
            <a:ln>
              <a:gradFill flip="none" rotWithShape="1">
                <a:gsLst>
                  <a:gs pos="100000">
                    <a:schemeClr val="bg1"/>
                  </a:gs>
                  <a:gs pos="0">
                    <a:schemeClr val="bg1">
                      <a:lumMod val="75000"/>
                    </a:schemeClr>
                  </a:gs>
                </a:gsLst>
                <a:lin ang="2700000" scaled="1"/>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dist">
                <a:buNone/>
              </a:pPr>
              <a:r>
                <a:rPr altLang="en-US" b="1" lang="zh-CN">
                  <a:solidFill>
                    <a:srgbClr val="2AB7AE"/>
                  </a:solidFill>
                  <a:latin typeface="Arial"/>
                  <a:ea typeface="微软雅黑"/>
                  <a:cs typeface="+mn-ea"/>
                  <a:sym typeface="Arial"/>
                </a:rPr>
                <a:t>销售体系</a:t>
              </a:r>
            </a:p>
          </p:txBody>
        </p:sp>
        <p:sp>
          <p:nvSpPr>
            <p:cNvPr id="35" name="圆角矩形 167">
              <a:extLst>
                <a:ext uri="{FF2B5EF4-FFF2-40B4-BE49-F238E27FC236}">
                  <a16:creationId xmlns:a16="http://schemas.microsoft.com/office/drawing/2014/main" id="{779F2BBB-F2CC-49B2-BC09-7A8995C91224}"/>
                </a:ext>
              </a:extLst>
            </p:cNvPr>
            <p:cNvSpPr/>
            <p:nvPr/>
          </p:nvSpPr>
          <p:spPr>
            <a:xfrm>
              <a:off x="3791744" y="5346472"/>
              <a:ext cx="5832649" cy="1152127"/>
            </a:xfrm>
            <a:prstGeom prst="roundRect">
              <a:avLst>
                <a:gd fmla="val 50000" name="adj"/>
              </a:avLst>
            </a:prstGeom>
            <a:noFill/>
            <a:ln>
              <a:gradFill flip="none" rotWithShape="1">
                <a:gsLst>
                  <a:gs pos="0">
                    <a:schemeClr val="bg1"/>
                  </a:gs>
                  <a:gs pos="100000">
                    <a:schemeClr val="bg1">
                      <a:lumMod val="75000"/>
                    </a:schemeClr>
                  </a:gs>
                </a:gsLst>
                <a:lin ang="2700000" scaled="1"/>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sz="1691">
                <a:latin typeface="Arial"/>
                <a:ea typeface="微软雅黑"/>
                <a:cs typeface="+mn-ea"/>
                <a:sym typeface="Arial"/>
              </a:endParaRPr>
            </a:p>
          </p:txBody>
        </p:sp>
      </p:grpSp>
      <p:pic>
        <p:nvPicPr>
          <p:cNvPr id="36" name="图片 35">
            <a:extLst>
              <a:ext uri="{FF2B5EF4-FFF2-40B4-BE49-F238E27FC236}">
                <a16:creationId xmlns:a16="http://schemas.microsoft.com/office/drawing/2014/main" id="{CEC99C02-4C55-4397-AA88-2FFC1266E157}"/>
              </a:ext>
            </a:extLst>
          </p:cNvPr>
          <p:cNvPicPr>
            <a:picLocks noChangeAspect="1"/>
          </p:cNvPicPr>
          <p:nvPr/>
        </p:nvPicPr>
        <p:blipFill>
          <a:blip r:embed="rId3">
            <a:extLst>
              <a:ext uri="{28A0092B-C50C-407E-A947-70E740481C1C}">
                <a14:useLocalDpi val="0"/>
              </a:ext>
            </a:extLst>
          </a:blip>
          <a:stretch>
            <a:fillRect/>
          </a:stretch>
        </p:blipFill>
        <p:spPr>
          <a:xfrm flipH="1" flipV="1">
            <a:off x="8770513" y="4368855"/>
            <a:ext cx="3825734" cy="2444559"/>
          </a:xfrm>
          <a:prstGeom prst="rect">
            <a:avLst/>
          </a:prstGeom>
        </p:spPr>
      </p:pic>
    </p:spTree>
    <p:extLst>
      <p:ext uri="{BB962C8B-B14F-4D97-AF65-F5344CB8AC3E}">
        <p14:creationId val="2610284263"/>
      </p:ext>
    </p:extLst>
  </p:cSld>
  <p:clrMapOvr>
    <a:masterClrMapping/>
  </p:clrMapOvr>
  <mc:AlternateContent>
    <mc:Choice Requires="p14">
      <p:transition p14:dur="1250" spd="slow">
        <p14:switch dir="l"/>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0" presetSubtype="0">
                                  <p:stCondLst>
                                    <p:cond delay="0"/>
                                  </p:stCondLst>
                                  <p:childTnLst>
                                    <p:set>
                                      <p:cBhvr>
                                        <p:cTn dur="1" fill="hold" id="6">
                                          <p:stCondLst>
                                            <p:cond delay="0"/>
                                          </p:stCondLst>
                                        </p:cTn>
                                        <p:tgtEl>
                                          <p:spTgt spid="32"/>
                                        </p:tgtEl>
                                        <p:attrNameLst>
                                          <p:attrName>style.visibility</p:attrName>
                                        </p:attrNameLst>
                                      </p:cBhvr>
                                      <p:to>
                                        <p:strVal val="visible"/>
                                      </p:to>
                                    </p:set>
                                    <p:animEffect filter="fade" transition="in">
                                      <p:cBhvr>
                                        <p:cTn dur="500" id="7"/>
                                        <p:tgtEl>
                                          <p:spTgt spid="32"/>
                                        </p:tgtEl>
                                      </p:cBhvr>
                                    </p:animEffect>
                                  </p:childTnLst>
                                </p:cTn>
                              </p:par>
                            </p:childTnLst>
                          </p:cTn>
                        </p:par>
                        <p:par>
                          <p:cTn fill="hold" id="8" nodeType="afterGroup">
                            <p:stCondLst>
                              <p:cond delay="500"/>
                            </p:stCondLst>
                            <p:childTnLst>
                              <p:par>
                                <p:cTn fill="hold" id="9" nodeType="afterEffect" presetClass="entr" presetID="53" presetSubtype="0">
                                  <p:stCondLst>
                                    <p:cond delay="0"/>
                                  </p:stCondLst>
                                  <p:childTnLst>
                                    <p:set>
                                      <p:cBhvr>
                                        <p:cTn dur="1" fill="hold" id="10">
                                          <p:stCondLst>
                                            <p:cond delay="0"/>
                                          </p:stCondLst>
                                        </p:cTn>
                                        <p:tgtEl>
                                          <p:spTgt spid="50"/>
                                        </p:tgtEl>
                                        <p:attrNameLst>
                                          <p:attrName>style.visibility</p:attrName>
                                        </p:attrNameLst>
                                      </p:cBhvr>
                                      <p:to>
                                        <p:strVal val="visible"/>
                                      </p:to>
                                    </p:set>
                                    <p:anim calcmode="lin" valueType="num">
                                      <p:cBhvr>
                                        <p:cTn dur="500" fill="hold" id="11"/>
                                        <p:tgtEl>
                                          <p:spTgt spid="50"/>
                                        </p:tgtEl>
                                        <p:attrNameLst>
                                          <p:attrName>ppt_w</p:attrName>
                                        </p:attrNameLst>
                                      </p:cBhvr>
                                      <p:tavLst>
                                        <p:tav tm="0">
                                          <p:val>
                                            <p:fltVal val="0"/>
                                          </p:val>
                                        </p:tav>
                                        <p:tav tm="100000">
                                          <p:val>
                                            <p:strVal val="#ppt_w"/>
                                          </p:val>
                                        </p:tav>
                                      </p:tavLst>
                                    </p:anim>
                                    <p:anim calcmode="lin" valueType="num">
                                      <p:cBhvr>
                                        <p:cTn dur="500" fill="hold" id="12"/>
                                        <p:tgtEl>
                                          <p:spTgt spid="50"/>
                                        </p:tgtEl>
                                        <p:attrNameLst>
                                          <p:attrName>ppt_h</p:attrName>
                                        </p:attrNameLst>
                                      </p:cBhvr>
                                      <p:tavLst>
                                        <p:tav tm="0">
                                          <p:val>
                                            <p:fltVal val="0"/>
                                          </p:val>
                                        </p:tav>
                                        <p:tav tm="100000">
                                          <p:val>
                                            <p:strVal val="#ppt_h"/>
                                          </p:val>
                                        </p:tav>
                                      </p:tavLst>
                                    </p:anim>
                                    <p:animEffect filter="fade" transition="in">
                                      <p:cBhvr>
                                        <p:cTn dur="500" id="13"/>
                                        <p:tgtEl>
                                          <p:spTgt spid="50"/>
                                        </p:tgtEl>
                                      </p:cBhvr>
                                    </p:animEffect>
                                  </p:childTnLst>
                                </p:cTn>
                              </p:par>
                            </p:childTnLst>
                          </p:cTn>
                        </p:par>
                        <p:par>
                          <p:cTn fill="hold" id="14" nodeType="afterGroup">
                            <p:stCondLst>
                              <p:cond delay="1000"/>
                            </p:stCondLst>
                            <p:childTnLst>
                              <p:par>
                                <p:cTn fill="hold" id="15" nodeType="afterEffect" presetClass="emph" presetID="26" presetSubtype="0">
                                  <p:stCondLst>
                                    <p:cond delay="0"/>
                                  </p:stCondLst>
                                  <p:childTnLst>
                                    <p:animEffect filter="fade" transition="out">
                                      <p:cBhvr>
                                        <p:cTn dur="500" id="16" tmFilter="0, 0; .2, .5; .8, .5; 1, 0"/>
                                        <p:tgtEl>
                                          <p:spTgt spid="50"/>
                                        </p:tgtEl>
                                      </p:cBhvr>
                                    </p:animEffect>
                                    <p:animScale>
                                      <p:cBhvr>
                                        <p:cTn autoRev="1" dur="250" fill="hold" id="17"/>
                                        <p:tgtEl>
                                          <p:spTgt spid="50"/>
                                        </p:tgtEl>
                                      </p:cBhvr>
                                      <p:by x="105000" y="105000"/>
                                    </p:animScale>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1">
          <a:blip r:embed="rId4">
            <a:lum/>
          </a:blip>
          <a:stretch>
            <a:fillRect/>
          </a:stretch>
        </a:blipFill>
        <a:effectLst/>
      </p:bgPr>
    </p:bg>
    <p:spTree>
      <p:nvGrpSpPr>
        <p:cNvPr id="1" name=""/>
        <p:cNvGrpSpPr/>
        <p:nvPr/>
      </p:nvGrpSpPr>
      <p:grpSpPr>
        <a:xfrm>
          <a:off x="0" y="0"/>
          <a:ext cx="0" cy="0"/>
        </a:xfrm>
      </p:grpSpPr>
      <p:sp>
        <p:nvSpPr>
          <p:cNvPr id="8" name="矩形 7">
            <a:extLst>
              <a:ext uri="{FF2B5EF4-FFF2-40B4-BE49-F238E27FC236}">
                <a16:creationId xmlns:a16="http://schemas.microsoft.com/office/drawing/2014/main" id="{ED69DBF3-F4F2-47F7-8E68-6D19551C51AE}"/>
              </a:ext>
            </a:extLst>
          </p:cNvPr>
          <p:cNvSpPr/>
          <p:nvPr/>
        </p:nvSpPr>
        <p:spPr>
          <a:xfrm>
            <a:off x="301925" y="300849"/>
            <a:ext cx="11568021" cy="6204544"/>
          </a:xfrm>
          <a:prstGeom prst="rect">
            <a:avLst/>
          </a:prstGeom>
          <a:solidFill>
            <a:schemeClr val="bg1">
              <a:alpha val="74000"/>
            </a:schemeClr>
          </a:solidFill>
          <a:ln>
            <a:solidFill>
              <a:srgbClr val="203864"/>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Arial"/>
              <a:ea typeface="微软雅黑"/>
              <a:sym typeface="Arial"/>
            </a:endParaRPr>
          </a:p>
        </p:txBody>
      </p:sp>
      <p:pic>
        <p:nvPicPr>
          <p:cNvPr id="20" name="图片 19">
            <a:extLst>
              <a:ext uri="{FF2B5EF4-FFF2-40B4-BE49-F238E27FC236}">
                <a16:creationId xmlns:a16="http://schemas.microsoft.com/office/drawing/2014/main" id="{29F67485-4E9C-42AA-95C0-F3D001D7C87D}"/>
              </a:ext>
            </a:extLst>
          </p:cNvPr>
          <p:cNvPicPr>
            <a:picLocks noChangeAspect="1"/>
          </p:cNvPicPr>
          <p:nvPr/>
        </p:nvPicPr>
        <p:blipFill>
          <a:blip r:embed="rId3">
            <a:extLst>
              <a:ext uri="{28A0092B-C50C-407E-A947-70E740481C1C}">
                <a14:useLocalDpi val="0"/>
              </a:ext>
            </a:extLst>
          </a:blip>
          <a:stretch>
            <a:fillRect/>
          </a:stretch>
        </p:blipFill>
        <p:spPr>
          <a:xfrm>
            <a:off x="2886228" y="-1621278"/>
            <a:ext cx="12192000" cy="3810000"/>
          </a:xfrm>
          <a:prstGeom prst="rect">
            <a:avLst/>
          </a:prstGeom>
        </p:spPr>
      </p:pic>
      <p:sp>
        <p:nvSpPr>
          <p:cNvPr id="4" name="文本框 3">
            <a:extLst>
              <a:ext uri="{FF2B5EF4-FFF2-40B4-BE49-F238E27FC236}">
                <a16:creationId xmlns:a16="http://schemas.microsoft.com/office/drawing/2014/main" id="{581FC056-C5C3-4298-8A1A-569E6BDF8392}"/>
              </a:ext>
            </a:extLst>
          </p:cNvPr>
          <p:cNvSpPr txBox="1"/>
          <p:nvPr/>
        </p:nvSpPr>
        <p:spPr>
          <a:xfrm>
            <a:off x="2789878" y="2741402"/>
            <a:ext cx="6336629" cy="2179298"/>
          </a:xfrm>
          <a:prstGeom prst="rect">
            <a:avLst/>
          </a:prstGeom>
          <a:noFill/>
        </p:spPr>
        <p:txBody>
          <a:bodyPr bIns="60949" lIns="121899" rIns="121899" rtlCol="0" tIns="60949" wrap="square">
            <a:spAutoFit/>
          </a:bodyPr>
          <a:lstStyle/>
          <a:p>
            <a:pPr defTabSz="609459">
              <a:lnSpc>
                <a:spcPct val="150000"/>
              </a:lnSpc>
            </a:pPr>
            <a:r>
              <a:rPr altLang="en-US" lang="zh-CN">
                <a:solidFill>
                  <a:srgbClr val="203864"/>
                </a:solidFill>
                <a:latin typeface="Arial"/>
                <a:ea typeface="微软雅黑"/>
                <a:sym typeface="Arial"/>
              </a:rPr>
              <a:t>       双击图标可以对图表图形及文字的颜色、边框等进行选择。点击图表然后右键选择“编辑数据”即自动跳转到Excel中对图表的数据信息进行编辑。点击图标，在屏幕上方的“图标布局”面板中可以对图表的标题、坐标轴、图例、数据标签、网格线、趋势线等进行编辑。</a:t>
            </a:r>
          </a:p>
        </p:txBody>
      </p:sp>
      <p:sp>
        <p:nvSpPr>
          <p:cNvPr id="3" name="矩形: 圆角 2">
            <a:extLst>
              <a:ext uri="{FF2B5EF4-FFF2-40B4-BE49-F238E27FC236}">
                <a16:creationId xmlns:a16="http://schemas.microsoft.com/office/drawing/2014/main" id="{369F5229-6883-4A87-A988-81169C69BB70}"/>
              </a:ext>
            </a:extLst>
          </p:cNvPr>
          <p:cNvSpPr/>
          <p:nvPr/>
        </p:nvSpPr>
        <p:spPr>
          <a:xfrm>
            <a:off x="2326995" y="1808018"/>
            <a:ext cx="7058025" cy="3354532"/>
          </a:xfrm>
          <a:prstGeom prst="roundRect">
            <a:avLst/>
          </a:prstGeom>
          <a:noFill/>
          <a:ln w="76200">
            <a:solidFill>
              <a:srgbClr val="002060"/>
            </a:solid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Arial"/>
              <a:ea typeface="微软雅黑"/>
              <a:sym typeface="Arial"/>
            </a:endParaRPr>
          </a:p>
        </p:txBody>
      </p:sp>
      <p:sp>
        <p:nvSpPr>
          <p:cNvPr id="15" name="文本框 14">
            <a:extLst>
              <a:ext uri="{FF2B5EF4-FFF2-40B4-BE49-F238E27FC236}">
                <a16:creationId xmlns:a16="http://schemas.microsoft.com/office/drawing/2014/main" id="{D508FBC5-960D-4873-B97F-ED590D221E28}"/>
              </a:ext>
            </a:extLst>
          </p:cNvPr>
          <p:cNvSpPr txBox="1"/>
          <p:nvPr/>
        </p:nvSpPr>
        <p:spPr>
          <a:xfrm>
            <a:off x="2584958" y="2087843"/>
            <a:ext cx="1198880" cy="701040"/>
          </a:xfrm>
          <a:prstGeom prst="rect">
            <a:avLst/>
          </a:prstGeom>
          <a:noFill/>
        </p:spPr>
        <p:txBody>
          <a:bodyPr rtlCol="0" wrap="none">
            <a:spAutoFit/>
          </a:bodyPr>
          <a:lstStyle/>
          <a:p>
            <a:pPr algn="ctr"/>
            <a:r>
              <a:rPr altLang="en-US" b="1" lang="zh-CN" sz="4000">
                <a:solidFill>
                  <a:srgbClr val="203864"/>
                </a:solidFill>
                <a:latin typeface="Arial"/>
                <a:ea typeface="微软雅黑"/>
                <a:cs typeface="+mn-ea"/>
                <a:sym typeface="Arial"/>
              </a:rPr>
              <a:t>序言</a:t>
            </a:r>
          </a:p>
        </p:txBody>
      </p:sp>
      <p:cxnSp>
        <p:nvCxnSpPr>
          <p:cNvPr id="16" name="直接连接符 15">
            <a:extLst>
              <a:ext uri="{FF2B5EF4-FFF2-40B4-BE49-F238E27FC236}">
                <a16:creationId xmlns:a16="http://schemas.microsoft.com/office/drawing/2014/main" id="{98A3F85E-AC2B-4F33-B836-F58BF79734DD}"/>
              </a:ext>
            </a:extLst>
          </p:cNvPr>
          <p:cNvCxnSpPr/>
          <p:nvPr/>
        </p:nvCxnSpPr>
        <p:spPr>
          <a:xfrm flipV="1">
            <a:off x="3756052" y="2429975"/>
            <a:ext cx="2566903" cy="11812"/>
          </a:xfrm>
          <a:prstGeom prst="line">
            <a:avLst/>
          </a:prstGeom>
          <a:ln>
            <a:solidFill>
              <a:srgbClr val="3AB6AF"/>
            </a:solidFill>
          </a:ln>
        </p:spPr>
        <p:style>
          <a:lnRef idx="1">
            <a:schemeClr val="accent1"/>
          </a:lnRef>
          <a:fillRef idx="0">
            <a:schemeClr val="accent1"/>
          </a:fillRef>
          <a:effectRef idx="0">
            <a:schemeClr val="accent1"/>
          </a:effectRef>
          <a:fontRef idx="minor">
            <a:schemeClr val="tx1"/>
          </a:fontRef>
        </p:style>
      </p:cxnSp>
      <p:cxnSp>
        <p:nvCxnSpPr>
          <p:cNvPr id="18" name="直接连接符 17">
            <a:extLst>
              <a:ext uri="{FF2B5EF4-FFF2-40B4-BE49-F238E27FC236}">
                <a16:creationId xmlns:a16="http://schemas.microsoft.com/office/drawing/2014/main" id="{CD6E99E3-8CD0-466B-A834-EBEE8F449DEA}"/>
              </a:ext>
            </a:extLst>
          </p:cNvPr>
          <p:cNvCxnSpPr/>
          <p:nvPr/>
        </p:nvCxnSpPr>
        <p:spPr>
          <a:xfrm>
            <a:off x="2513976" y="2451725"/>
            <a:ext cx="138530" cy="0"/>
          </a:xfrm>
          <a:prstGeom prst="line">
            <a:avLst/>
          </a:prstGeom>
          <a:ln>
            <a:solidFill>
              <a:srgbClr val="3AB6A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1268658753"/>
      </p:ext>
    </p:extLst>
  </p:cSld>
  <p:clrMapOvr>
    <a:masterClrMapping/>
  </p:clrMapOvr>
  <mc:AlternateContent>
    <mc:Choice Requires="p14">
      <p:transition p14:dur="1250" spd="slow">
        <p14:switch dir="l"/>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4" presetSubtype="10">
                                  <p:stCondLst>
                                    <p:cond delay="0"/>
                                  </p:stCondLst>
                                  <p:childTnLst>
                                    <p:set>
                                      <p:cBhvr>
                                        <p:cTn dur="1" fill="hold" id="6">
                                          <p:stCondLst>
                                            <p:cond delay="0"/>
                                          </p:stCondLst>
                                        </p:cTn>
                                        <p:tgtEl>
                                          <p:spTgt spid="20"/>
                                        </p:tgtEl>
                                        <p:attrNameLst>
                                          <p:attrName>style.visibility</p:attrName>
                                        </p:attrNameLst>
                                      </p:cBhvr>
                                      <p:to>
                                        <p:strVal val="visible"/>
                                      </p:to>
                                    </p:set>
                                    <p:animEffect filter="randombar(horizontal)" transition="in">
                                      <p:cBhvr>
                                        <p:cTn dur="500" id="7"/>
                                        <p:tgtEl>
                                          <p:spTgt spid="20"/>
                                        </p:tgtEl>
                                      </p:cBhvr>
                                    </p:animEffect>
                                  </p:childTnLst>
                                </p:cTn>
                              </p:par>
                            </p:childTnLst>
                          </p:cTn>
                        </p:par>
                        <p:par>
                          <p:cTn fill="hold" id="8" nodeType="afterGroup">
                            <p:stCondLst>
                              <p:cond delay="500"/>
                            </p:stCondLst>
                            <p:childTnLst>
                              <p:par>
                                <p:cTn fill="hold" grpId="0" id="9" nodeType="afterEffect" presetClass="entr" presetID="21" presetSubtype="1">
                                  <p:stCondLst>
                                    <p:cond delay="0"/>
                                  </p:stCondLst>
                                  <p:childTnLst>
                                    <p:set>
                                      <p:cBhvr>
                                        <p:cTn dur="1" fill="hold" id="10">
                                          <p:stCondLst>
                                            <p:cond delay="0"/>
                                          </p:stCondLst>
                                        </p:cTn>
                                        <p:tgtEl>
                                          <p:spTgt spid="3"/>
                                        </p:tgtEl>
                                        <p:attrNameLst>
                                          <p:attrName>style.visibility</p:attrName>
                                        </p:attrNameLst>
                                      </p:cBhvr>
                                      <p:to>
                                        <p:strVal val="visible"/>
                                      </p:to>
                                    </p:set>
                                    <p:animEffect filter="wheel(1)" transition="in">
                                      <p:cBhvr>
                                        <p:cTn dur="2000" id="11"/>
                                        <p:tgtEl>
                                          <p:spTgt spid="3"/>
                                        </p:tgtEl>
                                      </p:cBhvr>
                                    </p:animEffect>
                                  </p:childTnLst>
                                </p:cTn>
                              </p:par>
                            </p:childTnLst>
                          </p:cTn>
                        </p:par>
                        <p:par>
                          <p:cTn fill="hold" id="12" nodeType="afterGroup">
                            <p:stCondLst>
                              <p:cond delay="2500"/>
                            </p:stCondLst>
                            <p:childTnLst>
                              <p:par>
                                <p:cTn fill="hold" id="13" nodeType="afterEffect" presetClass="entr" presetID="22" presetSubtype="8">
                                  <p:stCondLst>
                                    <p:cond delay="0"/>
                                  </p:stCondLst>
                                  <p:childTnLst>
                                    <p:set>
                                      <p:cBhvr>
                                        <p:cTn dur="1" fill="hold" id="14">
                                          <p:stCondLst>
                                            <p:cond delay="0"/>
                                          </p:stCondLst>
                                        </p:cTn>
                                        <p:tgtEl>
                                          <p:spTgt spid="18"/>
                                        </p:tgtEl>
                                        <p:attrNameLst>
                                          <p:attrName>style.visibility</p:attrName>
                                        </p:attrNameLst>
                                      </p:cBhvr>
                                      <p:to>
                                        <p:strVal val="visible"/>
                                      </p:to>
                                    </p:set>
                                    <p:animEffect filter="wipe(left)" transition="in">
                                      <p:cBhvr>
                                        <p:cTn dur="500" id="15"/>
                                        <p:tgtEl>
                                          <p:spTgt spid="18"/>
                                        </p:tgtEl>
                                      </p:cBhvr>
                                    </p:animEffect>
                                  </p:childTnLst>
                                </p:cTn>
                              </p:par>
                            </p:childTnLst>
                          </p:cTn>
                        </p:par>
                        <p:par>
                          <p:cTn fill="hold" id="16" nodeType="afterGroup">
                            <p:stCondLst>
                              <p:cond delay="3000"/>
                            </p:stCondLst>
                            <p:childTnLst>
                              <p:par>
                                <p:cTn fill="hold" id="17" nodeType="afterEffect" presetClass="entr" presetID="22" presetSubtype="8">
                                  <p:stCondLst>
                                    <p:cond delay="0"/>
                                  </p:stCondLst>
                                  <p:childTnLst>
                                    <p:set>
                                      <p:cBhvr>
                                        <p:cTn dur="1" fill="hold" id="18">
                                          <p:stCondLst>
                                            <p:cond delay="0"/>
                                          </p:stCondLst>
                                        </p:cTn>
                                        <p:tgtEl>
                                          <p:spTgt spid="16"/>
                                        </p:tgtEl>
                                        <p:attrNameLst>
                                          <p:attrName>style.visibility</p:attrName>
                                        </p:attrNameLst>
                                      </p:cBhvr>
                                      <p:to>
                                        <p:strVal val="visible"/>
                                      </p:to>
                                    </p:set>
                                    <p:animEffect filter="wipe(left)" transition="in">
                                      <p:cBhvr>
                                        <p:cTn dur="500" id="19"/>
                                        <p:tgtEl>
                                          <p:spTgt spid="16"/>
                                        </p:tgtEl>
                                      </p:cBhvr>
                                    </p:animEffect>
                                  </p:childTnLst>
                                </p:cTn>
                              </p:par>
                            </p:childTnLst>
                          </p:cTn>
                        </p:par>
                        <p:par>
                          <p:cTn fill="hold" id="20" nodeType="afterGroup">
                            <p:stCondLst>
                              <p:cond delay="3500"/>
                            </p:stCondLst>
                            <p:childTnLst>
                              <p:par>
                                <p:cTn fill="hold" grpId="0" id="21" nodeType="afterEffect" presetClass="entr" presetID="42" presetSubtype="0">
                                  <p:stCondLst>
                                    <p:cond delay="0"/>
                                  </p:stCondLst>
                                  <p:childTnLst>
                                    <p:set>
                                      <p:cBhvr>
                                        <p:cTn dur="1" fill="hold" id="22">
                                          <p:stCondLst>
                                            <p:cond delay="0"/>
                                          </p:stCondLst>
                                        </p:cTn>
                                        <p:tgtEl>
                                          <p:spTgt spid="15"/>
                                        </p:tgtEl>
                                        <p:attrNameLst>
                                          <p:attrName>style.visibility</p:attrName>
                                        </p:attrNameLst>
                                      </p:cBhvr>
                                      <p:to>
                                        <p:strVal val="visible"/>
                                      </p:to>
                                    </p:set>
                                    <p:animEffect filter="fade" transition="in">
                                      <p:cBhvr>
                                        <p:cTn dur="1000" id="23"/>
                                        <p:tgtEl>
                                          <p:spTgt spid="15"/>
                                        </p:tgtEl>
                                      </p:cBhvr>
                                    </p:animEffect>
                                    <p:anim calcmode="lin" valueType="num">
                                      <p:cBhvr>
                                        <p:cTn dur="1000" fill="hold" id="24"/>
                                        <p:tgtEl>
                                          <p:spTgt spid="15"/>
                                        </p:tgtEl>
                                        <p:attrNameLst>
                                          <p:attrName>ppt_x</p:attrName>
                                        </p:attrNameLst>
                                      </p:cBhvr>
                                      <p:tavLst>
                                        <p:tav tm="0">
                                          <p:val>
                                            <p:strVal val="#ppt_x"/>
                                          </p:val>
                                        </p:tav>
                                        <p:tav tm="100000">
                                          <p:val>
                                            <p:strVal val="#ppt_x"/>
                                          </p:val>
                                        </p:tav>
                                      </p:tavLst>
                                    </p:anim>
                                    <p:anim calcmode="lin" valueType="num">
                                      <p:cBhvr>
                                        <p:cTn dur="1000" fill="hold" id="25"/>
                                        <p:tgtEl>
                                          <p:spTgt spid="15"/>
                                        </p:tgtEl>
                                        <p:attrNameLst>
                                          <p:attrName>ppt_y</p:attrName>
                                        </p:attrNameLst>
                                      </p:cBhvr>
                                      <p:tavLst>
                                        <p:tav tm="0">
                                          <p:val>
                                            <p:strVal val="#ppt_y+.1"/>
                                          </p:val>
                                        </p:tav>
                                        <p:tav tm="100000">
                                          <p:val>
                                            <p:strVal val="#ppt_y"/>
                                          </p:val>
                                        </p:tav>
                                      </p:tavLst>
                                    </p:anim>
                                  </p:childTnLst>
                                </p:cTn>
                              </p:par>
                            </p:childTnLst>
                          </p:cTn>
                        </p:par>
                        <p:par>
                          <p:cTn fill="hold" id="26" nodeType="afterGroup">
                            <p:stCondLst>
                              <p:cond delay="4500"/>
                            </p:stCondLst>
                            <p:childTnLst>
                              <p:par>
                                <p:cTn fill="hold" grpId="0" id="27" nodeType="afterEffect" presetClass="entr" presetID="2" presetSubtype="4">
                                  <p:stCondLst>
                                    <p:cond delay="0"/>
                                  </p:stCondLst>
                                  <p:childTnLst>
                                    <p:set>
                                      <p:cBhvr>
                                        <p:cTn dur="1" fill="hold" id="28">
                                          <p:stCondLst>
                                            <p:cond delay="0"/>
                                          </p:stCondLst>
                                        </p:cTn>
                                        <p:tgtEl>
                                          <p:spTgt spid="4"/>
                                        </p:tgtEl>
                                        <p:attrNameLst>
                                          <p:attrName>style.visibility</p:attrName>
                                        </p:attrNameLst>
                                      </p:cBhvr>
                                      <p:to>
                                        <p:strVal val="visible"/>
                                      </p:to>
                                    </p:set>
                                    <p:anim calcmode="lin" valueType="num">
                                      <p:cBhvr additive="base">
                                        <p:cTn dur="1000" fill="hold" id="29">
                                          <p:stCondLst>
                                            <p:cond delay="0"/>
                                          </p:stCondLst>
                                        </p:cTn>
                                        <p:tgtEl>
                                          <p:spTgt spid="4"/>
                                        </p:tgtEl>
                                        <p:attrNameLst>
                                          <p:attrName>ppt_x</p:attrName>
                                        </p:attrNameLst>
                                      </p:cBhvr>
                                      <p:tavLst>
                                        <p:tav tm="0">
                                          <p:val>
                                            <p:strVal val="#ppt_x+0.449"/>
                                          </p:val>
                                        </p:tav>
                                        <p:tav tm="100000">
                                          <p:val>
                                            <p:strVal val="#ppt_x"/>
                                          </p:val>
                                        </p:tav>
                                      </p:tavLst>
                                    </p:anim>
                                    <p:anim calcmode="lin" valueType="num">
                                      <p:cBhvr additive="base">
                                        <p:cTn dur="1000" fill="hold" id="30">
                                          <p:stCondLst>
                                            <p:cond delay="0"/>
                                          </p:stCondLst>
                                        </p:cTn>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3"/>
      <p:bldP grpId="0" spid="15"/>
    </p:bldLst>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1">
          <a:blip r:embed="rId4">
            <a:lum/>
          </a:blip>
          <a:stretch>
            <a:fillRect/>
          </a:stretch>
        </a:blipFill>
        <a:effectLst/>
      </p:bgPr>
    </p:bg>
    <p:spTree>
      <p:nvGrpSpPr>
        <p:cNvPr id="1" name=""/>
        <p:cNvGrpSpPr/>
        <p:nvPr/>
      </p:nvGrpSpPr>
      <p:grpSpPr>
        <a:xfrm>
          <a:off x="0" y="0"/>
          <a:ext cx="0" cy="0"/>
        </a:xfrm>
      </p:grpSpPr>
      <p:cxnSp>
        <p:nvCxnSpPr>
          <p:cNvPr id="115" name="直接箭头连接符 114">
            <a:extLst>
              <a:ext uri="{FF2B5EF4-FFF2-40B4-BE49-F238E27FC236}">
                <a16:creationId xmlns:a16="http://schemas.microsoft.com/office/drawing/2014/main" id="{1DE664DE-63F9-4ECF-A44B-0430D960409F}"/>
              </a:ext>
            </a:extLst>
          </p:cNvPr>
          <p:cNvCxnSpPr/>
          <p:nvPr/>
        </p:nvCxnSpPr>
        <p:spPr>
          <a:xfrm>
            <a:off x="3790952" y="3731056"/>
            <a:ext cx="283707" cy="77024"/>
          </a:xfrm>
          <a:prstGeom prst="straightConnector1">
            <a:avLst/>
          </a:prstGeom>
          <a:ln w="1905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16" name="直接连接符 115">
            <a:extLst>
              <a:ext uri="{FF2B5EF4-FFF2-40B4-BE49-F238E27FC236}">
                <a16:creationId xmlns:a16="http://schemas.microsoft.com/office/drawing/2014/main" id="{44A62E3E-77CB-4A0A-8530-D1FC46E5CF6F}"/>
              </a:ext>
            </a:extLst>
          </p:cNvPr>
          <p:cNvCxnSpPr/>
          <p:nvPr/>
        </p:nvCxnSpPr>
        <p:spPr>
          <a:xfrm flipH="1">
            <a:off x="2272292" y="2319082"/>
            <a:ext cx="0" cy="0"/>
          </a:xfrm>
          <a:prstGeom prst="line">
            <a:avLst/>
          </a:prstGeom>
          <a:ln w="19050">
            <a:solidFill>
              <a:srgbClr val="F7D9D3"/>
            </a:solidFill>
          </a:ln>
        </p:spPr>
        <p:style>
          <a:lnRef idx="1">
            <a:schemeClr val="accent1"/>
          </a:lnRef>
          <a:fillRef idx="0">
            <a:schemeClr val="accent1"/>
          </a:fillRef>
          <a:effectRef idx="0">
            <a:schemeClr val="accent1"/>
          </a:effectRef>
          <a:fontRef idx="minor">
            <a:schemeClr val="tx1"/>
          </a:fontRef>
        </p:style>
      </p:cxnSp>
      <p:grpSp>
        <p:nvGrpSpPr>
          <p:cNvPr id="117" name="组合 116">
            <a:extLst>
              <a:ext uri="{FF2B5EF4-FFF2-40B4-BE49-F238E27FC236}">
                <a16:creationId xmlns:a16="http://schemas.microsoft.com/office/drawing/2014/main" id="{7E3005BE-2955-4C5A-B1CC-7860BE507A9C}"/>
              </a:ext>
            </a:extLst>
          </p:cNvPr>
          <p:cNvGrpSpPr/>
          <p:nvPr/>
        </p:nvGrpSpPr>
        <p:grpSpPr>
          <a:xfrm>
            <a:off x="2353714" y="2220684"/>
            <a:ext cx="729660" cy="438194"/>
            <a:chOff x="2132468" y="2251530"/>
            <a:chExt cx="584200" cy="350838"/>
          </a:xfrm>
        </p:grpSpPr>
        <p:cxnSp>
          <p:nvCxnSpPr>
            <p:cNvPr id="118" name="直接连接符 117">
              <a:extLst>
                <a:ext uri="{FF2B5EF4-FFF2-40B4-BE49-F238E27FC236}">
                  <a16:creationId xmlns:a16="http://schemas.microsoft.com/office/drawing/2014/main" id="{FA989598-4DCA-40E7-A1FE-F5C59ACEB085}"/>
                </a:ext>
              </a:extLst>
            </p:cNvPr>
            <p:cNvCxnSpPr/>
            <p:nvPr/>
          </p:nvCxnSpPr>
          <p:spPr bwMode="auto">
            <a:xfrm flipV="1">
              <a:off x="2132468" y="2251530"/>
              <a:ext cx="265112" cy="35083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9" name="直接连接符 118">
              <a:extLst>
                <a:ext uri="{FF2B5EF4-FFF2-40B4-BE49-F238E27FC236}">
                  <a16:creationId xmlns:a16="http://schemas.microsoft.com/office/drawing/2014/main" id="{6C5C7DAF-6640-436E-BA77-C1B0A8173B6E}"/>
                </a:ext>
              </a:extLst>
            </p:cNvPr>
            <p:cNvCxnSpPr/>
            <p:nvPr/>
          </p:nvCxnSpPr>
          <p:spPr bwMode="auto">
            <a:xfrm>
              <a:off x="2389643" y="2251530"/>
              <a:ext cx="327025" cy="0"/>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cxnSp>
        <p:nvCxnSpPr>
          <p:cNvPr id="120" name="直接箭头连接符 119">
            <a:extLst>
              <a:ext uri="{FF2B5EF4-FFF2-40B4-BE49-F238E27FC236}">
                <a16:creationId xmlns:a16="http://schemas.microsoft.com/office/drawing/2014/main" id="{7C66A5D8-34AF-47D0-8384-4554F250C827}"/>
              </a:ext>
            </a:extLst>
          </p:cNvPr>
          <p:cNvCxnSpPr/>
          <p:nvPr/>
        </p:nvCxnSpPr>
        <p:spPr>
          <a:xfrm>
            <a:off x="3643888" y="4484826"/>
            <a:ext cx="162571" cy="565513"/>
          </a:xfrm>
          <a:prstGeom prst="straightConnector1">
            <a:avLst/>
          </a:prstGeom>
          <a:ln w="1905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121" name="组合 120">
            <a:extLst>
              <a:ext uri="{FF2B5EF4-FFF2-40B4-BE49-F238E27FC236}">
                <a16:creationId xmlns:a16="http://schemas.microsoft.com/office/drawing/2014/main" id="{D374CAD5-4906-4106-A8CE-26F2CA0AF09C}"/>
              </a:ext>
            </a:extLst>
          </p:cNvPr>
          <p:cNvGrpSpPr/>
          <p:nvPr/>
        </p:nvGrpSpPr>
        <p:grpSpPr>
          <a:xfrm>
            <a:off x="3299418" y="1349085"/>
            <a:ext cx="1197595" cy="1197595"/>
            <a:chOff x="2862912" y="1786005"/>
            <a:chExt cx="958850" cy="958850"/>
          </a:xfrm>
        </p:grpSpPr>
        <p:sp>
          <p:nvSpPr>
            <p:cNvPr id="122" name="椭圆 121">
              <a:extLst>
                <a:ext uri="{FF2B5EF4-FFF2-40B4-BE49-F238E27FC236}">
                  <a16:creationId xmlns:a16="http://schemas.microsoft.com/office/drawing/2014/main" id="{80F17236-A675-4779-A161-34D46FC0CAFF}"/>
                </a:ext>
              </a:extLst>
            </p:cNvPr>
            <p:cNvSpPr/>
            <p:nvPr/>
          </p:nvSpPr>
          <p:spPr bwMode="auto">
            <a:xfrm>
              <a:off x="2862912" y="1786005"/>
              <a:ext cx="958850" cy="958850"/>
            </a:xfrm>
            <a:prstGeom prst="ellipse">
              <a:avLst/>
            </a:prstGeom>
            <a:solidFill>
              <a:srgbClr val="FFC000"/>
            </a:solidFill>
            <a:ln cap="flat" w="31750">
              <a:gradFill>
                <a:gsLst>
                  <a:gs pos="0">
                    <a:schemeClr val="bg1"/>
                  </a:gs>
                  <a:gs pos="100000">
                    <a:srgbClr val="DDDDDD"/>
                  </a:gs>
                </a:gsLst>
                <a:lin ang="5400000" scaled="1"/>
              </a:gradFill>
              <a:prstDash val="solid"/>
              <a:miter lim="800000"/>
            </a:ln>
            <a:effectLst>
              <a:outerShdw algn="t" blurRad="228600" dir="5400000" dist="101600" rotWithShape="0">
                <a:schemeClr val="tx1">
                  <a:lumMod val="85000"/>
                  <a:lumOff val="15000"/>
                  <a:alpha val="33000"/>
                </a:schemeClr>
              </a:outerShdw>
            </a:effectLst>
          </p:spPr>
          <p:txBody>
            <a:bodyPr anchor="t" anchorCtr="0" bIns="45720" compatLnSpc="1" lIns="91440" numCol="1" rIns="91440" tIns="45720" vert="horz" wrap="square">
              <a:prstTxWarp prst="textNoShape">
                <a:avLst/>
              </a:prstTxWarp>
            </a:bodyPr>
            <a:lstStyle/>
            <a:p>
              <a:endParaRPr altLang="en-US" lang="zh-CN">
                <a:solidFill>
                  <a:prstClr val="black"/>
                </a:solidFill>
                <a:latin typeface="Arial"/>
                <a:ea typeface="微软雅黑"/>
                <a:cs typeface="+mn-ea"/>
                <a:sym typeface="Arial"/>
              </a:endParaRPr>
            </a:p>
          </p:txBody>
        </p:sp>
        <p:sp>
          <p:nvSpPr>
            <p:cNvPr id="123" name="文本框 122">
              <a:extLst>
                <a:ext uri="{FF2B5EF4-FFF2-40B4-BE49-F238E27FC236}">
                  <a16:creationId xmlns:a16="http://schemas.microsoft.com/office/drawing/2014/main" id="{21F54FC3-6AE9-4DAF-9EA2-32E541911DA1}"/>
                </a:ext>
              </a:extLst>
            </p:cNvPr>
            <p:cNvSpPr txBox="1"/>
            <p:nvPr/>
          </p:nvSpPr>
          <p:spPr>
            <a:xfrm>
              <a:off x="2904604" y="1998272"/>
              <a:ext cx="878533" cy="512478"/>
            </a:xfrm>
            <a:prstGeom prst="rect">
              <a:avLst/>
            </a:prstGeom>
            <a:noFill/>
          </p:spPr>
          <p:txBody>
            <a:bodyPr rtlCol="0" wrap="none">
              <a:spAutoFit/>
            </a:bodyPr>
            <a:lstStyle/>
            <a:p>
              <a:pPr algn="ctr">
                <a:defRPr/>
              </a:pPr>
              <a:r>
                <a:rPr altLang="en-US" b="1" lang="zh-CN">
                  <a:solidFill>
                    <a:schemeClr val="bg1"/>
                  </a:solidFill>
                  <a:effectLst>
                    <a:outerShdw algn="tl" blurRad="38100" dir="2700000" dist="38100">
                      <a:srgbClr val="000000">
                        <a:alpha val="43137"/>
                      </a:srgbClr>
                    </a:outerShdw>
                  </a:effectLst>
                  <a:latin typeface="Arial"/>
                  <a:ea typeface="微软雅黑"/>
                  <a:sym typeface="Arial"/>
                </a:rPr>
                <a:t>粉丝经济</a:t>
              </a:r>
            </a:p>
            <a:p>
              <a:pPr algn="ctr">
                <a:defRPr/>
              </a:pPr>
              <a:r>
                <a:rPr altLang="en-US" b="1" lang="zh-CN">
                  <a:solidFill>
                    <a:schemeClr val="bg1"/>
                  </a:solidFill>
                  <a:effectLst>
                    <a:outerShdw algn="tl" blurRad="38100" dir="2700000" dist="38100">
                      <a:srgbClr val="000000">
                        <a:alpha val="43137"/>
                      </a:srgbClr>
                    </a:outerShdw>
                  </a:effectLst>
                  <a:latin typeface="Arial"/>
                  <a:ea typeface="微软雅黑"/>
                  <a:sym typeface="Arial"/>
                </a:rPr>
                <a:t>口碑相传</a:t>
              </a:r>
            </a:p>
          </p:txBody>
        </p:sp>
      </p:grpSp>
      <p:grpSp>
        <p:nvGrpSpPr>
          <p:cNvPr id="124" name="组合 123">
            <a:extLst>
              <a:ext uri="{FF2B5EF4-FFF2-40B4-BE49-F238E27FC236}">
                <a16:creationId xmlns:a16="http://schemas.microsoft.com/office/drawing/2014/main" id="{49E459F3-2777-49E6-9FD3-BDE4D85AB263}"/>
              </a:ext>
            </a:extLst>
          </p:cNvPr>
          <p:cNvGrpSpPr/>
          <p:nvPr/>
        </p:nvGrpSpPr>
        <p:grpSpPr>
          <a:xfrm>
            <a:off x="4205863" y="3124615"/>
            <a:ext cx="1197595" cy="1197595"/>
            <a:chOff x="4358143" y="3260272"/>
            <a:chExt cx="958850" cy="958850"/>
          </a:xfrm>
          <a:solidFill>
            <a:srgbClr val="30BAA0"/>
          </a:solidFill>
        </p:grpSpPr>
        <p:sp>
          <p:nvSpPr>
            <p:cNvPr id="125" name="椭圆 124">
              <a:extLst>
                <a:ext uri="{FF2B5EF4-FFF2-40B4-BE49-F238E27FC236}">
                  <a16:creationId xmlns:a16="http://schemas.microsoft.com/office/drawing/2014/main" id="{7B52D5B7-C5E8-4092-8780-581BAF5F4AD4}"/>
                </a:ext>
              </a:extLst>
            </p:cNvPr>
            <p:cNvSpPr/>
            <p:nvPr/>
          </p:nvSpPr>
          <p:spPr bwMode="auto">
            <a:xfrm>
              <a:off x="4358143" y="3260272"/>
              <a:ext cx="958850" cy="958850"/>
            </a:xfrm>
            <a:prstGeom prst="ellipse">
              <a:avLst/>
            </a:prstGeom>
            <a:grpFill/>
            <a:ln cap="flat" w="31750">
              <a:gradFill>
                <a:gsLst>
                  <a:gs pos="0">
                    <a:schemeClr val="bg1"/>
                  </a:gs>
                  <a:gs pos="100000">
                    <a:srgbClr val="DDDDDD"/>
                  </a:gs>
                </a:gsLst>
                <a:lin ang="5400000" scaled="1"/>
              </a:gradFill>
              <a:prstDash val="solid"/>
              <a:miter lim="800000"/>
            </a:ln>
            <a:effectLst>
              <a:outerShdw algn="t" blurRad="228600" dir="5400000" dist="101600" rotWithShape="0">
                <a:schemeClr val="tx1">
                  <a:lumMod val="85000"/>
                  <a:lumOff val="15000"/>
                  <a:alpha val="33000"/>
                </a:schemeClr>
              </a:outerShdw>
            </a:effectLst>
          </p:spPr>
          <p:txBody>
            <a:bodyPr anchor="t" anchorCtr="0" bIns="45720" compatLnSpc="1" lIns="91440" numCol="1" rIns="91440" tIns="45720" vert="horz" wrap="square">
              <a:prstTxWarp prst="textNoShape">
                <a:avLst/>
              </a:prstTxWarp>
            </a:bodyPr>
            <a:lstStyle/>
            <a:p>
              <a:endParaRPr altLang="en-US" lang="zh-CN">
                <a:solidFill>
                  <a:prstClr val="black"/>
                </a:solidFill>
                <a:latin typeface="Arial"/>
                <a:ea typeface="微软雅黑"/>
                <a:cs typeface="+mn-ea"/>
                <a:sym typeface="Arial"/>
              </a:endParaRPr>
            </a:p>
          </p:txBody>
        </p:sp>
        <p:sp>
          <p:nvSpPr>
            <p:cNvPr id="126" name="文本框 125">
              <a:extLst>
                <a:ext uri="{FF2B5EF4-FFF2-40B4-BE49-F238E27FC236}">
                  <a16:creationId xmlns:a16="http://schemas.microsoft.com/office/drawing/2014/main" id="{170B6042-C039-40DA-A5EF-19928FA0EDCB}"/>
                </a:ext>
              </a:extLst>
            </p:cNvPr>
            <p:cNvSpPr txBox="1"/>
            <p:nvPr/>
          </p:nvSpPr>
          <p:spPr>
            <a:xfrm>
              <a:off x="4522719" y="3558690"/>
              <a:ext cx="598945" cy="402661"/>
            </a:xfrm>
            <a:prstGeom prst="rect">
              <a:avLst/>
            </a:prstGeom>
            <a:grpFill/>
          </p:spPr>
          <p:txBody>
            <a:bodyPr rtlCol="0" wrap="none">
              <a:spAutoFit/>
            </a:bodyPr>
            <a:lstStyle/>
            <a:p>
              <a:pPr algn="ctr" marL="107997">
                <a:lnSpc>
                  <a:spcPct val="150000"/>
                </a:lnSpc>
                <a:spcBef>
                  <a:spcPts val="600"/>
                </a:spcBef>
                <a:defRPr/>
              </a:pPr>
              <a:r>
                <a:rPr altLang="en-US" b="1" lang="zh-CN">
                  <a:solidFill>
                    <a:schemeClr val="bg1"/>
                  </a:solidFill>
                  <a:effectLst>
                    <a:outerShdw algn="tl" blurRad="38100" dir="2700000" dist="38100">
                      <a:srgbClr val="000000">
                        <a:alpha val="43137"/>
                      </a:srgbClr>
                    </a:outerShdw>
                  </a:effectLst>
                  <a:latin typeface="Arial"/>
                  <a:ea typeface="微软雅黑"/>
                  <a:sym typeface="Arial"/>
                </a:rPr>
                <a:t>优势</a:t>
              </a:r>
            </a:p>
          </p:txBody>
        </p:sp>
      </p:grpSp>
      <p:grpSp>
        <p:nvGrpSpPr>
          <p:cNvPr id="127" name="组合 126">
            <a:extLst>
              <a:ext uri="{FF2B5EF4-FFF2-40B4-BE49-F238E27FC236}">
                <a16:creationId xmlns:a16="http://schemas.microsoft.com/office/drawing/2014/main" id="{A86979E1-ABC3-4B28-9F35-72BE52C0AE38}"/>
              </a:ext>
            </a:extLst>
          </p:cNvPr>
          <p:cNvGrpSpPr/>
          <p:nvPr/>
        </p:nvGrpSpPr>
        <p:grpSpPr>
          <a:xfrm>
            <a:off x="3514731" y="5074495"/>
            <a:ext cx="1195612" cy="1197595"/>
            <a:chOff x="3244796" y="4860584"/>
            <a:chExt cx="957262" cy="958850"/>
          </a:xfrm>
          <a:solidFill>
            <a:srgbClr val="92D050"/>
          </a:solidFill>
        </p:grpSpPr>
        <p:sp>
          <p:nvSpPr>
            <p:cNvPr id="128" name="椭圆 127">
              <a:extLst>
                <a:ext uri="{FF2B5EF4-FFF2-40B4-BE49-F238E27FC236}">
                  <a16:creationId xmlns:a16="http://schemas.microsoft.com/office/drawing/2014/main" id="{8B614845-7EC0-4F37-8519-22D70019D5E3}"/>
                </a:ext>
              </a:extLst>
            </p:cNvPr>
            <p:cNvSpPr/>
            <p:nvPr/>
          </p:nvSpPr>
          <p:spPr bwMode="auto">
            <a:xfrm>
              <a:off x="3244796" y="4860584"/>
              <a:ext cx="957262" cy="958850"/>
            </a:xfrm>
            <a:prstGeom prst="ellipse">
              <a:avLst/>
            </a:prstGeom>
            <a:grpFill/>
            <a:ln cap="flat" w="31750">
              <a:gradFill>
                <a:gsLst>
                  <a:gs pos="0">
                    <a:schemeClr val="bg1"/>
                  </a:gs>
                  <a:gs pos="100000">
                    <a:srgbClr val="DDDDDD"/>
                  </a:gs>
                </a:gsLst>
                <a:lin ang="5400000" scaled="1"/>
              </a:gradFill>
              <a:prstDash val="solid"/>
              <a:miter lim="800000"/>
            </a:ln>
            <a:effectLst>
              <a:outerShdw algn="t" blurRad="228600" dir="5400000" dist="101600" rotWithShape="0">
                <a:schemeClr val="tx1">
                  <a:lumMod val="85000"/>
                  <a:lumOff val="15000"/>
                  <a:alpha val="33000"/>
                </a:schemeClr>
              </a:outerShdw>
            </a:effectLst>
          </p:spPr>
          <p:txBody>
            <a:bodyPr anchor="t" anchorCtr="0" bIns="45720" compatLnSpc="1" lIns="91440" numCol="1" rIns="91440" tIns="45720" vert="horz" wrap="square">
              <a:prstTxWarp prst="textNoShape">
                <a:avLst/>
              </a:prstTxWarp>
            </a:bodyPr>
            <a:lstStyle/>
            <a:p>
              <a:endParaRPr altLang="en-US" lang="zh-CN">
                <a:solidFill>
                  <a:prstClr val="black"/>
                </a:solidFill>
                <a:latin typeface="Arial"/>
                <a:ea typeface="微软雅黑"/>
                <a:cs typeface="+mn-ea"/>
                <a:sym typeface="Arial"/>
              </a:endParaRPr>
            </a:p>
          </p:txBody>
        </p:sp>
        <p:sp>
          <p:nvSpPr>
            <p:cNvPr id="129" name="文本框 128">
              <a:extLst>
                <a:ext uri="{FF2B5EF4-FFF2-40B4-BE49-F238E27FC236}">
                  <a16:creationId xmlns:a16="http://schemas.microsoft.com/office/drawing/2014/main" id="{DB80E0A4-AD47-4BCA-A9C0-5CB7338CB1FD}"/>
                </a:ext>
              </a:extLst>
            </p:cNvPr>
            <p:cNvSpPr txBox="1"/>
            <p:nvPr/>
          </p:nvSpPr>
          <p:spPr>
            <a:xfrm>
              <a:off x="3381850" y="5100454"/>
              <a:ext cx="598945" cy="402661"/>
            </a:xfrm>
            <a:prstGeom prst="rect">
              <a:avLst/>
            </a:prstGeom>
            <a:grpFill/>
          </p:spPr>
          <p:txBody>
            <a:bodyPr rtlCol="0" wrap="none">
              <a:spAutoFit/>
            </a:bodyPr>
            <a:lstStyle/>
            <a:p>
              <a:pPr marL="107997">
                <a:lnSpc>
                  <a:spcPct val="150000"/>
                </a:lnSpc>
                <a:spcBef>
                  <a:spcPts val="600"/>
                </a:spcBef>
                <a:defRPr/>
              </a:pPr>
              <a:r>
                <a:rPr altLang="en-US" b="1" lang="zh-CN">
                  <a:solidFill>
                    <a:schemeClr val="bg1"/>
                  </a:solidFill>
                  <a:effectLst>
                    <a:outerShdw algn="tl" blurRad="38100" dir="2700000" dist="38100">
                      <a:srgbClr val="000000">
                        <a:alpha val="43137"/>
                      </a:srgbClr>
                    </a:outerShdw>
                  </a:effectLst>
                  <a:latin typeface="Arial"/>
                  <a:ea typeface="微软雅黑"/>
                  <a:sym typeface="Arial"/>
                </a:rPr>
                <a:t>特点</a:t>
              </a:r>
            </a:p>
          </p:txBody>
        </p:sp>
      </p:grpSp>
      <p:grpSp>
        <p:nvGrpSpPr>
          <p:cNvPr id="130" name="组合 129">
            <a:extLst>
              <a:ext uri="{FF2B5EF4-FFF2-40B4-BE49-F238E27FC236}">
                <a16:creationId xmlns:a16="http://schemas.microsoft.com/office/drawing/2014/main" id="{735BBED7-2F34-4895-A46C-995277842DA2}"/>
              </a:ext>
            </a:extLst>
          </p:cNvPr>
          <p:cNvGrpSpPr/>
          <p:nvPr/>
        </p:nvGrpSpPr>
        <p:grpSpPr>
          <a:xfrm>
            <a:off x="4751383" y="1488389"/>
            <a:ext cx="5654713" cy="1301549"/>
            <a:chOff x="3980318" y="1716774"/>
            <a:chExt cx="4527426" cy="1042080"/>
          </a:xfrm>
        </p:grpSpPr>
        <p:cxnSp>
          <p:nvCxnSpPr>
            <p:cNvPr id="131" name="直接连接符 130">
              <a:extLst>
                <a:ext uri="{FF2B5EF4-FFF2-40B4-BE49-F238E27FC236}">
                  <a16:creationId xmlns:a16="http://schemas.microsoft.com/office/drawing/2014/main" id="{222B4C26-6391-4F96-9858-362D49337361}"/>
                </a:ext>
              </a:extLst>
            </p:cNvPr>
            <p:cNvCxnSpPr/>
            <p:nvPr/>
          </p:nvCxnSpPr>
          <p:spPr>
            <a:xfrm>
              <a:off x="3980318" y="2251530"/>
              <a:ext cx="64038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32" name="左中括号 131">
              <a:extLst>
                <a:ext uri="{FF2B5EF4-FFF2-40B4-BE49-F238E27FC236}">
                  <a16:creationId xmlns:a16="http://schemas.microsoft.com/office/drawing/2014/main" id="{DF35B39D-E645-4DED-89F9-E5E818B3C96C}"/>
                </a:ext>
              </a:extLst>
            </p:cNvPr>
            <p:cNvSpPr/>
            <p:nvPr/>
          </p:nvSpPr>
          <p:spPr>
            <a:xfrm>
              <a:off x="4741097" y="1716774"/>
              <a:ext cx="123825" cy="1042080"/>
            </a:xfrm>
            <a:prstGeom prst="leftBracket">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altLang="en-US" lang="zh-CN">
                <a:latin typeface="Arial"/>
                <a:ea typeface="微软雅黑"/>
                <a:cs typeface="+mn-ea"/>
                <a:sym typeface="Arial"/>
              </a:endParaRPr>
            </a:p>
          </p:txBody>
        </p:sp>
        <p:sp>
          <p:nvSpPr>
            <p:cNvPr id="133" name="Rectangle 5">
              <a:extLst>
                <a:ext uri="{FF2B5EF4-FFF2-40B4-BE49-F238E27FC236}">
                  <a16:creationId xmlns:a16="http://schemas.microsoft.com/office/drawing/2014/main" id="{D1D706B0-AC3A-4B01-8E56-60E6E6D227AC}"/>
                </a:ext>
              </a:extLst>
            </p:cNvPr>
            <p:cNvSpPr/>
            <p:nvPr/>
          </p:nvSpPr>
          <p:spPr bwMode="auto">
            <a:xfrm>
              <a:off x="5053577" y="1908950"/>
              <a:ext cx="3454167" cy="655138"/>
            </a:xfrm>
            <a:prstGeom prst="rect">
              <a:avLst/>
            </a:prstGeom>
            <a:noFill/>
            <a:ln>
              <a:noFill/>
            </a:ln>
            <a:extLst>
              <a:ext uri="{909E8E84-426E-40DD-AFC4-6F175D3DCCD1}">
                <a14:hiddenFill>
                  <a:solidFill>
                    <a:srgbClr val="FFFFFF"/>
                  </a:solidFill>
                </a14:hiddenFill>
              </a:ext>
              <a:ext uri="{91240B29-F687-4F45-9708-019B960494DF}">
                <a14:hiddenLine cap="flat" w="12700">
                  <a:solidFill>
                    <a:schemeClr val="tx1"/>
                  </a:solidFill>
                  <a:miter lim="800000"/>
                  <a:headEnd len="med" type="none" w="med"/>
                  <a:tailEnd len="med" type="none" w="med"/>
                </a14:hiddenLine>
              </a:ext>
            </a:extLst>
          </p:spPr>
          <p:txBody>
            <a:bodyPr anchor="t" bIns="0" lIns="0" rIns="0" tIns="0"/>
            <a:lstStyle/>
            <a:p>
              <a:pPr indent="-171450" marL="171450">
                <a:lnSpc>
                  <a:spcPct val="150000"/>
                </a:lnSpc>
                <a:buFont charset="2" panose="05000000000000000000" pitchFamily="2" typeface="Wingdings"/>
                <a:buChar char="l"/>
                <a:defRPr/>
              </a:pPr>
              <a:r>
                <a:rPr altLang="en-US" lang="zh-CN" sz="1100">
                  <a:solidFill>
                    <a:schemeClr val="tx1">
                      <a:lumMod val="75000"/>
                      <a:lumOff val="25000"/>
                    </a:schemeClr>
                  </a:solidFill>
                  <a:latin typeface="Arial"/>
                  <a:ea typeface="微软雅黑"/>
                  <a:sym typeface="Arial"/>
                </a:rPr>
                <a:t>有赞是围绕分销商和粉丝之间的连接；</a:t>
              </a:r>
            </a:p>
            <a:p>
              <a:pPr indent="-171450" marL="171450">
                <a:lnSpc>
                  <a:spcPct val="150000"/>
                </a:lnSpc>
                <a:buFont charset="2" panose="05000000000000000000" pitchFamily="2" typeface="Wingdings"/>
                <a:buChar char="l"/>
                <a:defRPr/>
              </a:pPr>
              <a:r>
                <a:rPr altLang="en-US" lang="zh-CN" sz="1100">
                  <a:solidFill>
                    <a:schemeClr val="tx1">
                      <a:lumMod val="75000"/>
                      <a:lumOff val="25000"/>
                    </a:schemeClr>
                  </a:solidFill>
                  <a:latin typeface="Arial"/>
                  <a:ea typeface="微软雅黑"/>
                  <a:sym typeface="Arial"/>
                </a:rPr>
                <a:t>丰富的支付方式，刷新行业的营销工具，商品，订单等的数据统计以及基于卖家的ERP，CRM等工具的建立逐渐显现出优势。</a:t>
              </a:r>
            </a:p>
          </p:txBody>
        </p:sp>
      </p:grpSp>
      <p:grpSp>
        <p:nvGrpSpPr>
          <p:cNvPr id="134" name="组合 133">
            <a:extLst>
              <a:ext uri="{FF2B5EF4-FFF2-40B4-BE49-F238E27FC236}">
                <a16:creationId xmlns:a16="http://schemas.microsoft.com/office/drawing/2014/main" id="{6293339E-A1B1-4C10-B1A6-801008FD3D07}"/>
              </a:ext>
            </a:extLst>
          </p:cNvPr>
          <p:cNvGrpSpPr/>
          <p:nvPr/>
        </p:nvGrpSpPr>
        <p:grpSpPr>
          <a:xfrm>
            <a:off x="5710184" y="3109430"/>
            <a:ext cx="5286077" cy="1236401"/>
            <a:chOff x="5453518" y="3309485"/>
            <a:chExt cx="4232281" cy="989920"/>
          </a:xfrm>
        </p:grpSpPr>
        <p:cxnSp>
          <p:nvCxnSpPr>
            <p:cNvPr id="135" name="直接连接符 134">
              <a:extLst>
                <a:ext uri="{FF2B5EF4-FFF2-40B4-BE49-F238E27FC236}">
                  <a16:creationId xmlns:a16="http://schemas.microsoft.com/office/drawing/2014/main" id="{F23C8F92-0650-4154-82B5-F7D6517B6B5C}"/>
                </a:ext>
              </a:extLst>
            </p:cNvPr>
            <p:cNvCxnSpPr/>
            <p:nvPr/>
          </p:nvCxnSpPr>
          <p:spPr>
            <a:xfrm flipH="1">
              <a:off x="5453518" y="3806372"/>
              <a:ext cx="893762"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36" name="左中括号 135">
              <a:extLst>
                <a:ext uri="{FF2B5EF4-FFF2-40B4-BE49-F238E27FC236}">
                  <a16:creationId xmlns:a16="http://schemas.microsoft.com/office/drawing/2014/main" id="{58375075-0B00-4CE9-A27A-C49FAC588E77}"/>
                </a:ext>
              </a:extLst>
            </p:cNvPr>
            <p:cNvSpPr/>
            <p:nvPr/>
          </p:nvSpPr>
          <p:spPr>
            <a:xfrm>
              <a:off x="6411915" y="3309485"/>
              <a:ext cx="123825" cy="989920"/>
            </a:xfrm>
            <a:prstGeom prst="leftBracket">
              <a:avLst/>
            </a:pr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altLang="en-US" lang="zh-CN">
                <a:latin typeface="Arial"/>
                <a:ea typeface="微软雅黑"/>
                <a:cs typeface="+mn-ea"/>
                <a:sym typeface="Arial"/>
              </a:endParaRPr>
            </a:p>
          </p:txBody>
        </p:sp>
        <p:sp>
          <p:nvSpPr>
            <p:cNvPr id="137" name="Rectangle 5">
              <a:extLst>
                <a:ext uri="{FF2B5EF4-FFF2-40B4-BE49-F238E27FC236}">
                  <a16:creationId xmlns:a16="http://schemas.microsoft.com/office/drawing/2014/main" id="{A7D62C4F-1565-4A82-8EDD-6F9B96627CEE}"/>
                </a:ext>
              </a:extLst>
            </p:cNvPr>
            <p:cNvSpPr/>
            <p:nvPr/>
          </p:nvSpPr>
          <p:spPr bwMode="auto">
            <a:xfrm>
              <a:off x="6600374" y="3321643"/>
              <a:ext cx="3085425" cy="744262"/>
            </a:xfrm>
            <a:prstGeom prst="rect">
              <a:avLst/>
            </a:prstGeom>
            <a:noFill/>
            <a:ln>
              <a:noFill/>
            </a:ln>
            <a:extLst>
              <a:ext uri="{909E8E84-426E-40DD-AFC4-6F175D3DCCD1}">
                <a14:hiddenFill>
                  <a:solidFill>
                    <a:srgbClr val="FFFFFF"/>
                  </a:solidFill>
                </a14:hiddenFill>
              </a:ext>
              <a:ext uri="{91240B29-F687-4F45-9708-019B960494DF}">
                <a14:hiddenLine cap="flat" w="12700">
                  <a:solidFill>
                    <a:schemeClr val="tx1"/>
                  </a:solidFill>
                  <a:miter lim="800000"/>
                  <a:headEnd len="med" type="none" w="med"/>
                  <a:tailEnd len="med" type="none" w="med"/>
                </a14:hiddenLine>
              </a:ext>
            </a:extLst>
          </p:spPr>
          <p:txBody>
            <a:bodyPr anchor="t" bIns="0" lIns="0" rIns="0" tIns="0"/>
            <a:lstStyle/>
            <a:p>
              <a:pPr marL="107997">
                <a:lnSpc>
                  <a:spcPct val="150000"/>
                </a:lnSpc>
                <a:spcBef>
                  <a:spcPts val="600"/>
                </a:spcBef>
                <a:defRPr/>
              </a:pPr>
              <a:r>
                <a:rPr altLang="zh-CN" lang="en-US" sz="1100">
                  <a:solidFill>
                    <a:schemeClr val="tx1">
                      <a:lumMod val="75000"/>
                      <a:lumOff val="25000"/>
                    </a:schemeClr>
                  </a:solidFill>
                  <a:latin typeface="Arial"/>
                  <a:ea typeface="微软雅黑"/>
                  <a:sym typeface="Arial"/>
                </a:rPr>
                <a:t>●基于微信公众号的CRM；</a:t>
              </a:r>
            </a:p>
            <a:p>
              <a:pPr marL="107997">
                <a:lnSpc>
                  <a:spcPct val="150000"/>
                </a:lnSpc>
                <a:spcBef>
                  <a:spcPts val="600"/>
                </a:spcBef>
                <a:defRPr/>
              </a:pPr>
              <a:r>
                <a:rPr altLang="zh-CN" lang="en-US" sz="1100">
                  <a:solidFill>
                    <a:schemeClr val="tx1">
                      <a:lumMod val="75000"/>
                      <a:lumOff val="25000"/>
                    </a:schemeClr>
                  </a:solidFill>
                  <a:latin typeface="Arial"/>
                  <a:ea typeface="微软雅黑"/>
                  <a:sym typeface="Arial"/>
                </a:rPr>
                <a:t>●丰富的营销共计及粉丝互动；</a:t>
              </a:r>
            </a:p>
            <a:p>
              <a:pPr marL="107997">
                <a:lnSpc>
                  <a:spcPct val="150000"/>
                </a:lnSpc>
                <a:spcBef>
                  <a:spcPts val="600"/>
                </a:spcBef>
                <a:defRPr/>
              </a:pPr>
              <a:r>
                <a:rPr altLang="zh-CN" lang="en-US" sz="1100">
                  <a:solidFill>
                    <a:schemeClr val="tx1">
                      <a:lumMod val="75000"/>
                      <a:lumOff val="25000"/>
                    </a:schemeClr>
                  </a:solidFill>
                  <a:latin typeface="Arial"/>
                  <a:ea typeface="微软雅黑"/>
                  <a:sym typeface="Arial"/>
                </a:rPr>
                <a:t>●完善的订单处理体系；</a:t>
              </a:r>
            </a:p>
            <a:p>
              <a:pPr marL="107997">
                <a:lnSpc>
                  <a:spcPct val="150000"/>
                </a:lnSpc>
                <a:spcBef>
                  <a:spcPts val="600"/>
                </a:spcBef>
                <a:defRPr/>
              </a:pPr>
              <a:r>
                <a:rPr altLang="zh-CN" lang="en-US" sz="1100">
                  <a:solidFill>
                    <a:schemeClr val="tx1">
                      <a:lumMod val="75000"/>
                      <a:lumOff val="25000"/>
                    </a:schemeClr>
                  </a:solidFill>
                  <a:latin typeface="Arial"/>
                  <a:ea typeface="微软雅黑"/>
                  <a:sym typeface="Arial"/>
                </a:rPr>
                <a:t>●分销产品的品质保障。</a:t>
              </a:r>
            </a:p>
          </p:txBody>
        </p:sp>
      </p:grpSp>
      <p:grpSp>
        <p:nvGrpSpPr>
          <p:cNvPr id="138" name="组合 137">
            <a:extLst>
              <a:ext uri="{FF2B5EF4-FFF2-40B4-BE49-F238E27FC236}">
                <a16:creationId xmlns:a16="http://schemas.microsoft.com/office/drawing/2014/main" id="{F45EDCF3-0A77-4232-8074-AAE578583AA9}"/>
              </a:ext>
            </a:extLst>
          </p:cNvPr>
          <p:cNvGrpSpPr/>
          <p:nvPr/>
        </p:nvGrpSpPr>
        <p:grpSpPr>
          <a:xfrm>
            <a:off x="4975572" y="5285928"/>
            <a:ext cx="5607438" cy="1284850"/>
            <a:chOff x="4333875" y="4828999"/>
            <a:chExt cx="4489577" cy="1028711"/>
          </a:xfrm>
        </p:grpSpPr>
        <p:cxnSp>
          <p:nvCxnSpPr>
            <p:cNvPr id="139" name="直接连接符 138">
              <a:extLst>
                <a:ext uri="{FF2B5EF4-FFF2-40B4-BE49-F238E27FC236}">
                  <a16:creationId xmlns:a16="http://schemas.microsoft.com/office/drawing/2014/main" id="{F93B2726-8ECC-498D-9BE7-D753E565059C}"/>
                </a:ext>
              </a:extLst>
            </p:cNvPr>
            <p:cNvCxnSpPr/>
            <p:nvPr/>
          </p:nvCxnSpPr>
          <p:spPr>
            <a:xfrm flipH="1">
              <a:off x="4333875" y="5361443"/>
              <a:ext cx="893763"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140" name="左中括号 139">
              <a:extLst>
                <a:ext uri="{FF2B5EF4-FFF2-40B4-BE49-F238E27FC236}">
                  <a16:creationId xmlns:a16="http://schemas.microsoft.com/office/drawing/2014/main" id="{DE4871DC-B36E-474B-BA1E-98864138E22A}"/>
                </a:ext>
              </a:extLst>
            </p:cNvPr>
            <p:cNvSpPr/>
            <p:nvPr/>
          </p:nvSpPr>
          <p:spPr>
            <a:xfrm>
              <a:off x="5327650" y="4865176"/>
              <a:ext cx="123825" cy="992534"/>
            </a:xfrm>
            <a:prstGeom prst="leftBracket">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altLang="en-US" lang="zh-CN">
                <a:latin typeface="Arial"/>
                <a:ea typeface="微软雅黑"/>
                <a:cs typeface="+mn-ea"/>
                <a:sym typeface="Arial"/>
              </a:endParaRPr>
            </a:p>
          </p:txBody>
        </p:sp>
        <p:sp>
          <p:nvSpPr>
            <p:cNvPr id="141" name="Rectangle 5">
              <a:extLst>
                <a:ext uri="{FF2B5EF4-FFF2-40B4-BE49-F238E27FC236}">
                  <a16:creationId xmlns:a16="http://schemas.microsoft.com/office/drawing/2014/main" id="{F5808C21-B60C-4281-AB40-D36198133162}"/>
                </a:ext>
              </a:extLst>
            </p:cNvPr>
            <p:cNvSpPr/>
            <p:nvPr/>
          </p:nvSpPr>
          <p:spPr bwMode="auto">
            <a:xfrm>
              <a:off x="5551487" y="4828999"/>
              <a:ext cx="3271965" cy="1011454"/>
            </a:xfrm>
            <a:prstGeom prst="rect">
              <a:avLst/>
            </a:prstGeom>
            <a:noFill/>
            <a:ln>
              <a:noFill/>
            </a:ln>
            <a:extLst>
              <a:ext uri="{909E8E84-426E-40DD-AFC4-6F175D3DCCD1}">
                <a14:hiddenFill>
                  <a:solidFill>
                    <a:srgbClr val="FFFFFF"/>
                  </a:solidFill>
                </a14:hiddenFill>
              </a:ext>
              <a:ext uri="{91240B29-F687-4F45-9708-019B960494DF}">
                <a14:hiddenLine cap="flat" w="12700">
                  <a:solidFill>
                    <a:schemeClr val="tx1"/>
                  </a:solidFill>
                  <a:miter lim="800000"/>
                  <a:headEnd len="med" type="none" w="med"/>
                  <a:tailEnd len="med" type="none" w="med"/>
                </a14:hiddenLine>
              </a:ext>
            </a:extLst>
          </p:spPr>
          <p:txBody>
            <a:bodyPr anchor="t" bIns="0" lIns="0" rIns="0" tIns="0"/>
            <a:lstStyle/>
            <a:p>
              <a:pPr marL="107997">
                <a:lnSpc>
                  <a:spcPct val="150000"/>
                </a:lnSpc>
                <a:spcBef>
                  <a:spcPts val="600"/>
                </a:spcBef>
                <a:defRPr/>
              </a:pPr>
              <a:r>
                <a:rPr altLang="zh-CN" lang="en-US" sz="1100">
                  <a:solidFill>
                    <a:schemeClr val="tx1">
                      <a:lumMod val="75000"/>
                      <a:lumOff val="25000"/>
                    </a:schemeClr>
                  </a:solidFill>
                  <a:latin typeface="Arial"/>
                  <a:ea typeface="微软雅黑"/>
                  <a:sym typeface="Arial"/>
                </a:rPr>
                <a:t>●自建供货商，分销商，个人，企业等平台形成行业壁垒；</a:t>
              </a:r>
            </a:p>
            <a:p>
              <a:pPr marL="107997">
                <a:lnSpc>
                  <a:spcPct val="150000"/>
                </a:lnSpc>
                <a:spcBef>
                  <a:spcPts val="600"/>
                </a:spcBef>
                <a:defRPr/>
              </a:pPr>
              <a:r>
                <a:rPr altLang="zh-CN" lang="en-US" sz="1100">
                  <a:solidFill>
                    <a:schemeClr val="tx1">
                      <a:lumMod val="75000"/>
                      <a:lumOff val="25000"/>
                    </a:schemeClr>
                  </a:solidFill>
                  <a:latin typeface="Arial"/>
                  <a:ea typeface="微软雅黑"/>
                  <a:sym typeface="Arial"/>
                </a:rPr>
                <a:t>●覆盖整个产业生态；</a:t>
              </a:r>
            </a:p>
            <a:p>
              <a:pPr marL="107997">
                <a:lnSpc>
                  <a:spcPct val="150000"/>
                </a:lnSpc>
                <a:spcBef>
                  <a:spcPts val="600"/>
                </a:spcBef>
                <a:defRPr/>
              </a:pPr>
              <a:r>
                <a:rPr altLang="zh-CN" lang="en-US" sz="1100">
                  <a:solidFill>
                    <a:schemeClr val="tx1">
                      <a:lumMod val="75000"/>
                      <a:lumOff val="25000"/>
                    </a:schemeClr>
                  </a:solidFill>
                  <a:latin typeface="Arial"/>
                  <a:ea typeface="微软雅黑"/>
                  <a:sym typeface="Arial"/>
                </a:rPr>
                <a:t>●强大的营销工具；</a:t>
              </a:r>
            </a:p>
            <a:p>
              <a:pPr marL="107997">
                <a:lnSpc>
                  <a:spcPct val="150000"/>
                </a:lnSpc>
                <a:spcBef>
                  <a:spcPts val="600"/>
                </a:spcBef>
                <a:defRPr/>
              </a:pPr>
              <a:r>
                <a:rPr altLang="zh-CN" lang="en-US" sz="1100">
                  <a:solidFill>
                    <a:schemeClr val="tx1">
                      <a:lumMod val="75000"/>
                      <a:lumOff val="25000"/>
                    </a:schemeClr>
                  </a:solidFill>
                  <a:latin typeface="Arial"/>
                  <a:ea typeface="微软雅黑"/>
                  <a:sym typeface="Arial"/>
                </a:rPr>
                <a:t>●建立商家自有CRM以此来对粉丝进行二次营销。</a:t>
              </a:r>
            </a:p>
          </p:txBody>
        </p:sp>
      </p:grpSp>
      <p:grpSp>
        <p:nvGrpSpPr>
          <p:cNvPr id="142" name="组合 141">
            <a:extLst>
              <a:ext uri="{FF2B5EF4-FFF2-40B4-BE49-F238E27FC236}">
                <a16:creationId xmlns:a16="http://schemas.microsoft.com/office/drawing/2014/main" id="{6A1EE9C5-AC40-47D7-BB30-4C5DAD1BDB48}"/>
              </a:ext>
            </a:extLst>
          </p:cNvPr>
          <p:cNvGrpSpPr/>
          <p:nvPr/>
        </p:nvGrpSpPr>
        <p:grpSpPr>
          <a:xfrm>
            <a:off x="1500429" y="2753746"/>
            <a:ext cx="2201725" cy="2201725"/>
            <a:chOff x="1360492" y="2870770"/>
            <a:chExt cx="1762804" cy="1762804"/>
          </a:xfrm>
          <a:solidFill>
            <a:srgbClr val="2D6B81"/>
          </a:solidFill>
        </p:grpSpPr>
        <p:sp>
          <p:nvSpPr>
            <p:cNvPr id="143" name="椭圆 142">
              <a:extLst>
                <a:ext uri="{FF2B5EF4-FFF2-40B4-BE49-F238E27FC236}">
                  <a16:creationId xmlns:a16="http://schemas.microsoft.com/office/drawing/2014/main" id="{F01938EB-BCA1-431D-8CB9-F7569C95B2F4}"/>
                </a:ext>
              </a:extLst>
            </p:cNvPr>
            <p:cNvSpPr/>
            <p:nvPr/>
          </p:nvSpPr>
          <p:spPr>
            <a:xfrm>
              <a:off x="1360492" y="2870770"/>
              <a:ext cx="1762804" cy="1762804"/>
            </a:xfrm>
            <a:prstGeom prst="ellipse">
              <a:avLst/>
            </a:prstGeom>
            <a:grpFill/>
            <a:ln cap="flat" w="28575">
              <a:solidFill>
                <a:schemeClr val="bg1"/>
              </a:solidFill>
              <a:prstDash val="solid"/>
              <a:miter lim="800000"/>
            </a:ln>
            <a:effectLst>
              <a:outerShdw algn="t" blurRad="228600" dir="5400000" dist="228600" rotWithShape="0">
                <a:schemeClr val="tx1">
                  <a:lumMod val="85000"/>
                  <a:lumOff val="15000"/>
                  <a:alpha val="28000"/>
                </a:schemeClr>
              </a:outerShdw>
            </a:effectLst>
          </p:spPr>
          <p:txBody>
            <a:bodyPr anchor="t" anchorCtr="0" bIns="45720" compatLnSpc="1" lIns="91440" numCol="1" rIns="91440" tIns="45720" vert="horz" wrap="square">
              <a:prstTxWarp prst="textNoShape">
                <a:avLst/>
              </a:prstTxWarp>
            </a:bodyPr>
            <a:lstStyle/>
            <a:p>
              <a:endParaRPr altLang="en-US" lang="zh-CN">
                <a:solidFill>
                  <a:prstClr val="black"/>
                </a:solidFill>
                <a:latin typeface="Arial"/>
                <a:ea typeface="微软雅黑"/>
                <a:cs typeface="+mn-ea"/>
                <a:sym typeface="Arial"/>
              </a:endParaRPr>
            </a:p>
          </p:txBody>
        </p:sp>
        <p:sp>
          <p:nvSpPr>
            <p:cNvPr id="144" name="KSO_Shape">
              <a:extLst>
                <a:ext uri="{FF2B5EF4-FFF2-40B4-BE49-F238E27FC236}">
                  <a16:creationId xmlns:a16="http://schemas.microsoft.com/office/drawing/2014/main" id="{04786FB7-2391-488C-A1EA-A5259734331B}"/>
                </a:ext>
              </a:extLst>
            </p:cNvPr>
            <p:cNvSpPr/>
            <p:nvPr/>
          </p:nvSpPr>
          <p:spPr bwMode="auto">
            <a:xfrm>
              <a:off x="1880337" y="3145972"/>
              <a:ext cx="672818" cy="705754"/>
            </a:xfrm>
            <a:custGeom>
              <a:gdLst>
                <a:gd fmla="*/ 1052180 w 1822450" name="T0"/>
                <a:gd fmla="*/ 1891814 h 1912938" name="T1"/>
                <a:gd fmla="*/ 834486 w 1822450" name="T2"/>
                <a:gd fmla="*/ 1843067 h 1912938" name="T3"/>
                <a:gd fmla="*/ 702457 w 1822450" name="T4"/>
                <a:gd fmla="*/ 1904601 h 1912938" name="T5"/>
                <a:gd fmla="*/ 1654740 w 1822450" name="T6"/>
                <a:gd fmla="*/ 1644404 h 1912938" name="T7"/>
                <a:gd fmla="*/ 1553494 w 1822450" name="T8"/>
                <a:gd fmla="*/ 1640423 h 1912938" name="T9"/>
                <a:gd fmla="*/ 1385313 w 1822450" name="T10"/>
                <a:gd fmla="*/ 1639229 h 1912938" name="T11"/>
                <a:gd fmla="*/ 1338497 w 1822450" name="T12"/>
                <a:gd fmla="*/ 1607788 h 1912938" name="T13"/>
                <a:gd fmla="*/ 436229 w 1822450" name="T14"/>
                <a:gd fmla="*/ 1649976 h 1912938" name="T15"/>
                <a:gd fmla="*/ 265376 w 1822450" name="T16"/>
                <a:gd fmla="*/ 1639229 h 1912938" name="T17"/>
                <a:gd fmla="*/ 148309 w 1822450" name="T18"/>
                <a:gd fmla="*/ 1649577 h 1912938" name="T19"/>
                <a:gd fmla="*/ 624432 w 1822450" name="T20"/>
                <a:gd fmla="*/ 1289910 h 1912938" name="T21"/>
                <a:gd fmla="*/ 583933 w 1822450" name="T22"/>
                <a:gd fmla="*/ 1302672 h 1912938" name="T23"/>
                <a:gd fmla="*/ 1245239 w 1822450" name="T24"/>
                <a:gd fmla="*/ 1301091 h 1912938" name="T25"/>
                <a:gd fmla="*/ 1203152 w 1822450" name="T26"/>
                <a:gd fmla="*/ 1281551 h 1912938" name="T27"/>
                <a:gd fmla="*/ 110393 w 1822450" name="T28"/>
                <a:gd fmla="*/ 1147347 h 1912938" name="T29"/>
                <a:gd fmla="*/ 86508 w 1822450" name="T30"/>
                <a:gd fmla="*/ 1182918 h 1912938" name="T31"/>
                <a:gd fmla="*/ 1760008 w 1822450" name="T32"/>
                <a:gd fmla="*/ 1169884 h 1912938" name="T33"/>
                <a:gd fmla="*/ 1709636 w 1822450" name="T34"/>
                <a:gd fmla="*/ 1166651 h 1912938" name="T35"/>
                <a:gd fmla="*/ 366123 w 1822450" name="T36"/>
                <a:gd fmla="*/ 583339 h 1912938" name="T37"/>
                <a:gd fmla="*/ 468306 w 1822450" name="T38"/>
                <a:gd fmla="*/ 1328065 h 1912938" name="T39"/>
                <a:gd fmla="*/ 96264 w 1822450" name="T40"/>
                <a:gd fmla="*/ 768237 h 1912938" name="T41"/>
                <a:gd fmla="*/ 1183 w 1822450" name="T42"/>
                <a:gd fmla="*/ 654059 h 1912938" name="T43"/>
                <a:gd fmla="*/ 1654601 w 1822450" name="T44"/>
                <a:gd fmla="*/ 539486 h 1912938" name="T45"/>
                <a:gd fmla="*/ 1777799 w 1822450" name="T46"/>
                <a:gd fmla="*/ 1076207 h 1912938" name="T47"/>
                <a:gd fmla="*/ 1669211 w 1822450" name="T48"/>
                <a:gd fmla="*/ 1082926 h 1912938" name="T49"/>
                <a:gd fmla="*/ 1379381 w 1822450" name="T50"/>
                <a:gd fmla="*/ 1258406 h 1912938" name="T51"/>
                <a:gd fmla="*/ 1596951 w 1822450" name="T52"/>
                <a:gd fmla="*/ 534744 h 1912938" name="T53"/>
                <a:gd fmla="*/ 1341509 w 1822450" name="T54"/>
                <a:gd fmla="*/ 631970 h 1912938" name="T55"/>
                <a:gd fmla="*/ 1211058 w 1822450" name="T56"/>
                <a:gd fmla="*/ 878592 h 1912938" name="T57"/>
                <a:gd fmla="*/ 913390 w 1822450" name="T58"/>
                <a:gd fmla="*/ 1388436 h 1912938" name="T59"/>
                <a:gd fmla="*/ 620862 w 1822450" name="T60"/>
                <a:gd fmla="*/ 1012575 h 1912938" name="T61"/>
                <a:gd fmla="*/ 490410 w 1822450" name="T62"/>
                <a:gd fmla="*/ 658450 h 1912938" name="T63"/>
                <a:gd fmla="*/ 791239 w 1822450" name="T64"/>
                <a:gd fmla="*/ 477436 h 1912938" name="T65"/>
                <a:gd fmla="*/ 930565 w 1822450" name="T66"/>
                <a:gd fmla="*/ 340686 h 1912938" name="T67"/>
                <a:gd fmla="*/ 1525019 w 1822450" name="T68"/>
                <a:gd fmla="*/ 348987 h 1912938" name="T69"/>
                <a:gd fmla="*/ 1543211 w 1822450" name="T70"/>
                <a:gd fmla="*/ 320925 h 1912938" name="T71"/>
                <a:gd fmla="*/ 361253 w 1822450" name="T72"/>
                <a:gd fmla="*/ 309859 h 1912938" name="T73"/>
                <a:gd fmla="*/ 388900 w 1822450" name="T74"/>
                <a:gd fmla="*/ 340686 h 1912938" name="T75"/>
                <a:gd fmla="*/ 1589483 w 1822450" name="T76"/>
                <a:gd fmla="*/ 183386 h 1912938" name="T77"/>
                <a:gd fmla="*/ 1537279 w 1822450" name="T78"/>
                <a:gd fmla="*/ 257688 h 1912938" name="T79"/>
                <a:gd fmla="*/ 1630219 w 1822450" name="T80"/>
                <a:gd fmla="*/ 376257 h 1912938" name="T81"/>
                <a:gd fmla="*/ 1556658 w 1822450" name="T82"/>
                <a:gd fmla="*/ 503916 h 1912938" name="T83"/>
                <a:gd fmla="*/ 1370381 w 1822450" name="T84"/>
                <a:gd fmla="*/ 446213 h 1912938" name="T85"/>
                <a:gd fmla="*/ 1339928 w 1822450" name="T86"/>
                <a:gd fmla="*/ 311439 h 1912938" name="T87"/>
                <a:gd fmla="*/ 1371963 w 1822450" name="T88"/>
                <a:gd fmla="*/ 194056 h 1912938" name="T89"/>
                <a:gd fmla="*/ 478954 w 1822450" name="T90"/>
                <a:gd fmla="*/ 223304 h 1912938" name="T91"/>
                <a:gd fmla="*/ 457626 w 1822450" name="T92"/>
                <a:gd fmla="*/ 275474 h 1912938" name="T93"/>
                <a:gd fmla="*/ 476585 w 1822450" name="T94"/>
                <a:gd fmla="*/ 405900 h 1912938" name="T95"/>
                <a:gd fmla="*/ 374682 w 1822450" name="T96"/>
                <a:gd fmla="*/ 531187 h 1912938" name="T97"/>
                <a:gd fmla="*/ 206423 w 1822450" name="T98"/>
                <a:gd fmla="*/ 401156 h 1912938" name="T99"/>
                <a:gd fmla="*/ 203659 w 1822450" name="T100"/>
                <a:gd fmla="*/ 280612 h 1912938" name="T101"/>
                <a:gd fmla="*/ 318991 w 1822450" name="T102"/>
                <a:gd fmla="*/ 160462 h 1912938" name="T103"/>
                <a:gd fmla="*/ 951483 w 1822450" name="T104"/>
                <a:gd fmla="*/ 193267 h 1912938" name="T105"/>
                <a:gd fmla="*/ 978320 w 1822450" name="T106"/>
                <a:gd fmla="*/ 240299 h 1912938" name="T107"/>
                <a:gd fmla="*/ 1028839 w 1822450" name="T108"/>
                <a:gd fmla="*/ 19762 h 1912938" name="T109"/>
                <a:gd fmla="*/ 985031 w 1822450" name="T110"/>
                <a:gd fmla="*/ 122916 h 1912938" name="T111"/>
                <a:gd fmla="*/ 1097906 w 1822450" name="T112"/>
                <a:gd fmla="*/ 194847 h 1912938" name="T113"/>
                <a:gd fmla="*/ 1067122 w 1822450" name="T114"/>
                <a:gd fmla="*/ 354520 h 1912938" name="T115"/>
                <a:gd fmla="*/ 893862 w 1822450" name="T116"/>
                <a:gd fmla="*/ 476646 h 1912938" name="T117"/>
                <a:gd fmla="*/ 745465 w 1822450" name="T118"/>
                <a:gd fmla="*/ 315392 h 1912938" name="T119"/>
                <a:gd fmla="*/ 746649 w 1822450" name="T120"/>
                <a:gd fmla="*/ 154929 h 1912938" name="T121"/>
                <a:gd fmla="*/ 892678 w 1822450" name="T122"/>
                <a:gd fmla="*/ 3162 h 1912938"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b="b" l="0" r="r" t="0"/>
              <a:pathLst>
                <a:path h="1912938" w="1822450">
                  <a:moveTo>
                    <a:pt x="987425" y="1839913"/>
                  </a:moveTo>
                  <a:lnTo>
                    <a:pt x="1085699" y="1839913"/>
                  </a:lnTo>
                  <a:lnTo>
                    <a:pt x="1094850" y="1845932"/>
                  </a:lnTo>
                  <a:lnTo>
                    <a:pt x="1104399" y="1852753"/>
                  </a:lnTo>
                  <a:lnTo>
                    <a:pt x="1115141" y="1860778"/>
                  </a:lnTo>
                  <a:lnTo>
                    <a:pt x="1126282" y="1870407"/>
                  </a:lnTo>
                  <a:lnTo>
                    <a:pt x="1131454" y="1874821"/>
                  </a:lnTo>
                  <a:lnTo>
                    <a:pt x="1135831" y="1879636"/>
                  </a:lnTo>
                  <a:lnTo>
                    <a:pt x="1139809" y="1884450"/>
                  </a:lnTo>
                  <a:lnTo>
                    <a:pt x="1142594" y="1888864"/>
                  </a:lnTo>
                  <a:lnTo>
                    <a:pt x="1144982" y="1893679"/>
                  </a:lnTo>
                  <a:lnTo>
                    <a:pt x="1145777" y="1895685"/>
                  </a:lnTo>
                  <a:lnTo>
                    <a:pt x="1146175" y="1897691"/>
                  </a:lnTo>
                  <a:lnTo>
                    <a:pt x="1145777" y="1900500"/>
                  </a:lnTo>
                  <a:lnTo>
                    <a:pt x="1144982" y="1902907"/>
                  </a:lnTo>
                  <a:lnTo>
                    <a:pt x="1142992" y="1905315"/>
                  </a:lnTo>
                  <a:lnTo>
                    <a:pt x="1140605" y="1907321"/>
                  </a:lnTo>
                  <a:lnTo>
                    <a:pt x="1137422" y="1908926"/>
                  </a:lnTo>
                  <a:lnTo>
                    <a:pt x="1133046" y="1910531"/>
                  </a:lnTo>
                  <a:lnTo>
                    <a:pt x="1127475" y="1911735"/>
                  </a:lnTo>
                  <a:lnTo>
                    <a:pt x="1120712" y="1912537"/>
                  </a:lnTo>
                  <a:lnTo>
                    <a:pt x="1112754" y="1912938"/>
                  </a:lnTo>
                  <a:lnTo>
                    <a:pt x="1105195" y="1912938"/>
                  </a:lnTo>
                  <a:lnTo>
                    <a:pt x="1098033" y="1912537"/>
                  </a:lnTo>
                  <a:lnTo>
                    <a:pt x="1091269" y="1911735"/>
                  </a:lnTo>
                  <a:lnTo>
                    <a:pt x="1084903" y="1910130"/>
                  </a:lnTo>
                  <a:lnTo>
                    <a:pt x="1078537" y="1908525"/>
                  </a:lnTo>
                  <a:lnTo>
                    <a:pt x="1072569" y="1906920"/>
                  </a:lnTo>
                  <a:lnTo>
                    <a:pt x="1066601" y="1904914"/>
                  </a:lnTo>
                  <a:lnTo>
                    <a:pt x="1061031" y="1902105"/>
                  </a:lnTo>
                  <a:lnTo>
                    <a:pt x="1055859" y="1899697"/>
                  </a:lnTo>
                  <a:lnTo>
                    <a:pt x="1045514" y="1893679"/>
                  </a:lnTo>
                  <a:lnTo>
                    <a:pt x="1035965" y="1887259"/>
                  </a:lnTo>
                  <a:lnTo>
                    <a:pt x="1026416" y="1880438"/>
                  </a:lnTo>
                  <a:lnTo>
                    <a:pt x="1022438" y="1878031"/>
                  </a:lnTo>
                  <a:lnTo>
                    <a:pt x="1019255" y="1876827"/>
                  </a:lnTo>
                  <a:lnTo>
                    <a:pt x="1018459" y="1876827"/>
                  </a:lnTo>
                  <a:lnTo>
                    <a:pt x="1017663" y="1876827"/>
                  </a:lnTo>
                  <a:lnTo>
                    <a:pt x="1016470" y="1877629"/>
                  </a:lnTo>
                  <a:lnTo>
                    <a:pt x="1015674" y="1878833"/>
                  </a:lnTo>
                  <a:lnTo>
                    <a:pt x="1015276" y="1880037"/>
                  </a:lnTo>
                  <a:lnTo>
                    <a:pt x="1014083" y="1880839"/>
                  </a:lnTo>
                  <a:lnTo>
                    <a:pt x="1013685" y="1881241"/>
                  </a:lnTo>
                  <a:lnTo>
                    <a:pt x="1012889" y="1881241"/>
                  </a:lnTo>
                  <a:lnTo>
                    <a:pt x="1002146" y="1880839"/>
                  </a:lnTo>
                  <a:lnTo>
                    <a:pt x="995781" y="1880438"/>
                  </a:lnTo>
                  <a:lnTo>
                    <a:pt x="993393" y="1880037"/>
                  </a:lnTo>
                  <a:lnTo>
                    <a:pt x="991802" y="1879234"/>
                  </a:lnTo>
                  <a:lnTo>
                    <a:pt x="989812" y="1870006"/>
                  </a:lnTo>
                  <a:lnTo>
                    <a:pt x="988619" y="1861580"/>
                  </a:lnTo>
                  <a:lnTo>
                    <a:pt x="988221" y="1855160"/>
                  </a:lnTo>
                  <a:lnTo>
                    <a:pt x="988221" y="1850747"/>
                  </a:lnTo>
                  <a:lnTo>
                    <a:pt x="988221" y="1847136"/>
                  </a:lnTo>
                  <a:lnTo>
                    <a:pt x="988619" y="1844728"/>
                  </a:lnTo>
                  <a:lnTo>
                    <a:pt x="989017" y="1843123"/>
                  </a:lnTo>
                  <a:lnTo>
                    <a:pt x="987425" y="1839913"/>
                  </a:lnTo>
                  <a:close/>
                  <a:moveTo>
                    <a:pt x="739926" y="1839913"/>
                  </a:moveTo>
                  <a:lnTo>
                    <a:pt x="838200" y="1839913"/>
                  </a:lnTo>
                  <a:lnTo>
                    <a:pt x="836608" y="1843123"/>
                  </a:lnTo>
                  <a:lnTo>
                    <a:pt x="837006" y="1844728"/>
                  </a:lnTo>
                  <a:lnTo>
                    <a:pt x="837404" y="1847136"/>
                  </a:lnTo>
                  <a:lnTo>
                    <a:pt x="837404" y="1850747"/>
                  </a:lnTo>
                  <a:lnTo>
                    <a:pt x="837404" y="1855160"/>
                  </a:lnTo>
                  <a:lnTo>
                    <a:pt x="837006" y="1861580"/>
                  </a:lnTo>
                  <a:lnTo>
                    <a:pt x="835813" y="1870006"/>
                  </a:lnTo>
                  <a:lnTo>
                    <a:pt x="833823" y="1879234"/>
                  </a:lnTo>
                  <a:lnTo>
                    <a:pt x="831834" y="1880037"/>
                  </a:lnTo>
                  <a:lnTo>
                    <a:pt x="829447" y="1880438"/>
                  </a:lnTo>
                  <a:lnTo>
                    <a:pt x="823479" y="1880839"/>
                  </a:lnTo>
                  <a:lnTo>
                    <a:pt x="812338" y="1881241"/>
                  </a:lnTo>
                  <a:lnTo>
                    <a:pt x="811542" y="1881241"/>
                  </a:lnTo>
                  <a:lnTo>
                    <a:pt x="810747" y="1880839"/>
                  </a:lnTo>
                  <a:lnTo>
                    <a:pt x="810349" y="1880037"/>
                  </a:lnTo>
                  <a:lnTo>
                    <a:pt x="809553" y="1878833"/>
                  </a:lnTo>
                  <a:lnTo>
                    <a:pt x="809155" y="1877629"/>
                  </a:lnTo>
                  <a:lnTo>
                    <a:pt x="807962" y="1876827"/>
                  </a:lnTo>
                  <a:lnTo>
                    <a:pt x="807166" y="1876827"/>
                  </a:lnTo>
                  <a:lnTo>
                    <a:pt x="806370" y="1876827"/>
                  </a:lnTo>
                  <a:lnTo>
                    <a:pt x="803187" y="1878031"/>
                  </a:lnTo>
                  <a:lnTo>
                    <a:pt x="799209" y="1880438"/>
                  </a:lnTo>
                  <a:lnTo>
                    <a:pt x="789660" y="1887259"/>
                  </a:lnTo>
                  <a:lnTo>
                    <a:pt x="780111" y="1893679"/>
                  </a:lnTo>
                  <a:lnTo>
                    <a:pt x="769368" y="1899697"/>
                  </a:lnTo>
                  <a:lnTo>
                    <a:pt x="764594" y="1902105"/>
                  </a:lnTo>
                  <a:lnTo>
                    <a:pt x="758626" y="1904914"/>
                  </a:lnTo>
                  <a:lnTo>
                    <a:pt x="753056" y="1906920"/>
                  </a:lnTo>
                  <a:lnTo>
                    <a:pt x="747088" y="1908525"/>
                  </a:lnTo>
                  <a:lnTo>
                    <a:pt x="740722" y="1910130"/>
                  </a:lnTo>
                  <a:lnTo>
                    <a:pt x="733958" y="1911735"/>
                  </a:lnTo>
                  <a:lnTo>
                    <a:pt x="727194" y="1912537"/>
                  </a:lnTo>
                  <a:lnTo>
                    <a:pt x="720032" y="1912938"/>
                  </a:lnTo>
                  <a:lnTo>
                    <a:pt x="712473" y="1912938"/>
                  </a:lnTo>
                  <a:lnTo>
                    <a:pt x="704913" y="1912537"/>
                  </a:lnTo>
                  <a:lnTo>
                    <a:pt x="700139" y="1912136"/>
                  </a:lnTo>
                  <a:lnTo>
                    <a:pt x="695365" y="1911333"/>
                  </a:lnTo>
                  <a:lnTo>
                    <a:pt x="691386" y="1909728"/>
                  </a:lnTo>
                  <a:lnTo>
                    <a:pt x="687805" y="1908926"/>
                  </a:lnTo>
                  <a:lnTo>
                    <a:pt x="685020" y="1907321"/>
                  </a:lnTo>
                  <a:lnTo>
                    <a:pt x="683031" y="1905716"/>
                  </a:lnTo>
                  <a:lnTo>
                    <a:pt x="681041" y="1903710"/>
                  </a:lnTo>
                  <a:lnTo>
                    <a:pt x="680245" y="1902105"/>
                  </a:lnTo>
                  <a:lnTo>
                    <a:pt x="679450" y="1900099"/>
                  </a:lnTo>
                  <a:lnTo>
                    <a:pt x="679450" y="1898093"/>
                  </a:lnTo>
                  <a:lnTo>
                    <a:pt x="679848" y="1895685"/>
                  </a:lnTo>
                  <a:lnTo>
                    <a:pt x="680245" y="1893679"/>
                  </a:lnTo>
                  <a:lnTo>
                    <a:pt x="681439" y="1891673"/>
                  </a:lnTo>
                  <a:lnTo>
                    <a:pt x="684224" y="1886457"/>
                  </a:lnTo>
                  <a:lnTo>
                    <a:pt x="687805" y="1881642"/>
                  </a:lnTo>
                  <a:lnTo>
                    <a:pt x="692182" y="1876827"/>
                  </a:lnTo>
                  <a:lnTo>
                    <a:pt x="697354" y="1872012"/>
                  </a:lnTo>
                  <a:lnTo>
                    <a:pt x="702526" y="1866796"/>
                  </a:lnTo>
                  <a:lnTo>
                    <a:pt x="708494" y="1861981"/>
                  </a:lnTo>
                  <a:lnTo>
                    <a:pt x="720032" y="1853555"/>
                  </a:lnTo>
                  <a:lnTo>
                    <a:pt x="729581" y="1846333"/>
                  </a:lnTo>
                  <a:lnTo>
                    <a:pt x="739926" y="1839913"/>
                  </a:lnTo>
                  <a:close/>
                  <a:moveTo>
                    <a:pt x="1538288" y="1614488"/>
                  </a:moveTo>
                  <a:lnTo>
                    <a:pt x="1616076" y="1614488"/>
                  </a:lnTo>
                  <a:lnTo>
                    <a:pt x="1619648" y="1616486"/>
                  </a:lnTo>
                  <a:lnTo>
                    <a:pt x="1628379" y="1622880"/>
                  </a:lnTo>
                  <a:lnTo>
                    <a:pt x="1640286" y="1631273"/>
                  </a:lnTo>
                  <a:lnTo>
                    <a:pt x="1646239" y="1636069"/>
                  </a:lnTo>
                  <a:lnTo>
                    <a:pt x="1651795" y="1641264"/>
                  </a:lnTo>
                  <a:lnTo>
                    <a:pt x="1656557" y="1646060"/>
                  </a:lnTo>
                  <a:lnTo>
                    <a:pt x="1660526" y="1651256"/>
                  </a:lnTo>
                  <a:lnTo>
                    <a:pt x="1661717" y="1653653"/>
                  </a:lnTo>
                  <a:lnTo>
                    <a:pt x="1662907" y="1656451"/>
                  </a:lnTo>
                  <a:lnTo>
                    <a:pt x="1663701" y="1658449"/>
                  </a:lnTo>
                  <a:lnTo>
                    <a:pt x="1663701" y="1660448"/>
                  </a:lnTo>
                  <a:lnTo>
                    <a:pt x="1663304" y="1662845"/>
                  </a:lnTo>
                  <a:lnTo>
                    <a:pt x="1662511" y="1664444"/>
                  </a:lnTo>
                  <a:lnTo>
                    <a:pt x="1661320" y="1666043"/>
                  </a:lnTo>
                  <a:lnTo>
                    <a:pt x="1659336" y="1668041"/>
                  </a:lnTo>
                  <a:lnTo>
                    <a:pt x="1656161" y="1669240"/>
                  </a:lnTo>
                  <a:lnTo>
                    <a:pt x="1652986" y="1670039"/>
                  </a:lnTo>
                  <a:lnTo>
                    <a:pt x="1648620" y="1670838"/>
                  </a:lnTo>
                  <a:lnTo>
                    <a:pt x="1643461" y="1671238"/>
                  </a:lnTo>
                  <a:lnTo>
                    <a:pt x="1637904" y="1671638"/>
                  </a:lnTo>
                  <a:lnTo>
                    <a:pt x="1631951" y="1671638"/>
                  </a:lnTo>
                  <a:lnTo>
                    <a:pt x="1625998" y="1671238"/>
                  </a:lnTo>
                  <a:lnTo>
                    <a:pt x="1620442" y="1670838"/>
                  </a:lnTo>
                  <a:lnTo>
                    <a:pt x="1615282" y="1669640"/>
                  </a:lnTo>
                  <a:lnTo>
                    <a:pt x="1610520" y="1668441"/>
                  </a:lnTo>
                  <a:lnTo>
                    <a:pt x="1605757" y="1666842"/>
                  </a:lnTo>
                  <a:lnTo>
                    <a:pt x="1600995" y="1665243"/>
                  </a:lnTo>
                  <a:lnTo>
                    <a:pt x="1592660" y="1661646"/>
                  </a:lnTo>
                  <a:lnTo>
                    <a:pt x="1584723" y="1656851"/>
                  </a:lnTo>
                  <a:lnTo>
                    <a:pt x="1576785" y="1651655"/>
                  </a:lnTo>
                  <a:lnTo>
                    <a:pt x="1569245" y="1646060"/>
                  </a:lnTo>
                  <a:lnTo>
                    <a:pt x="1566070" y="1644062"/>
                  </a:lnTo>
                  <a:lnTo>
                    <a:pt x="1564085" y="1643263"/>
                  </a:lnTo>
                  <a:lnTo>
                    <a:pt x="1562101" y="1643263"/>
                  </a:lnTo>
                  <a:lnTo>
                    <a:pt x="1561307" y="1643662"/>
                  </a:lnTo>
                  <a:lnTo>
                    <a:pt x="1560513" y="1645660"/>
                  </a:lnTo>
                  <a:lnTo>
                    <a:pt x="1559720" y="1646460"/>
                  </a:lnTo>
                  <a:lnTo>
                    <a:pt x="1558926" y="1647259"/>
                  </a:lnTo>
                  <a:lnTo>
                    <a:pt x="1550195" y="1646460"/>
                  </a:lnTo>
                  <a:lnTo>
                    <a:pt x="1545035" y="1646060"/>
                  </a:lnTo>
                  <a:lnTo>
                    <a:pt x="1543448" y="1645660"/>
                  </a:lnTo>
                  <a:lnTo>
                    <a:pt x="1541860" y="1645261"/>
                  </a:lnTo>
                  <a:lnTo>
                    <a:pt x="1540273" y="1637667"/>
                  </a:lnTo>
                  <a:lnTo>
                    <a:pt x="1539479" y="1631273"/>
                  </a:lnTo>
                  <a:lnTo>
                    <a:pt x="1539082" y="1626877"/>
                  </a:lnTo>
                  <a:lnTo>
                    <a:pt x="1539082" y="1622880"/>
                  </a:lnTo>
                  <a:lnTo>
                    <a:pt x="1539082" y="1618085"/>
                  </a:lnTo>
                  <a:lnTo>
                    <a:pt x="1539479" y="1616486"/>
                  </a:lnTo>
                  <a:lnTo>
                    <a:pt x="1538288" y="1614488"/>
                  </a:lnTo>
                  <a:close/>
                  <a:moveTo>
                    <a:pt x="1343177" y="1614488"/>
                  </a:moveTo>
                  <a:lnTo>
                    <a:pt x="1420813" y="1614488"/>
                  </a:lnTo>
                  <a:lnTo>
                    <a:pt x="1419619" y="1616486"/>
                  </a:lnTo>
                  <a:lnTo>
                    <a:pt x="1420017" y="1618085"/>
                  </a:lnTo>
                  <a:lnTo>
                    <a:pt x="1420415" y="1622880"/>
                  </a:lnTo>
                  <a:lnTo>
                    <a:pt x="1420415" y="1626877"/>
                  </a:lnTo>
                  <a:lnTo>
                    <a:pt x="1420017" y="1631273"/>
                  </a:lnTo>
                  <a:lnTo>
                    <a:pt x="1419221" y="1637667"/>
                  </a:lnTo>
                  <a:lnTo>
                    <a:pt x="1417628" y="1645261"/>
                  </a:lnTo>
                  <a:lnTo>
                    <a:pt x="1416434" y="1645660"/>
                  </a:lnTo>
                  <a:lnTo>
                    <a:pt x="1414045" y="1646060"/>
                  </a:lnTo>
                  <a:lnTo>
                    <a:pt x="1409665" y="1646460"/>
                  </a:lnTo>
                  <a:lnTo>
                    <a:pt x="1400508" y="1647259"/>
                  </a:lnTo>
                  <a:lnTo>
                    <a:pt x="1399712" y="1646460"/>
                  </a:lnTo>
                  <a:lnTo>
                    <a:pt x="1398916" y="1645660"/>
                  </a:lnTo>
                  <a:lnTo>
                    <a:pt x="1398119" y="1643662"/>
                  </a:lnTo>
                  <a:lnTo>
                    <a:pt x="1397323" y="1643263"/>
                  </a:lnTo>
                  <a:lnTo>
                    <a:pt x="1395731" y="1643263"/>
                  </a:lnTo>
                  <a:lnTo>
                    <a:pt x="1393342" y="1644062"/>
                  </a:lnTo>
                  <a:lnTo>
                    <a:pt x="1390157" y="1646060"/>
                  </a:lnTo>
                  <a:lnTo>
                    <a:pt x="1382592" y="1651655"/>
                  </a:lnTo>
                  <a:lnTo>
                    <a:pt x="1375028" y="1656851"/>
                  </a:lnTo>
                  <a:lnTo>
                    <a:pt x="1366667" y="1661646"/>
                  </a:lnTo>
                  <a:lnTo>
                    <a:pt x="1357908" y="1665243"/>
                  </a:lnTo>
                  <a:lnTo>
                    <a:pt x="1353528" y="1666842"/>
                  </a:lnTo>
                  <a:lnTo>
                    <a:pt x="1348751" y="1668441"/>
                  </a:lnTo>
                  <a:lnTo>
                    <a:pt x="1343973" y="1669640"/>
                  </a:lnTo>
                  <a:lnTo>
                    <a:pt x="1338399" y="1670838"/>
                  </a:lnTo>
                  <a:lnTo>
                    <a:pt x="1333223" y="1671238"/>
                  </a:lnTo>
                  <a:lnTo>
                    <a:pt x="1327649" y="1671638"/>
                  </a:lnTo>
                  <a:lnTo>
                    <a:pt x="1321677" y="1671638"/>
                  </a:lnTo>
                  <a:lnTo>
                    <a:pt x="1315307" y="1671238"/>
                  </a:lnTo>
                  <a:lnTo>
                    <a:pt x="1310131" y="1670838"/>
                  </a:lnTo>
                  <a:lnTo>
                    <a:pt x="1306548" y="1670039"/>
                  </a:lnTo>
                  <a:lnTo>
                    <a:pt x="1302567" y="1669240"/>
                  </a:lnTo>
                  <a:lnTo>
                    <a:pt x="1300178" y="1668041"/>
                  </a:lnTo>
                  <a:lnTo>
                    <a:pt x="1297789" y="1666043"/>
                  </a:lnTo>
                  <a:lnTo>
                    <a:pt x="1296595" y="1664444"/>
                  </a:lnTo>
                  <a:lnTo>
                    <a:pt x="1295798" y="1662845"/>
                  </a:lnTo>
                  <a:lnTo>
                    <a:pt x="1295400" y="1660448"/>
                  </a:lnTo>
                  <a:lnTo>
                    <a:pt x="1295400" y="1658449"/>
                  </a:lnTo>
                  <a:lnTo>
                    <a:pt x="1296197" y="1656451"/>
                  </a:lnTo>
                  <a:lnTo>
                    <a:pt x="1296993" y="1653653"/>
                  </a:lnTo>
                  <a:lnTo>
                    <a:pt x="1298585" y="1651256"/>
                  </a:lnTo>
                  <a:lnTo>
                    <a:pt x="1302567" y="1646060"/>
                  </a:lnTo>
                  <a:lnTo>
                    <a:pt x="1307742" y="1641264"/>
                  </a:lnTo>
                  <a:lnTo>
                    <a:pt x="1312918" y="1636069"/>
                  </a:lnTo>
                  <a:lnTo>
                    <a:pt x="1318890" y="1631273"/>
                  </a:lnTo>
                  <a:lnTo>
                    <a:pt x="1330436" y="1622880"/>
                  </a:lnTo>
                  <a:lnTo>
                    <a:pt x="1339195" y="1616486"/>
                  </a:lnTo>
                  <a:lnTo>
                    <a:pt x="1343177" y="1614488"/>
                  </a:lnTo>
                  <a:close/>
                  <a:moveTo>
                    <a:pt x="392113" y="1614488"/>
                  </a:moveTo>
                  <a:lnTo>
                    <a:pt x="469901" y="1614488"/>
                  </a:lnTo>
                  <a:lnTo>
                    <a:pt x="473472" y="1616486"/>
                  </a:lnTo>
                  <a:lnTo>
                    <a:pt x="482204" y="1622880"/>
                  </a:lnTo>
                  <a:lnTo>
                    <a:pt x="493713" y="1631273"/>
                  </a:lnTo>
                  <a:lnTo>
                    <a:pt x="499269" y="1636069"/>
                  </a:lnTo>
                  <a:lnTo>
                    <a:pt x="505223" y="1641264"/>
                  </a:lnTo>
                  <a:lnTo>
                    <a:pt x="509985" y="1646060"/>
                  </a:lnTo>
                  <a:lnTo>
                    <a:pt x="514351" y="1651256"/>
                  </a:lnTo>
                  <a:lnTo>
                    <a:pt x="515541" y="1653653"/>
                  </a:lnTo>
                  <a:lnTo>
                    <a:pt x="516732" y="1656451"/>
                  </a:lnTo>
                  <a:lnTo>
                    <a:pt x="517129" y="1658449"/>
                  </a:lnTo>
                  <a:lnTo>
                    <a:pt x="517526" y="1660448"/>
                  </a:lnTo>
                  <a:lnTo>
                    <a:pt x="517129" y="1662845"/>
                  </a:lnTo>
                  <a:lnTo>
                    <a:pt x="516335" y="1664444"/>
                  </a:lnTo>
                  <a:lnTo>
                    <a:pt x="515144" y="1666043"/>
                  </a:lnTo>
                  <a:lnTo>
                    <a:pt x="512763" y="1668041"/>
                  </a:lnTo>
                  <a:lnTo>
                    <a:pt x="509985" y="1669240"/>
                  </a:lnTo>
                  <a:lnTo>
                    <a:pt x="506413" y="1670039"/>
                  </a:lnTo>
                  <a:lnTo>
                    <a:pt x="502444" y="1670838"/>
                  </a:lnTo>
                  <a:lnTo>
                    <a:pt x="497285" y="1671238"/>
                  </a:lnTo>
                  <a:lnTo>
                    <a:pt x="490935" y="1671638"/>
                  </a:lnTo>
                  <a:lnTo>
                    <a:pt x="484982" y="1671638"/>
                  </a:lnTo>
                  <a:lnTo>
                    <a:pt x="479426" y="1671238"/>
                  </a:lnTo>
                  <a:lnTo>
                    <a:pt x="474266" y="1670838"/>
                  </a:lnTo>
                  <a:lnTo>
                    <a:pt x="469107" y="1669640"/>
                  </a:lnTo>
                  <a:lnTo>
                    <a:pt x="463947" y="1668441"/>
                  </a:lnTo>
                  <a:lnTo>
                    <a:pt x="459582" y="1666842"/>
                  </a:lnTo>
                  <a:lnTo>
                    <a:pt x="454819" y="1665243"/>
                  </a:lnTo>
                  <a:lnTo>
                    <a:pt x="446088" y="1661646"/>
                  </a:lnTo>
                  <a:lnTo>
                    <a:pt x="437754" y="1656851"/>
                  </a:lnTo>
                  <a:lnTo>
                    <a:pt x="430213" y="1651655"/>
                  </a:lnTo>
                  <a:lnTo>
                    <a:pt x="422672" y="1646060"/>
                  </a:lnTo>
                  <a:lnTo>
                    <a:pt x="419497" y="1644062"/>
                  </a:lnTo>
                  <a:lnTo>
                    <a:pt x="417116" y="1643263"/>
                  </a:lnTo>
                  <a:lnTo>
                    <a:pt x="415925" y="1643263"/>
                  </a:lnTo>
                  <a:lnTo>
                    <a:pt x="415132" y="1643662"/>
                  </a:lnTo>
                  <a:lnTo>
                    <a:pt x="413941" y="1645660"/>
                  </a:lnTo>
                  <a:lnTo>
                    <a:pt x="413544" y="1646460"/>
                  </a:lnTo>
                  <a:lnTo>
                    <a:pt x="412750" y="1647259"/>
                  </a:lnTo>
                  <a:lnTo>
                    <a:pt x="403622" y="1646460"/>
                  </a:lnTo>
                  <a:lnTo>
                    <a:pt x="398860" y="1646060"/>
                  </a:lnTo>
                  <a:lnTo>
                    <a:pt x="396875" y="1645660"/>
                  </a:lnTo>
                  <a:lnTo>
                    <a:pt x="395685" y="1645261"/>
                  </a:lnTo>
                  <a:lnTo>
                    <a:pt x="394097" y="1637667"/>
                  </a:lnTo>
                  <a:lnTo>
                    <a:pt x="393303" y="1631273"/>
                  </a:lnTo>
                  <a:lnTo>
                    <a:pt x="392510" y="1626877"/>
                  </a:lnTo>
                  <a:lnTo>
                    <a:pt x="392510" y="1622880"/>
                  </a:lnTo>
                  <a:lnTo>
                    <a:pt x="392907" y="1618085"/>
                  </a:lnTo>
                  <a:lnTo>
                    <a:pt x="393303" y="1616486"/>
                  </a:lnTo>
                  <a:lnTo>
                    <a:pt x="392113" y="1614488"/>
                  </a:lnTo>
                  <a:close/>
                  <a:moveTo>
                    <a:pt x="195660" y="1614488"/>
                  </a:moveTo>
                  <a:lnTo>
                    <a:pt x="273051" y="1614488"/>
                  </a:lnTo>
                  <a:lnTo>
                    <a:pt x="271860" y="1616486"/>
                  </a:lnTo>
                  <a:lnTo>
                    <a:pt x="272257" y="1618085"/>
                  </a:lnTo>
                  <a:lnTo>
                    <a:pt x="272654" y="1622880"/>
                  </a:lnTo>
                  <a:lnTo>
                    <a:pt x="272654" y="1626877"/>
                  </a:lnTo>
                  <a:lnTo>
                    <a:pt x="271860" y="1631273"/>
                  </a:lnTo>
                  <a:lnTo>
                    <a:pt x="271066" y="1637667"/>
                  </a:lnTo>
                  <a:lnTo>
                    <a:pt x="269479" y="1645261"/>
                  </a:lnTo>
                  <a:lnTo>
                    <a:pt x="267891" y="1645660"/>
                  </a:lnTo>
                  <a:lnTo>
                    <a:pt x="266304" y="1646060"/>
                  </a:lnTo>
                  <a:lnTo>
                    <a:pt x="261541" y="1646460"/>
                  </a:lnTo>
                  <a:lnTo>
                    <a:pt x="252810" y="1647259"/>
                  </a:lnTo>
                  <a:lnTo>
                    <a:pt x="251619" y="1646460"/>
                  </a:lnTo>
                  <a:lnTo>
                    <a:pt x="251223" y="1645660"/>
                  </a:lnTo>
                  <a:lnTo>
                    <a:pt x="250032" y="1643662"/>
                  </a:lnTo>
                  <a:lnTo>
                    <a:pt x="249238" y="1643263"/>
                  </a:lnTo>
                  <a:lnTo>
                    <a:pt x="247651" y="1643263"/>
                  </a:lnTo>
                  <a:lnTo>
                    <a:pt x="245666" y="1644062"/>
                  </a:lnTo>
                  <a:lnTo>
                    <a:pt x="242491" y="1646060"/>
                  </a:lnTo>
                  <a:lnTo>
                    <a:pt x="234554" y="1651655"/>
                  </a:lnTo>
                  <a:lnTo>
                    <a:pt x="227013" y="1656851"/>
                  </a:lnTo>
                  <a:lnTo>
                    <a:pt x="219076" y="1661646"/>
                  </a:lnTo>
                  <a:lnTo>
                    <a:pt x="210344" y="1665243"/>
                  </a:lnTo>
                  <a:lnTo>
                    <a:pt x="205582" y="1666842"/>
                  </a:lnTo>
                  <a:lnTo>
                    <a:pt x="200819" y="1668441"/>
                  </a:lnTo>
                  <a:lnTo>
                    <a:pt x="196057" y="1669640"/>
                  </a:lnTo>
                  <a:lnTo>
                    <a:pt x="190897" y="1670838"/>
                  </a:lnTo>
                  <a:lnTo>
                    <a:pt x="185341" y="1671238"/>
                  </a:lnTo>
                  <a:lnTo>
                    <a:pt x="179785" y="1671638"/>
                  </a:lnTo>
                  <a:lnTo>
                    <a:pt x="173832" y="1671638"/>
                  </a:lnTo>
                  <a:lnTo>
                    <a:pt x="167482" y="1671238"/>
                  </a:lnTo>
                  <a:lnTo>
                    <a:pt x="162719" y="1670838"/>
                  </a:lnTo>
                  <a:lnTo>
                    <a:pt x="158353" y="1670039"/>
                  </a:lnTo>
                  <a:lnTo>
                    <a:pt x="155178" y="1669240"/>
                  </a:lnTo>
                  <a:lnTo>
                    <a:pt x="152003" y="1668041"/>
                  </a:lnTo>
                  <a:lnTo>
                    <a:pt x="150416" y="1666043"/>
                  </a:lnTo>
                  <a:lnTo>
                    <a:pt x="148828" y="1664444"/>
                  </a:lnTo>
                  <a:lnTo>
                    <a:pt x="148035" y="1662845"/>
                  </a:lnTo>
                  <a:lnTo>
                    <a:pt x="147638" y="1660448"/>
                  </a:lnTo>
                  <a:lnTo>
                    <a:pt x="148035" y="1658449"/>
                  </a:lnTo>
                  <a:lnTo>
                    <a:pt x="148828" y="1656451"/>
                  </a:lnTo>
                  <a:lnTo>
                    <a:pt x="149622" y="1653653"/>
                  </a:lnTo>
                  <a:lnTo>
                    <a:pt x="151210" y="1651256"/>
                  </a:lnTo>
                  <a:lnTo>
                    <a:pt x="155178" y="1646060"/>
                  </a:lnTo>
                  <a:lnTo>
                    <a:pt x="159544" y="1641264"/>
                  </a:lnTo>
                  <a:lnTo>
                    <a:pt x="165497" y="1636069"/>
                  </a:lnTo>
                  <a:lnTo>
                    <a:pt x="171450" y="1631273"/>
                  </a:lnTo>
                  <a:lnTo>
                    <a:pt x="182960" y="1622880"/>
                  </a:lnTo>
                  <a:lnTo>
                    <a:pt x="191691" y="1616486"/>
                  </a:lnTo>
                  <a:lnTo>
                    <a:pt x="195660" y="1614488"/>
                  </a:lnTo>
                  <a:close/>
                  <a:moveTo>
                    <a:pt x="538163" y="1219200"/>
                  </a:moveTo>
                  <a:lnTo>
                    <a:pt x="618247" y="1234417"/>
                  </a:lnTo>
                  <a:lnTo>
                    <a:pt x="620638" y="1235218"/>
                  </a:lnTo>
                  <a:lnTo>
                    <a:pt x="623427" y="1236419"/>
                  </a:lnTo>
                  <a:lnTo>
                    <a:pt x="625419" y="1238421"/>
                  </a:lnTo>
                  <a:lnTo>
                    <a:pt x="627013" y="1241225"/>
                  </a:lnTo>
                  <a:lnTo>
                    <a:pt x="629404" y="1244428"/>
                  </a:lnTo>
                  <a:lnTo>
                    <a:pt x="630599" y="1248032"/>
                  </a:lnTo>
                  <a:lnTo>
                    <a:pt x="632193" y="1252037"/>
                  </a:lnTo>
                  <a:lnTo>
                    <a:pt x="633388" y="1256442"/>
                  </a:lnTo>
                  <a:lnTo>
                    <a:pt x="635380" y="1266052"/>
                  </a:lnTo>
                  <a:lnTo>
                    <a:pt x="637372" y="1276464"/>
                  </a:lnTo>
                  <a:lnTo>
                    <a:pt x="639364" y="1296487"/>
                  </a:lnTo>
                  <a:lnTo>
                    <a:pt x="639763" y="1300491"/>
                  </a:lnTo>
                  <a:lnTo>
                    <a:pt x="639364" y="1303294"/>
                  </a:lnTo>
                  <a:lnTo>
                    <a:pt x="638567" y="1304896"/>
                  </a:lnTo>
                  <a:lnTo>
                    <a:pt x="637771" y="1305697"/>
                  </a:lnTo>
                  <a:lnTo>
                    <a:pt x="636177" y="1305697"/>
                  </a:lnTo>
                  <a:lnTo>
                    <a:pt x="634185" y="1304496"/>
                  </a:lnTo>
                  <a:lnTo>
                    <a:pt x="632591" y="1302894"/>
                  </a:lnTo>
                  <a:lnTo>
                    <a:pt x="630599" y="1300491"/>
                  </a:lnTo>
                  <a:lnTo>
                    <a:pt x="626615" y="1295285"/>
                  </a:lnTo>
                  <a:lnTo>
                    <a:pt x="623029" y="1288878"/>
                  </a:lnTo>
                  <a:lnTo>
                    <a:pt x="620240" y="1282471"/>
                  </a:lnTo>
                  <a:lnTo>
                    <a:pt x="619841" y="1279668"/>
                  </a:lnTo>
                  <a:lnTo>
                    <a:pt x="619443" y="1277265"/>
                  </a:lnTo>
                  <a:lnTo>
                    <a:pt x="619443" y="1275263"/>
                  </a:lnTo>
                  <a:lnTo>
                    <a:pt x="619044" y="1273261"/>
                  </a:lnTo>
                  <a:lnTo>
                    <a:pt x="618646" y="1271659"/>
                  </a:lnTo>
                  <a:lnTo>
                    <a:pt x="617849" y="1270457"/>
                  </a:lnTo>
                  <a:lnTo>
                    <a:pt x="617052" y="1269657"/>
                  </a:lnTo>
                  <a:lnTo>
                    <a:pt x="616255" y="1268856"/>
                  </a:lnTo>
                  <a:lnTo>
                    <a:pt x="615060" y="1268455"/>
                  </a:lnTo>
                  <a:lnTo>
                    <a:pt x="613865" y="1268455"/>
                  </a:lnTo>
                  <a:lnTo>
                    <a:pt x="613068" y="1268856"/>
                  </a:lnTo>
                  <a:lnTo>
                    <a:pt x="612271" y="1269256"/>
                  </a:lnTo>
                  <a:lnTo>
                    <a:pt x="611076" y="1270457"/>
                  </a:lnTo>
                  <a:lnTo>
                    <a:pt x="610677" y="1271659"/>
                  </a:lnTo>
                  <a:lnTo>
                    <a:pt x="609880" y="1273661"/>
                  </a:lnTo>
                  <a:lnTo>
                    <a:pt x="609482" y="1276064"/>
                  </a:lnTo>
                  <a:lnTo>
                    <a:pt x="609084" y="1278466"/>
                  </a:lnTo>
                  <a:lnTo>
                    <a:pt x="609084" y="1281670"/>
                  </a:lnTo>
                  <a:lnTo>
                    <a:pt x="608287" y="1285675"/>
                  </a:lnTo>
                  <a:lnTo>
                    <a:pt x="607888" y="1289279"/>
                  </a:lnTo>
                  <a:lnTo>
                    <a:pt x="607091" y="1292482"/>
                  </a:lnTo>
                  <a:lnTo>
                    <a:pt x="606295" y="1295686"/>
                  </a:lnTo>
                  <a:lnTo>
                    <a:pt x="604701" y="1298489"/>
                  </a:lnTo>
                  <a:lnTo>
                    <a:pt x="603107" y="1300892"/>
                  </a:lnTo>
                  <a:lnTo>
                    <a:pt x="600716" y="1302894"/>
                  </a:lnTo>
                  <a:lnTo>
                    <a:pt x="598724" y="1304896"/>
                  </a:lnTo>
                  <a:lnTo>
                    <a:pt x="594740" y="1306498"/>
                  </a:lnTo>
                  <a:lnTo>
                    <a:pt x="591154" y="1307699"/>
                  </a:lnTo>
                  <a:lnTo>
                    <a:pt x="585975" y="1308100"/>
                  </a:lnTo>
                  <a:lnTo>
                    <a:pt x="580396" y="1308100"/>
                  </a:lnTo>
                  <a:lnTo>
                    <a:pt x="578404" y="1307699"/>
                  </a:lnTo>
                  <a:lnTo>
                    <a:pt x="576014" y="1307299"/>
                  </a:lnTo>
                  <a:lnTo>
                    <a:pt x="571631" y="1305697"/>
                  </a:lnTo>
                  <a:lnTo>
                    <a:pt x="568045" y="1303294"/>
                  </a:lnTo>
                  <a:lnTo>
                    <a:pt x="564459" y="1299690"/>
                  </a:lnTo>
                  <a:lnTo>
                    <a:pt x="560475" y="1295285"/>
                  </a:lnTo>
                  <a:lnTo>
                    <a:pt x="557287" y="1290079"/>
                  </a:lnTo>
                  <a:lnTo>
                    <a:pt x="554498" y="1284073"/>
                  </a:lnTo>
                  <a:lnTo>
                    <a:pt x="551311" y="1277666"/>
                  </a:lnTo>
                  <a:lnTo>
                    <a:pt x="548920" y="1271258"/>
                  </a:lnTo>
                  <a:lnTo>
                    <a:pt x="546530" y="1264451"/>
                  </a:lnTo>
                  <a:lnTo>
                    <a:pt x="543342" y="1251236"/>
                  </a:lnTo>
                  <a:lnTo>
                    <a:pt x="540952" y="1238822"/>
                  </a:lnTo>
                  <a:lnTo>
                    <a:pt x="539358" y="1228811"/>
                  </a:lnTo>
                  <a:lnTo>
                    <a:pt x="538163" y="1219200"/>
                  </a:lnTo>
                  <a:close/>
                  <a:moveTo>
                    <a:pt x="1292225" y="1217613"/>
                  </a:moveTo>
                  <a:lnTo>
                    <a:pt x="1290632" y="1227624"/>
                  </a:lnTo>
                  <a:lnTo>
                    <a:pt x="1289436" y="1237635"/>
                  </a:lnTo>
                  <a:lnTo>
                    <a:pt x="1287046" y="1250049"/>
                  </a:lnTo>
                  <a:lnTo>
                    <a:pt x="1283061" y="1263665"/>
                  </a:lnTo>
                  <a:lnTo>
                    <a:pt x="1281069" y="1270472"/>
                  </a:lnTo>
                  <a:lnTo>
                    <a:pt x="1278679" y="1276879"/>
                  </a:lnTo>
                  <a:lnTo>
                    <a:pt x="1275491" y="1283287"/>
                  </a:lnTo>
                  <a:lnTo>
                    <a:pt x="1272702" y="1289293"/>
                  </a:lnTo>
                  <a:lnTo>
                    <a:pt x="1269116" y="1294099"/>
                  </a:lnTo>
                  <a:lnTo>
                    <a:pt x="1265530" y="1298504"/>
                  </a:lnTo>
                  <a:lnTo>
                    <a:pt x="1261546" y="1302108"/>
                  </a:lnTo>
                  <a:lnTo>
                    <a:pt x="1258359" y="1304110"/>
                  </a:lnTo>
                  <a:lnTo>
                    <a:pt x="1253976" y="1305712"/>
                  </a:lnTo>
                  <a:lnTo>
                    <a:pt x="1249593" y="1306513"/>
                  </a:lnTo>
                  <a:lnTo>
                    <a:pt x="1244015" y="1306513"/>
                  </a:lnTo>
                  <a:lnTo>
                    <a:pt x="1239632" y="1306112"/>
                  </a:lnTo>
                  <a:lnTo>
                    <a:pt x="1235250" y="1304911"/>
                  </a:lnTo>
                  <a:lnTo>
                    <a:pt x="1232062" y="1303309"/>
                  </a:lnTo>
                  <a:lnTo>
                    <a:pt x="1229273" y="1301707"/>
                  </a:lnTo>
                  <a:lnTo>
                    <a:pt x="1227281" y="1299305"/>
                  </a:lnTo>
                  <a:lnTo>
                    <a:pt x="1225687" y="1296902"/>
                  </a:lnTo>
                  <a:lnTo>
                    <a:pt x="1223695" y="1294099"/>
                  </a:lnTo>
                  <a:lnTo>
                    <a:pt x="1222898" y="1291296"/>
                  </a:lnTo>
                  <a:lnTo>
                    <a:pt x="1222101" y="1288092"/>
                  </a:lnTo>
                  <a:lnTo>
                    <a:pt x="1221703" y="1284088"/>
                  </a:lnTo>
                  <a:lnTo>
                    <a:pt x="1221304" y="1280083"/>
                  </a:lnTo>
                  <a:lnTo>
                    <a:pt x="1221304" y="1276879"/>
                  </a:lnTo>
                  <a:lnTo>
                    <a:pt x="1220906" y="1274477"/>
                  </a:lnTo>
                  <a:lnTo>
                    <a:pt x="1220508" y="1272074"/>
                  </a:lnTo>
                  <a:lnTo>
                    <a:pt x="1219711" y="1270072"/>
                  </a:lnTo>
                  <a:lnTo>
                    <a:pt x="1219312" y="1268870"/>
                  </a:lnTo>
                  <a:lnTo>
                    <a:pt x="1218117" y="1267669"/>
                  </a:lnTo>
                  <a:lnTo>
                    <a:pt x="1216922" y="1266868"/>
                  </a:lnTo>
                  <a:lnTo>
                    <a:pt x="1216125" y="1266468"/>
                  </a:lnTo>
                  <a:lnTo>
                    <a:pt x="1214930" y="1266468"/>
                  </a:lnTo>
                  <a:lnTo>
                    <a:pt x="1214133" y="1266868"/>
                  </a:lnTo>
                  <a:lnTo>
                    <a:pt x="1213336" y="1268070"/>
                  </a:lnTo>
                  <a:lnTo>
                    <a:pt x="1212539" y="1268870"/>
                  </a:lnTo>
                  <a:lnTo>
                    <a:pt x="1211742" y="1270072"/>
                  </a:lnTo>
                  <a:lnTo>
                    <a:pt x="1211344" y="1271674"/>
                  </a:lnTo>
                  <a:lnTo>
                    <a:pt x="1210945" y="1273275"/>
                  </a:lnTo>
                  <a:lnTo>
                    <a:pt x="1210945" y="1275678"/>
                  </a:lnTo>
                  <a:lnTo>
                    <a:pt x="1210945" y="1278081"/>
                  </a:lnTo>
                  <a:lnTo>
                    <a:pt x="1209750" y="1280483"/>
                  </a:lnTo>
                  <a:lnTo>
                    <a:pt x="1207359" y="1286891"/>
                  </a:lnTo>
                  <a:lnTo>
                    <a:pt x="1203773" y="1293298"/>
                  </a:lnTo>
                  <a:lnTo>
                    <a:pt x="1199789" y="1298904"/>
                  </a:lnTo>
                  <a:lnTo>
                    <a:pt x="1197797" y="1300906"/>
                  </a:lnTo>
                  <a:lnTo>
                    <a:pt x="1195805" y="1302909"/>
                  </a:lnTo>
                  <a:lnTo>
                    <a:pt x="1194211" y="1304110"/>
                  </a:lnTo>
                  <a:lnTo>
                    <a:pt x="1192617" y="1304110"/>
                  </a:lnTo>
                  <a:lnTo>
                    <a:pt x="1191821" y="1303710"/>
                  </a:lnTo>
                  <a:lnTo>
                    <a:pt x="1191024" y="1302108"/>
                  </a:lnTo>
                  <a:lnTo>
                    <a:pt x="1190625" y="1298904"/>
                  </a:lnTo>
                  <a:lnTo>
                    <a:pt x="1191024" y="1294900"/>
                  </a:lnTo>
                  <a:lnTo>
                    <a:pt x="1193016" y="1274877"/>
                  </a:lnTo>
                  <a:lnTo>
                    <a:pt x="1194610" y="1264465"/>
                  </a:lnTo>
                  <a:lnTo>
                    <a:pt x="1197000" y="1254855"/>
                  </a:lnTo>
                  <a:lnTo>
                    <a:pt x="1198195" y="1250450"/>
                  </a:lnTo>
                  <a:lnTo>
                    <a:pt x="1199789" y="1246045"/>
                  </a:lnTo>
                  <a:lnTo>
                    <a:pt x="1200984" y="1242841"/>
                  </a:lnTo>
                  <a:lnTo>
                    <a:pt x="1202977" y="1239237"/>
                  </a:lnTo>
                  <a:lnTo>
                    <a:pt x="1204969" y="1236834"/>
                  </a:lnTo>
                  <a:lnTo>
                    <a:pt x="1206961" y="1234832"/>
                  </a:lnTo>
                  <a:lnTo>
                    <a:pt x="1209352" y="1233631"/>
                  </a:lnTo>
                  <a:lnTo>
                    <a:pt x="1212141" y="1232429"/>
                  </a:lnTo>
                  <a:lnTo>
                    <a:pt x="1292225" y="1217613"/>
                  </a:lnTo>
                  <a:close/>
                  <a:moveTo>
                    <a:pt x="36513" y="1122363"/>
                  </a:moveTo>
                  <a:lnTo>
                    <a:pt x="98598" y="1134269"/>
                  </a:lnTo>
                  <a:lnTo>
                    <a:pt x="100956" y="1135063"/>
                  </a:lnTo>
                  <a:lnTo>
                    <a:pt x="102921" y="1135857"/>
                  </a:lnTo>
                  <a:lnTo>
                    <a:pt x="104492" y="1137444"/>
                  </a:lnTo>
                  <a:lnTo>
                    <a:pt x="105671" y="1139825"/>
                  </a:lnTo>
                  <a:lnTo>
                    <a:pt x="107636" y="1142207"/>
                  </a:lnTo>
                  <a:lnTo>
                    <a:pt x="108815" y="1145382"/>
                  </a:lnTo>
                  <a:lnTo>
                    <a:pt x="110779" y="1152128"/>
                  </a:lnTo>
                  <a:lnTo>
                    <a:pt x="112351" y="1159272"/>
                  </a:lnTo>
                  <a:lnTo>
                    <a:pt x="113923" y="1167210"/>
                  </a:lnTo>
                  <a:lnTo>
                    <a:pt x="115495" y="1183085"/>
                  </a:lnTo>
                  <a:lnTo>
                    <a:pt x="115888" y="1186260"/>
                  </a:lnTo>
                  <a:lnTo>
                    <a:pt x="115495" y="1188641"/>
                  </a:lnTo>
                  <a:lnTo>
                    <a:pt x="115102" y="1189832"/>
                  </a:lnTo>
                  <a:lnTo>
                    <a:pt x="114316" y="1190228"/>
                  </a:lnTo>
                  <a:lnTo>
                    <a:pt x="112744" y="1190228"/>
                  </a:lnTo>
                  <a:lnTo>
                    <a:pt x="111565" y="1189435"/>
                  </a:lnTo>
                  <a:lnTo>
                    <a:pt x="109994" y="1188244"/>
                  </a:lnTo>
                  <a:lnTo>
                    <a:pt x="108422" y="1186657"/>
                  </a:lnTo>
                  <a:lnTo>
                    <a:pt x="105278" y="1181894"/>
                  </a:lnTo>
                  <a:lnTo>
                    <a:pt x="102528" y="1177132"/>
                  </a:lnTo>
                  <a:lnTo>
                    <a:pt x="100563" y="1172369"/>
                  </a:lnTo>
                  <a:lnTo>
                    <a:pt x="100170" y="1169988"/>
                  </a:lnTo>
                  <a:lnTo>
                    <a:pt x="100170" y="1168003"/>
                  </a:lnTo>
                  <a:lnTo>
                    <a:pt x="99384" y="1164828"/>
                  </a:lnTo>
                  <a:lnTo>
                    <a:pt x="98598" y="1162447"/>
                  </a:lnTo>
                  <a:lnTo>
                    <a:pt x="97026" y="1161257"/>
                  </a:lnTo>
                  <a:lnTo>
                    <a:pt x="96633" y="1161257"/>
                  </a:lnTo>
                  <a:lnTo>
                    <a:pt x="95848" y="1161257"/>
                  </a:lnTo>
                  <a:lnTo>
                    <a:pt x="95062" y="1161257"/>
                  </a:lnTo>
                  <a:lnTo>
                    <a:pt x="94276" y="1161653"/>
                  </a:lnTo>
                  <a:lnTo>
                    <a:pt x="92704" y="1163638"/>
                  </a:lnTo>
                  <a:lnTo>
                    <a:pt x="91525" y="1167210"/>
                  </a:lnTo>
                  <a:lnTo>
                    <a:pt x="91525" y="1171178"/>
                  </a:lnTo>
                  <a:lnTo>
                    <a:pt x="91132" y="1176338"/>
                  </a:lnTo>
                  <a:lnTo>
                    <a:pt x="90346" y="1181100"/>
                  </a:lnTo>
                  <a:lnTo>
                    <a:pt x="89167" y="1184275"/>
                  </a:lnTo>
                  <a:lnTo>
                    <a:pt x="87989" y="1186260"/>
                  </a:lnTo>
                  <a:lnTo>
                    <a:pt x="86810" y="1187847"/>
                  </a:lnTo>
                  <a:lnTo>
                    <a:pt x="85238" y="1189038"/>
                  </a:lnTo>
                  <a:lnTo>
                    <a:pt x="83666" y="1189832"/>
                  </a:lnTo>
                  <a:lnTo>
                    <a:pt x="82094" y="1191022"/>
                  </a:lnTo>
                  <a:lnTo>
                    <a:pt x="80130" y="1191419"/>
                  </a:lnTo>
                  <a:lnTo>
                    <a:pt x="75414" y="1192213"/>
                  </a:lnTo>
                  <a:lnTo>
                    <a:pt x="69520" y="1192213"/>
                  </a:lnTo>
                  <a:lnTo>
                    <a:pt x="67163" y="1191816"/>
                  </a:lnTo>
                  <a:lnTo>
                    <a:pt x="64412" y="1191022"/>
                  </a:lnTo>
                  <a:lnTo>
                    <a:pt x="62447" y="1190228"/>
                  </a:lnTo>
                  <a:lnTo>
                    <a:pt x="60482" y="1188641"/>
                  </a:lnTo>
                  <a:lnTo>
                    <a:pt x="58125" y="1187053"/>
                  </a:lnTo>
                  <a:lnTo>
                    <a:pt x="56160" y="1185069"/>
                  </a:lnTo>
                  <a:lnTo>
                    <a:pt x="53016" y="1180703"/>
                  </a:lnTo>
                  <a:lnTo>
                    <a:pt x="49873" y="1175147"/>
                  </a:lnTo>
                  <a:lnTo>
                    <a:pt x="47122" y="1169194"/>
                  </a:lnTo>
                  <a:lnTo>
                    <a:pt x="44765" y="1162844"/>
                  </a:lnTo>
                  <a:lnTo>
                    <a:pt x="42800" y="1156494"/>
                  </a:lnTo>
                  <a:lnTo>
                    <a:pt x="41228" y="1150144"/>
                  </a:lnTo>
                  <a:lnTo>
                    <a:pt x="40049" y="1143794"/>
                  </a:lnTo>
                  <a:lnTo>
                    <a:pt x="37692" y="1133475"/>
                  </a:lnTo>
                  <a:lnTo>
                    <a:pt x="36513" y="1125538"/>
                  </a:lnTo>
                  <a:lnTo>
                    <a:pt x="36513" y="1122363"/>
                  </a:lnTo>
                  <a:close/>
                  <a:moveTo>
                    <a:pt x="1779588" y="1120775"/>
                  </a:moveTo>
                  <a:lnTo>
                    <a:pt x="1779588" y="1123616"/>
                  </a:lnTo>
                  <a:lnTo>
                    <a:pt x="1778404" y="1131734"/>
                  </a:lnTo>
                  <a:lnTo>
                    <a:pt x="1776824" y="1142693"/>
                  </a:lnTo>
                  <a:lnTo>
                    <a:pt x="1775244" y="1149188"/>
                  </a:lnTo>
                  <a:lnTo>
                    <a:pt x="1773665" y="1155682"/>
                  </a:lnTo>
                  <a:lnTo>
                    <a:pt x="1771690" y="1162176"/>
                  </a:lnTo>
                  <a:lnTo>
                    <a:pt x="1769321" y="1168671"/>
                  </a:lnTo>
                  <a:lnTo>
                    <a:pt x="1766162" y="1174759"/>
                  </a:lnTo>
                  <a:lnTo>
                    <a:pt x="1763397" y="1180442"/>
                  </a:lnTo>
                  <a:lnTo>
                    <a:pt x="1760238" y="1184907"/>
                  </a:lnTo>
                  <a:lnTo>
                    <a:pt x="1757869" y="1186530"/>
                  </a:lnTo>
                  <a:lnTo>
                    <a:pt x="1755894" y="1188560"/>
                  </a:lnTo>
                  <a:lnTo>
                    <a:pt x="1753920" y="1189777"/>
                  </a:lnTo>
                  <a:lnTo>
                    <a:pt x="1751550" y="1190995"/>
                  </a:lnTo>
                  <a:lnTo>
                    <a:pt x="1749181" y="1191807"/>
                  </a:lnTo>
                  <a:lnTo>
                    <a:pt x="1746812" y="1192213"/>
                  </a:lnTo>
                  <a:lnTo>
                    <a:pt x="1740888" y="1192213"/>
                  </a:lnTo>
                  <a:lnTo>
                    <a:pt x="1736149" y="1191401"/>
                  </a:lnTo>
                  <a:lnTo>
                    <a:pt x="1734175" y="1190589"/>
                  </a:lnTo>
                  <a:lnTo>
                    <a:pt x="1732200" y="1189777"/>
                  </a:lnTo>
                  <a:lnTo>
                    <a:pt x="1730621" y="1188966"/>
                  </a:lnTo>
                  <a:lnTo>
                    <a:pt x="1729436" y="1187748"/>
                  </a:lnTo>
                  <a:lnTo>
                    <a:pt x="1728251" y="1185718"/>
                  </a:lnTo>
                  <a:lnTo>
                    <a:pt x="1727461" y="1184095"/>
                  </a:lnTo>
                  <a:lnTo>
                    <a:pt x="1725487" y="1180442"/>
                  </a:lnTo>
                  <a:lnTo>
                    <a:pt x="1724697" y="1175977"/>
                  </a:lnTo>
                  <a:lnTo>
                    <a:pt x="1724697" y="1170700"/>
                  </a:lnTo>
                  <a:lnTo>
                    <a:pt x="1724302" y="1166235"/>
                  </a:lnTo>
                  <a:lnTo>
                    <a:pt x="1723117" y="1162988"/>
                  </a:lnTo>
                  <a:lnTo>
                    <a:pt x="1721933" y="1160959"/>
                  </a:lnTo>
                  <a:lnTo>
                    <a:pt x="1721143" y="1160553"/>
                  </a:lnTo>
                  <a:lnTo>
                    <a:pt x="1720748" y="1160147"/>
                  </a:lnTo>
                  <a:lnTo>
                    <a:pt x="1719958" y="1160553"/>
                  </a:lnTo>
                  <a:lnTo>
                    <a:pt x="1718774" y="1160553"/>
                  </a:lnTo>
                  <a:lnTo>
                    <a:pt x="1717589" y="1161770"/>
                  </a:lnTo>
                  <a:lnTo>
                    <a:pt x="1716404" y="1164206"/>
                  </a:lnTo>
                  <a:lnTo>
                    <a:pt x="1716009" y="1167453"/>
                  </a:lnTo>
                  <a:lnTo>
                    <a:pt x="1716009" y="1169482"/>
                  </a:lnTo>
                  <a:lnTo>
                    <a:pt x="1715614" y="1171512"/>
                  </a:lnTo>
                  <a:lnTo>
                    <a:pt x="1713640" y="1176383"/>
                  </a:lnTo>
                  <a:lnTo>
                    <a:pt x="1710481" y="1181659"/>
                  </a:lnTo>
                  <a:lnTo>
                    <a:pt x="1707716" y="1186124"/>
                  </a:lnTo>
                  <a:lnTo>
                    <a:pt x="1706137" y="1188154"/>
                  </a:lnTo>
                  <a:lnTo>
                    <a:pt x="1704557" y="1189371"/>
                  </a:lnTo>
                  <a:lnTo>
                    <a:pt x="1702978" y="1190183"/>
                  </a:lnTo>
                  <a:lnTo>
                    <a:pt x="1702188" y="1190183"/>
                  </a:lnTo>
                  <a:lnTo>
                    <a:pt x="1701003" y="1189777"/>
                  </a:lnTo>
                  <a:lnTo>
                    <a:pt x="1700608" y="1188560"/>
                  </a:lnTo>
                  <a:lnTo>
                    <a:pt x="1700213" y="1185718"/>
                  </a:lnTo>
                  <a:lnTo>
                    <a:pt x="1700608" y="1182877"/>
                  </a:lnTo>
                  <a:lnTo>
                    <a:pt x="1702188" y="1166641"/>
                  </a:lnTo>
                  <a:lnTo>
                    <a:pt x="1703767" y="1158117"/>
                  </a:lnTo>
                  <a:lnTo>
                    <a:pt x="1704952" y="1150811"/>
                  </a:lnTo>
                  <a:lnTo>
                    <a:pt x="1707716" y="1143911"/>
                  </a:lnTo>
                  <a:lnTo>
                    <a:pt x="1708901" y="1141070"/>
                  </a:lnTo>
                  <a:lnTo>
                    <a:pt x="1710086" y="1138634"/>
                  </a:lnTo>
                  <a:lnTo>
                    <a:pt x="1711665" y="1136199"/>
                  </a:lnTo>
                  <a:lnTo>
                    <a:pt x="1713640" y="1134575"/>
                  </a:lnTo>
                  <a:lnTo>
                    <a:pt x="1715219" y="1133763"/>
                  </a:lnTo>
                  <a:lnTo>
                    <a:pt x="1717194" y="1132952"/>
                  </a:lnTo>
                  <a:lnTo>
                    <a:pt x="1779588" y="1120775"/>
                  </a:lnTo>
                  <a:close/>
                  <a:moveTo>
                    <a:pt x="233586" y="538163"/>
                  </a:moveTo>
                  <a:lnTo>
                    <a:pt x="238336" y="538163"/>
                  </a:lnTo>
                  <a:lnTo>
                    <a:pt x="300494" y="768264"/>
                  </a:lnTo>
                  <a:lnTo>
                    <a:pt x="301682" y="758743"/>
                  </a:lnTo>
                  <a:lnTo>
                    <a:pt x="323061" y="601242"/>
                  </a:lnTo>
                  <a:lnTo>
                    <a:pt x="317122" y="585770"/>
                  </a:lnTo>
                  <a:lnTo>
                    <a:pt x="328999" y="565140"/>
                  </a:lnTo>
                  <a:lnTo>
                    <a:pt x="355921" y="565140"/>
                  </a:lnTo>
                  <a:lnTo>
                    <a:pt x="367403" y="585770"/>
                  </a:lnTo>
                  <a:lnTo>
                    <a:pt x="362256" y="604416"/>
                  </a:lnTo>
                  <a:lnTo>
                    <a:pt x="381259" y="770645"/>
                  </a:lnTo>
                  <a:lnTo>
                    <a:pt x="394720" y="710739"/>
                  </a:lnTo>
                  <a:lnTo>
                    <a:pt x="395908" y="741287"/>
                  </a:lnTo>
                  <a:lnTo>
                    <a:pt x="397096" y="773818"/>
                  </a:lnTo>
                  <a:lnTo>
                    <a:pt x="401055" y="844039"/>
                  </a:lnTo>
                  <a:lnTo>
                    <a:pt x="405806" y="918227"/>
                  </a:lnTo>
                  <a:lnTo>
                    <a:pt x="410952" y="992018"/>
                  </a:lnTo>
                  <a:lnTo>
                    <a:pt x="416891" y="1061048"/>
                  </a:lnTo>
                  <a:lnTo>
                    <a:pt x="423226" y="1122541"/>
                  </a:lnTo>
                  <a:lnTo>
                    <a:pt x="426393" y="1148725"/>
                  </a:lnTo>
                  <a:lnTo>
                    <a:pt x="428768" y="1171338"/>
                  </a:lnTo>
                  <a:lnTo>
                    <a:pt x="431936" y="1190381"/>
                  </a:lnTo>
                  <a:lnTo>
                    <a:pt x="434311" y="1204663"/>
                  </a:lnTo>
                  <a:lnTo>
                    <a:pt x="435499" y="1210218"/>
                  </a:lnTo>
                  <a:lnTo>
                    <a:pt x="436687" y="1215375"/>
                  </a:lnTo>
                  <a:lnTo>
                    <a:pt x="439062" y="1220532"/>
                  </a:lnTo>
                  <a:lnTo>
                    <a:pt x="440646" y="1225293"/>
                  </a:lnTo>
                  <a:lnTo>
                    <a:pt x="440646" y="1228467"/>
                  </a:lnTo>
                  <a:lnTo>
                    <a:pt x="441833" y="1238385"/>
                  </a:lnTo>
                  <a:lnTo>
                    <a:pt x="443021" y="1248700"/>
                  </a:lnTo>
                  <a:lnTo>
                    <a:pt x="444605" y="1258221"/>
                  </a:lnTo>
                  <a:lnTo>
                    <a:pt x="446584" y="1268140"/>
                  </a:lnTo>
                  <a:lnTo>
                    <a:pt x="448564" y="1277264"/>
                  </a:lnTo>
                  <a:lnTo>
                    <a:pt x="450939" y="1285992"/>
                  </a:lnTo>
                  <a:lnTo>
                    <a:pt x="453711" y="1295117"/>
                  </a:lnTo>
                  <a:lnTo>
                    <a:pt x="456086" y="1303448"/>
                  </a:lnTo>
                  <a:lnTo>
                    <a:pt x="459649" y="1311383"/>
                  </a:lnTo>
                  <a:lnTo>
                    <a:pt x="462816" y="1318921"/>
                  </a:lnTo>
                  <a:lnTo>
                    <a:pt x="466380" y="1326458"/>
                  </a:lnTo>
                  <a:lnTo>
                    <a:pt x="469943" y="1333599"/>
                  </a:lnTo>
                  <a:lnTo>
                    <a:pt x="473902" y="1340344"/>
                  </a:lnTo>
                  <a:lnTo>
                    <a:pt x="477861" y="1346691"/>
                  </a:lnTo>
                  <a:lnTo>
                    <a:pt x="482612" y="1353039"/>
                  </a:lnTo>
                  <a:lnTo>
                    <a:pt x="487363" y="1358990"/>
                  </a:lnTo>
                  <a:lnTo>
                    <a:pt x="469151" y="1598613"/>
                  </a:lnTo>
                  <a:lnTo>
                    <a:pt x="383239" y="1598613"/>
                  </a:lnTo>
                  <a:lnTo>
                    <a:pt x="340481" y="1260999"/>
                  </a:lnTo>
                  <a:lnTo>
                    <a:pt x="334938" y="1261395"/>
                  </a:lnTo>
                  <a:lnTo>
                    <a:pt x="329395" y="1261792"/>
                  </a:lnTo>
                  <a:lnTo>
                    <a:pt x="326228" y="1261792"/>
                  </a:lnTo>
                  <a:lnTo>
                    <a:pt x="322269" y="1261395"/>
                  </a:lnTo>
                  <a:lnTo>
                    <a:pt x="282282" y="1597423"/>
                  </a:lnTo>
                  <a:lnTo>
                    <a:pt x="193203" y="1598613"/>
                  </a:lnTo>
                  <a:lnTo>
                    <a:pt x="160738" y="1168165"/>
                  </a:lnTo>
                  <a:lnTo>
                    <a:pt x="154800" y="1158246"/>
                  </a:lnTo>
                  <a:lnTo>
                    <a:pt x="149257" y="1148725"/>
                  </a:lnTo>
                  <a:lnTo>
                    <a:pt x="144110" y="1139203"/>
                  </a:lnTo>
                  <a:lnTo>
                    <a:pt x="140151" y="1128889"/>
                  </a:lnTo>
                  <a:lnTo>
                    <a:pt x="139755" y="1124921"/>
                  </a:lnTo>
                  <a:lnTo>
                    <a:pt x="134609" y="1066999"/>
                  </a:lnTo>
                  <a:lnTo>
                    <a:pt x="128670" y="1003920"/>
                  </a:lnTo>
                  <a:lnTo>
                    <a:pt x="122335" y="924971"/>
                  </a:lnTo>
                  <a:lnTo>
                    <a:pt x="108875" y="730972"/>
                  </a:lnTo>
                  <a:lnTo>
                    <a:pt x="103728" y="726608"/>
                  </a:lnTo>
                  <a:lnTo>
                    <a:pt x="98185" y="721054"/>
                  </a:lnTo>
                  <a:lnTo>
                    <a:pt x="97789" y="721450"/>
                  </a:lnTo>
                  <a:lnTo>
                    <a:pt x="96997" y="723434"/>
                  </a:lnTo>
                  <a:lnTo>
                    <a:pt x="96601" y="727798"/>
                  </a:lnTo>
                  <a:lnTo>
                    <a:pt x="96601" y="733352"/>
                  </a:lnTo>
                  <a:lnTo>
                    <a:pt x="96205" y="749618"/>
                  </a:lnTo>
                  <a:lnTo>
                    <a:pt x="96601" y="771438"/>
                  </a:lnTo>
                  <a:lnTo>
                    <a:pt x="97789" y="826980"/>
                  </a:lnTo>
                  <a:lnTo>
                    <a:pt x="100165" y="893630"/>
                  </a:lnTo>
                  <a:lnTo>
                    <a:pt x="103332" y="962660"/>
                  </a:lnTo>
                  <a:lnTo>
                    <a:pt x="106499" y="1027327"/>
                  </a:lnTo>
                  <a:lnTo>
                    <a:pt x="109666" y="1079694"/>
                  </a:lnTo>
                  <a:lnTo>
                    <a:pt x="112042" y="1112226"/>
                  </a:lnTo>
                  <a:lnTo>
                    <a:pt x="97393" y="1112623"/>
                  </a:lnTo>
                  <a:lnTo>
                    <a:pt x="87891" y="1112623"/>
                  </a:lnTo>
                  <a:lnTo>
                    <a:pt x="76806" y="1111433"/>
                  </a:lnTo>
                  <a:lnTo>
                    <a:pt x="65325" y="1109449"/>
                  </a:lnTo>
                  <a:lnTo>
                    <a:pt x="59386" y="1108259"/>
                  </a:lnTo>
                  <a:lnTo>
                    <a:pt x="53843" y="1107069"/>
                  </a:lnTo>
                  <a:lnTo>
                    <a:pt x="47905" y="1104688"/>
                  </a:lnTo>
                  <a:lnTo>
                    <a:pt x="41966" y="1102308"/>
                  </a:lnTo>
                  <a:lnTo>
                    <a:pt x="36027" y="1099928"/>
                  </a:lnTo>
                  <a:lnTo>
                    <a:pt x="30485" y="1096357"/>
                  </a:lnTo>
                  <a:lnTo>
                    <a:pt x="27713" y="1079298"/>
                  </a:lnTo>
                  <a:lnTo>
                    <a:pt x="24546" y="1056684"/>
                  </a:lnTo>
                  <a:lnTo>
                    <a:pt x="21775" y="1030104"/>
                  </a:lnTo>
                  <a:lnTo>
                    <a:pt x="18607" y="1000349"/>
                  </a:lnTo>
                  <a:lnTo>
                    <a:pt x="15836" y="967024"/>
                  </a:lnTo>
                  <a:lnTo>
                    <a:pt x="13065" y="932509"/>
                  </a:lnTo>
                  <a:lnTo>
                    <a:pt x="7918" y="860305"/>
                  </a:lnTo>
                  <a:lnTo>
                    <a:pt x="3563" y="790084"/>
                  </a:lnTo>
                  <a:lnTo>
                    <a:pt x="2375" y="757949"/>
                  </a:lnTo>
                  <a:lnTo>
                    <a:pt x="1187" y="728591"/>
                  </a:lnTo>
                  <a:lnTo>
                    <a:pt x="396" y="702804"/>
                  </a:lnTo>
                  <a:lnTo>
                    <a:pt x="0" y="681778"/>
                  </a:lnTo>
                  <a:lnTo>
                    <a:pt x="396" y="666305"/>
                  </a:lnTo>
                  <a:lnTo>
                    <a:pt x="792" y="660751"/>
                  </a:lnTo>
                  <a:lnTo>
                    <a:pt x="1187" y="656784"/>
                  </a:lnTo>
                  <a:lnTo>
                    <a:pt x="1979" y="650436"/>
                  </a:lnTo>
                  <a:lnTo>
                    <a:pt x="3167" y="644089"/>
                  </a:lnTo>
                  <a:lnTo>
                    <a:pt x="5147" y="638535"/>
                  </a:lnTo>
                  <a:lnTo>
                    <a:pt x="7918" y="632584"/>
                  </a:lnTo>
                  <a:lnTo>
                    <a:pt x="11085" y="626633"/>
                  </a:lnTo>
                  <a:lnTo>
                    <a:pt x="15044" y="621475"/>
                  </a:lnTo>
                  <a:lnTo>
                    <a:pt x="19003" y="615921"/>
                  </a:lnTo>
                  <a:lnTo>
                    <a:pt x="24150" y="610764"/>
                  </a:lnTo>
                  <a:lnTo>
                    <a:pt x="29693" y="606003"/>
                  </a:lnTo>
                  <a:lnTo>
                    <a:pt x="35631" y="601242"/>
                  </a:lnTo>
                  <a:lnTo>
                    <a:pt x="41966" y="596482"/>
                  </a:lnTo>
                  <a:lnTo>
                    <a:pt x="48696" y="592514"/>
                  </a:lnTo>
                  <a:lnTo>
                    <a:pt x="55427" y="588150"/>
                  </a:lnTo>
                  <a:lnTo>
                    <a:pt x="62949" y="584580"/>
                  </a:lnTo>
                  <a:lnTo>
                    <a:pt x="70867" y="580612"/>
                  </a:lnTo>
                  <a:lnTo>
                    <a:pt x="78785" y="576645"/>
                  </a:lnTo>
                  <a:lnTo>
                    <a:pt x="96205" y="569504"/>
                  </a:lnTo>
                  <a:lnTo>
                    <a:pt x="114417" y="563950"/>
                  </a:lnTo>
                  <a:lnTo>
                    <a:pt x="132629" y="557999"/>
                  </a:lnTo>
                  <a:lnTo>
                    <a:pt x="152029" y="552842"/>
                  </a:lnTo>
                  <a:lnTo>
                    <a:pt x="171428" y="548478"/>
                  </a:lnTo>
                  <a:lnTo>
                    <a:pt x="190828" y="544510"/>
                  </a:lnTo>
                  <a:lnTo>
                    <a:pt x="210227" y="540940"/>
                  </a:lnTo>
                  <a:lnTo>
                    <a:pt x="229627" y="538559"/>
                  </a:lnTo>
                  <a:lnTo>
                    <a:pt x="233586" y="538163"/>
                  </a:lnTo>
                  <a:close/>
                  <a:moveTo>
                    <a:pt x="1612045" y="536575"/>
                  </a:moveTo>
                  <a:lnTo>
                    <a:pt x="1621555" y="536972"/>
                  </a:lnTo>
                  <a:lnTo>
                    <a:pt x="1631461" y="537369"/>
                  </a:lnTo>
                  <a:lnTo>
                    <a:pt x="1640970" y="538559"/>
                  </a:lnTo>
                  <a:lnTo>
                    <a:pt x="1650480" y="540147"/>
                  </a:lnTo>
                  <a:lnTo>
                    <a:pt x="1660386" y="541734"/>
                  </a:lnTo>
                  <a:lnTo>
                    <a:pt x="1669896" y="544512"/>
                  </a:lnTo>
                  <a:lnTo>
                    <a:pt x="1679406" y="546894"/>
                  </a:lnTo>
                  <a:lnTo>
                    <a:pt x="1688916" y="550465"/>
                  </a:lnTo>
                  <a:lnTo>
                    <a:pt x="1698030" y="553640"/>
                  </a:lnTo>
                  <a:lnTo>
                    <a:pt x="1707539" y="557212"/>
                  </a:lnTo>
                  <a:lnTo>
                    <a:pt x="1716257" y="560784"/>
                  </a:lnTo>
                  <a:lnTo>
                    <a:pt x="1724974" y="565150"/>
                  </a:lnTo>
                  <a:lnTo>
                    <a:pt x="1742409" y="573484"/>
                  </a:lnTo>
                  <a:lnTo>
                    <a:pt x="1758259" y="582215"/>
                  </a:lnTo>
                  <a:lnTo>
                    <a:pt x="1772523" y="591344"/>
                  </a:lnTo>
                  <a:lnTo>
                    <a:pt x="1785600" y="600472"/>
                  </a:lnTo>
                  <a:lnTo>
                    <a:pt x="1797091" y="608806"/>
                  </a:lnTo>
                  <a:lnTo>
                    <a:pt x="1806997" y="616744"/>
                  </a:lnTo>
                  <a:lnTo>
                    <a:pt x="1814129" y="623887"/>
                  </a:lnTo>
                  <a:lnTo>
                    <a:pt x="1816903" y="627062"/>
                  </a:lnTo>
                  <a:lnTo>
                    <a:pt x="1818884" y="629840"/>
                  </a:lnTo>
                  <a:lnTo>
                    <a:pt x="1820865" y="632619"/>
                  </a:lnTo>
                  <a:lnTo>
                    <a:pt x="1821658" y="634603"/>
                  </a:lnTo>
                  <a:lnTo>
                    <a:pt x="1822054" y="638572"/>
                  </a:lnTo>
                  <a:lnTo>
                    <a:pt x="1822450" y="644128"/>
                  </a:lnTo>
                  <a:lnTo>
                    <a:pt x="1822450" y="660797"/>
                  </a:lnTo>
                  <a:lnTo>
                    <a:pt x="1821658" y="682625"/>
                  </a:lnTo>
                  <a:lnTo>
                    <a:pt x="1819677" y="710009"/>
                  </a:lnTo>
                  <a:lnTo>
                    <a:pt x="1818092" y="741362"/>
                  </a:lnTo>
                  <a:lnTo>
                    <a:pt x="1815714" y="775494"/>
                  </a:lnTo>
                  <a:lnTo>
                    <a:pt x="1809374" y="850106"/>
                  </a:lnTo>
                  <a:lnTo>
                    <a:pt x="1802242" y="926306"/>
                  </a:lnTo>
                  <a:lnTo>
                    <a:pt x="1794713" y="998141"/>
                  </a:lnTo>
                  <a:lnTo>
                    <a:pt x="1790751" y="1029494"/>
                  </a:lnTo>
                  <a:lnTo>
                    <a:pt x="1787581" y="1057672"/>
                  </a:lnTo>
                  <a:lnTo>
                    <a:pt x="1784015" y="1080691"/>
                  </a:lnTo>
                  <a:lnTo>
                    <a:pt x="1781241" y="1097756"/>
                  </a:lnTo>
                  <a:lnTo>
                    <a:pt x="1770146" y="1102122"/>
                  </a:lnTo>
                  <a:lnTo>
                    <a:pt x="1759844" y="1106091"/>
                  </a:lnTo>
                  <a:lnTo>
                    <a:pt x="1749938" y="1108472"/>
                  </a:lnTo>
                  <a:lnTo>
                    <a:pt x="1740824" y="1110456"/>
                  </a:lnTo>
                  <a:lnTo>
                    <a:pt x="1731710" y="1112044"/>
                  </a:lnTo>
                  <a:lnTo>
                    <a:pt x="1724182" y="1112441"/>
                  </a:lnTo>
                  <a:lnTo>
                    <a:pt x="1720616" y="1112044"/>
                  </a:lnTo>
                  <a:lnTo>
                    <a:pt x="1717446" y="1111250"/>
                  </a:lnTo>
                  <a:lnTo>
                    <a:pt x="1714276" y="1110853"/>
                  </a:lnTo>
                  <a:lnTo>
                    <a:pt x="1711502" y="1110059"/>
                  </a:lnTo>
                  <a:lnTo>
                    <a:pt x="1712691" y="1096566"/>
                  </a:lnTo>
                  <a:lnTo>
                    <a:pt x="1713879" y="1077119"/>
                  </a:lnTo>
                  <a:lnTo>
                    <a:pt x="1715464" y="1025128"/>
                  </a:lnTo>
                  <a:lnTo>
                    <a:pt x="1717049" y="960041"/>
                  </a:lnTo>
                  <a:lnTo>
                    <a:pt x="1718238" y="890587"/>
                  </a:lnTo>
                  <a:lnTo>
                    <a:pt x="1719031" y="823912"/>
                  </a:lnTo>
                  <a:lnTo>
                    <a:pt x="1718238" y="794544"/>
                  </a:lnTo>
                  <a:lnTo>
                    <a:pt x="1717842" y="768747"/>
                  </a:lnTo>
                  <a:lnTo>
                    <a:pt x="1717446" y="747315"/>
                  </a:lnTo>
                  <a:lnTo>
                    <a:pt x="1716257" y="731440"/>
                  </a:lnTo>
                  <a:lnTo>
                    <a:pt x="1715464" y="726281"/>
                  </a:lnTo>
                  <a:lnTo>
                    <a:pt x="1715068" y="722312"/>
                  </a:lnTo>
                  <a:lnTo>
                    <a:pt x="1713879" y="720725"/>
                  </a:lnTo>
                  <a:lnTo>
                    <a:pt x="1713483" y="720328"/>
                  </a:lnTo>
                  <a:lnTo>
                    <a:pt x="1713087" y="720725"/>
                  </a:lnTo>
                  <a:lnTo>
                    <a:pt x="1707539" y="727869"/>
                  </a:lnTo>
                  <a:lnTo>
                    <a:pt x="1702388" y="735409"/>
                  </a:lnTo>
                  <a:lnTo>
                    <a:pt x="1701200" y="737394"/>
                  </a:lnTo>
                  <a:lnTo>
                    <a:pt x="1683765" y="992584"/>
                  </a:lnTo>
                  <a:lnTo>
                    <a:pt x="1675047" y="1087438"/>
                  </a:lnTo>
                  <a:lnTo>
                    <a:pt x="1671877" y="1124744"/>
                  </a:lnTo>
                  <a:lnTo>
                    <a:pt x="1671085" y="1128316"/>
                  </a:lnTo>
                  <a:lnTo>
                    <a:pt x="1669104" y="1134269"/>
                  </a:lnTo>
                  <a:lnTo>
                    <a:pt x="1667123" y="1140222"/>
                  </a:lnTo>
                  <a:lnTo>
                    <a:pt x="1664349" y="1145778"/>
                  </a:lnTo>
                  <a:lnTo>
                    <a:pt x="1661971" y="1151334"/>
                  </a:lnTo>
                  <a:lnTo>
                    <a:pt x="1655631" y="1162447"/>
                  </a:lnTo>
                  <a:lnTo>
                    <a:pt x="1648499" y="1173956"/>
                  </a:lnTo>
                  <a:lnTo>
                    <a:pt x="1616403" y="1598613"/>
                  </a:lnTo>
                  <a:lnTo>
                    <a:pt x="1531211" y="1598613"/>
                  </a:lnTo>
                  <a:lnTo>
                    <a:pt x="1488020" y="1260872"/>
                  </a:lnTo>
                  <a:lnTo>
                    <a:pt x="1482869" y="1261269"/>
                  </a:lnTo>
                  <a:lnTo>
                    <a:pt x="1477322" y="1261666"/>
                  </a:lnTo>
                  <a:lnTo>
                    <a:pt x="1473359" y="1261666"/>
                  </a:lnTo>
                  <a:lnTo>
                    <a:pt x="1470189" y="1261269"/>
                  </a:lnTo>
                  <a:lnTo>
                    <a:pt x="1429772" y="1597422"/>
                  </a:lnTo>
                  <a:lnTo>
                    <a:pt x="1340617" y="1598613"/>
                  </a:lnTo>
                  <a:lnTo>
                    <a:pt x="1323975" y="1376760"/>
                  </a:lnTo>
                  <a:lnTo>
                    <a:pt x="1330315" y="1370806"/>
                  </a:lnTo>
                  <a:lnTo>
                    <a:pt x="1336655" y="1364456"/>
                  </a:lnTo>
                  <a:lnTo>
                    <a:pt x="1342995" y="1357710"/>
                  </a:lnTo>
                  <a:lnTo>
                    <a:pt x="1348542" y="1350566"/>
                  </a:lnTo>
                  <a:lnTo>
                    <a:pt x="1354090" y="1342628"/>
                  </a:lnTo>
                  <a:lnTo>
                    <a:pt x="1358845" y="1334294"/>
                  </a:lnTo>
                  <a:lnTo>
                    <a:pt x="1363600" y="1325563"/>
                  </a:lnTo>
                  <a:lnTo>
                    <a:pt x="1368355" y="1316435"/>
                  </a:lnTo>
                  <a:lnTo>
                    <a:pt x="1371921" y="1306513"/>
                  </a:lnTo>
                  <a:lnTo>
                    <a:pt x="1375883" y="1296591"/>
                  </a:lnTo>
                  <a:lnTo>
                    <a:pt x="1379053" y="1285875"/>
                  </a:lnTo>
                  <a:lnTo>
                    <a:pt x="1381827" y="1275160"/>
                  </a:lnTo>
                  <a:lnTo>
                    <a:pt x="1384204" y="1263650"/>
                  </a:lnTo>
                  <a:lnTo>
                    <a:pt x="1386186" y="1251347"/>
                  </a:lnTo>
                  <a:lnTo>
                    <a:pt x="1388563" y="1239044"/>
                  </a:lnTo>
                  <a:lnTo>
                    <a:pt x="1389752" y="1226344"/>
                  </a:lnTo>
                  <a:lnTo>
                    <a:pt x="1389752" y="1222375"/>
                  </a:lnTo>
                  <a:lnTo>
                    <a:pt x="1389752" y="1218009"/>
                  </a:lnTo>
                  <a:lnTo>
                    <a:pt x="1389356" y="1209675"/>
                  </a:lnTo>
                  <a:lnTo>
                    <a:pt x="1390148" y="1207294"/>
                  </a:lnTo>
                  <a:lnTo>
                    <a:pt x="1392129" y="1194594"/>
                  </a:lnTo>
                  <a:lnTo>
                    <a:pt x="1394903" y="1177925"/>
                  </a:lnTo>
                  <a:lnTo>
                    <a:pt x="1400450" y="1134269"/>
                  </a:lnTo>
                  <a:lnTo>
                    <a:pt x="1407186" y="1078309"/>
                  </a:lnTo>
                  <a:lnTo>
                    <a:pt x="1413923" y="1013619"/>
                  </a:lnTo>
                  <a:lnTo>
                    <a:pt x="1421055" y="943769"/>
                  </a:lnTo>
                  <a:lnTo>
                    <a:pt x="1427791" y="871537"/>
                  </a:lnTo>
                  <a:lnTo>
                    <a:pt x="1433735" y="800894"/>
                  </a:lnTo>
                  <a:lnTo>
                    <a:pt x="1438886" y="734219"/>
                  </a:lnTo>
                  <a:lnTo>
                    <a:pt x="1447603" y="767953"/>
                  </a:lnTo>
                  <a:lnTo>
                    <a:pt x="1449188" y="758428"/>
                  </a:lnTo>
                  <a:lnTo>
                    <a:pt x="1470586" y="600869"/>
                  </a:lnTo>
                  <a:lnTo>
                    <a:pt x="1464642" y="585390"/>
                  </a:lnTo>
                  <a:lnTo>
                    <a:pt x="1476529" y="564753"/>
                  </a:lnTo>
                  <a:lnTo>
                    <a:pt x="1503870" y="564753"/>
                  </a:lnTo>
                  <a:lnTo>
                    <a:pt x="1514569" y="585390"/>
                  </a:lnTo>
                  <a:lnTo>
                    <a:pt x="1509814" y="604044"/>
                  </a:lnTo>
                  <a:lnTo>
                    <a:pt x="1528833" y="770334"/>
                  </a:lnTo>
                  <a:lnTo>
                    <a:pt x="1579949" y="545306"/>
                  </a:lnTo>
                  <a:lnTo>
                    <a:pt x="1585893" y="542131"/>
                  </a:lnTo>
                  <a:lnTo>
                    <a:pt x="1589855" y="540147"/>
                  </a:lnTo>
                  <a:lnTo>
                    <a:pt x="1592629" y="538559"/>
                  </a:lnTo>
                  <a:lnTo>
                    <a:pt x="1593025" y="538162"/>
                  </a:lnTo>
                  <a:lnTo>
                    <a:pt x="1602535" y="536972"/>
                  </a:lnTo>
                  <a:lnTo>
                    <a:pt x="1612045" y="536575"/>
                  </a:lnTo>
                  <a:close/>
                  <a:moveTo>
                    <a:pt x="1080417" y="477838"/>
                  </a:moveTo>
                  <a:lnTo>
                    <a:pt x="1092318" y="478235"/>
                  </a:lnTo>
                  <a:lnTo>
                    <a:pt x="1104616" y="478632"/>
                  </a:lnTo>
                  <a:lnTo>
                    <a:pt x="1116913" y="480219"/>
                  </a:lnTo>
                  <a:lnTo>
                    <a:pt x="1128814" y="482600"/>
                  </a:lnTo>
                  <a:lnTo>
                    <a:pt x="1141111" y="484982"/>
                  </a:lnTo>
                  <a:lnTo>
                    <a:pt x="1153409" y="487760"/>
                  </a:lnTo>
                  <a:lnTo>
                    <a:pt x="1165706" y="491332"/>
                  </a:lnTo>
                  <a:lnTo>
                    <a:pt x="1178003" y="494903"/>
                  </a:lnTo>
                  <a:lnTo>
                    <a:pt x="1189507" y="499269"/>
                  </a:lnTo>
                  <a:lnTo>
                    <a:pt x="1201011" y="504032"/>
                  </a:lnTo>
                  <a:lnTo>
                    <a:pt x="1212515" y="508397"/>
                  </a:lnTo>
                  <a:lnTo>
                    <a:pt x="1223623" y="513557"/>
                  </a:lnTo>
                  <a:lnTo>
                    <a:pt x="1234730" y="519113"/>
                  </a:lnTo>
                  <a:lnTo>
                    <a:pt x="1245441" y="524669"/>
                  </a:lnTo>
                  <a:lnTo>
                    <a:pt x="1255358" y="530225"/>
                  </a:lnTo>
                  <a:lnTo>
                    <a:pt x="1265672" y="536178"/>
                  </a:lnTo>
                  <a:lnTo>
                    <a:pt x="1283920" y="547291"/>
                  </a:lnTo>
                  <a:lnTo>
                    <a:pt x="1300581" y="558403"/>
                  </a:lnTo>
                  <a:lnTo>
                    <a:pt x="1314862" y="569119"/>
                  </a:lnTo>
                  <a:lnTo>
                    <a:pt x="1327159" y="579438"/>
                  </a:lnTo>
                  <a:lnTo>
                    <a:pt x="1331919" y="584200"/>
                  </a:lnTo>
                  <a:lnTo>
                    <a:pt x="1336283" y="588169"/>
                  </a:lnTo>
                  <a:lnTo>
                    <a:pt x="1339456" y="592535"/>
                  </a:lnTo>
                  <a:lnTo>
                    <a:pt x="1342630" y="595710"/>
                  </a:lnTo>
                  <a:lnTo>
                    <a:pt x="1344217" y="599282"/>
                  </a:lnTo>
                  <a:lnTo>
                    <a:pt x="1345407" y="601663"/>
                  </a:lnTo>
                  <a:lnTo>
                    <a:pt x="1346200" y="606822"/>
                  </a:lnTo>
                  <a:lnTo>
                    <a:pt x="1346200" y="613966"/>
                  </a:lnTo>
                  <a:lnTo>
                    <a:pt x="1346200" y="634603"/>
                  </a:lnTo>
                  <a:lnTo>
                    <a:pt x="1345407" y="662782"/>
                  </a:lnTo>
                  <a:lnTo>
                    <a:pt x="1343820" y="696913"/>
                  </a:lnTo>
                  <a:lnTo>
                    <a:pt x="1341043" y="736600"/>
                  </a:lnTo>
                  <a:lnTo>
                    <a:pt x="1337870" y="779860"/>
                  </a:lnTo>
                  <a:lnTo>
                    <a:pt x="1334299" y="825897"/>
                  </a:lnTo>
                  <a:lnTo>
                    <a:pt x="1330333" y="873919"/>
                  </a:lnTo>
                  <a:lnTo>
                    <a:pt x="1325572" y="922735"/>
                  </a:lnTo>
                  <a:lnTo>
                    <a:pt x="1321209" y="970757"/>
                  </a:lnTo>
                  <a:lnTo>
                    <a:pt x="1316448" y="1017588"/>
                  </a:lnTo>
                  <a:lnTo>
                    <a:pt x="1311291" y="1061244"/>
                  </a:lnTo>
                  <a:lnTo>
                    <a:pt x="1306928" y="1101328"/>
                  </a:lnTo>
                  <a:lnTo>
                    <a:pt x="1302564" y="1136253"/>
                  </a:lnTo>
                  <a:lnTo>
                    <a:pt x="1298201" y="1166019"/>
                  </a:lnTo>
                  <a:lnTo>
                    <a:pt x="1294630" y="1187847"/>
                  </a:lnTo>
                  <a:lnTo>
                    <a:pt x="1280746" y="1193403"/>
                  </a:lnTo>
                  <a:lnTo>
                    <a:pt x="1267655" y="1197372"/>
                  </a:lnTo>
                  <a:lnTo>
                    <a:pt x="1254961" y="1201341"/>
                  </a:lnTo>
                  <a:lnTo>
                    <a:pt x="1243061" y="1203722"/>
                  </a:lnTo>
                  <a:lnTo>
                    <a:pt x="1232350" y="1205310"/>
                  </a:lnTo>
                  <a:lnTo>
                    <a:pt x="1227193" y="1205310"/>
                  </a:lnTo>
                  <a:lnTo>
                    <a:pt x="1222433" y="1205707"/>
                  </a:lnTo>
                  <a:lnTo>
                    <a:pt x="1217672" y="1205310"/>
                  </a:lnTo>
                  <a:lnTo>
                    <a:pt x="1213706" y="1204913"/>
                  </a:lnTo>
                  <a:lnTo>
                    <a:pt x="1209739" y="1204119"/>
                  </a:lnTo>
                  <a:lnTo>
                    <a:pt x="1206565" y="1202928"/>
                  </a:lnTo>
                  <a:lnTo>
                    <a:pt x="1207755" y="1186260"/>
                  </a:lnTo>
                  <a:lnTo>
                    <a:pt x="1208945" y="1161653"/>
                  </a:lnTo>
                  <a:lnTo>
                    <a:pt x="1211722" y="1094978"/>
                  </a:lnTo>
                  <a:lnTo>
                    <a:pt x="1213706" y="1013222"/>
                  </a:lnTo>
                  <a:lnTo>
                    <a:pt x="1214896" y="925116"/>
                  </a:lnTo>
                  <a:lnTo>
                    <a:pt x="1215292" y="882253"/>
                  </a:lnTo>
                  <a:lnTo>
                    <a:pt x="1215292" y="841375"/>
                  </a:lnTo>
                  <a:lnTo>
                    <a:pt x="1215292" y="804069"/>
                  </a:lnTo>
                  <a:lnTo>
                    <a:pt x="1214499" y="771128"/>
                  </a:lnTo>
                  <a:lnTo>
                    <a:pt x="1213706" y="744141"/>
                  </a:lnTo>
                  <a:lnTo>
                    <a:pt x="1212515" y="724297"/>
                  </a:lnTo>
                  <a:lnTo>
                    <a:pt x="1211722" y="717153"/>
                  </a:lnTo>
                  <a:lnTo>
                    <a:pt x="1210532" y="712788"/>
                  </a:lnTo>
                  <a:lnTo>
                    <a:pt x="1209739" y="711200"/>
                  </a:lnTo>
                  <a:lnTo>
                    <a:pt x="1209342" y="710407"/>
                  </a:lnTo>
                  <a:lnTo>
                    <a:pt x="1208945" y="710010"/>
                  </a:lnTo>
                  <a:lnTo>
                    <a:pt x="1208152" y="710407"/>
                  </a:lnTo>
                  <a:lnTo>
                    <a:pt x="1201408" y="719932"/>
                  </a:lnTo>
                  <a:lnTo>
                    <a:pt x="1194664" y="729457"/>
                  </a:lnTo>
                  <a:lnTo>
                    <a:pt x="1193078" y="731838"/>
                  </a:lnTo>
                  <a:lnTo>
                    <a:pt x="1171260" y="1054497"/>
                  </a:lnTo>
                  <a:lnTo>
                    <a:pt x="1165309" y="1121966"/>
                  </a:lnTo>
                  <a:lnTo>
                    <a:pt x="1160549" y="1174750"/>
                  </a:lnTo>
                  <a:lnTo>
                    <a:pt x="1155789" y="1221582"/>
                  </a:lnTo>
                  <a:lnTo>
                    <a:pt x="1155392" y="1225947"/>
                  </a:lnTo>
                  <a:lnTo>
                    <a:pt x="1153012" y="1233488"/>
                  </a:lnTo>
                  <a:lnTo>
                    <a:pt x="1149838" y="1241028"/>
                  </a:lnTo>
                  <a:lnTo>
                    <a:pt x="1147062" y="1248172"/>
                  </a:lnTo>
                  <a:lnTo>
                    <a:pt x="1143888" y="1255316"/>
                  </a:lnTo>
                  <a:lnTo>
                    <a:pt x="1139921" y="1262460"/>
                  </a:lnTo>
                  <a:lnTo>
                    <a:pt x="1135557" y="1269603"/>
                  </a:lnTo>
                  <a:lnTo>
                    <a:pt x="1131591" y="1276350"/>
                  </a:lnTo>
                  <a:lnTo>
                    <a:pt x="1126830" y="1283494"/>
                  </a:lnTo>
                  <a:lnTo>
                    <a:pt x="1086368" y="1820863"/>
                  </a:lnTo>
                  <a:lnTo>
                    <a:pt x="977674" y="1820863"/>
                  </a:lnTo>
                  <a:lnTo>
                    <a:pt x="923328" y="1393428"/>
                  </a:lnTo>
                  <a:lnTo>
                    <a:pt x="916584" y="1394222"/>
                  </a:lnTo>
                  <a:lnTo>
                    <a:pt x="909840" y="1394619"/>
                  </a:lnTo>
                  <a:lnTo>
                    <a:pt x="905080" y="1394222"/>
                  </a:lnTo>
                  <a:lnTo>
                    <a:pt x="900716" y="1393825"/>
                  </a:lnTo>
                  <a:lnTo>
                    <a:pt x="849543" y="1819275"/>
                  </a:lnTo>
                  <a:lnTo>
                    <a:pt x="736486" y="1820863"/>
                  </a:lnTo>
                  <a:lnTo>
                    <a:pt x="695627" y="1276350"/>
                  </a:lnTo>
                  <a:lnTo>
                    <a:pt x="687693" y="1264047"/>
                  </a:lnTo>
                  <a:lnTo>
                    <a:pt x="680553" y="1251744"/>
                  </a:lnTo>
                  <a:lnTo>
                    <a:pt x="677776" y="1245394"/>
                  </a:lnTo>
                  <a:lnTo>
                    <a:pt x="674602" y="1239044"/>
                  </a:lnTo>
                  <a:lnTo>
                    <a:pt x="671826" y="1232694"/>
                  </a:lnTo>
                  <a:lnTo>
                    <a:pt x="669842" y="1226741"/>
                  </a:lnTo>
                  <a:lnTo>
                    <a:pt x="669049" y="1221582"/>
                  </a:lnTo>
                  <a:lnTo>
                    <a:pt x="661908" y="1148160"/>
                  </a:lnTo>
                  <a:lnTo>
                    <a:pt x="654768" y="1068388"/>
                  </a:lnTo>
                  <a:lnTo>
                    <a:pt x="646437" y="968375"/>
                  </a:lnTo>
                  <a:lnTo>
                    <a:pt x="630173" y="723503"/>
                  </a:lnTo>
                  <a:lnTo>
                    <a:pt x="626603" y="720725"/>
                  </a:lnTo>
                  <a:lnTo>
                    <a:pt x="623826" y="717550"/>
                  </a:lnTo>
                  <a:lnTo>
                    <a:pt x="616686" y="710407"/>
                  </a:lnTo>
                  <a:lnTo>
                    <a:pt x="616289" y="710407"/>
                  </a:lnTo>
                  <a:lnTo>
                    <a:pt x="615892" y="710803"/>
                  </a:lnTo>
                  <a:lnTo>
                    <a:pt x="614702" y="713978"/>
                  </a:lnTo>
                  <a:lnTo>
                    <a:pt x="614305" y="719138"/>
                  </a:lnTo>
                  <a:lnTo>
                    <a:pt x="613909" y="726678"/>
                  </a:lnTo>
                  <a:lnTo>
                    <a:pt x="613909" y="746919"/>
                  </a:lnTo>
                  <a:lnTo>
                    <a:pt x="613909" y="774303"/>
                  </a:lnTo>
                  <a:lnTo>
                    <a:pt x="614702" y="807641"/>
                  </a:lnTo>
                  <a:lnTo>
                    <a:pt x="615892" y="844947"/>
                  </a:lnTo>
                  <a:lnTo>
                    <a:pt x="619066" y="929085"/>
                  </a:lnTo>
                  <a:lnTo>
                    <a:pt x="623033" y="1016794"/>
                  </a:lnTo>
                  <a:lnTo>
                    <a:pt x="627000" y="1098550"/>
                  </a:lnTo>
                  <a:lnTo>
                    <a:pt x="630966" y="1164035"/>
                  </a:lnTo>
                  <a:lnTo>
                    <a:pt x="632553" y="1188641"/>
                  </a:lnTo>
                  <a:lnTo>
                    <a:pt x="634140" y="1205310"/>
                  </a:lnTo>
                  <a:lnTo>
                    <a:pt x="625810" y="1205310"/>
                  </a:lnTo>
                  <a:lnTo>
                    <a:pt x="615099" y="1205707"/>
                  </a:lnTo>
                  <a:lnTo>
                    <a:pt x="603198" y="1205310"/>
                  </a:lnTo>
                  <a:lnTo>
                    <a:pt x="589711" y="1204516"/>
                  </a:lnTo>
                  <a:lnTo>
                    <a:pt x="582570" y="1203325"/>
                  </a:lnTo>
                  <a:lnTo>
                    <a:pt x="575033" y="1202135"/>
                  </a:lnTo>
                  <a:lnTo>
                    <a:pt x="567496" y="1200944"/>
                  </a:lnTo>
                  <a:lnTo>
                    <a:pt x="559959" y="1198563"/>
                  </a:lnTo>
                  <a:lnTo>
                    <a:pt x="552422" y="1196182"/>
                  </a:lnTo>
                  <a:lnTo>
                    <a:pt x="544885" y="1193403"/>
                  </a:lnTo>
                  <a:lnTo>
                    <a:pt x="537744" y="1189435"/>
                  </a:lnTo>
                  <a:lnTo>
                    <a:pt x="530604" y="1185466"/>
                  </a:lnTo>
                  <a:lnTo>
                    <a:pt x="528620" y="1175544"/>
                  </a:lnTo>
                  <a:lnTo>
                    <a:pt x="526637" y="1163638"/>
                  </a:lnTo>
                  <a:lnTo>
                    <a:pt x="523067" y="1135460"/>
                  </a:lnTo>
                  <a:lnTo>
                    <a:pt x="519100" y="1101725"/>
                  </a:lnTo>
                  <a:lnTo>
                    <a:pt x="515530" y="1064022"/>
                  </a:lnTo>
                  <a:lnTo>
                    <a:pt x="511959" y="1021953"/>
                  </a:lnTo>
                  <a:lnTo>
                    <a:pt x="508389" y="978297"/>
                  </a:lnTo>
                  <a:lnTo>
                    <a:pt x="504819" y="932657"/>
                  </a:lnTo>
                  <a:lnTo>
                    <a:pt x="502042" y="886619"/>
                  </a:lnTo>
                  <a:lnTo>
                    <a:pt x="498868" y="841772"/>
                  </a:lnTo>
                  <a:lnTo>
                    <a:pt x="496885" y="798116"/>
                  </a:lnTo>
                  <a:lnTo>
                    <a:pt x="494902" y="757238"/>
                  </a:lnTo>
                  <a:lnTo>
                    <a:pt x="492918" y="720328"/>
                  </a:lnTo>
                  <a:lnTo>
                    <a:pt x="492125" y="687785"/>
                  </a:lnTo>
                  <a:lnTo>
                    <a:pt x="492125" y="661194"/>
                  </a:lnTo>
                  <a:lnTo>
                    <a:pt x="492125" y="641350"/>
                  </a:lnTo>
                  <a:lnTo>
                    <a:pt x="492521" y="634603"/>
                  </a:lnTo>
                  <a:lnTo>
                    <a:pt x="493315" y="629444"/>
                  </a:lnTo>
                  <a:lnTo>
                    <a:pt x="494505" y="621507"/>
                  </a:lnTo>
                  <a:lnTo>
                    <a:pt x="496092" y="613569"/>
                  </a:lnTo>
                  <a:lnTo>
                    <a:pt x="498472" y="606028"/>
                  </a:lnTo>
                  <a:lnTo>
                    <a:pt x="502042" y="598885"/>
                  </a:lnTo>
                  <a:lnTo>
                    <a:pt x="506009" y="591741"/>
                  </a:lnTo>
                  <a:lnTo>
                    <a:pt x="510769" y="584597"/>
                  </a:lnTo>
                  <a:lnTo>
                    <a:pt x="516323" y="578247"/>
                  </a:lnTo>
                  <a:lnTo>
                    <a:pt x="522670" y="571500"/>
                  </a:lnTo>
                  <a:lnTo>
                    <a:pt x="529414" y="565547"/>
                  </a:lnTo>
                  <a:lnTo>
                    <a:pt x="536951" y="559594"/>
                  </a:lnTo>
                  <a:lnTo>
                    <a:pt x="544885" y="553641"/>
                  </a:lnTo>
                  <a:lnTo>
                    <a:pt x="553215" y="548085"/>
                  </a:lnTo>
                  <a:lnTo>
                    <a:pt x="562339" y="542925"/>
                  </a:lnTo>
                  <a:lnTo>
                    <a:pt x="571860" y="537766"/>
                  </a:lnTo>
                  <a:lnTo>
                    <a:pt x="581777" y="533003"/>
                  </a:lnTo>
                  <a:lnTo>
                    <a:pt x="592091" y="528241"/>
                  </a:lnTo>
                  <a:lnTo>
                    <a:pt x="602801" y="523875"/>
                  </a:lnTo>
                  <a:lnTo>
                    <a:pt x="613512" y="519510"/>
                  </a:lnTo>
                  <a:lnTo>
                    <a:pt x="625016" y="515144"/>
                  </a:lnTo>
                  <a:lnTo>
                    <a:pt x="636520" y="511572"/>
                  </a:lnTo>
                  <a:lnTo>
                    <a:pt x="659925" y="504428"/>
                  </a:lnTo>
                  <a:lnTo>
                    <a:pt x="684520" y="498078"/>
                  </a:lnTo>
                  <a:lnTo>
                    <a:pt x="709115" y="492522"/>
                  </a:lnTo>
                  <a:lnTo>
                    <a:pt x="733709" y="487363"/>
                  </a:lnTo>
                  <a:lnTo>
                    <a:pt x="758701" y="483394"/>
                  </a:lnTo>
                  <a:lnTo>
                    <a:pt x="782502" y="479425"/>
                  </a:lnTo>
                  <a:lnTo>
                    <a:pt x="788056" y="479028"/>
                  </a:lnTo>
                  <a:lnTo>
                    <a:pt x="794006" y="479425"/>
                  </a:lnTo>
                  <a:lnTo>
                    <a:pt x="872948" y="770335"/>
                  </a:lnTo>
                  <a:lnTo>
                    <a:pt x="874138" y="758428"/>
                  </a:lnTo>
                  <a:lnTo>
                    <a:pt x="901510" y="559197"/>
                  </a:lnTo>
                  <a:lnTo>
                    <a:pt x="893576" y="539353"/>
                  </a:lnTo>
                  <a:lnTo>
                    <a:pt x="908650" y="513557"/>
                  </a:lnTo>
                  <a:lnTo>
                    <a:pt x="943162" y="513160"/>
                  </a:lnTo>
                  <a:lnTo>
                    <a:pt x="957443" y="539353"/>
                  </a:lnTo>
                  <a:lnTo>
                    <a:pt x="950699" y="563166"/>
                  </a:lnTo>
                  <a:lnTo>
                    <a:pt x="975294" y="773510"/>
                  </a:lnTo>
                  <a:lnTo>
                    <a:pt x="1039558" y="488950"/>
                  </a:lnTo>
                  <a:lnTo>
                    <a:pt x="1046699" y="485378"/>
                  </a:lnTo>
                  <a:lnTo>
                    <a:pt x="1052252" y="482600"/>
                  </a:lnTo>
                  <a:lnTo>
                    <a:pt x="1055823" y="480219"/>
                  </a:lnTo>
                  <a:lnTo>
                    <a:pt x="1056616" y="479822"/>
                  </a:lnTo>
                  <a:lnTo>
                    <a:pt x="1056616" y="479425"/>
                  </a:lnTo>
                  <a:lnTo>
                    <a:pt x="1068120" y="478235"/>
                  </a:lnTo>
                  <a:lnTo>
                    <a:pt x="1080417" y="477838"/>
                  </a:lnTo>
                  <a:close/>
                  <a:moveTo>
                    <a:pt x="1485107" y="451247"/>
                  </a:moveTo>
                  <a:lnTo>
                    <a:pt x="1485107" y="475853"/>
                  </a:lnTo>
                  <a:lnTo>
                    <a:pt x="1508523" y="475853"/>
                  </a:lnTo>
                  <a:lnTo>
                    <a:pt x="1508523" y="451247"/>
                  </a:lnTo>
                  <a:lnTo>
                    <a:pt x="1485107" y="451247"/>
                  </a:lnTo>
                  <a:close/>
                  <a:moveTo>
                    <a:pt x="328429" y="426244"/>
                  </a:moveTo>
                  <a:lnTo>
                    <a:pt x="328429" y="449263"/>
                  </a:lnTo>
                  <a:lnTo>
                    <a:pt x="350229" y="449263"/>
                  </a:lnTo>
                  <a:lnTo>
                    <a:pt x="350229" y="426244"/>
                  </a:lnTo>
                  <a:lnTo>
                    <a:pt x="328429" y="426244"/>
                  </a:lnTo>
                  <a:close/>
                  <a:moveTo>
                    <a:pt x="904908" y="342106"/>
                  </a:moveTo>
                  <a:lnTo>
                    <a:pt x="904908" y="371872"/>
                  </a:lnTo>
                  <a:lnTo>
                    <a:pt x="933819" y="371872"/>
                  </a:lnTo>
                  <a:lnTo>
                    <a:pt x="933819" y="342106"/>
                  </a:lnTo>
                  <a:lnTo>
                    <a:pt x="904908" y="342106"/>
                  </a:lnTo>
                  <a:close/>
                  <a:moveTo>
                    <a:pt x="1494632" y="300037"/>
                  </a:moveTo>
                  <a:lnTo>
                    <a:pt x="1489473" y="300434"/>
                  </a:lnTo>
                  <a:lnTo>
                    <a:pt x="1483123" y="301228"/>
                  </a:lnTo>
                  <a:lnTo>
                    <a:pt x="1477169" y="302419"/>
                  </a:lnTo>
                  <a:lnTo>
                    <a:pt x="1465660" y="304800"/>
                  </a:lnTo>
                  <a:lnTo>
                    <a:pt x="1460501" y="306784"/>
                  </a:lnTo>
                  <a:lnTo>
                    <a:pt x="1456532" y="307975"/>
                  </a:lnTo>
                  <a:lnTo>
                    <a:pt x="1456532" y="331391"/>
                  </a:lnTo>
                  <a:lnTo>
                    <a:pt x="1457723" y="331391"/>
                  </a:lnTo>
                  <a:lnTo>
                    <a:pt x="1460898" y="329406"/>
                  </a:lnTo>
                  <a:lnTo>
                    <a:pt x="1465263" y="327819"/>
                  </a:lnTo>
                  <a:lnTo>
                    <a:pt x="1475582" y="323453"/>
                  </a:lnTo>
                  <a:lnTo>
                    <a:pt x="1480741" y="321866"/>
                  </a:lnTo>
                  <a:lnTo>
                    <a:pt x="1486694" y="320675"/>
                  </a:lnTo>
                  <a:lnTo>
                    <a:pt x="1492648" y="319484"/>
                  </a:lnTo>
                  <a:lnTo>
                    <a:pt x="1498998" y="319484"/>
                  </a:lnTo>
                  <a:lnTo>
                    <a:pt x="1505744" y="320278"/>
                  </a:lnTo>
                  <a:lnTo>
                    <a:pt x="1511698" y="321469"/>
                  </a:lnTo>
                  <a:lnTo>
                    <a:pt x="1517254" y="323056"/>
                  </a:lnTo>
                  <a:lnTo>
                    <a:pt x="1519635" y="324644"/>
                  </a:lnTo>
                  <a:lnTo>
                    <a:pt x="1521619" y="325834"/>
                  </a:lnTo>
                  <a:lnTo>
                    <a:pt x="1524001" y="327819"/>
                  </a:lnTo>
                  <a:lnTo>
                    <a:pt x="1525588" y="329803"/>
                  </a:lnTo>
                  <a:lnTo>
                    <a:pt x="1527176" y="331787"/>
                  </a:lnTo>
                  <a:lnTo>
                    <a:pt x="1528366" y="334169"/>
                  </a:lnTo>
                  <a:lnTo>
                    <a:pt x="1529160" y="336550"/>
                  </a:lnTo>
                  <a:lnTo>
                    <a:pt x="1530351" y="339328"/>
                  </a:lnTo>
                  <a:lnTo>
                    <a:pt x="1530748" y="342503"/>
                  </a:lnTo>
                  <a:lnTo>
                    <a:pt x="1530748" y="345281"/>
                  </a:lnTo>
                  <a:lnTo>
                    <a:pt x="1530351" y="350441"/>
                  </a:lnTo>
                  <a:lnTo>
                    <a:pt x="1529954" y="354806"/>
                  </a:lnTo>
                  <a:lnTo>
                    <a:pt x="1528366" y="358378"/>
                  </a:lnTo>
                  <a:lnTo>
                    <a:pt x="1526779" y="361950"/>
                  </a:lnTo>
                  <a:lnTo>
                    <a:pt x="1524794" y="365125"/>
                  </a:lnTo>
                  <a:lnTo>
                    <a:pt x="1522413" y="368300"/>
                  </a:lnTo>
                  <a:lnTo>
                    <a:pt x="1519635" y="371475"/>
                  </a:lnTo>
                  <a:lnTo>
                    <a:pt x="1516857" y="374650"/>
                  </a:lnTo>
                  <a:lnTo>
                    <a:pt x="1513285" y="377031"/>
                  </a:lnTo>
                  <a:lnTo>
                    <a:pt x="1510110" y="379413"/>
                  </a:lnTo>
                  <a:lnTo>
                    <a:pt x="1502569" y="384572"/>
                  </a:lnTo>
                  <a:lnTo>
                    <a:pt x="1485901" y="393700"/>
                  </a:lnTo>
                  <a:lnTo>
                    <a:pt x="1485901" y="429419"/>
                  </a:lnTo>
                  <a:lnTo>
                    <a:pt x="1506538" y="429419"/>
                  </a:lnTo>
                  <a:lnTo>
                    <a:pt x="1506538" y="403225"/>
                  </a:lnTo>
                  <a:lnTo>
                    <a:pt x="1515666" y="397669"/>
                  </a:lnTo>
                  <a:lnTo>
                    <a:pt x="1524794" y="392113"/>
                  </a:lnTo>
                  <a:lnTo>
                    <a:pt x="1532732" y="386159"/>
                  </a:lnTo>
                  <a:lnTo>
                    <a:pt x="1539479" y="379413"/>
                  </a:lnTo>
                  <a:lnTo>
                    <a:pt x="1542654" y="376238"/>
                  </a:lnTo>
                  <a:lnTo>
                    <a:pt x="1545432" y="372269"/>
                  </a:lnTo>
                  <a:lnTo>
                    <a:pt x="1547813" y="368300"/>
                  </a:lnTo>
                  <a:lnTo>
                    <a:pt x="1550194" y="363934"/>
                  </a:lnTo>
                  <a:lnTo>
                    <a:pt x="1552179" y="359172"/>
                  </a:lnTo>
                  <a:lnTo>
                    <a:pt x="1553369" y="354806"/>
                  </a:lnTo>
                  <a:lnTo>
                    <a:pt x="1553766" y="349250"/>
                  </a:lnTo>
                  <a:lnTo>
                    <a:pt x="1554163" y="343694"/>
                  </a:lnTo>
                  <a:lnTo>
                    <a:pt x="1553766" y="338931"/>
                  </a:lnTo>
                  <a:lnTo>
                    <a:pt x="1553369" y="334566"/>
                  </a:lnTo>
                  <a:lnTo>
                    <a:pt x="1552179" y="330200"/>
                  </a:lnTo>
                  <a:lnTo>
                    <a:pt x="1550591" y="325834"/>
                  </a:lnTo>
                  <a:lnTo>
                    <a:pt x="1548607" y="322262"/>
                  </a:lnTo>
                  <a:lnTo>
                    <a:pt x="1546226" y="318294"/>
                  </a:lnTo>
                  <a:lnTo>
                    <a:pt x="1543448" y="315119"/>
                  </a:lnTo>
                  <a:lnTo>
                    <a:pt x="1539876" y="311944"/>
                  </a:lnTo>
                  <a:lnTo>
                    <a:pt x="1535907" y="309166"/>
                  </a:lnTo>
                  <a:lnTo>
                    <a:pt x="1531938" y="306784"/>
                  </a:lnTo>
                  <a:lnTo>
                    <a:pt x="1527573" y="304403"/>
                  </a:lnTo>
                  <a:lnTo>
                    <a:pt x="1522413" y="302816"/>
                  </a:lnTo>
                  <a:lnTo>
                    <a:pt x="1517651" y="301625"/>
                  </a:lnTo>
                  <a:lnTo>
                    <a:pt x="1512491" y="300831"/>
                  </a:lnTo>
                  <a:lnTo>
                    <a:pt x="1506538" y="300037"/>
                  </a:lnTo>
                  <a:lnTo>
                    <a:pt x="1500585" y="300037"/>
                  </a:lnTo>
                  <a:lnTo>
                    <a:pt x="1494632" y="300037"/>
                  </a:lnTo>
                  <a:close/>
                  <a:moveTo>
                    <a:pt x="342698" y="286941"/>
                  </a:moveTo>
                  <a:lnTo>
                    <a:pt x="337545" y="287337"/>
                  </a:lnTo>
                  <a:lnTo>
                    <a:pt x="332393" y="287734"/>
                  </a:lnTo>
                  <a:lnTo>
                    <a:pt x="321295" y="289322"/>
                  </a:lnTo>
                  <a:lnTo>
                    <a:pt x="310593" y="291703"/>
                  </a:lnTo>
                  <a:lnTo>
                    <a:pt x="302270" y="294481"/>
                  </a:lnTo>
                  <a:lnTo>
                    <a:pt x="302270" y="316309"/>
                  </a:lnTo>
                  <a:lnTo>
                    <a:pt x="303063" y="316309"/>
                  </a:lnTo>
                  <a:lnTo>
                    <a:pt x="306630" y="314325"/>
                  </a:lnTo>
                  <a:lnTo>
                    <a:pt x="310197" y="312341"/>
                  </a:lnTo>
                  <a:lnTo>
                    <a:pt x="319709" y="308769"/>
                  </a:lnTo>
                  <a:lnTo>
                    <a:pt x="324862" y="307181"/>
                  </a:lnTo>
                  <a:lnTo>
                    <a:pt x="330015" y="305991"/>
                  </a:lnTo>
                  <a:lnTo>
                    <a:pt x="335564" y="305197"/>
                  </a:lnTo>
                  <a:lnTo>
                    <a:pt x="341509" y="305197"/>
                  </a:lnTo>
                  <a:lnTo>
                    <a:pt x="347454" y="305197"/>
                  </a:lnTo>
                  <a:lnTo>
                    <a:pt x="353003" y="306784"/>
                  </a:lnTo>
                  <a:lnTo>
                    <a:pt x="357759" y="308372"/>
                  </a:lnTo>
                  <a:lnTo>
                    <a:pt x="362516" y="311150"/>
                  </a:lnTo>
                  <a:lnTo>
                    <a:pt x="364101" y="312341"/>
                  </a:lnTo>
                  <a:lnTo>
                    <a:pt x="366083" y="314722"/>
                  </a:lnTo>
                  <a:lnTo>
                    <a:pt x="367272" y="316309"/>
                  </a:lnTo>
                  <a:lnTo>
                    <a:pt x="368461" y="318294"/>
                  </a:lnTo>
                  <a:lnTo>
                    <a:pt x="369254" y="321072"/>
                  </a:lnTo>
                  <a:lnTo>
                    <a:pt x="370046" y="323453"/>
                  </a:lnTo>
                  <a:lnTo>
                    <a:pt x="370443" y="325834"/>
                  </a:lnTo>
                  <a:lnTo>
                    <a:pt x="370443" y="329009"/>
                  </a:lnTo>
                  <a:lnTo>
                    <a:pt x="370046" y="333772"/>
                  </a:lnTo>
                  <a:lnTo>
                    <a:pt x="369650" y="337344"/>
                  </a:lnTo>
                  <a:lnTo>
                    <a:pt x="368461" y="341312"/>
                  </a:lnTo>
                  <a:lnTo>
                    <a:pt x="367272" y="344091"/>
                  </a:lnTo>
                  <a:lnTo>
                    <a:pt x="365290" y="347266"/>
                  </a:lnTo>
                  <a:lnTo>
                    <a:pt x="362912" y="350044"/>
                  </a:lnTo>
                  <a:lnTo>
                    <a:pt x="360534" y="352822"/>
                  </a:lnTo>
                  <a:lnTo>
                    <a:pt x="357363" y="355600"/>
                  </a:lnTo>
                  <a:lnTo>
                    <a:pt x="351814" y="360759"/>
                  </a:lnTo>
                  <a:lnTo>
                    <a:pt x="344283" y="365125"/>
                  </a:lnTo>
                  <a:lnTo>
                    <a:pt x="329222" y="373459"/>
                  </a:lnTo>
                  <a:lnTo>
                    <a:pt x="329222" y="406400"/>
                  </a:lnTo>
                  <a:lnTo>
                    <a:pt x="348643" y="406400"/>
                  </a:lnTo>
                  <a:lnTo>
                    <a:pt x="348643" y="382588"/>
                  </a:lnTo>
                  <a:lnTo>
                    <a:pt x="356967" y="377428"/>
                  </a:lnTo>
                  <a:lnTo>
                    <a:pt x="365290" y="371872"/>
                  </a:lnTo>
                  <a:lnTo>
                    <a:pt x="372424" y="366316"/>
                  </a:lnTo>
                  <a:lnTo>
                    <a:pt x="378370" y="360759"/>
                  </a:lnTo>
                  <a:lnTo>
                    <a:pt x="381541" y="357188"/>
                  </a:lnTo>
                  <a:lnTo>
                    <a:pt x="384315" y="354013"/>
                  </a:lnTo>
                  <a:lnTo>
                    <a:pt x="386693" y="350044"/>
                  </a:lnTo>
                  <a:lnTo>
                    <a:pt x="388675" y="346075"/>
                  </a:lnTo>
                  <a:lnTo>
                    <a:pt x="390260" y="342106"/>
                  </a:lnTo>
                  <a:lnTo>
                    <a:pt x="391053" y="337344"/>
                  </a:lnTo>
                  <a:lnTo>
                    <a:pt x="391846" y="332581"/>
                  </a:lnTo>
                  <a:lnTo>
                    <a:pt x="392638" y="327819"/>
                  </a:lnTo>
                  <a:lnTo>
                    <a:pt x="391846" y="323056"/>
                  </a:lnTo>
                  <a:lnTo>
                    <a:pt x="391449" y="318691"/>
                  </a:lnTo>
                  <a:lnTo>
                    <a:pt x="390260" y="314722"/>
                  </a:lnTo>
                  <a:lnTo>
                    <a:pt x="389071" y="310753"/>
                  </a:lnTo>
                  <a:lnTo>
                    <a:pt x="387089" y="307578"/>
                  </a:lnTo>
                  <a:lnTo>
                    <a:pt x="384711" y="304006"/>
                  </a:lnTo>
                  <a:lnTo>
                    <a:pt x="381937" y="301228"/>
                  </a:lnTo>
                  <a:lnTo>
                    <a:pt x="379162" y="298053"/>
                  </a:lnTo>
                  <a:lnTo>
                    <a:pt x="375595" y="295672"/>
                  </a:lnTo>
                  <a:lnTo>
                    <a:pt x="372028" y="293291"/>
                  </a:lnTo>
                  <a:lnTo>
                    <a:pt x="367668" y="291306"/>
                  </a:lnTo>
                  <a:lnTo>
                    <a:pt x="363308" y="289719"/>
                  </a:lnTo>
                  <a:lnTo>
                    <a:pt x="358948" y="288528"/>
                  </a:lnTo>
                  <a:lnTo>
                    <a:pt x="353796" y="287734"/>
                  </a:lnTo>
                  <a:lnTo>
                    <a:pt x="348247" y="287337"/>
                  </a:lnTo>
                  <a:lnTo>
                    <a:pt x="342698" y="286941"/>
                  </a:lnTo>
                  <a:close/>
                  <a:moveTo>
                    <a:pt x="1500585" y="158750"/>
                  </a:moveTo>
                  <a:lnTo>
                    <a:pt x="1511301" y="159147"/>
                  </a:lnTo>
                  <a:lnTo>
                    <a:pt x="1521223" y="159940"/>
                  </a:lnTo>
                  <a:lnTo>
                    <a:pt x="1531541" y="161528"/>
                  </a:lnTo>
                  <a:lnTo>
                    <a:pt x="1540669" y="163115"/>
                  </a:lnTo>
                  <a:lnTo>
                    <a:pt x="1550194" y="165894"/>
                  </a:lnTo>
                  <a:lnTo>
                    <a:pt x="1558529" y="168275"/>
                  </a:lnTo>
                  <a:lnTo>
                    <a:pt x="1566863" y="171450"/>
                  </a:lnTo>
                  <a:lnTo>
                    <a:pt x="1574404" y="174228"/>
                  </a:lnTo>
                  <a:lnTo>
                    <a:pt x="1581548" y="177403"/>
                  </a:lnTo>
                  <a:lnTo>
                    <a:pt x="1588294" y="180975"/>
                  </a:lnTo>
                  <a:lnTo>
                    <a:pt x="1595041" y="184150"/>
                  </a:lnTo>
                  <a:lnTo>
                    <a:pt x="1606154" y="191690"/>
                  </a:lnTo>
                  <a:lnTo>
                    <a:pt x="1615679" y="198437"/>
                  </a:lnTo>
                  <a:lnTo>
                    <a:pt x="1622823" y="203994"/>
                  </a:lnTo>
                  <a:lnTo>
                    <a:pt x="1628379" y="208756"/>
                  </a:lnTo>
                  <a:lnTo>
                    <a:pt x="1632744" y="213122"/>
                  </a:lnTo>
                  <a:lnTo>
                    <a:pt x="1631554" y="216297"/>
                  </a:lnTo>
                  <a:lnTo>
                    <a:pt x="1629173" y="219869"/>
                  </a:lnTo>
                  <a:lnTo>
                    <a:pt x="1626791" y="224234"/>
                  </a:lnTo>
                  <a:lnTo>
                    <a:pt x="1623219" y="229394"/>
                  </a:lnTo>
                  <a:lnTo>
                    <a:pt x="1619251" y="234950"/>
                  </a:lnTo>
                  <a:lnTo>
                    <a:pt x="1614091" y="240903"/>
                  </a:lnTo>
                  <a:lnTo>
                    <a:pt x="1607741" y="246459"/>
                  </a:lnTo>
                  <a:lnTo>
                    <a:pt x="1604566" y="248840"/>
                  </a:lnTo>
                  <a:lnTo>
                    <a:pt x="1600994" y="251222"/>
                  </a:lnTo>
                  <a:lnTo>
                    <a:pt x="1597423" y="253603"/>
                  </a:lnTo>
                  <a:lnTo>
                    <a:pt x="1593057" y="255587"/>
                  </a:lnTo>
                  <a:lnTo>
                    <a:pt x="1588691" y="257175"/>
                  </a:lnTo>
                  <a:lnTo>
                    <a:pt x="1584723" y="258762"/>
                  </a:lnTo>
                  <a:lnTo>
                    <a:pt x="1579563" y="259953"/>
                  </a:lnTo>
                  <a:lnTo>
                    <a:pt x="1574801" y="260747"/>
                  </a:lnTo>
                  <a:lnTo>
                    <a:pt x="1569244" y="261144"/>
                  </a:lnTo>
                  <a:lnTo>
                    <a:pt x="1564085" y="261144"/>
                  </a:lnTo>
                  <a:lnTo>
                    <a:pt x="1558529" y="260747"/>
                  </a:lnTo>
                  <a:lnTo>
                    <a:pt x="1552179" y="259953"/>
                  </a:lnTo>
                  <a:lnTo>
                    <a:pt x="1545829" y="257969"/>
                  </a:lnTo>
                  <a:lnTo>
                    <a:pt x="1539479" y="255984"/>
                  </a:lnTo>
                  <a:lnTo>
                    <a:pt x="1532732" y="253603"/>
                  </a:lnTo>
                  <a:lnTo>
                    <a:pt x="1525588" y="250031"/>
                  </a:lnTo>
                  <a:lnTo>
                    <a:pt x="1517651" y="246062"/>
                  </a:lnTo>
                  <a:lnTo>
                    <a:pt x="1509316" y="242490"/>
                  </a:lnTo>
                  <a:lnTo>
                    <a:pt x="1542654" y="258762"/>
                  </a:lnTo>
                  <a:lnTo>
                    <a:pt x="1558926" y="266303"/>
                  </a:lnTo>
                  <a:lnTo>
                    <a:pt x="1566069" y="269081"/>
                  </a:lnTo>
                  <a:lnTo>
                    <a:pt x="1573610" y="271462"/>
                  </a:lnTo>
                  <a:lnTo>
                    <a:pt x="1580754" y="273844"/>
                  </a:lnTo>
                  <a:lnTo>
                    <a:pt x="1587501" y="275431"/>
                  </a:lnTo>
                  <a:lnTo>
                    <a:pt x="1593851" y="276622"/>
                  </a:lnTo>
                  <a:lnTo>
                    <a:pt x="1599804" y="277019"/>
                  </a:lnTo>
                  <a:lnTo>
                    <a:pt x="1605757" y="276622"/>
                  </a:lnTo>
                  <a:lnTo>
                    <a:pt x="1611313" y="275431"/>
                  </a:lnTo>
                  <a:lnTo>
                    <a:pt x="1615679" y="273844"/>
                  </a:lnTo>
                  <a:lnTo>
                    <a:pt x="1618457" y="271859"/>
                  </a:lnTo>
                  <a:lnTo>
                    <a:pt x="1620441" y="270669"/>
                  </a:lnTo>
                  <a:lnTo>
                    <a:pt x="1621632" y="282178"/>
                  </a:lnTo>
                  <a:lnTo>
                    <a:pt x="1622029" y="292497"/>
                  </a:lnTo>
                  <a:lnTo>
                    <a:pt x="1621632" y="302419"/>
                  </a:lnTo>
                  <a:lnTo>
                    <a:pt x="1621235" y="311944"/>
                  </a:lnTo>
                  <a:lnTo>
                    <a:pt x="1622823" y="310356"/>
                  </a:lnTo>
                  <a:lnTo>
                    <a:pt x="1623616" y="309959"/>
                  </a:lnTo>
                  <a:lnTo>
                    <a:pt x="1625204" y="309562"/>
                  </a:lnTo>
                  <a:lnTo>
                    <a:pt x="1626394" y="309959"/>
                  </a:lnTo>
                  <a:lnTo>
                    <a:pt x="1627188" y="310753"/>
                  </a:lnTo>
                  <a:lnTo>
                    <a:pt x="1628379" y="311944"/>
                  </a:lnTo>
                  <a:lnTo>
                    <a:pt x="1629569" y="313928"/>
                  </a:lnTo>
                  <a:lnTo>
                    <a:pt x="1631951" y="317897"/>
                  </a:lnTo>
                  <a:lnTo>
                    <a:pt x="1633538" y="323850"/>
                  </a:lnTo>
                  <a:lnTo>
                    <a:pt x="1634729" y="331391"/>
                  </a:lnTo>
                  <a:lnTo>
                    <a:pt x="1635919" y="339328"/>
                  </a:lnTo>
                  <a:lnTo>
                    <a:pt x="1636316" y="348853"/>
                  </a:lnTo>
                  <a:lnTo>
                    <a:pt x="1636713" y="358775"/>
                  </a:lnTo>
                  <a:lnTo>
                    <a:pt x="1636316" y="368697"/>
                  </a:lnTo>
                  <a:lnTo>
                    <a:pt x="1635919" y="377825"/>
                  </a:lnTo>
                  <a:lnTo>
                    <a:pt x="1634729" y="385763"/>
                  </a:lnTo>
                  <a:lnTo>
                    <a:pt x="1633538" y="393303"/>
                  </a:lnTo>
                  <a:lnTo>
                    <a:pt x="1631951" y="399256"/>
                  </a:lnTo>
                  <a:lnTo>
                    <a:pt x="1629569" y="404019"/>
                  </a:lnTo>
                  <a:lnTo>
                    <a:pt x="1628379" y="405209"/>
                  </a:lnTo>
                  <a:lnTo>
                    <a:pt x="1627188" y="406400"/>
                  </a:lnTo>
                  <a:lnTo>
                    <a:pt x="1626394" y="407194"/>
                  </a:lnTo>
                  <a:lnTo>
                    <a:pt x="1625204" y="407591"/>
                  </a:lnTo>
                  <a:lnTo>
                    <a:pt x="1623616" y="407194"/>
                  </a:lnTo>
                  <a:lnTo>
                    <a:pt x="1622426" y="406400"/>
                  </a:lnTo>
                  <a:lnTo>
                    <a:pt x="1621235" y="405209"/>
                  </a:lnTo>
                  <a:lnTo>
                    <a:pt x="1620044" y="403622"/>
                  </a:lnTo>
                  <a:lnTo>
                    <a:pt x="1618060" y="398463"/>
                  </a:lnTo>
                  <a:lnTo>
                    <a:pt x="1616076" y="392113"/>
                  </a:lnTo>
                  <a:lnTo>
                    <a:pt x="1614885" y="400447"/>
                  </a:lnTo>
                  <a:lnTo>
                    <a:pt x="1613694" y="409178"/>
                  </a:lnTo>
                  <a:lnTo>
                    <a:pt x="1612107" y="417116"/>
                  </a:lnTo>
                  <a:lnTo>
                    <a:pt x="1609726" y="425053"/>
                  </a:lnTo>
                  <a:lnTo>
                    <a:pt x="1607344" y="432594"/>
                  </a:lnTo>
                  <a:lnTo>
                    <a:pt x="1604963" y="440135"/>
                  </a:lnTo>
                  <a:lnTo>
                    <a:pt x="1601788" y="447278"/>
                  </a:lnTo>
                  <a:lnTo>
                    <a:pt x="1599010" y="454025"/>
                  </a:lnTo>
                  <a:lnTo>
                    <a:pt x="1595438" y="460772"/>
                  </a:lnTo>
                  <a:lnTo>
                    <a:pt x="1592263" y="467519"/>
                  </a:lnTo>
                  <a:lnTo>
                    <a:pt x="1588294" y="473869"/>
                  </a:lnTo>
                  <a:lnTo>
                    <a:pt x="1584326" y="479822"/>
                  </a:lnTo>
                  <a:lnTo>
                    <a:pt x="1579960" y="485775"/>
                  </a:lnTo>
                  <a:lnTo>
                    <a:pt x="1575594" y="491331"/>
                  </a:lnTo>
                  <a:lnTo>
                    <a:pt x="1571626" y="496491"/>
                  </a:lnTo>
                  <a:lnTo>
                    <a:pt x="1566863" y="501253"/>
                  </a:lnTo>
                  <a:lnTo>
                    <a:pt x="1562101" y="506016"/>
                  </a:lnTo>
                  <a:lnTo>
                    <a:pt x="1557735" y="510778"/>
                  </a:lnTo>
                  <a:lnTo>
                    <a:pt x="1552576" y="514747"/>
                  </a:lnTo>
                  <a:lnTo>
                    <a:pt x="1547416" y="518716"/>
                  </a:lnTo>
                  <a:lnTo>
                    <a:pt x="1542257" y="521891"/>
                  </a:lnTo>
                  <a:lnTo>
                    <a:pt x="1537494" y="525463"/>
                  </a:lnTo>
                  <a:lnTo>
                    <a:pt x="1532335" y="528241"/>
                  </a:lnTo>
                  <a:lnTo>
                    <a:pt x="1527176" y="531416"/>
                  </a:lnTo>
                  <a:lnTo>
                    <a:pt x="1522016" y="533400"/>
                  </a:lnTo>
                  <a:lnTo>
                    <a:pt x="1517254" y="535385"/>
                  </a:lnTo>
                  <a:lnTo>
                    <a:pt x="1512094" y="537766"/>
                  </a:lnTo>
                  <a:lnTo>
                    <a:pt x="1506935" y="538957"/>
                  </a:lnTo>
                  <a:lnTo>
                    <a:pt x="1502569" y="540147"/>
                  </a:lnTo>
                  <a:lnTo>
                    <a:pt x="1497410" y="540941"/>
                  </a:lnTo>
                  <a:lnTo>
                    <a:pt x="1492648" y="541338"/>
                  </a:lnTo>
                  <a:lnTo>
                    <a:pt x="1487488" y="541338"/>
                  </a:lnTo>
                  <a:lnTo>
                    <a:pt x="1483916" y="541338"/>
                  </a:lnTo>
                  <a:lnTo>
                    <a:pt x="1479948" y="540941"/>
                  </a:lnTo>
                  <a:lnTo>
                    <a:pt x="1475979" y="540147"/>
                  </a:lnTo>
                  <a:lnTo>
                    <a:pt x="1471613" y="538957"/>
                  </a:lnTo>
                  <a:lnTo>
                    <a:pt x="1466851" y="537369"/>
                  </a:lnTo>
                  <a:lnTo>
                    <a:pt x="1462485" y="535385"/>
                  </a:lnTo>
                  <a:lnTo>
                    <a:pt x="1452960" y="531019"/>
                  </a:lnTo>
                  <a:lnTo>
                    <a:pt x="1443435" y="525066"/>
                  </a:lnTo>
                  <a:lnTo>
                    <a:pt x="1433513" y="517922"/>
                  </a:lnTo>
                  <a:lnTo>
                    <a:pt x="1423988" y="509985"/>
                  </a:lnTo>
                  <a:lnTo>
                    <a:pt x="1414066" y="500460"/>
                  </a:lnTo>
                  <a:lnTo>
                    <a:pt x="1404938" y="490538"/>
                  </a:lnTo>
                  <a:lnTo>
                    <a:pt x="1395810" y="479425"/>
                  </a:lnTo>
                  <a:lnTo>
                    <a:pt x="1386682" y="467519"/>
                  </a:lnTo>
                  <a:lnTo>
                    <a:pt x="1378744" y="454819"/>
                  </a:lnTo>
                  <a:lnTo>
                    <a:pt x="1375173" y="448072"/>
                  </a:lnTo>
                  <a:lnTo>
                    <a:pt x="1371601" y="441325"/>
                  </a:lnTo>
                  <a:lnTo>
                    <a:pt x="1368426" y="434578"/>
                  </a:lnTo>
                  <a:lnTo>
                    <a:pt x="1364854" y="427434"/>
                  </a:lnTo>
                  <a:lnTo>
                    <a:pt x="1362076" y="420291"/>
                  </a:lnTo>
                  <a:lnTo>
                    <a:pt x="1359298" y="412750"/>
                  </a:lnTo>
                  <a:lnTo>
                    <a:pt x="1356916" y="405209"/>
                  </a:lnTo>
                  <a:lnTo>
                    <a:pt x="1354932" y="397669"/>
                  </a:lnTo>
                  <a:lnTo>
                    <a:pt x="1352948" y="402828"/>
                  </a:lnTo>
                  <a:lnTo>
                    <a:pt x="1350963" y="406400"/>
                  </a:lnTo>
                  <a:lnTo>
                    <a:pt x="1350169" y="408384"/>
                  </a:lnTo>
                  <a:lnTo>
                    <a:pt x="1349376" y="409178"/>
                  </a:lnTo>
                  <a:lnTo>
                    <a:pt x="1348185" y="409972"/>
                  </a:lnTo>
                  <a:lnTo>
                    <a:pt x="1346994" y="409972"/>
                  </a:lnTo>
                  <a:lnTo>
                    <a:pt x="1345407" y="409972"/>
                  </a:lnTo>
                  <a:lnTo>
                    <a:pt x="1344613" y="409178"/>
                  </a:lnTo>
                  <a:lnTo>
                    <a:pt x="1343423" y="407591"/>
                  </a:lnTo>
                  <a:lnTo>
                    <a:pt x="1342232" y="406003"/>
                  </a:lnTo>
                  <a:lnTo>
                    <a:pt x="1340248" y="401638"/>
                  </a:lnTo>
                  <a:lnTo>
                    <a:pt x="1338263" y="395684"/>
                  </a:lnTo>
                  <a:lnTo>
                    <a:pt x="1337073" y="388541"/>
                  </a:lnTo>
                  <a:lnTo>
                    <a:pt x="1335882" y="379809"/>
                  </a:lnTo>
                  <a:lnTo>
                    <a:pt x="1335088" y="371078"/>
                  </a:lnTo>
                  <a:lnTo>
                    <a:pt x="1335088" y="361156"/>
                  </a:lnTo>
                  <a:lnTo>
                    <a:pt x="1335088" y="351234"/>
                  </a:lnTo>
                  <a:lnTo>
                    <a:pt x="1335882" y="342106"/>
                  </a:lnTo>
                  <a:lnTo>
                    <a:pt x="1337073" y="333772"/>
                  </a:lnTo>
                  <a:lnTo>
                    <a:pt x="1338263" y="326231"/>
                  </a:lnTo>
                  <a:lnTo>
                    <a:pt x="1340248" y="320675"/>
                  </a:lnTo>
                  <a:lnTo>
                    <a:pt x="1342232" y="315912"/>
                  </a:lnTo>
                  <a:lnTo>
                    <a:pt x="1343423" y="314325"/>
                  </a:lnTo>
                  <a:lnTo>
                    <a:pt x="1344613" y="312737"/>
                  </a:lnTo>
                  <a:lnTo>
                    <a:pt x="1345407" y="312341"/>
                  </a:lnTo>
                  <a:lnTo>
                    <a:pt x="1346994" y="311944"/>
                  </a:lnTo>
                  <a:lnTo>
                    <a:pt x="1347788" y="311944"/>
                  </a:lnTo>
                  <a:lnTo>
                    <a:pt x="1348582" y="312341"/>
                  </a:lnTo>
                  <a:lnTo>
                    <a:pt x="1348979" y="300037"/>
                  </a:lnTo>
                  <a:lnTo>
                    <a:pt x="1349773" y="294084"/>
                  </a:lnTo>
                  <a:lnTo>
                    <a:pt x="1350566" y="288528"/>
                  </a:lnTo>
                  <a:lnTo>
                    <a:pt x="1350169" y="281781"/>
                  </a:lnTo>
                  <a:lnTo>
                    <a:pt x="1349773" y="275431"/>
                  </a:lnTo>
                  <a:lnTo>
                    <a:pt x="1349773" y="269081"/>
                  </a:lnTo>
                  <a:lnTo>
                    <a:pt x="1350169" y="263525"/>
                  </a:lnTo>
                  <a:lnTo>
                    <a:pt x="1350566" y="257969"/>
                  </a:lnTo>
                  <a:lnTo>
                    <a:pt x="1351360" y="253206"/>
                  </a:lnTo>
                  <a:lnTo>
                    <a:pt x="1352154" y="248444"/>
                  </a:lnTo>
                  <a:lnTo>
                    <a:pt x="1353741" y="243681"/>
                  </a:lnTo>
                  <a:lnTo>
                    <a:pt x="1355329" y="240109"/>
                  </a:lnTo>
                  <a:lnTo>
                    <a:pt x="1356916" y="236140"/>
                  </a:lnTo>
                  <a:lnTo>
                    <a:pt x="1358901" y="232569"/>
                  </a:lnTo>
                  <a:lnTo>
                    <a:pt x="1361282" y="229394"/>
                  </a:lnTo>
                  <a:lnTo>
                    <a:pt x="1363663" y="226615"/>
                  </a:lnTo>
                  <a:lnTo>
                    <a:pt x="1366044" y="223837"/>
                  </a:lnTo>
                  <a:lnTo>
                    <a:pt x="1369219" y="221456"/>
                  </a:lnTo>
                  <a:lnTo>
                    <a:pt x="1371998" y="219472"/>
                  </a:lnTo>
                  <a:lnTo>
                    <a:pt x="1358504" y="219869"/>
                  </a:lnTo>
                  <a:lnTo>
                    <a:pt x="1348582" y="219869"/>
                  </a:lnTo>
                  <a:lnTo>
                    <a:pt x="1339454" y="220662"/>
                  </a:lnTo>
                  <a:lnTo>
                    <a:pt x="1345407" y="217090"/>
                  </a:lnTo>
                  <a:lnTo>
                    <a:pt x="1351757" y="213122"/>
                  </a:lnTo>
                  <a:lnTo>
                    <a:pt x="1358107" y="208756"/>
                  </a:lnTo>
                  <a:lnTo>
                    <a:pt x="1364457" y="203597"/>
                  </a:lnTo>
                  <a:lnTo>
                    <a:pt x="1376760" y="194865"/>
                  </a:lnTo>
                  <a:lnTo>
                    <a:pt x="1382316" y="190897"/>
                  </a:lnTo>
                  <a:lnTo>
                    <a:pt x="1387476" y="187722"/>
                  </a:lnTo>
                  <a:lnTo>
                    <a:pt x="1401763" y="180975"/>
                  </a:lnTo>
                  <a:lnTo>
                    <a:pt x="1415257" y="175022"/>
                  </a:lnTo>
                  <a:lnTo>
                    <a:pt x="1428751" y="170259"/>
                  </a:lnTo>
                  <a:lnTo>
                    <a:pt x="1441054" y="166687"/>
                  </a:lnTo>
                  <a:lnTo>
                    <a:pt x="1453754" y="163115"/>
                  </a:lnTo>
                  <a:lnTo>
                    <a:pt x="1466057" y="161131"/>
                  </a:lnTo>
                  <a:lnTo>
                    <a:pt x="1477963" y="159544"/>
                  </a:lnTo>
                  <a:lnTo>
                    <a:pt x="1489473" y="159147"/>
                  </a:lnTo>
                  <a:lnTo>
                    <a:pt x="1500585" y="158750"/>
                  </a:lnTo>
                  <a:close/>
                  <a:moveTo>
                    <a:pt x="354192" y="158750"/>
                  </a:moveTo>
                  <a:lnTo>
                    <a:pt x="365290" y="159147"/>
                  </a:lnTo>
                  <a:lnTo>
                    <a:pt x="375199" y="159940"/>
                  </a:lnTo>
                  <a:lnTo>
                    <a:pt x="385108" y="161528"/>
                  </a:lnTo>
                  <a:lnTo>
                    <a:pt x="394620" y="163115"/>
                  </a:lnTo>
                  <a:lnTo>
                    <a:pt x="403340" y="165894"/>
                  </a:lnTo>
                  <a:lnTo>
                    <a:pt x="412060" y="168275"/>
                  </a:lnTo>
                  <a:lnTo>
                    <a:pt x="420383" y="171450"/>
                  </a:lnTo>
                  <a:lnTo>
                    <a:pt x="428310" y="174228"/>
                  </a:lnTo>
                  <a:lnTo>
                    <a:pt x="435445" y="177403"/>
                  </a:lnTo>
                  <a:lnTo>
                    <a:pt x="442183" y="180975"/>
                  </a:lnTo>
                  <a:lnTo>
                    <a:pt x="448524" y="184150"/>
                  </a:lnTo>
                  <a:lnTo>
                    <a:pt x="460019" y="191690"/>
                  </a:lnTo>
                  <a:lnTo>
                    <a:pt x="469135" y="198437"/>
                  </a:lnTo>
                  <a:lnTo>
                    <a:pt x="476665" y="203994"/>
                  </a:lnTo>
                  <a:lnTo>
                    <a:pt x="482214" y="208756"/>
                  </a:lnTo>
                  <a:lnTo>
                    <a:pt x="486178" y="213122"/>
                  </a:lnTo>
                  <a:lnTo>
                    <a:pt x="484592" y="216297"/>
                  </a:lnTo>
                  <a:lnTo>
                    <a:pt x="483007" y="219869"/>
                  </a:lnTo>
                  <a:lnTo>
                    <a:pt x="480629" y="224234"/>
                  </a:lnTo>
                  <a:lnTo>
                    <a:pt x="477062" y="229394"/>
                  </a:lnTo>
                  <a:lnTo>
                    <a:pt x="472306" y="234950"/>
                  </a:lnTo>
                  <a:lnTo>
                    <a:pt x="467549" y="240903"/>
                  </a:lnTo>
                  <a:lnTo>
                    <a:pt x="461604" y="246459"/>
                  </a:lnTo>
                  <a:lnTo>
                    <a:pt x="458037" y="248840"/>
                  </a:lnTo>
                  <a:lnTo>
                    <a:pt x="454866" y="251222"/>
                  </a:lnTo>
                  <a:lnTo>
                    <a:pt x="450902" y="253603"/>
                  </a:lnTo>
                  <a:lnTo>
                    <a:pt x="446939" y="255587"/>
                  </a:lnTo>
                  <a:lnTo>
                    <a:pt x="442579" y="257175"/>
                  </a:lnTo>
                  <a:lnTo>
                    <a:pt x="437823" y="258762"/>
                  </a:lnTo>
                  <a:lnTo>
                    <a:pt x="433463" y="259953"/>
                  </a:lnTo>
                  <a:lnTo>
                    <a:pt x="428310" y="260747"/>
                  </a:lnTo>
                  <a:lnTo>
                    <a:pt x="423158" y="261144"/>
                  </a:lnTo>
                  <a:lnTo>
                    <a:pt x="417609" y="261144"/>
                  </a:lnTo>
                  <a:lnTo>
                    <a:pt x="411663" y="260747"/>
                  </a:lnTo>
                  <a:lnTo>
                    <a:pt x="406114" y="259953"/>
                  </a:lnTo>
                  <a:lnTo>
                    <a:pt x="399773" y="257969"/>
                  </a:lnTo>
                  <a:lnTo>
                    <a:pt x="393431" y="255984"/>
                  </a:lnTo>
                  <a:lnTo>
                    <a:pt x="386693" y="253603"/>
                  </a:lnTo>
                  <a:lnTo>
                    <a:pt x="379559" y="250031"/>
                  </a:lnTo>
                  <a:lnTo>
                    <a:pt x="371235" y="246062"/>
                  </a:lnTo>
                  <a:lnTo>
                    <a:pt x="362912" y="242490"/>
                  </a:lnTo>
                  <a:lnTo>
                    <a:pt x="396602" y="258762"/>
                  </a:lnTo>
                  <a:lnTo>
                    <a:pt x="412060" y="266303"/>
                  </a:lnTo>
                  <a:lnTo>
                    <a:pt x="419987" y="269081"/>
                  </a:lnTo>
                  <a:lnTo>
                    <a:pt x="427518" y="271462"/>
                  </a:lnTo>
                  <a:lnTo>
                    <a:pt x="434256" y="273844"/>
                  </a:lnTo>
                  <a:lnTo>
                    <a:pt x="440994" y="275431"/>
                  </a:lnTo>
                  <a:lnTo>
                    <a:pt x="447732" y="276622"/>
                  </a:lnTo>
                  <a:lnTo>
                    <a:pt x="453677" y="277019"/>
                  </a:lnTo>
                  <a:lnTo>
                    <a:pt x="459226" y="276622"/>
                  </a:lnTo>
                  <a:lnTo>
                    <a:pt x="464378" y="275431"/>
                  </a:lnTo>
                  <a:lnTo>
                    <a:pt x="469531" y="273844"/>
                  </a:lnTo>
                  <a:lnTo>
                    <a:pt x="471513" y="271859"/>
                  </a:lnTo>
                  <a:lnTo>
                    <a:pt x="473891" y="270669"/>
                  </a:lnTo>
                  <a:lnTo>
                    <a:pt x="475080" y="282178"/>
                  </a:lnTo>
                  <a:lnTo>
                    <a:pt x="475476" y="292497"/>
                  </a:lnTo>
                  <a:lnTo>
                    <a:pt x="475476" y="302419"/>
                  </a:lnTo>
                  <a:lnTo>
                    <a:pt x="475080" y="311944"/>
                  </a:lnTo>
                  <a:lnTo>
                    <a:pt x="476665" y="310356"/>
                  </a:lnTo>
                  <a:lnTo>
                    <a:pt x="477458" y="309959"/>
                  </a:lnTo>
                  <a:lnTo>
                    <a:pt x="478251" y="309562"/>
                  </a:lnTo>
                  <a:lnTo>
                    <a:pt x="479440" y="309959"/>
                  </a:lnTo>
                  <a:lnTo>
                    <a:pt x="481025" y="310753"/>
                  </a:lnTo>
                  <a:lnTo>
                    <a:pt x="482214" y="311944"/>
                  </a:lnTo>
                  <a:lnTo>
                    <a:pt x="483007" y="313928"/>
                  </a:lnTo>
                  <a:lnTo>
                    <a:pt x="484989" y="317897"/>
                  </a:lnTo>
                  <a:lnTo>
                    <a:pt x="486574" y="323850"/>
                  </a:lnTo>
                  <a:lnTo>
                    <a:pt x="488556" y="331391"/>
                  </a:lnTo>
                  <a:lnTo>
                    <a:pt x="489349" y="339328"/>
                  </a:lnTo>
                  <a:lnTo>
                    <a:pt x="490141" y="348853"/>
                  </a:lnTo>
                  <a:lnTo>
                    <a:pt x="490538" y="358775"/>
                  </a:lnTo>
                  <a:lnTo>
                    <a:pt x="490141" y="368697"/>
                  </a:lnTo>
                  <a:lnTo>
                    <a:pt x="489349" y="377825"/>
                  </a:lnTo>
                  <a:lnTo>
                    <a:pt x="488556" y="385763"/>
                  </a:lnTo>
                  <a:lnTo>
                    <a:pt x="486574" y="393303"/>
                  </a:lnTo>
                  <a:lnTo>
                    <a:pt x="484989" y="399256"/>
                  </a:lnTo>
                  <a:lnTo>
                    <a:pt x="483007" y="404019"/>
                  </a:lnTo>
                  <a:lnTo>
                    <a:pt x="482214" y="405209"/>
                  </a:lnTo>
                  <a:lnTo>
                    <a:pt x="481025" y="406400"/>
                  </a:lnTo>
                  <a:lnTo>
                    <a:pt x="479440" y="407194"/>
                  </a:lnTo>
                  <a:lnTo>
                    <a:pt x="478251" y="407591"/>
                  </a:lnTo>
                  <a:lnTo>
                    <a:pt x="477062" y="407194"/>
                  </a:lnTo>
                  <a:lnTo>
                    <a:pt x="475873" y="406400"/>
                  </a:lnTo>
                  <a:lnTo>
                    <a:pt x="475080" y="405209"/>
                  </a:lnTo>
                  <a:lnTo>
                    <a:pt x="473891" y="403622"/>
                  </a:lnTo>
                  <a:lnTo>
                    <a:pt x="471513" y="398463"/>
                  </a:lnTo>
                  <a:lnTo>
                    <a:pt x="469927" y="392113"/>
                  </a:lnTo>
                  <a:lnTo>
                    <a:pt x="468738" y="400447"/>
                  </a:lnTo>
                  <a:lnTo>
                    <a:pt x="467549" y="409178"/>
                  </a:lnTo>
                  <a:lnTo>
                    <a:pt x="465171" y="417116"/>
                  </a:lnTo>
                  <a:lnTo>
                    <a:pt x="463586" y="425053"/>
                  </a:lnTo>
                  <a:lnTo>
                    <a:pt x="461208" y="432594"/>
                  </a:lnTo>
                  <a:lnTo>
                    <a:pt x="458433" y="440135"/>
                  </a:lnTo>
                  <a:lnTo>
                    <a:pt x="455659" y="447278"/>
                  </a:lnTo>
                  <a:lnTo>
                    <a:pt x="452488" y="454025"/>
                  </a:lnTo>
                  <a:lnTo>
                    <a:pt x="449317" y="460772"/>
                  </a:lnTo>
                  <a:lnTo>
                    <a:pt x="445353" y="467519"/>
                  </a:lnTo>
                  <a:lnTo>
                    <a:pt x="441786" y="473869"/>
                  </a:lnTo>
                  <a:lnTo>
                    <a:pt x="437823" y="479822"/>
                  </a:lnTo>
                  <a:lnTo>
                    <a:pt x="433859" y="485775"/>
                  </a:lnTo>
                  <a:lnTo>
                    <a:pt x="429499" y="491331"/>
                  </a:lnTo>
                  <a:lnTo>
                    <a:pt x="424743" y="496491"/>
                  </a:lnTo>
                  <a:lnTo>
                    <a:pt x="420780" y="501253"/>
                  </a:lnTo>
                  <a:lnTo>
                    <a:pt x="416023" y="506016"/>
                  </a:lnTo>
                  <a:lnTo>
                    <a:pt x="410871" y="510778"/>
                  </a:lnTo>
                  <a:lnTo>
                    <a:pt x="406511" y="514747"/>
                  </a:lnTo>
                  <a:lnTo>
                    <a:pt x="401358" y="518716"/>
                  </a:lnTo>
                  <a:lnTo>
                    <a:pt x="396206" y="521891"/>
                  </a:lnTo>
                  <a:lnTo>
                    <a:pt x="391053" y="525463"/>
                  </a:lnTo>
                  <a:lnTo>
                    <a:pt x="386297" y="528241"/>
                  </a:lnTo>
                  <a:lnTo>
                    <a:pt x="381144" y="531416"/>
                  </a:lnTo>
                  <a:lnTo>
                    <a:pt x="375992" y="533400"/>
                  </a:lnTo>
                  <a:lnTo>
                    <a:pt x="370839" y="535385"/>
                  </a:lnTo>
                  <a:lnTo>
                    <a:pt x="366083" y="537766"/>
                  </a:lnTo>
                  <a:lnTo>
                    <a:pt x="360930" y="538957"/>
                  </a:lnTo>
                  <a:lnTo>
                    <a:pt x="355778" y="540147"/>
                  </a:lnTo>
                  <a:lnTo>
                    <a:pt x="351021" y="540941"/>
                  </a:lnTo>
                  <a:lnTo>
                    <a:pt x="346265" y="541338"/>
                  </a:lnTo>
                  <a:lnTo>
                    <a:pt x="341509" y="541338"/>
                  </a:lnTo>
                  <a:lnTo>
                    <a:pt x="337545" y="541338"/>
                  </a:lnTo>
                  <a:lnTo>
                    <a:pt x="333582" y="540941"/>
                  </a:lnTo>
                  <a:lnTo>
                    <a:pt x="329222" y="540147"/>
                  </a:lnTo>
                  <a:lnTo>
                    <a:pt x="325258" y="538957"/>
                  </a:lnTo>
                  <a:lnTo>
                    <a:pt x="320898" y="537369"/>
                  </a:lnTo>
                  <a:lnTo>
                    <a:pt x="316142" y="535385"/>
                  </a:lnTo>
                  <a:lnTo>
                    <a:pt x="307026" y="531019"/>
                  </a:lnTo>
                  <a:lnTo>
                    <a:pt x="297117" y="525066"/>
                  </a:lnTo>
                  <a:lnTo>
                    <a:pt x="287605" y="517922"/>
                  </a:lnTo>
                  <a:lnTo>
                    <a:pt x="278092" y="509985"/>
                  </a:lnTo>
                  <a:lnTo>
                    <a:pt x="268183" y="500460"/>
                  </a:lnTo>
                  <a:lnTo>
                    <a:pt x="258671" y="490538"/>
                  </a:lnTo>
                  <a:lnTo>
                    <a:pt x="249555" y="479425"/>
                  </a:lnTo>
                  <a:lnTo>
                    <a:pt x="240835" y="467519"/>
                  </a:lnTo>
                  <a:lnTo>
                    <a:pt x="232908" y="454819"/>
                  </a:lnTo>
                  <a:lnTo>
                    <a:pt x="228944" y="448072"/>
                  </a:lnTo>
                  <a:lnTo>
                    <a:pt x="225377" y="441325"/>
                  </a:lnTo>
                  <a:lnTo>
                    <a:pt x="221810" y="434578"/>
                  </a:lnTo>
                  <a:lnTo>
                    <a:pt x="219036" y="427434"/>
                  </a:lnTo>
                  <a:lnTo>
                    <a:pt x="215865" y="420291"/>
                  </a:lnTo>
                  <a:lnTo>
                    <a:pt x="213090" y="412750"/>
                  </a:lnTo>
                  <a:lnTo>
                    <a:pt x="211109" y="405209"/>
                  </a:lnTo>
                  <a:lnTo>
                    <a:pt x="208730" y="397669"/>
                  </a:lnTo>
                  <a:lnTo>
                    <a:pt x="207145" y="402828"/>
                  </a:lnTo>
                  <a:lnTo>
                    <a:pt x="205163" y="406400"/>
                  </a:lnTo>
                  <a:lnTo>
                    <a:pt x="204371" y="408384"/>
                  </a:lnTo>
                  <a:lnTo>
                    <a:pt x="203181" y="409178"/>
                  </a:lnTo>
                  <a:lnTo>
                    <a:pt x="201992" y="409972"/>
                  </a:lnTo>
                  <a:lnTo>
                    <a:pt x="200803" y="409972"/>
                  </a:lnTo>
                  <a:lnTo>
                    <a:pt x="199614" y="409972"/>
                  </a:lnTo>
                  <a:lnTo>
                    <a:pt x="198425" y="409178"/>
                  </a:lnTo>
                  <a:lnTo>
                    <a:pt x="197236" y="407591"/>
                  </a:lnTo>
                  <a:lnTo>
                    <a:pt x="196443" y="406003"/>
                  </a:lnTo>
                  <a:lnTo>
                    <a:pt x="194065" y="401638"/>
                  </a:lnTo>
                  <a:lnTo>
                    <a:pt x="192480" y="395684"/>
                  </a:lnTo>
                  <a:lnTo>
                    <a:pt x="190895" y="388541"/>
                  </a:lnTo>
                  <a:lnTo>
                    <a:pt x="190102" y="379809"/>
                  </a:lnTo>
                  <a:lnTo>
                    <a:pt x="188913" y="371078"/>
                  </a:lnTo>
                  <a:lnTo>
                    <a:pt x="188913" y="361156"/>
                  </a:lnTo>
                  <a:lnTo>
                    <a:pt x="188913" y="351234"/>
                  </a:lnTo>
                  <a:lnTo>
                    <a:pt x="190102" y="342106"/>
                  </a:lnTo>
                  <a:lnTo>
                    <a:pt x="190895" y="333772"/>
                  </a:lnTo>
                  <a:lnTo>
                    <a:pt x="192480" y="326231"/>
                  </a:lnTo>
                  <a:lnTo>
                    <a:pt x="194065" y="320675"/>
                  </a:lnTo>
                  <a:lnTo>
                    <a:pt x="196443" y="315912"/>
                  </a:lnTo>
                  <a:lnTo>
                    <a:pt x="197236" y="314325"/>
                  </a:lnTo>
                  <a:lnTo>
                    <a:pt x="198425" y="312737"/>
                  </a:lnTo>
                  <a:lnTo>
                    <a:pt x="199614" y="312341"/>
                  </a:lnTo>
                  <a:lnTo>
                    <a:pt x="200803" y="311944"/>
                  </a:lnTo>
                  <a:lnTo>
                    <a:pt x="201596" y="311944"/>
                  </a:lnTo>
                  <a:lnTo>
                    <a:pt x="201992" y="312341"/>
                  </a:lnTo>
                  <a:lnTo>
                    <a:pt x="203181" y="300037"/>
                  </a:lnTo>
                  <a:lnTo>
                    <a:pt x="203974" y="294084"/>
                  </a:lnTo>
                  <a:lnTo>
                    <a:pt x="204767" y="288528"/>
                  </a:lnTo>
                  <a:lnTo>
                    <a:pt x="204371" y="281781"/>
                  </a:lnTo>
                  <a:lnTo>
                    <a:pt x="203974" y="275431"/>
                  </a:lnTo>
                  <a:lnTo>
                    <a:pt x="203974" y="269081"/>
                  </a:lnTo>
                  <a:lnTo>
                    <a:pt x="203974" y="263525"/>
                  </a:lnTo>
                  <a:lnTo>
                    <a:pt x="204767" y="257969"/>
                  </a:lnTo>
                  <a:lnTo>
                    <a:pt x="205560" y="253206"/>
                  </a:lnTo>
                  <a:lnTo>
                    <a:pt x="206352" y="248444"/>
                  </a:lnTo>
                  <a:lnTo>
                    <a:pt x="207541" y="243681"/>
                  </a:lnTo>
                  <a:lnTo>
                    <a:pt x="209127" y="240109"/>
                  </a:lnTo>
                  <a:lnTo>
                    <a:pt x="211109" y="236140"/>
                  </a:lnTo>
                  <a:lnTo>
                    <a:pt x="213090" y="232569"/>
                  </a:lnTo>
                  <a:lnTo>
                    <a:pt x="215072" y="229394"/>
                  </a:lnTo>
                  <a:lnTo>
                    <a:pt x="217847" y="226615"/>
                  </a:lnTo>
                  <a:lnTo>
                    <a:pt x="220225" y="223837"/>
                  </a:lnTo>
                  <a:lnTo>
                    <a:pt x="222603" y="221456"/>
                  </a:lnTo>
                  <a:lnTo>
                    <a:pt x="225774" y="219472"/>
                  </a:lnTo>
                  <a:lnTo>
                    <a:pt x="212694" y="219869"/>
                  </a:lnTo>
                  <a:lnTo>
                    <a:pt x="201992" y="219869"/>
                  </a:lnTo>
                  <a:lnTo>
                    <a:pt x="193273" y="220662"/>
                  </a:lnTo>
                  <a:lnTo>
                    <a:pt x="199614" y="217090"/>
                  </a:lnTo>
                  <a:lnTo>
                    <a:pt x="205956" y="213122"/>
                  </a:lnTo>
                  <a:lnTo>
                    <a:pt x="212298" y="208756"/>
                  </a:lnTo>
                  <a:lnTo>
                    <a:pt x="218639" y="203597"/>
                  </a:lnTo>
                  <a:lnTo>
                    <a:pt x="230926" y="194865"/>
                  </a:lnTo>
                  <a:lnTo>
                    <a:pt x="236079" y="190897"/>
                  </a:lnTo>
                  <a:lnTo>
                    <a:pt x="241231" y="187722"/>
                  </a:lnTo>
                  <a:lnTo>
                    <a:pt x="255104" y="180975"/>
                  </a:lnTo>
                  <a:lnTo>
                    <a:pt x="268976" y="175022"/>
                  </a:lnTo>
                  <a:lnTo>
                    <a:pt x="282056" y="170259"/>
                  </a:lnTo>
                  <a:lnTo>
                    <a:pt x="295135" y="166687"/>
                  </a:lnTo>
                  <a:lnTo>
                    <a:pt x="307819" y="163115"/>
                  </a:lnTo>
                  <a:lnTo>
                    <a:pt x="320106" y="161131"/>
                  </a:lnTo>
                  <a:lnTo>
                    <a:pt x="331996" y="159544"/>
                  </a:lnTo>
                  <a:lnTo>
                    <a:pt x="343094" y="159147"/>
                  </a:lnTo>
                  <a:lnTo>
                    <a:pt x="354192" y="158750"/>
                  </a:lnTo>
                  <a:close/>
                  <a:moveTo>
                    <a:pt x="923918" y="157956"/>
                  </a:moveTo>
                  <a:lnTo>
                    <a:pt x="917185" y="158353"/>
                  </a:lnTo>
                  <a:lnTo>
                    <a:pt x="910056" y="158750"/>
                  </a:lnTo>
                  <a:lnTo>
                    <a:pt x="902928" y="159544"/>
                  </a:lnTo>
                  <a:lnTo>
                    <a:pt x="895403" y="161131"/>
                  </a:lnTo>
                  <a:lnTo>
                    <a:pt x="881937" y="164306"/>
                  </a:lnTo>
                  <a:lnTo>
                    <a:pt x="875996" y="165894"/>
                  </a:lnTo>
                  <a:lnTo>
                    <a:pt x="870451" y="167878"/>
                  </a:lnTo>
                  <a:lnTo>
                    <a:pt x="870451" y="196453"/>
                  </a:lnTo>
                  <a:lnTo>
                    <a:pt x="871640" y="196453"/>
                  </a:lnTo>
                  <a:lnTo>
                    <a:pt x="876392" y="194072"/>
                  </a:lnTo>
                  <a:lnTo>
                    <a:pt x="881145" y="191691"/>
                  </a:lnTo>
                  <a:lnTo>
                    <a:pt x="887086" y="189309"/>
                  </a:lnTo>
                  <a:lnTo>
                    <a:pt x="893422" y="186928"/>
                  </a:lnTo>
                  <a:lnTo>
                    <a:pt x="900551" y="184944"/>
                  </a:lnTo>
                  <a:lnTo>
                    <a:pt x="907680" y="182959"/>
                  </a:lnTo>
                  <a:lnTo>
                    <a:pt x="914809" y="182166"/>
                  </a:lnTo>
                  <a:lnTo>
                    <a:pt x="922334" y="182166"/>
                  </a:lnTo>
                  <a:lnTo>
                    <a:pt x="926294" y="182166"/>
                  </a:lnTo>
                  <a:lnTo>
                    <a:pt x="930255" y="182562"/>
                  </a:lnTo>
                  <a:lnTo>
                    <a:pt x="934215" y="182959"/>
                  </a:lnTo>
                  <a:lnTo>
                    <a:pt x="937384" y="183753"/>
                  </a:lnTo>
                  <a:lnTo>
                    <a:pt x="940948" y="185341"/>
                  </a:lnTo>
                  <a:lnTo>
                    <a:pt x="944117" y="186531"/>
                  </a:lnTo>
                  <a:lnTo>
                    <a:pt x="947285" y="188119"/>
                  </a:lnTo>
                  <a:lnTo>
                    <a:pt x="950057" y="189706"/>
                  </a:lnTo>
                  <a:lnTo>
                    <a:pt x="952434" y="192087"/>
                  </a:lnTo>
                  <a:lnTo>
                    <a:pt x="954810" y="194072"/>
                  </a:lnTo>
                  <a:lnTo>
                    <a:pt x="956394" y="196850"/>
                  </a:lnTo>
                  <a:lnTo>
                    <a:pt x="957978" y="199628"/>
                  </a:lnTo>
                  <a:lnTo>
                    <a:pt x="959167" y="202803"/>
                  </a:lnTo>
                  <a:lnTo>
                    <a:pt x="959959" y="206375"/>
                  </a:lnTo>
                  <a:lnTo>
                    <a:pt x="960751" y="209550"/>
                  </a:lnTo>
                  <a:lnTo>
                    <a:pt x="960751" y="213519"/>
                  </a:lnTo>
                  <a:lnTo>
                    <a:pt x="959959" y="219472"/>
                  </a:lnTo>
                  <a:lnTo>
                    <a:pt x="959167" y="224234"/>
                  </a:lnTo>
                  <a:lnTo>
                    <a:pt x="957978" y="229394"/>
                  </a:lnTo>
                  <a:lnTo>
                    <a:pt x="955998" y="233759"/>
                  </a:lnTo>
                  <a:lnTo>
                    <a:pt x="954018" y="237331"/>
                  </a:lnTo>
                  <a:lnTo>
                    <a:pt x="950850" y="241300"/>
                  </a:lnTo>
                  <a:lnTo>
                    <a:pt x="947681" y="245269"/>
                  </a:lnTo>
                  <a:lnTo>
                    <a:pt x="943325" y="248444"/>
                  </a:lnTo>
                  <a:lnTo>
                    <a:pt x="939760" y="252016"/>
                  </a:lnTo>
                  <a:lnTo>
                    <a:pt x="935800" y="254794"/>
                  </a:lnTo>
                  <a:lnTo>
                    <a:pt x="931047" y="257969"/>
                  </a:lnTo>
                  <a:lnTo>
                    <a:pt x="925898" y="261144"/>
                  </a:lnTo>
                  <a:lnTo>
                    <a:pt x="906096" y="272653"/>
                  </a:lnTo>
                  <a:lnTo>
                    <a:pt x="906096" y="315516"/>
                  </a:lnTo>
                  <a:lnTo>
                    <a:pt x="931443" y="315516"/>
                  </a:lnTo>
                  <a:lnTo>
                    <a:pt x="931443" y="283766"/>
                  </a:lnTo>
                  <a:lnTo>
                    <a:pt x="942929" y="277019"/>
                  </a:lnTo>
                  <a:lnTo>
                    <a:pt x="953226" y="270272"/>
                  </a:lnTo>
                  <a:lnTo>
                    <a:pt x="958374" y="266700"/>
                  </a:lnTo>
                  <a:lnTo>
                    <a:pt x="963127" y="262731"/>
                  </a:lnTo>
                  <a:lnTo>
                    <a:pt x="967484" y="259159"/>
                  </a:lnTo>
                  <a:lnTo>
                    <a:pt x="971444" y="255191"/>
                  </a:lnTo>
                  <a:lnTo>
                    <a:pt x="975405" y="250825"/>
                  </a:lnTo>
                  <a:lnTo>
                    <a:pt x="978573" y="246459"/>
                  </a:lnTo>
                  <a:lnTo>
                    <a:pt x="981741" y="241300"/>
                  </a:lnTo>
                  <a:lnTo>
                    <a:pt x="984514" y="236141"/>
                  </a:lnTo>
                  <a:lnTo>
                    <a:pt x="986494" y="230187"/>
                  </a:lnTo>
                  <a:lnTo>
                    <a:pt x="988079" y="224234"/>
                  </a:lnTo>
                  <a:lnTo>
                    <a:pt x="989267" y="218281"/>
                  </a:lnTo>
                  <a:lnTo>
                    <a:pt x="989267" y="211534"/>
                  </a:lnTo>
                  <a:lnTo>
                    <a:pt x="989267" y="205581"/>
                  </a:lnTo>
                  <a:lnTo>
                    <a:pt x="988475" y="200025"/>
                  </a:lnTo>
                  <a:lnTo>
                    <a:pt x="986494" y="194866"/>
                  </a:lnTo>
                  <a:lnTo>
                    <a:pt x="984910" y="189706"/>
                  </a:lnTo>
                  <a:lnTo>
                    <a:pt x="982534" y="185341"/>
                  </a:lnTo>
                  <a:lnTo>
                    <a:pt x="979365" y="180578"/>
                  </a:lnTo>
                  <a:lnTo>
                    <a:pt x="975801" y="176212"/>
                  </a:lnTo>
                  <a:lnTo>
                    <a:pt x="971840" y="172641"/>
                  </a:lnTo>
                  <a:lnTo>
                    <a:pt x="967484" y="169069"/>
                  </a:lnTo>
                  <a:lnTo>
                    <a:pt x="962335" y="166291"/>
                  </a:lnTo>
                  <a:lnTo>
                    <a:pt x="956790" y="163512"/>
                  </a:lnTo>
                  <a:lnTo>
                    <a:pt x="951246" y="161528"/>
                  </a:lnTo>
                  <a:lnTo>
                    <a:pt x="944909" y="159941"/>
                  </a:lnTo>
                  <a:lnTo>
                    <a:pt x="938176" y="159147"/>
                  </a:lnTo>
                  <a:lnTo>
                    <a:pt x="931443" y="158353"/>
                  </a:lnTo>
                  <a:lnTo>
                    <a:pt x="923918" y="157956"/>
                  </a:lnTo>
                  <a:close/>
                  <a:moveTo>
                    <a:pt x="925106" y="0"/>
                  </a:moveTo>
                  <a:lnTo>
                    <a:pt x="938968" y="0"/>
                  </a:lnTo>
                  <a:lnTo>
                    <a:pt x="952434" y="397"/>
                  </a:lnTo>
                  <a:lnTo>
                    <a:pt x="965503" y="1984"/>
                  </a:lnTo>
                  <a:lnTo>
                    <a:pt x="978177" y="3572"/>
                  </a:lnTo>
                  <a:lnTo>
                    <a:pt x="990059" y="5953"/>
                  </a:lnTo>
                  <a:lnTo>
                    <a:pt x="1001544" y="9128"/>
                  </a:lnTo>
                  <a:lnTo>
                    <a:pt x="1012238" y="12303"/>
                  </a:lnTo>
                  <a:lnTo>
                    <a:pt x="1022931" y="15875"/>
                  </a:lnTo>
                  <a:lnTo>
                    <a:pt x="1032436" y="19844"/>
                  </a:lnTo>
                  <a:lnTo>
                    <a:pt x="1041942" y="24209"/>
                  </a:lnTo>
                  <a:lnTo>
                    <a:pt x="1050259" y="28178"/>
                  </a:lnTo>
                  <a:lnTo>
                    <a:pt x="1058180" y="32544"/>
                  </a:lnTo>
                  <a:lnTo>
                    <a:pt x="1065704" y="37306"/>
                  </a:lnTo>
                  <a:lnTo>
                    <a:pt x="1072437" y="41275"/>
                  </a:lnTo>
                  <a:lnTo>
                    <a:pt x="1084715" y="50006"/>
                  </a:lnTo>
                  <a:lnTo>
                    <a:pt x="1093824" y="57547"/>
                  </a:lnTo>
                  <a:lnTo>
                    <a:pt x="1100557" y="63500"/>
                  </a:lnTo>
                  <a:lnTo>
                    <a:pt x="1106102" y="68659"/>
                  </a:lnTo>
                  <a:lnTo>
                    <a:pt x="1104121" y="73025"/>
                  </a:lnTo>
                  <a:lnTo>
                    <a:pt x="1101745" y="77390"/>
                  </a:lnTo>
                  <a:lnTo>
                    <a:pt x="1098577" y="83344"/>
                  </a:lnTo>
                  <a:lnTo>
                    <a:pt x="1094220" y="89694"/>
                  </a:lnTo>
                  <a:lnTo>
                    <a:pt x="1089071" y="96837"/>
                  </a:lnTo>
                  <a:lnTo>
                    <a:pt x="1082339" y="103981"/>
                  </a:lnTo>
                  <a:lnTo>
                    <a:pt x="1078774" y="107156"/>
                  </a:lnTo>
                  <a:lnTo>
                    <a:pt x="1074418" y="111125"/>
                  </a:lnTo>
                  <a:lnTo>
                    <a:pt x="1070457" y="113903"/>
                  </a:lnTo>
                  <a:lnTo>
                    <a:pt x="1066101" y="117475"/>
                  </a:lnTo>
                  <a:lnTo>
                    <a:pt x="1060952" y="119856"/>
                  </a:lnTo>
                  <a:lnTo>
                    <a:pt x="1056199" y="122237"/>
                  </a:lnTo>
                  <a:lnTo>
                    <a:pt x="1050655" y="125016"/>
                  </a:lnTo>
                  <a:lnTo>
                    <a:pt x="1045110" y="126603"/>
                  </a:lnTo>
                  <a:lnTo>
                    <a:pt x="1039169" y="128191"/>
                  </a:lnTo>
                  <a:lnTo>
                    <a:pt x="1032832" y="128984"/>
                  </a:lnTo>
                  <a:lnTo>
                    <a:pt x="1026100" y="129381"/>
                  </a:lnTo>
                  <a:lnTo>
                    <a:pt x="1018971" y="129381"/>
                  </a:lnTo>
                  <a:lnTo>
                    <a:pt x="1011842" y="128984"/>
                  </a:lnTo>
                  <a:lnTo>
                    <a:pt x="1004317" y="127794"/>
                  </a:lnTo>
                  <a:lnTo>
                    <a:pt x="996792" y="125809"/>
                  </a:lnTo>
                  <a:lnTo>
                    <a:pt x="988475" y="123428"/>
                  </a:lnTo>
                  <a:lnTo>
                    <a:pt x="979761" y="119856"/>
                  </a:lnTo>
                  <a:lnTo>
                    <a:pt x="971048" y="115490"/>
                  </a:lnTo>
                  <a:lnTo>
                    <a:pt x="960751" y="110728"/>
                  </a:lnTo>
                  <a:lnTo>
                    <a:pt x="950057" y="105965"/>
                  </a:lnTo>
                  <a:lnTo>
                    <a:pt x="992435" y="126603"/>
                  </a:lnTo>
                  <a:lnTo>
                    <a:pt x="1012634" y="135334"/>
                  </a:lnTo>
                  <a:lnTo>
                    <a:pt x="1022139" y="139700"/>
                  </a:lnTo>
                  <a:lnTo>
                    <a:pt x="1031248" y="142875"/>
                  </a:lnTo>
                  <a:lnTo>
                    <a:pt x="1039961" y="145653"/>
                  </a:lnTo>
                  <a:lnTo>
                    <a:pt x="1049070" y="147637"/>
                  </a:lnTo>
                  <a:lnTo>
                    <a:pt x="1056991" y="149225"/>
                  </a:lnTo>
                  <a:lnTo>
                    <a:pt x="1064516" y="149622"/>
                  </a:lnTo>
                  <a:lnTo>
                    <a:pt x="1068081" y="149622"/>
                  </a:lnTo>
                  <a:lnTo>
                    <a:pt x="1071645" y="149225"/>
                  </a:lnTo>
                  <a:lnTo>
                    <a:pt x="1075606" y="148431"/>
                  </a:lnTo>
                  <a:lnTo>
                    <a:pt x="1078378" y="147637"/>
                  </a:lnTo>
                  <a:lnTo>
                    <a:pt x="1081546" y="146844"/>
                  </a:lnTo>
                  <a:lnTo>
                    <a:pt x="1084715" y="145256"/>
                  </a:lnTo>
                  <a:lnTo>
                    <a:pt x="1087487" y="143272"/>
                  </a:lnTo>
                  <a:lnTo>
                    <a:pt x="1090260" y="141287"/>
                  </a:lnTo>
                  <a:lnTo>
                    <a:pt x="1091844" y="155972"/>
                  </a:lnTo>
                  <a:lnTo>
                    <a:pt x="1092240" y="169069"/>
                  </a:lnTo>
                  <a:lnTo>
                    <a:pt x="1092240" y="181769"/>
                  </a:lnTo>
                  <a:lnTo>
                    <a:pt x="1091448" y="194072"/>
                  </a:lnTo>
                  <a:lnTo>
                    <a:pt x="1093824" y="192087"/>
                  </a:lnTo>
                  <a:lnTo>
                    <a:pt x="1094616" y="191294"/>
                  </a:lnTo>
                  <a:lnTo>
                    <a:pt x="1096200" y="191294"/>
                  </a:lnTo>
                  <a:lnTo>
                    <a:pt x="1097785" y="191691"/>
                  </a:lnTo>
                  <a:lnTo>
                    <a:pt x="1098973" y="192484"/>
                  </a:lnTo>
                  <a:lnTo>
                    <a:pt x="1100557" y="194072"/>
                  </a:lnTo>
                  <a:lnTo>
                    <a:pt x="1101745" y="195659"/>
                  </a:lnTo>
                  <a:lnTo>
                    <a:pt x="1103329" y="198834"/>
                  </a:lnTo>
                  <a:lnTo>
                    <a:pt x="1104517" y="201612"/>
                  </a:lnTo>
                  <a:lnTo>
                    <a:pt x="1106894" y="209153"/>
                  </a:lnTo>
                  <a:lnTo>
                    <a:pt x="1108478" y="218678"/>
                  </a:lnTo>
                  <a:lnTo>
                    <a:pt x="1110062" y="228997"/>
                  </a:lnTo>
                  <a:lnTo>
                    <a:pt x="1110854" y="240506"/>
                  </a:lnTo>
                  <a:lnTo>
                    <a:pt x="1111250" y="253206"/>
                  </a:lnTo>
                  <a:lnTo>
                    <a:pt x="1110854" y="265113"/>
                  </a:lnTo>
                  <a:lnTo>
                    <a:pt x="1110062" y="277019"/>
                  </a:lnTo>
                  <a:lnTo>
                    <a:pt x="1108478" y="287734"/>
                  </a:lnTo>
                  <a:lnTo>
                    <a:pt x="1106894" y="296466"/>
                  </a:lnTo>
                  <a:lnTo>
                    <a:pt x="1104517" y="304006"/>
                  </a:lnTo>
                  <a:lnTo>
                    <a:pt x="1103329" y="307578"/>
                  </a:lnTo>
                  <a:lnTo>
                    <a:pt x="1101745" y="309959"/>
                  </a:lnTo>
                  <a:lnTo>
                    <a:pt x="1100557" y="311944"/>
                  </a:lnTo>
                  <a:lnTo>
                    <a:pt x="1098973" y="313531"/>
                  </a:lnTo>
                  <a:lnTo>
                    <a:pt x="1097785" y="314722"/>
                  </a:lnTo>
                  <a:lnTo>
                    <a:pt x="1096200" y="314722"/>
                  </a:lnTo>
                  <a:lnTo>
                    <a:pt x="1094220" y="314722"/>
                  </a:lnTo>
                  <a:lnTo>
                    <a:pt x="1093032" y="313531"/>
                  </a:lnTo>
                  <a:lnTo>
                    <a:pt x="1091448" y="311547"/>
                  </a:lnTo>
                  <a:lnTo>
                    <a:pt x="1090260" y="309563"/>
                  </a:lnTo>
                  <a:lnTo>
                    <a:pt x="1088279" y="306784"/>
                  </a:lnTo>
                  <a:lnTo>
                    <a:pt x="1087091" y="303213"/>
                  </a:lnTo>
                  <a:lnTo>
                    <a:pt x="1085111" y="295275"/>
                  </a:lnTo>
                  <a:lnTo>
                    <a:pt x="1083923" y="305594"/>
                  </a:lnTo>
                  <a:lnTo>
                    <a:pt x="1081546" y="316309"/>
                  </a:lnTo>
                  <a:lnTo>
                    <a:pt x="1079566" y="327025"/>
                  </a:lnTo>
                  <a:lnTo>
                    <a:pt x="1077190" y="336550"/>
                  </a:lnTo>
                  <a:lnTo>
                    <a:pt x="1074022" y="346075"/>
                  </a:lnTo>
                  <a:lnTo>
                    <a:pt x="1070853" y="355997"/>
                  </a:lnTo>
                  <a:lnTo>
                    <a:pt x="1067289" y="364728"/>
                  </a:lnTo>
                  <a:lnTo>
                    <a:pt x="1063328" y="373460"/>
                  </a:lnTo>
                  <a:lnTo>
                    <a:pt x="1058972" y="382588"/>
                  </a:lnTo>
                  <a:lnTo>
                    <a:pt x="1054219" y="390525"/>
                  </a:lnTo>
                  <a:lnTo>
                    <a:pt x="1049863" y="398463"/>
                  </a:lnTo>
                  <a:lnTo>
                    <a:pt x="1044714" y="406003"/>
                  </a:lnTo>
                  <a:lnTo>
                    <a:pt x="1039565" y="413147"/>
                  </a:lnTo>
                  <a:lnTo>
                    <a:pt x="1034021" y="420291"/>
                  </a:lnTo>
                  <a:lnTo>
                    <a:pt x="1028872" y="427038"/>
                  </a:lnTo>
                  <a:lnTo>
                    <a:pt x="1022931" y="433388"/>
                  </a:lnTo>
                  <a:lnTo>
                    <a:pt x="1016990" y="439341"/>
                  </a:lnTo>
                  <a:lnTo>
                    <a:pt x="1011050" y="444897"/>
                  </a:lnTo>
                  <a:lnTo>
                    <a:pt x="1004713" y="450453"/>
                  </a:lnTo>
                  <a:lnTo>
                    <a:pt x="998376" y="455216"/>
                  </a:lnTo>
                  <a:lnTo>
                    <a:pt x="992039" y="459581"/>
                  </a:lnTo>
                  <a:lnTo>
                    <a:pt x="985702" y="463947"/>
                  </a:lnTo>
                  <a:lnTo>
                    <a:pt x="979365" y="467519"/>
                  </a:lnTo>
                  <a:lnTo>
                    <a:pt x="973028" y="471091"/>
                  </a:lnTo>
                  <a:lnTo>
                    <a:pt x="966692" y="473869"/>
                  </a:lnTo>
                  <a:lnTo>
                    <a:pt x="959959" y="477044"/>
                  </a:lnTo>
                  <a:lnTo>
                    <a:pt x="954018" y="479028"/>
                  </a:lnTo>
                  <a:lnTo>
                    <a:pt x="947681" y="480616"/>
                  </a:lnTo>
                  <a:lnTo>
                    <a:pt x="941344" y="482600"/>
                  </a:lnTo>
                  <a:lnTo>
                    <a:pt x="935404" y="483394"/>
                  </a:lnTo>
                  <a:lnTo>
                    <a:pt x="929067" y="484188"/>
                  </a:lnTo>
                  <a:lnTo>
                    <a:pt x="923126" y="484188"/>
                  </a:lnTo>
                  <a:lnTo>
                    <a:pt x="917977" y="484188"/>
                  </a:lnTo>
                  <a:lnTo>
                    <a:pt x="912829" y="483394"/>
                  </a:lnTo>
                  <a:lnTo>
                    <a:pt x="908076" y="482203"/>
                  </a:lnTo>
                  <a:lnTo>
                    <a:pt x="902531" y="480616"/>
                  </a:lnTo>
                  <a:lnTo>
                    <a:pt x="896987" y="478632"/>
                  </a:lnTo>
                  <a:lnTo>
                    <a:pt x="891046" y="476647"/>
                  </a:lnTo>
                  <a:lnTo>
                    <a:pt x="885105" y="473472"/>
                  </a:lnTo>
                  <a:lnTo>
                    <a:pt x="879561" y="470694"/>
                  </a:lnTo>
                  <a:lnTo>
                    <a:pt x="873620" y="466725"/>
                  </a:lnTo>
                  <a:lnTo>
                    <a:pt x="867283" y="463153"/>
                  </a:lnTo>
                  <a:lnTo>
                    <a:pt x="861342" y="458788"/>
                  </a:lnTo>
                  <a:lnTo>
                    <a:pt x="855005" y="454025"/>
                  </a:lnTo>
                  <a:lnTo>
                    <a:pt x="848669" y="449263"/>
                  </a:lnTo>
                  <a:lnTo>
                    <a:pt x="842728" y="444103"/>
                  </a:lnTo>
                  <a:lnTo>
                    <a:pt x="836391" y="438150"/>
                  </a:lnTo>
                  <a:lnTo>
                    <a:pt x="830450" y="432197"/>
                  </a:lnTo>
                  <a:lnTo>
                    <a:pt x="824114" y="425847"/>
                  </a:lnTo>
                  <a:lnTo>
                    <a:pt x="818173" y="419497"/>
                  </a:lnTo>
                  <a:lnTo>
                    <a:pt x="812628" y="412750"/>
                  </a:lnTo>
                  <a:lnTo>
                    <a:pt x="807083" y="405606"/>
                  </a:lnTo>
                  <a:lnTo>
                    <a:pt x="801539" y="398463"/>
                  </a:lnTo>
                  <a:lnTo>
                    <a:pt x="795994" y="390525"/>
                  </a:lnTo>
                  <a:lnTo>
                    <a:pt x="790845" y="382985"/>
                  </a:lnTo>
                  <a:lnTo>
                    <a:pt x="786093" y="374650"/>
                  </a:lnTo>
                  <a:lnTo>
                    <a:pt x="780944" y="366316"/>
                  </a:lnTo>
                  <a:lnTo>
                    <a:pt x="776588" y="357585"/>
                  </a:lnTo>
                  <a:lnTo>
                    <a:pt x="772231" y="349250"/>
                  </a:lnTo>
                  <a:lnTo>
                    <a:pt x="768271" y="340122"/>
                  </a:lnTo>
                  <a:lnTo>
                    <a:pt x="764706" y="330597"/>
                  </a:lnTo>
                  <a:lnTo>
                    <a:pt x="761142" y="321469"/>
                  </a:lnTo>
                  <a:lnTo>
                    <a:pt x="758369" y="311944"/>
                  </a:lnTo>
                  <a:lnTo>
                    <a:pt x="755201" y="302419"/>
                  </a:lnTo>
                  <a:lnTo>
                    <a:pt x="753221" y="308769"/>
                  </a:lnTo>
                  <a:lnTo>
                    <a:pt x="750448" y="313531"/>
                  </a:lnTo>
                  <a:lnTo>
                    <a:pt x="749260" y="315516"/>
                  </a:lnTo>
                  <a:lnTo>
                    <a:pt x="748072" y="316706"/>
                  </a:lnTo>
                  <a:lnTo>
                    <a:pt x="746884" y="317500"/>
                  </a:lnTo>
                  <a:lnTo>
                    <a:pt x="745696" y="317500"/>
                  </a:lnTo>
                  <a:lnTo>
                    <a:pt x="743715" y="317500"/>
                  </a:lnTo>
                  <a:lnTo>
                    <a:pt x="742131" y="316309"/>
                  </a:lnTo>
                  <a:lnTo>
                    <a:pt x="740943" y="315119"/>
                  </a:lnTo>
                  <a:lnTo>
                    <a:pt x="739755" y="313134"/>
                  </a:lnTo>
                  <a:lnTo>
                    <a:pt x="738567" y="310356"/>
                  </a:lnTo>
                  <a:lnTo>
                    <a:pt x="736983" y="307181"/>
                  </a:lnTo>
                  <a:lnTo>
                    <a:pt x="734606" y="299641"/>
                  </a:lnTo>
                  <a:lnTo>
                    <a:pt x="733022" y="290513"/>
                  </a:lnTo>
                  <a:lnTo>
                    <a:pt x="731834" y="280194"/>
                  </a:lnTo>
                  <a:lnTo>
                    <a:pt x="730250" y="268288"/>
                  </a:lnTo>
                  <a:lnTo>
                    <a:pt x="730250" y="255984"/>
                  </a:lnTo>
                  <a:lnTo>
                    <a:pt x="730250" y="243284"/>
                  </a:lnTo>
                  <a:lnTo>
                    <a:pt x="731834" y="231775"/>
                  </a:lnTo>
                  <a:lnTo>
                    <a:pt x="733022" y="221456"/>
                  </a:lnTo>
                  <a:lnTo>
                    <a:pt x="734606" y="212328"/>
                  </a:lnTo>
                  <a:lnTo>
                    <a:pt x="736983" y="204787"/>
                  </a:lnTo>
                  <a:lnTo>
                    <a:pt x="738567" y="201612"/>
                  </a:lnTo>
                  <a:lnTo>
                    <a:pt x="739755" y="198834"/>
                  </a:lnTo>
                  <a:lnTo>
                    <a:pt x="740943" y="196453"/>
                  </a:lnTo>
                  <a:lnTo>
                    <a:pt x="742131" y="195262"/>
                  </a:lnTo>
                  <a:lnTo>
                    <a:pt x="743715" y="194469"/>
                  </a:lnTo>
                  <a:lnTo>
                    <a:pt x="745696" y="194072"/>
                  </a:lnTo>
                  <a:lnTo>
                    <a:pt x="746488" y="194072"/>
                  </a:lnTo>
                  <a:lnTo>
                    <a:pt x="747280" y="194866"/>
                  </a:lnTo>
                  <a:lnTo>
                    <a:pt x="747676" y="186531"/>
                  </a:lnTo>
                  <a:lnTo>
                    <a:pt x="748072" y="178594"/>
                  </a:lnTo>
                  <a:lnTo>
                    <a:pt x="748864" y="171450"/>
                  </a:lnTo>
                  <a:lnTo>
                    <a:pt x="750052" y="164306"/>
                  </a:lnTo>
                  <a:lnTo>
                    <a:pt x="749260" y="155575"/>
                  </a:lnTo>
                  <a:lnTo>
                    <a:pt x="748864" y="147637"/>
                  </a:lnTo>
                  <a:lnTo>
                    <a:pt x="748864" y="139700"/>
                  </a:lnTo>
                  <a:lnTo>
                    <a:pt x="749260" y="132556"/>
                  </a:lnTo>
                  <a:lnTo>
                    <a:pt x="750052" y="125809"/>
                  </a:lnTo>
                  <a:lnTo>
                    <a:pt x="751240" y="119459"/>
                  </a:lnTo>
                  <a:lnTo>
                    <a:pt x="752429" y="113506"/>
                  </a:lnTo>
                  <a:lnTo>
                    <a:pt x="754013" y="107553"/>
                  </a:lnTo>
                  <a:lnTo>
                    <a:pt x="755993" y="102394"/>
                  </a:lnTo>
                  <a:lnTo>
                    <a:pt x="758369" y="98028"/>
                  </a:lnTo>
                  <a:lnTo>
                    <a:pt x="760746" y="93265"/>
                  </a:lnTo>
                  <a:lnTo>
                    <a:pt x="763122" y="89694"/>
                  </a:lnTo>
                  <a:lnTo>
                    <a:pt x="766686" y="85725"/>
                  </a:lnTo>
                  <a:lnTo>
                    <a:pt x="769459" y="82153"/>
                  </a:lnTo>
                  <a:lnTo>
                    <a:pt x="773419" y="79375"/>
                  </a:lnTo>
                  <a:lnTo>
                    <a:pt x="776984" y="76994"/>
                  </a:lnTo>
                  <a:lnTo>
                    <a:pt x="760350" y="76994"/>
                  </a:lnTo>
                  <a:lnTo>
                    <a:pt x="747280" y="77390"/>
                  </a:lnTo>
                  <a:lnTo>
                    <a:pt x="735794" y="78184"/>
                  </a:lnTo>
                  <a:lnTo>
                    <a:pt x="743715" y="73819"/>
                  </a:lnTo>
                  <a:lnTo>
                    <a:pt x="752032" y="68659"/>
                  </a:lnTo>
                  <a:lnTo>
                    <a:pt x="759953" y="63500"/>
                  </a:lnTo>
                  <a:lnTo>
                    <a:pt x="767874" y="57150"/>
                  </a:lnTo>
                  <a:lnTo>
                    <a:pt x="782924" y="45640"/>
                  </a:lnTo>
                  <a:lnTo>
                    <a:pt x="790053" y="40878"/>
                  </a:lnTo>
                  <a:lnTo>
                    <a:pt x="796390" y="36909"/>
                  </a:lnTo>
                  <a:lnTo>
                    <a:pt x="814212" y="28178"/>
                  </a:lnTo>
                  <a:lnTo>
                    <a:pt x="831242" y="21034"/>
                  </a:lnTo>
                  <a:lnTo>
                    <a:pt x="848273" y="15081"/>
                  </a:lnTo>
                  <a:lnTo>
                    <a:pt x="864511" y="9922"/>
                  </a:lnTo>
                  <a:lnTo>
                    <a:pt x="880749" y="5953"/>
                  </a:lnTo>
                  <a:lnTo>
                    <a:pt x="895799" y="3175"/>
                  </a:lnTo>
                  <a:lnTo>
                    <a:pt x="910849" y="1587"/>
                  </a:lnTo>
                  <a:lnTo>
                    <a:pt x="925106" y="0"/>
                  </a:lnTo>
                  <a:close/>
                </a:path>
              </a:pathLst>
            </a:custGeom>
            <a:solidFill>
              <a:schemeClr val="bg1"/>
            </a:solidFill>
            <a:ln>
              <a:noFill/>
            </a:ln>
            <a:extLst/>
          </p:spPr>
          <p:txBody>
            <a:bodyPr anchor="ctr">
              <a:scene3d>
                <a:camera prst="orthographicFront"/>
                <a:lightRig dir="t" rig="threePt"/>
              </a:scene3d>
              <a:sp3d>
                <a:contourClr>
                  <a:srgbClr val="FFFFFF"/>
                </a:contourClr>
              </a:sp3d>
            </a:bodyPr>
            <a:lstStyle>
              <a:defPPr>
                <a:defRPr lang="zh-CN"/>
              </a:defPPr>
              <a:lvl1pPr algn="l" eaLnBrk="0" fontAlgn="base" hangingPunct="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1pPr>
              <a:lvl2pPr algn="l" eaLnBrk="0" fontAlgn="base" hangingPunct="0" marL="4572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2pPr>
              <a:lvl3pPr algn="l" eaLnBrk="0" fontAlgn="base" hangingPunct="0" marL="9144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3pPr>
              <a:lvl4pPr algn="l" eaLnBrk="0" fontAlgn="base" hangingPunct="0" marL="13716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4pPr>
              <a:lvl5pPr algn="l" eaLnBrk="0" fontAlgn="base" hangingPunct="0" marL="18288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5pPr>
              <a:lvl6pPr algn="l" defTabSz="914400" eaLnBrk="1" hangingPunct="1" latinLnBrk="0" marL="2286000" rtl="0">
                <a:defRPr kern="1200">
                  <a:solidFill>
                    <a:schemeClr val="tx1"/>
                  </a:solidFill>
                  <a:latin charset="0" panose="020f0502020204030204" pitchFamily="34" typeface="Calibri"/>
                  <a:ea charset="-122" panose="02010600030101010101" pitchFamily="2" typeface="宋体"/>
                  <a:cs typeface="+mn-cs"/>
                </a:defRPr>
              </a:lvl6pPr>
              <a:lvl7pPr algn="l" defTabSz="914400" eaLnBrk="1" hangingPunct="1" latinLnBrk="0" marL="2743200" rtl="0">
                <a:defRPr kern="1200">
                  <a:solidFill>
                    <a:schemeClr val="tx1"/>
                  </a:solidFill>
                  <a:latin charset="0" panose="020f0502020204030204" pitchFamily="34" typeface="Calibri"/>
                  <a:ea charset="-122" panose="02010600030101010101" pitchFamily="2" typeface="宋体"/>
                  <a:cs typeface="+mn-cs"/>
                </a:defRPr>
              </a:lvl7pPr>
              <a:lvl8pPr algn="l" defTabSz="914400" eaLnBrk="1" hangingPunct="1" latinLnBrk="0" marL="3200400" rtl="0">
                <a:defRPr kern="1200">
                  <a:solidFill>
                    <a:schemeClr val="tx1"/>
                  </a:solidFill>
                  <a:latin charset="0" panose="020f0502020204030204" pitchFamily="34" typeface="Calibri"/>
                  <a:ea charset="-122" panose="02010600030101010101" pitchFamily="2" typeface="宋体"/>
                  <a:cs typeface="+mn-cs"/>
                </a:defRPr>
              </a:lvl8pPr>
              <a:lvl9pPr algn="l" defTabSz="914400" eaLnBrk="1" hangingPunct="1" latinLnBrk="0" marL="3657600" rtl="0">
                <a:defRPr kern="1200">
                  <a:solidFill>
                    <a:schemeClr val="tx1"/>
                  </a:solidFill>
                  <a:latin charset="0" panose="020f0502020204030204" pitchFamily="34" typeface="Calibri"/>
                  <a:ea charset="-122" panose="02010600030101010101" pitchFamily="2" typeface="宋体"/>
                  <a:cs typeface="+mn-cs"/>
                </a:defRPr>
              </a:lvl9pPr>
            </a:lstStyle>
            <a:p>
              <a:pPr algn="ctr">
                <a:defRPr/>
              </a:pPr>
              <a:endParaRPr altLang="en-US" lang="zh-CN">
                <a:solidFill>
                  <a:srgbClr val="FFFFFF"/>
                </a:solidFill>
                <a:latin typeface="Arial"/>
                <a:ea typeface="微软雅黑"/>
                <a:cs typeface="+mn-ea"/>
                <a:sym typeface="Arial"/>
              </a:endParaRPr>
            </a:p>
          </p:txBody>
        </p:sp>
        <p:sp>
          <p:nvSpPr>
            <p:cNvPr id="145" name="矩形 144">
              <a:extLst>
                <a:ext uri="{FF2B5EF4-FFF2-40B4-BE49-F238E27FC236}">
                  <a16:creationId xmlns:a16="http://schemas.microsoft.com/office/drawing/2014/main" id="{83894FB0-302D-41B9-B492-EE0179B52AF1}"/>
                </a:ext>
              </a:extLst>
            </p:cNvPr>
            <p:cNvSpPr/>
            <p:nvPr/>
          </p:nvSpPr>
          <p:spPr>
            <a:xfrm>
              <a:off x="1815807" y="4003638"/>
              <a:ext cx="878534" cy="292845"/>
            </a:xfrm>
            <a:prstGeom prst="rect">
              <a:avLst/>
            </a:prstGeom>
            <a:grpFill/>
          </p:spPr>
          <p:txBody>
            <a:bodyPr wrap="none">
              <a:spAutoFit/>
            </a:bodyPr>
            <a:lstStyle/>
            <a:p>
              <a:pPr algn="dist">
                <a:buNone/>
              </a:pPr>
              <a:r>
                <a:rPr altLang="en-US" b="1" lang="zh-CN">
                  <a:solidFill>
                    <a:schemeClr val="bg1"/>
                  </a:solidFill>
                  <a:latin typeface="Arial"/>
                  <a:ea typeface="微软雅黑"/>
                  <a:cs typeface="+mn-ea"/>
                  <a:sym typeface="Arial"/>
                </a:rPr>
                <a:t>销售体系</a:t>
              </a:r>
            </a:p>
          </p:txBody>
        </p:sp>
      </p:grpSp>
      <p:pic>
        <p:nvPicPr>
          <p:cNvPr id="14" name="图片 13">
            <a:extLst>
              <a:ext uri="{FF2B5EF4-FFF2-40B4-BE49-F238E27FC236}">
                <a16:creationId xmlns:a16="http://schemas.microsoft.com/office/drawing/2014/main" id="{C57EBC09-1740-4FEF-8B9E-FEEF8CDA506B}"/>
              </a:ext>
            </a:extLst>
          </p:cNvPr>
          <p:cNvPicPr>
            <a:picLocks noChangeAspect="1"/>
          </p:cNvPicPr>
          <p:nvPr/>
        </p:nvPicPr>
        <p:blipFill>
          <a:blip r:embed="rId3">
            <a:extLst>
              <a:ext uri="{28A0092B-C50C-407E-A947-70E740481C1C}">
                <a14:useLocalDpi val="0"/>
              </a:ext>
            </a:extLst>
          </a:blip>
          <a:stretch>
            <a:fillRect/>
          </a:stretch>
        </p:blipFill>
        <p:spPr>
          <a:xfrm>
            <a:off x="-438608" y="-428507"/>
            <a:ext cx="3657298" cy="3657298"/>
          </a:xfrm>
          <a:prstGeom prst="rect">
            <a:avLst/>
          </a:prstGeom>
        </p:spPr>
      </p:pic>
      <p:grpSp>
        <p:nvGrpSpPr>
          <p:cNvPr id="42" name="组合 55">
            <a:extLst>
              <a:ext uri="{FF2B5EF4-FFF2-40B4-BE49-F238E27FC236}">
                <a16:creationId xmlns:a16="http://schemas.microsoft.com/office/drawing/2014/main" id="{419584AE-8E96-407B-AF2D-6EBF3D611583}"/>
              </a:ext>
            </a:extLst>
          </p:cNvPr>
          <p:cNvGrpSpPr/>
          <p:nvPr/>
        </p:nvGrpSpPr>
        <p:grpSpPr>
          <a:xfrm>
            <a:off x="4193818" y="177245"/>
            <a:ext cx="3573065" cy="696471"/>
            <a:chOff x="3791743" y="5346472"/>
            <a:chExt cx="5833187" cy="1152803"/>
          </a:xfrm>
          <a:effectLst/>
        </p:grpSpPr>
        <p:sp>
          <p:nvSpPr>
            <p:cNvPr id="43" name="任意多边形 166">
              <a:extLst>
                <a:ext uri="{FF2B5EF4-FFF2-40B4-BE49-F238E27FC236}">
                  <a16:creationId xmlns:a16="http://schemas.microsoft.com/office/drawing/2014/main" id="{7840409A-00E7-4863-871C-C523E1DD4C9C}"/>
                </a:ext>
              </a:extLst>
            </p:cNvPr>
            <p:cNvSpPr/>
            <p:nvPr/>
          </p:nvSpPr>
          <p:spPr>
            <a:xfrm>
              <a:off x="3791743" y="5347083"/>
              <a:ext cx="5833187" cy="1152192"/>
            </a:xfrm>
            <a:custGeom>
              <a:gdLst>
                <a:gd fmla="*/ 619854 w 5832648" name="connsiteX0"/>
                <a:gd fmla="*/ 172234 h 1152128" name="connsiteY0"/>
                <a:gd fmla="*/ 247759 w 5832648" name="connsiteX1"/>
                <a:gd fmla="*/ 418875 h 1152128" name="connsiteY1"/>
                <a:gd fmla="*/ 216024 w 5832648" name="connsiteX2"/>
                <a:gd fmla="*/ 576064 h 1152128" name="connsiteY2"/>
                <a:gd fmla="*/ 216024 w 5832648" name="connsiteX3"/>
                <a:gd fmla="*/ 576063 h 1152128" name="connsiteY3"/>
                <a:gd fmla="*/ 216024 w 5832648" name="connsiteX4"/>
                <a:gd fmla="*/ 576064 h 1152128" name="connsiteY4"/>
                <a:gd fmla="*/ 216024 w 5832648" name="connsiteX5"/>
                <a:gd fmla="*/ 576064 h 1152128" name="connsiteY5"/>
                <a:gd fmla="*/ 247759 w 5832648" name="connsiteX6"/>
                <a:gd fmla="*/ 733252 h 1152128" name="connsiteY6"/>
                <a:gd fmla="*/ 619854 w 5832648" name="connsiteX7"/>
                <a:gd fmla="*/ 979893 h 1152128" name="connsiteY7"/>
                <a:gd fmla="*/ 5212794 w 5832648" name="connsiteX8"/>
                <a:gd fmla="*/ 979894 h 1152128" name="connsiteY8"/>
                <a:gd fmla="*/ 5616624 w 5832648" name="connsiteX9"/>
                <a:gd fmla="*/ 576064 h 1152128" name="connsiteY9"/>
                <a:gd fmla="*/ 5616625 w 5832648" name="connsiteX10"/>
                <a:gd fmla="*/ 576064 h 1152128" name="connsiteY10"/>
                <a:gd fmla="*/ 5212795 w 5832648" name="connsiteX11"/>
                <a:gd fmla="*/ 172234 h 1152128" name="connsiteY11"/>
                <a:gd fmla="*/ 576064 w 5832648" name="connsiteX12"/>
                <a:gd fmla="*/ 0 h 1152128" name="connsiteY12"/>
                <a:gd fmla="*/ 5256584 w 5832648" name="connsiteX13"/>
                <a:gd fmla="*/ 0 h 1152128" name="connsiteY13"/>
                <a:gd fmla="*/ 5832648 w 5832648" name="connsiteX14"/>
                <a:gd fmla="*/ 576064 h 1152128" name="connsiteY14"/>
                <a:gd fmla="*/ 5256584 w 5832648" name="connsiteX15"/>
                <a:gd fmla="*/ 1152128 h 1152128" name="connsiteY15"/>
                <a:gd fmla="*/ 576064 w 5832648" name="connsiteX16"/>
                <a:gd fmla="*/ 1152128 h 1152128" name="connsiteY16"/>
                <a:gd fmla="*/ 0 w 5832648" name="connsiteX17"/>
                <a:gd fmla="*/ 576064 h 1152128" name="connsiteY17"/>
                <a:gd fmla="*/ 576064 w 5832648" name="connsiteX18"/>
                <a:gd fmla="*/ 0 h 1152128" name="connsiteY1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b="b" l="l" r="r" t="t"/>
              <a:pathLst>
                <a:path h="1152128" w="5832648">
                  <a:moveTo>
                    <a:pt x="619854" y="172234"/>
                  </a:moveTo>
                  <a:cubicBezTo>
                    <a:pt x="452583" y="172234"/>
                    <a:pt x="309064" y="273935"/>
                    <a:pt x="247759" y="418875"/>
                  </a:cubicBezTo>
                  <a:lnTo>
                    <a:pt x="216024" y="576064"/>
                  </a:lnTo>
                  <a:lnTo>
                    <a:pt x="216024" y="576063"/>
                  </a:lnTo>
                  <a:lnTo>
                    <a:pt x="216024" y="576064"/>
                  </a:lnTo>
                  <a:lnTo>
                    <a:pt x="216024" y="576064"/>
                  </a:lnTo>
                  <a:lnTo>
                    <a:pt x="247759" y="733252"/>
                  </a:lnTo>
                  <a:cubicBezTo>
                    <a:pt x="309064" y="878193"/>
                    <a:pt x="452583" y="979893"/>
                    <a:pt x="619854" y="979893"/>
                  </a:cubicBezTo>
                  <a:lnTo>
                    <a:pt x="5212794" y="979894"/>
                  </a:lnTo>
                  <a:cubicBezTo>
                    <a:pt x="5435823" y="979894"/>
                    <a:pt x="5616624" y="799093"/>
                    <a:pt x="5616624" y="576064"/>
                  </a:cubicBezTo>
                  <a:lnTo>
                    <a:pt x="5616625" y="576064"/>
                  </a:lnTo>
                  <a:cubicBezTo>
                    <a:pt x="5616625" y="353035"/>
                    <a:pt x="5435824" y="172234"/>
                    <a:pt x="5212795" y="172234"/>
                  </a:cubicBezTo>
                  <a:close/>
                  <a:moveTo>
                    <a:pt x="576064" y="0"/>
                  </a:moveTo>
                  <a:lnTo>
                    <a:pt x="5256584" y="0"/>
                  </a:lnTo>
                  <a:cubicBezTo>
                    <a:pt x="5574735" y="0"/>
                    <a:pt x="5832648" y="257913"/>
                    <a:pt x="5832648" y="576064"/>
                  </a:cubicBezTo>
                  <a:cubicBezTo>
                    <a:pt x="5832648" y="894215"/>
                    <a:pt x="5574735" y="1152128"/>
                    <a:pt x="5256584" y="1152128"/>
                  </a:cubicBezTo>
                  <a:lnTo>
                    <a:pt x="576064" y="1152128"/>
                  </a:lnTo>
                  <a:cubicBezTo>
                    <a:pt x="257913" y="1152128"/>
                    <a:pt x="0" y="894215"/>
                    <a:pt x="0" y="576064"/>
                  </a:cubicBezTo>
                  <a:cubicBezTo>
                    <a:pt x="0" y="257913"/>
                    <a:pt x="257913" y="0"/>
                    <a:pt x="576064" y="0"/>
                  </a:cubicBezTo>
                  <a:close/>
                </a:path>
              </a:pathLst>
            </a:custGeom>
            <a:solidFill>
              <a:srgbClr val="F3F3F3"/>
            </a:solidFill>
            <a:ln>
              <a:noFill/>
            </a:ln>
            <a:effectLst>
              <a:innerShdw blurRad="63500" dir="135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sz="1691">
                <a:latin typeface="Arial"/>
                <a:ea typeface="微软雅黑"/>
                <a:cs typeface="+mn-ea"/>
                <a:sym typeface="Arial"/>
              </a:endParaRPr>
            </a:p>
          </p:txBody>
        </p:sp>
        <p:sp>
          <p:nvSpPr>
            <p:cNvPr id="44" name="圆角矩形 165">
              <a:extLst>
                <a:ext uri="{FF2B5EF4-FFF2-40B4-BE49-F238E27FC236}">
                  <a16:creationId xmlns:a16="http://schemas.microsoft.com/office/drawing/2014/main" id="{3D664BB7-062C-4CC4-A1B2-533C7883A37B}"/>
                </a:ext>
              </a:extLst>
            </p:cNvPr>
            <p:cNvSpPr/>
            <p:nvPr/>
          </p:nvSpPr>
          <p:spPr>
            <a:xfrm>
              <a:off x="4007769" y="5518706"/>
              <a:ext cx="5400600" cy="807659"/>
            </a:xfrm>
            <a:prstGeom prst="roundRect">
              <a:avLst>
                <a:gd fmla="val 50000" name="adj"/>
              </a:avLst>
            </a:prstGeom>
            <a:solidFill>
              <a:schemeClr val="bg1"/>
            </a:solidFill>
            <a:ln>
              <a:gradFill flip="none" rotWithShape="1">
                <a:gsLst>
                  <a:gs pos="100000">
                    <a:schemeClr val="bg1"/>
                  </a:gs>
                  <a:gs pos="0">
                    <a:schemeClr val="bg1">
                      <a:lumMod val="75000"/>
                    </a:schemeClr>
                  </a:gs>
                </a:gsLst>
                <a:lin ang="2700000" scaled="1"/>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dist">
                <a:buNone/>
              </a:pPr>
              <a:r>
                <a:rPr altLang="en-US" b="1" lang="zh-CN">
                  <a:solidFill>
                    <a:srgbClr val="2AB7AE"/>
                  </a:solidFill>
                  <a:latin typeface="Arial"/>
                  <a:ea typeface="微软雅黑"/>
                  <a:cs typeface="+mn-ea"/>
                  <a:sym typeface="Arial"/>
                </a:rPr>
                <a:t>销售体系</a:t>
              </a:r>
            </a:p>
          </p:txBody>
        </p:sp>
        <p:sp>
          <p:nvSpPr>
            <p:cNvPr id="45" name="圆角矩形 167">
              <a:extLst>
                <a:ext uri="{FF2B5EF4-FFF2-40B4-BE49-F238E27FC236}">
                  <a16:creationId xmlns:a16="http://schemas.microsoft.com/office/drawing/2014/main" id="{CD9D4D8A-3806-4360-A766-85517104D089}"/>
                </a:ext>
              </a:extLst>
            </p:cNvPr>
            <p:cNvSpPr/>
            <p:nvPr/>
          </p:nvSpPr>
          <p:spPr>
            <a:xfrm>
              <a:off x="3791744" y="5346472"/>
              <a:ext cx="5832649" cy="1152127"/>
            </a:xfrm>
            <a:prstGeom prst="roundRect">
              <a:avLst>
                <a:gd fmla="val 50000" name="adj"/>
              </a:avLst>
            </a:prstGeom>
            <a:noFill/>
            <a:ln>
              <a:gradFill flip="none" rotWithShape="1">
                <a:gsLst>
                  <a:gs pos="0">
                    <a:schemeClr val="bg1"/>
                  </a:gs>
                  <a:gs pos="100000">
                    <a:schemeClr val="bg1">
                      <a:lumMod val="75000"/>
                    </a:schemeClr>
                  </a:gs>
                </a:gsLst>
                <a:lin ang="2700000" scaled="1"/>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sz="1691">
                <a:latin typeface="Arial"/>
                <a:ea typeface="微软雅黑"/>
                <a:cs typeface="+mn-ea"/>
                <a:sym typeface="Arial"/>
              </a:endParaRPr>
            </a:p>
          </p:txBody>
        </p:sp>
      </p:grpSp>
    </p:spTree>
    <p:extLst>
      <p:ext uri="{BB962C8B-B14F-4D97-AF65-F5344CB8AC3E}">
        <p14:creationId val="3813819844"/>
      </p:ext>
    </p:extLst>
  </p:cSld>
  <p:clrMapOvr>
    <a:masterClrMapping/>
  </p:clrMapOvr>
  <mc:AlternateContent>
    <mc:Choice Requires="p14">
      <p:transition p14:dur="1250" spd="slow">
        <p14:switch dir="l"/>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0" presetSubtype="0">
                                  <p:stCondLst>
                                    <p:cond delay="0"/>
                                  </p:stCondLst>
                                  <p:childTnLst>
                                    <p:set>
                                      <p:cBhvr>
                                        <p:cTn dur="1" fill="hold" id="6">
                                          <p:stCondLst>
                                            <p:cond delay="0"/>
                                          </p:stCondLst>
                                        </p:cTn>
                                        <p:tgtEl>
                                          <p:spTgt spid="42"/>
                                        </p:tgtEl>
                                        <p:attrNameLst>
                                          <p:attrName>style.visibility</p:attrName>
                                        </p:attrNameLst>
                                      </p:cBhvr>
                                      <p:to>
                                        <p:strVal val="visible"/>
                                      </p:to>
                                    </p:set>
                                    <p:animEffect filter="fade" transition="in">
                                      <p:cBhvr>
                                        <p:cTn dur="500" id="7"/>
                                        <p:tgtEl>
                                          <p:spTgt spid="42"/>
                                        </p:tgtEl>
                                      </p:cBhvr>
                                    </p:animEffect>
                                  </p:childTnLst>
                                </p:cTn>
                              </p:par>
                            </p:childTnLst>
                          </p:cTn>
                        </p:par>
                        <p:par>
                          <p:cTn fill="hold" id="8" nodeType="afterGroup">
                            <p:stCondLst>
                              <p:cond delay="500"/>
                            </p:stCondLst>
                            <p:childTnLst>
                              <p:par>
                                <p:cTn fill="hold" id="9" nodeType="afterEffect" presetClass="entr" presetID="53" presetSubtype="0">
                                  <p:stCondLst>
                                    <p:cond delay="0"/>
                                  </p:stCondLst>
                                  <p:childTnLst>
                                    <p:set>
                                      <p:cBhvr>
                                        <p:cTn dur="1" fill="hold" id="10">
                                          <p:stCondLst>
                                            <p:cond delay="0"/>
                                          </p:stCondLst>
                                        </p:cTn>
                                        <p:tgtEl>
                                          <p:spTgt spid="142"/>
                                        </p:tgtEl>
                                        <p:attrNameLst>
                                          <p:attrName>style.visibility</p:attrName>
                                        </p:attrNameLst>
                                      </p:cBhvr>
                                      <p:to>
                                        <p:strVal val="visible"/>
                                      </p:to>
                                    </p:set>
                                    <p:anim calcmode="lin" valueType="num">
                                      <p:cBhvr>
                                        <p:cTn dur="500" fill="hold" id="11"/>
                                        <p:tgtEl>
                                          <p:spTgt spid="142"/>
                                        </p:tgtEl>
                                        <p:attrNameLst>
                                          <p:attrName>ppt_w</p:attrName>
                                        </p:attrNameLst>
                                      </p:cBhvr>
                                      <p:tavLst>
                                        <p:tav tm="0">
                                          <p:val>
                                            <p:fltVal val="0"/>
                                          </p:val>
                                        </p:tav>
                                        <p:tav tm="100000">
                                          <p:val>
                                            <p:strVal val="#ppt_w"/>
                                          </p:val>
                                        </p:tav>
                                      </p:tavLst>
                                    </p:anim>
                                    <p:anim calcmode="lin" valueType="num">
                                      <p:cBhvr>
                                        <p:cTn dur="500" fill="hold" id="12"/>
                                        <p:tgtEl>
                                          <p:spTgt spid="142"/>
                                        </p:tgtEl>
                                        <p:attrNameLst>
                                          <p:attrName>ppt_h</p:attrName>
                                        </p:attrNameLst>
                                      </p:cBhvr>
                                      <p:tavLst>
                                        <p:tav tm="0">
                                          <p:val>
                                            <p:fltVal val="0"/>
                                          </p:val>
                                        </p:tav>
                                        <p:tav tm="100000">
                                          <p:val>
                                            <p:strVal val="#ppt_h"/>
                                          </p:val>
                                        </p:tav>
                                      </p:tavLst>
                                    </p:anim>
                                    <p:animEffect filter="fade" transition="in">
                                      <p:cBhvr>
                                        <p:cTn dur="500" id="13"/>
                                        <p:tgtEl>
                                          <p:spTgt spid="142"/>
                                        </p:tgtEl>
                                      </p:cBhvr>
                                    </p:animEffect>
                                  </p:childTnLst>
                                </p:cTn>
                              </p:par>
                            </p:childTnLst>
                          </p:cTn>
                        </p:par>
                        <p:par>
                          <p:cTn fill="hold" id="14" nodeType="afterGroup">
                            <p:stCondLst>
                              <p:cond delay="1000"/>
                            </p:stCondLst>
                            <p:childTnLst>
                              <p:par>
                                <p:cTn fill="hold" id="15" nodeType="afterEffect" presetClass="entr" presetID="22" presetSubtype="8">
                                  <p:stCondLst>
                                    <p:cond delay="0"/>
                                  </p:stCondLst>
                                  <p:childTnLst>
                                    <p:set>
                                      <p:cBhvr>
                                        <p:cTn dur="1" fill="hold" id="16">
                                          <p:stCondLst>
                                            <p:cond delay="0"/>
                                          </p:stCondLst>
                                        </p:cTn>
                                        <p:tgtEl>
                                          <p:spTgt spid="117"/>
                                        </p:tgtEl>
                                        <p:attrNameLst>
                                          <p:attrName>style.visibility</p:attrName>
                                        </p:attrNameLst>
                                      </p:cBhvr>
                                      <p:to>
                                        <p:strVal val="visible"/>
                                      </p:to>
                                    </p:set>
                                    <p:animEffect filter="wipe(left)" transition="in">
                                      <p:cBhvr>
                                        <p:cTn dur="500" id="17"/>
                                        <p:tgtEl>
                                          <p:spTgt spid="117"/>
                                        </p:tgtEl>
                                      </p:cBhvr>
                                    </p:animEffect>
                                  </p:childTnLst>
                                </p:cTn>
                              </p:par>
                            </p:childTnLst>
                          </p:cTn>
                        </p:par>
                        <p:par>
                          <p:cTn fill="hold" id="18" nodeType="afterGroup">
                            <p:stCondLst>
                              <p:cond delay="1500"/>
                            </p:stCondLst>
                            <p:childTnLst>
                              <p:par>
                                <p:cTn fill="hold" id="19" nodeType="afterEffect" presetClass="entr" presetID="53" presetSubtype="0">
                                  <p:stCondLst>
                                    <p:cond delay="0"/>
                                  </p:stCondLst>
                                  <p:childTnLst>
                                    <p:set>
                                      <p:cBhvr>
                                        <p:cTn dur="1" fill="hold" id="20">
                                          <p:stCondLst>
                                            <p:cond delay="0"/>
                                          </p:stCondLst>
                                        </p:cTn>
                                        <p:tgtEl>
                                          <p:spTgt spid="121"/>
                                        </p:tgtEl>
                                        <p:attrNameLst>
                                          <p:attrName>style.visibility</p:attrName>
                                        </p:attrNameLst>
                                      </p:cBhvr>
                                      <p:to>
                                        <p:strVal val="visible"/>
                                      </p:to>
                                    </p:set>
                                    <p:anim calcmode="lin" valueType="num">
                                      <p:cBhvr>
                                        <p:cTn dur="500" fill="hold" id="21"/>
                                        <p:tgtEl>
                                          <p:spTgt spid="121"/>
                                        </p:tgtEl>
                                        <p:attrNameLst>
                                          <p:attrName>ppt_w</p:attrName>
                                        </p:attrNameLst>
                                      </p:cBhvr>
                                      <p:tavLst>
                                        <p:tav tm="0">
                                          <p:val>
                                            <p:fltVal val="0"/>
                                          </p:val>
                                        </p:tav>
                                        <p:tav tm="100000">
                                          <p:val>
                                            <p:strVal val="#ppt_w"/>
                                          </p:val>
                                        </p:tav>
                                      </p:tavLst>
                                    </p:anim>
                                    <p:anim calcmode="lin" valueType="num">
                                      <p:cBhvr>
                                        <p:cTn dur="500" fill="hold" id="22"/>
                                        <p:tgtEl>
                                          <p:spTgt spid="121"/>
                                        </p:tgtEl>
                                        <p:attrNameLst>
                                          <p:attrName>ppt_h</p:attrName>
                                        </p:attrNameLst>
                                      </p:cBhvr>
                                      <p:tavLst>
                                        <p:tav tm="0">
                                          <p:val>
                                            <p:fltVal val="0"/>
                                          </p:val>
                                        </p:tav>
                                        <p:tav tm="100000">
                                          <p:val>
                                            <p:strVal val="#ppt_h"/>
                                          </p:val>
                                        </p:tav>
                                      </p:tavLst>
                                    </p:anim>
                                    <p:animEffect filter="fade" transition="in">
                                      <p:cBhvr>
                                        <p:cTn dur="500" id="23"/>
                                        <p:tgtEl>
                                          <p:spTgt spid="121"/>
                                        </p:tgtEl>
                                      </p:cBhvr>
                                    </p:animEffect>
                                  </p:childTnLst>
                                </p:cTn>
                              </p:par>
                            </p:childTnLst>
                          </p:cTn>
                        </p:par>
                        <p:par>
                          <p:cTn fill="hold" id="24" nodeType="afterGroup">
                            <p:stCondLst>
                              <p:cond delay="2000"/>
                            </p:stCondLst>
                            <p:childTnLst>
                              <p:par>
                                <p:cTn fill="hold" id="25" nodeType="afterEffect" presetClass="entr" presetID="22" presetSubtype="8">
                                  <p:stCondLst>
                                    <p:cond delay="0"/>
                                  </p:stCondLst>
                                  <p:childTnLst>
                                    <p:set>
                                      <p:cBhvr>
                                        <p:cTn dur="1" fill="hold" id="26">
                                          <p:stCondLst>
                                            <p:cond delay="0"/>
                                          </p:stCondLst>
                                        </p:cTn>
                                        <p:tgtEl>
                                          <p:spTgt spid="130"/>
                                        </p:tgtEl>
                                        <p:attrNameLst>
                                          <p:attrName>style.visibility</p:attrName>
                                        </p:attrNameLst>
                                      </p:cBhvr>
                                      <p:to>
                                        <p:strVal val="visible"/>
                                      </p:to>
                                    </p:set>
                                    <p:animEffect filter="wipe(left)" transition="in">
                                      <p:cBhvr>
                                        <p:cTn dur="500" id="27"/>
                                        <p:tgtEl>
                                          <p:spTgt spid="130"/>
                                        </p:tgtEl>
                                      </p:cBhvr>
                                    </p:animEffect>
                                  </p:childTnLst>
                                </p:cTn>
                              </p:par>
                            </p:childTnLst>
                          </p:cTn>
                        </p:par>
                        <p:par>
                          <p:cTn fill="hold" id="28" nodeType="afterGroup">
                            <p:stCondLst>
                              <p:cond delay="2500"/>
                            </p:stCondLst>
                            <p:childTnLst>
                              <p:par>
                                <p:cTn fill="hold" id="29" nodeType="afterEffect" presetClass="entr" presetID="22" presetSubtype="1">
                                  <p:stCondLst>
                                    <p:cond delay="0"/>
                                  </p:stCondLst>
                                  <p:childTnLst>
                                    <p:set>
                                      <p:cBhvr>
                                        <p:cTn dur="1" fill="hold" id="30">
                                          <p:stCondLst>
                                            <p:cond delay="0"/>
                                          </p:stCondLst>
                                        </p:cTn>
                                        <p:tgtEl>
                                          <p:spTgt spid="115"/>
                                        </p:tgtEl>
                                        <p:attrNameLst>
                                          <p:attrName>style.visibility</p:attrName>
                                        </p:attrNameLst>
                                      </p:cBhvr>
                                      <p:to>
                                        <p:strVal val="visible"/>
                                      </p:to>
                                    </p:set>
                                    <p:animEffect filter="wipe(up)" transition="in">
                                      <p:cBhvr>
                                        <p:cTn dur="300" id="31"/>
                                        <p:tgtEl>
                                          <p:spTgt spid="115"/>
                                        </p:tgtEl>
                                      </p:cBhvr>
                                    </p:animEffect>
                                  </p:childTnLst>
                                </p:cTn>
                              </p:par>
                            </p:childTnLst>
                          </p:cTn>
                        </p:par>
                        <p:par>
                          <p:cTn fill="hold" id="32" nodeType="afterGroup">
                            <p:stCondLst>
                              <p:cond delay="2800"/>
                            </p:stCondLst>
                            <p:childTnLst>
                              <p:par>
                                <p:cTn fill="hold" id="33" nodeType="afterEffect" presetClass="entr" presetID="53" presetSubtype="0">
                                  <p:stCondLst>
                                    <p:cond delay="0"/>
                                  </p:stCondLst>
                                  <p:childTnLst>
                                    <p:set>
                                      <p:cBhvr>
                                        <p:cTn dur="1" fill="hold" id="34">
                                          <p:stCondLst>
                                            <p:cond delay="0"/>
                                          </p:stCondLst>
                                        </p:cTn>
                                        <p:tgtEl>
                                          <p:spTgt spid="124"/>
                                        </p:tgtEl>
                                        <p:attrNameLst>
                                          <p:attrName>style.visibility</p:attrName>
                                        </p:attrNameLst>
                                      </p:cBhvr>
                                      <p:to>
                                        <p:strVal val="visible"/>
                                      </p:to>
                                    </p:set>
                                    <p:anim calcmode="lin" valueType="num">
                                      <p:cBhvr>
                                        <p:cTn dur="500" fill="hold" id="35"/>
                                        <p:tgtEl>
                                          <p:spTgt spid="124"/>
                                        </p:tgtEl>
                                        <p:attrNameLst>
                                          <p:attrName>ppt_w</p:attrName>
                                        </p:attrNameLst>
                                      </p:cBhvr>
                                      <p:tavLst>
                                        <p:tav tm="0">
                                          <p:val>
                                            <p:fltVal val="0"/>
                                          </p:val>
                                        </p:tav>
                                        <p:tav tm="100000">
                                          <p:val>
                                            <p:strVal val="#ppt_w"/>
                                          </p:val>
                                        </p:tav>
                                      </p:tavLst>
                                    </p:anim>
                                    <p:anim calcmode="lin" valueType="num">
                                      <p:cBhvr>
                                        <p:cTn dur="500" fill="hold" id="36"/>
                                        <p:tgtEl>
                                          <p:spTgt spid="124"/>
                                        </p:tgtEl>
                                        <p:attrNameLst>
                                          <p:attrName>ppt_h</p:attrName>
                                        </p:attrNameLst>
                                      </p:cBhvr>
                                      <p:tavLst>
                                        <p:tav tm="0">
                                          <p:val>
                                            <p:fltVal val="0"/>
                                          </p:val>
                                        </p:tav>
                                        <p:tav tm="100000">
                                          <p:val>
                                            <p:strVal val="#ppt_h"/>
                                          </p:val>
                                        </p:tav>
                                      </p:tavLst>
                                    </p:anim>
                                    <p:animEffect filter="fade" transition="in">
                                      <p:cBhvr>
                                        <p:cTn dur="500" id="37"/>
                                        <p:tgtEl>
                                          <p:spTgt spid="124"/>
                                        </p:tgtEl>
                                      </p:cBhvr>
                                    </p:animEffect>
                                  </p:childTnLst>
                                </p:cTn>
                              </p:par>
                              <p:par>
                                <p:cTn fill="hold" id="38" nodeType="withEffect" presetClass="entr" presetID="22" presetSubtype="8">
                                  <p:stCondLst>
                                    <p:cond delay="0"/>
                                  </p:stCondLst>
                                  <p:childTnLst>
                                    <p:set>
                                      <p:cBhvr>
                                        <p:cTn dur="1" fill="hold" id="39">
                                          <p:stCondLst>
                                            <p:cond delay="0"/>
                                          </p:stCondLst>
                                        </p:cTn>
                                        <p:tgtEl>
                                          <p:spTgt spid="134"/>
                                        </p:tgtEl>
                                        <p:attrNameLst>
                                          <p:attrName>style.visibility</p:attrName>
                                        </p:attrNameLst>
                                      </p:cBhvr>
                                      <p:to>
                                        <p:strVal val="visible"/>
                                      </p:to>
                                    </p:set>
                                    <p:animEffect filter="wipe(left)" transition="in">
                                      <p:cBhvr>
                                        <p:cTn dur="500" id="40"/>
                                        <p:tgtEl>
                                          <p:spTgt spid="134"/>
                                        </p:tgtEl>
                                      </p:cBhvr>
                                    </p:animEffect>
                                  </p:childTnLst>
                                </p:cTn>
                              </p:par>
                            </p:childTnLst>
                          </p:cTn>
                        </p:par>
                        <p:par>
                          <p:cTn fill="hold" id="41" nodeType="afterGroup">
                            <p:stCondLst>
                              <p:cond delay="3300"/>
                            </p:stCondLst>
                            <p:childTnLst>
                              <p:par>
                                <p:cTn fill="hold" id="42" nodeType="afterEffect" presetClass="entr" presetID="22" presetSubtype="1">
                                  <p:stCondLst>
                                    <p:cond delay="0"/>
                                  </p:stCondLst>
                                  <p:childTnLst>
                                    <p:set>
                                      <p:cBhvr>
                                        <p:cTn dur="1" fill="hold" id="43">
                                          <p:stCondLst>
                                            <p:cond delay="0"/>
                                          </p:stCondLst>
                                        </p:cTn>
                                        <p:tgtEl>
                                          <p:spTgt spid="120"/>
                                        </p:tgtEl>
                                        <p:attrNameLst>
                                          <p:attrName>style.visibility</p:attrName>
                                        </p:attrNameLst>
                                      </p:cBhvr>
                                      <p:to>
                                        <p:strVal val="visible"/>
                                      </p:to>
                                    </p:set>
                                    <p:animEffect filter="wipe(up)" transition="in">
                                      <p:cBhvr>
                                        <p:cTn dur="300" id="44"/>
                                        <p:tgtEl>
                                          <p:spTgt spid="120"/>
                                        </p:tgtEl>
                                      </p:cBhvr>
                                    </p:animEffect>
                                  </p:childTnLst>
                                </p:cTn>
                              </p:par>
                            </p:childTnLst>
                          </p:cTn>
                        </p:par>
                        <p:par>
                          <p:cTn fill="hold" id="45" nodeType="afterGroup">
                            <p:stCondLst>
                              <p:cond delay="3600"/>
                            </p:stCondLst>
                            <p:childTnLst>
                              <p:par>
                                <p:cTn fill="hold" id="46" nodeType="afterEffect" presetClass="entr" presetID="53" presetSubtype="0">
                                  <p:stCondLst>
                                    <p:cond delay="0"/>
                                  </p:stCondLst>
                                  <p:childTnLst>
                                    <p:set>
                                      <p:cBhvr>
                                        <p:cTn dur="1" fill="hold" id="47">
                                          <p:stCondLst>
                                            <p:cond delay="0"/>
                                          </p:stCondLst>
                                        </p:cTn>
                                        <p:tgtEl>
                                          <p:spTgt spid="127"/>
                                        </p:tgtEl>
                                        <p:attrNameLst>
                                          <p:attrName>style.visibility</p:attrName>
                                        </p:attrNameLst>
                                      </p:cBhvr>
                                      <p:to>
                                        <p:strVal val="visible"/>
                                      </p:to>
                                    </p:set>
                                    <p:anim calcmode="lin" valueType="num">
                                      <p:cBhvr>
                                        <p:cTn dur="500" fill="hold" id="48"/>
                                        <p:tgtEl>
                                          <p:spTgt spid="127"/>
                                        </p:tgtEl>
                                        <p:attrNameLst>
                                          <p:attrName>ppt_w</p:attrName>
                                        </p:attrNameLst>
                                      </p:cBhvr>
                                      <p:tavLst>
                                        <p:tav tm="0">
                                          <p:val>
                                            <p:fltVal val="0"/>
                                          </p:val>
                                        </p:tav>
                                        <p:tav tm="100000">
                                          <p:val>
                                            <p:strVal val="#ppt_w"/>
                                          </p:val>
                                        </p:tav>
                                      </p:tavLst>
                                    </p:anim>
                                    <p:anim calcmode="lin" valueType="num">
                                      <p:cBhvr>
                                        <p:cTn dur="500" fill="hold" id="49"/>
                                        <p:tgtEl>
                                          <p:spTgt spid="127"/>
                                        </p:tgtEl>
                                        <p:attrNameLst>
                                          <p:attrName>ppt_h</p:attrName>
                                        </p:attrNameLst>
                                      </p:cBhvr>
                                      <p:tavLst>
                                        <p:tav tm="0">
                                          <p:val>
                                            <p:fltVal val="0"/>
                                          </p:val>
                                        </p:tav>
                                        <p:tav tm="100000">
                                          <p:val>
                                            <p:strVal val="#ppt_h"/>
                                          </p:val>
                                        </p:tav>
                                      </p:tavLst>
                                    </p:anim>
                                    <p:animEffect filter="fade" transition="in">
                                      <p:cBhvr>
                                        <p:cTn dur="500" id="50"/>
                                        <p:tgtEl>
                                          <p:spTgt spid="127"/>
                                        </p:tgtEl>
                                      </p:cBhvr>
                                    </p:animEffect>
                                  </p:childTnLst>
                                </p:cTn>
                              </p:par>
                            </p:childTnLst>
                          </p:cTn>
                        </p:par>
                        <p:par>
                          <p:cTn fill="hold" id="51" nodeType="afterGroup">
                            <p:stCondLst>
                              <p:cond delay="4100"/>
                            </p:stCondLst>
                            <p:childTnLst>
                              <p:par>
                                <p:cTn fill="hold" id="52" nodeType="afterEffect" presetClass="entr" presetID="22" presetSubtype="8">
                                  <p:stCondLst>
                                    <p:cond delay="0"/>
                                  </p:stCondLst>
                                  <p:childTnLst>
                                    <p:set>
                                      <p:cBhvr>
                                        <p:cTn dur="1" fill="hold" id="53">
                                          <p:stCondLst>
                                            <p:cond delay="0"/>
                                          </p:stCondLst>
                                        </p:cTn>
                                        <p:tgtEl>
                                          <p:spTgt spid="138"/>
                                        </p:tgtEl>
                                        <p:attrNameLst>
                                          <p:attrName>style.visibility</p:attrName>
                                        </p:attrNameLst>
                                      </p:cBhvr>
                                      <p:to>
                                        <p:strVal val="visible"/>
                                      </p:to>
                                    </p:set>
                                    <p:animEffect filter="wipe(left)" transition="in">
                                      <p:cBhvr>
                                        <p:cTn dur="500" id="54"/>
                                        <p:tgtEl>
                                          <p:spTgt spid="13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1">
          <a:blip r:embed="rId6">
            <a:lum/>
          </a:blip>
          <a:stretch>
            <a:fillRect/>
          </a:stretch>
        </a:blipFill>
        <a:effectLst/>
      </p:bgPr>
    </p:bg>
    <p:spTree>
      <p:nvGrpSpPr>
        <p:cNvPr id="1" name=""/>
        <p:cNvGrpSpPr/>
        <p:nvPr/>
      </p:nvGrpSpPr>
      <p:grpSpPr>
        <a:xfrm>
          <a:off x="0" y="0"/>
          <a:ext cx="0" cy="0"/>
        </a:xfrm>
      </p:grpSpPr>
      <p:pic>
        <p:nvPicPr>
          <p:cNvPr id="48" name="图片 47">
            <a:extLst>
              <a:ext uri="{FF2B5EF4-FFF2-40B4-BE49-F238E27FC236}">
                <a16:creationId xmlns:a16="http://schemas.microsoft.com/office/drawing/2014/main" id="{E15926D2-3916-4E6E-825C-3B707E35DBD9}"/>
              </a:ext>
            </a:extLst>
          </p:cNvPr>
          <p:cNvPicPr>
            <a:picLocks noChangeAspect="1"/>
          </p:cNvPicPr>
          <p:nvPr/>
        </p:nvPicPr>
        <p:blipFill>
          <a:blip r:embed="rId3">
            <a:extLst>
              <a:ext uri="{28A0092B-C50C-407E-A947-70E740481C1C}">
                <a14:useLocalDpi val="0"/>
              </a:ext>
            </a:extLst>
          </a:blip>
          <a:stretch>
            <a:fillRect/>
          </a:stretch>
        </p:blipFill>
        <p:spPr>
          <a:xfrm>
            <a:off x="4787495" y="781860"/>
            <a:ext cx="2504846" cy="2294870"/>
          </a:xfrm>
          <a:prstGeom prst="rect">
            <a:avLst/>
          </a:prstGeom>
        </p:spPr>
      </p:pic>
      <p:sp>
        <p:nvSpPr>
          <p:cNvPr id="49" name="矩形 48">
            <a:extLst>
              <a:ext uri="{FF2B5EF4-FFF2-40B4-BE49-F238E27FC236}">
                <a16:creationId xmlns:a16="http://schemas.microsoft.com/office/drawing/2014/main" id="{FF89318D-08E9-4EAB-9552-EC989CC4C800}"/>
              </a:ext>
            </a:extLst>
          </p:cNvPr>
          <p:cNvSpPr/>
          <p:nvPr/>
        </p:nvSpPr>
        <p:spPr>
          <a:xfrm>
            <a:off x="5465538" y="1397151"/>
            <a:ext cx="1148758" cy="1097280"/>
          </a:xfrm>
          <a:prstGeom prst="rect">
            <a:avLst/>
          </a:prstGeom>
        </p:spPr>
        <p:txBody>
          <a:bodyPr wrap="square">
            <a:spAutoFit/>
          </a:bodyPr>
          <a:lstStyle/>
          <a:p>
            <a:pPr algn="ctr"/>
            <a:r>
              <a:rPr altLang="zh-CN" b="1" lang="en-US" sz="6600">
                <a:solidFill>
                  <a:srgbClr val="FA6A31"/>
                </a:solidFill>
                <a:latin typeface="Arial"/>
                <a:ea typeface="微软雅黑"/>
                <a:cs typeface="+mn-ea"/>
                <a:sym typeface="Arial"/>
              </a:rPr>
              <a:t>03</a:t>
            </a:r>
          </a:p>
        </p:txBody>
      </p:sp>
      <p:pic>
        <p:nvPicPr>
          <p:cNvPr id="64" name="图片 63">
            <a:extLst>
              <a:ext uri="{FF2B5EF4-FFF2-40B4-BE49-F238E27FC236}">
                <a16:creationId xmlns:a16="http://schemas.microsoft.com/office/drawing/2014/main" id="{11827866-6E20-49A2-B7EB-324412CE9D73}"/>
              </a:ext>
            </a:extLst>
          </p:cNvPr>
          <p:cNvPicPr>
            <a:picLocks noChangeAspect="1"/>
          </p:cNvPicPr>
          <p:nvPr/>
        </p:nvPicPr>
        <p:blipFill>
          <a:blip r:embed="rId4">
            <a:extLst>
              <a:ext uri="{28A0092B-C50C-407E-A947-70E740481C1C}">
                <a14:useLocalDpi val="0"/>
              </a:ext>
            </a:extLst>
          </a:blip>
          <a:stretch>
            <a:fillRect/>
          </a:stretch>
        </p:blipFill>
        <p:spPr>
          <a:xfrm>
            <a:off x="3479597" y="3939947"/>
            <a:ext cx="5460610" cy="1277004"/>
          </a:xfrm>
          <a:prstGeom prst="rect">
            <a:avLst/>
          </a:prstGeom>
        </p:spPr>
      </p:pic>
      <p:sp>
        <p:nvSpPr>
          <p:cNvPr id="66" name="TextBox 11">
            <a:extLst>
              <a:ext uri="{FF2B5EF4-FFF2-40B4-BE49-F238E27FC236}">
                <a16:creationId xmlns:a16="http://schemas.microsoft.com/office/drawing/2014/main" id="{7AB29AB0-B956-47CE-BEA3-961963200F37}"/>
              </a:ext>
            </a:extLst>
          </p:cNvPr>
          <p:cNvSpPr txBox="1"/>
          <p:nvPr/>
        </p:nvSpPr>
        <p:spPr>
          <a:xfrm>
            <a:off x="4058630" y="4578449"/>
            <a:ext cx="3962574" cy="242864"/>
          </a:xfrm>
          <a:prstGeom prst="rect">
            <a:avLst/>
          </a:prstGeom>
          <a:noFill/>
        </p:spPr>
        <p:txBody>
          <a:bodyPr anchor="b" anchorCtr="0" bIns="0" lIns="360000" rIns="0" tIns="0" wrap="none">
            <a:noAutofit/>
          </a:bodyPr>
          <a:lstStyle/>
          <a:p>
            <a:pPr algn="ctr">
              <a:buNone/>
            </a:pPr>
            <a:r>
              <a:rPr altLang="en-US" b="1" lang="zh-CN" sz="2800">
                <a:solidFill>
                  <a:srgbClr val="FA6A31"/>
                </a:solidFill>
                <a:latin typeface="Arial"/>
                <a:ea typeface="微软雅黑"/>
                <a:cs typeface="+mn-ea"/>
                <a:sym typeface="Arial"/>
              </a:rPr>
              <a:t>推广体系</a:t>
            </a:r>
          </a:p>
        </p:txBody>
      </p:sp>
      <p:sp>
        <p:nvSpPr>
          <p:cNvPr id="67" name="TextBox 12">
            <a:extLst>
              <a:ext uri="{FF2B5EF4-FFF2-40B4-BE49-F238E27FC236}">
                <a16:creationId xmlns:a16="http://schemas.microsoft.com/office/drawing/2014/main" id="{41AFE515-AB09-48CD-9FB4-45B9A616F111}"/>
              </a:ext>
            </a:extLst>
          </p:cNvPr>
          <p:cNvSpPr txBox="1"/>
          <p:nvPr/>
        </p:nvSpPr>
        <p:spPr>
          <a:xfrm>
            <a:off x="4228615" y="5434392"/>
            <a:ext cx="3962574" cy="320368"/>
          </a:xfrm>
          <a:prstGeom prst="rect">
            <a:avLst/>
          </a:prstGeom>
        </p:spPr>
        <p:txBody>
          <a:bodyPr anchor="ctr" anchorCtr="0" bIns="0" lIns="360000" rIns="0" tIns="0" vert="horz" wrap="square">
            <a:normAutofit/>
          </a:bodyPr>
          <a:lstStyle/>
          <a:p>
            <a:pPr algn="ctr">
              <a:lnSpc>
                <a:spcPct val="120000"/>
              </a:lnSpc>
            </a:pPr>
            <a:r>
              <a:rPr altLang="en-US" lang="zh-CN" sz="1200">
                <a:solidFill>
                  <a:schemeClr val="tx1">
                    <a:lumMod val="65000"/>
                    <a:lumOff val="35000"/>
                  </a:schemeClr>
                </a:solidFill>
                <a:latin typeface="Arial"/>
                <a:ea typeface="微软雅黑"/>
                <a:cs typeface="+mn-ea"/>
                <a:sym typeface="Arial"/>
              </a:rPr>
              <a:t>此部分内容作为文字排版占位显示 （建议使用主题字体）</a:t>
            </a:r>
          </a:p>
        </p:txBody>
      </p:sp>
      <p:pic>
        <p:nvPicPr>
          <p:cNvPr id="69" name="图片 68">
            <a:extLst>
              <a:ext uri="{FF2B5EF4-FFF2-40B4-BE49-F238E27FC236}">
                <a16:creationId xmlns:a16="http://schemas.microsoft.com/office/drawing/2014/main" id="{E5729840-66C9-4221-96E9-646F5FA7E2E8}"/>
              </a:ext>
            </a:extLst>
          </p:cNvPr>
          <p:cNvPicPr>
            <a:picLocks noChangeAspect="1"/>
          </p:cNvPicPr>
          <p:nvPr/>
        </p:nvPicPr>
        <p:blipFill>
          <a:blip r:embed="rId5">
            <a:extLst>
              <a:ext uri="{28A0092B-C50C-407E-A947-70E740481C1C}">
                <a14:useLocalDpi val="0"/>
              </a:ext>
            </a:extLst>
          </a:blip>
          <a:stretch>
            <a:fillRect/>
          </a:stretch>
        </p:blipFill>
        <p:spPr>
          <a:xfrm>
            <a:off x="-1004158" y="36331"/>
            <a:ext cx="6810375" cy="3686175"/>
          </a:xfrm>
          <a:prstGeom prst="rect">
            <a:avLst/>
          </a:prstGeom>
        </p:spPr>
      </p:pic>
      <p:pic>
        <p:nvPicPr>
          <p:cNvPr id="70" name="图片 69">
            <a:extLst>
              <a:ext uri="{FF2B5EF4-FFF2-40B4-BE49-F238E27FC236}">
                <a16:creationId xmlns:a16="http://schemas.microsoft.com/office/drawing/2014/main" id="{5DFEF113-3A3A-4122-8CCC-A9FDF9540A5D}"/>
              </a:ext>
            </a:extLst>
          </p:cNvPr>
          <p:cNvPicPr>
            <a:picLocks noChangeAspect="1"/>
          </p:cNvPicPr>
          <p:nvPr/>
        </p:nvPicPr>
        <p:blipFill>
          <a:blip r:embed="rId5">
            <a:extLst>
              <a:ext uri="{28A0092B-C50C-407E-A947-70E740481C1C}">
                <a14:useLocalDpi val="0"/>
              </a:ext>
            </a:extLst>
          </a:blip>
          <a:stretch>
            <a:fillRect/>
          </a:stretch>
        </p:blipFill>
        <p:spPr>
          <a:xfrm flipH="1" flipV="1">
            <a:off x="8835390" y="4798061"/>
            <a:ext cx="3805831" cy="2059939"/>
          </a:xfrm>
          <a:prstGeom prst="rect">
            <a:avLst/>
          </a:prstGeom>
        </p:spPr>
      </p:pic>
    </p:spTree>
    <p:extLst>
      <p:ext uri="{BB962C8B-B14F-4D97-AF65-F5344CB8AC3E}">
        <p14:creationId val="4253513450"/>
      </p:ext>
    </p:extLst>
  </p:cSld>
  <p:clrMapOvr>
    <a:masterClrMapping/>
  </p:clrMapOvr>
  <mc:AlternateContent>
    <mc:Choice Requires="p14">
      <p:transition p14:dur="1250" spd="slow">
        <p14:switch dir="l"/>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1" presetSubtype="1">
                                  <p:stCondLst>
                                    <p:cond delay="0"/>
                                  </p:stCondLst>
                                  <p:childTnLst>
                                    <p:set>
                                      <p:cBhvr>
                                        <p:cTn dur="1" fill="hold" id="6">
                                          <p:stCondLst>
                                            <p:cond delay="0"/>
                                          </p:stCondLst>
                                        </p:cTn>
                                        <p:tgtEl>
                                          <p:spTgt spid="48"/>
                                        </p:tgtEl>
                                        <p:attrNameLst>
                                          <p:attrName>style.visibility</p:attrName>
                                        </p:attrNameLst>
                                      </p:cBhvr>
                                      <p:to>
                                        <p:strVal val="visible"/>
                                      </p:to>
                                    </p:set>
                                    <p:animEffect filter="wheel(1)" transition="in">
                                      <p:cBhvr>
                                        <p:cTn dur="2000" id="7"/>
                                        <p:tgtEl>
                                          <p:spTgt spid="48"/>
                                        </p:tgtEl>
                                      </p:cBhvr>
                                    </p:animEffect>
                                  </p:childTnLst>
                                </p:cTn>
                              </p:par>
                            </p:childTnLst>
                          </p:cTn>
                        </p:par>
                        <p:par>
                          <p:cTn fill="hold" id="8" nodeType="afterGroup">
                            <p:stCondLst>
                              <p:cond delay="2000"/>
                            </p:stCondLst>
                            <p:childTnLst>
                              <p:par>
                                <p:cTn fill="hold" grpId="0" id="9" nodeType="afterEffect" presetClass="entr" presetID="53" presetSubtype="0">
                                  <p:stCondLst>
                                    <p:cond delay="0"/>
                                  </p:stCondLst>
                                  <p:childTnLst>
                                    <p:set>
                                      <p:cBhvr>
                                        <p:cTn dur="1" fill="hold" id="10">
                                          <p:stCondLst>
                                            <p:cond delay="0"/>
                                          </p:stCondLst>
                                        </p:cTn>
                                        <p:tgtEl>
                                          <p:spTgt spid="49"/>
                                        </p:tgtEl>
                                        <p:attrNameLst>
                                          <p:attrName>style.visibility</p:attrName>
                                        </p:attrNameLst>
                                      </p:cBhvr>
                                      <p:to>
                                        <p:strVal val="visible"/>
                                      </p:to>
                                    </p:set>
                                    <p:anim calcmode="lin" valueType="num">
                                      <p:cBhvr>
                                        <p:cTn dur="500" fill="hold" id="11"/>
                                        <p:tgtEl>
                                          <p:spTgt spid="49"/>
                                        </p:tgtEl>
                                        <p:attrNameLst>
                                          <p:attrName>ppt_w</p:attrName>
                                        </p:attrNameLst>
                                      </p:cBhvr>
                                      <p:tavLst>
                                        <p:tav tm="0">
                                          <p:val>
                                            <p:fltVal val="0"/>
                                          </p:val>
                                        </p:tav>
                                        <p:tav tm="100000">
                                          <p:val>
                                            <p:strVal val="#ppt_w"/>
                                          </p:val>
                                        </p:tav>
                                      </p:tavLst>
                                    </p:anim>
                                    <p:anim calcmode="lin" valueType="num">
                                      <p:cBhvr>
                                        <p:cTn dur="500" fill="hold" id="12"/>
                                        <p:tgtEl>
                                          <p:spTgt spid="49"/>
                                        </p:tgtEl>
                                        <p:attrNameLst>
                                          <p:attrName>ppt_h</p:attrName>
                                        </p:attrNameLst>
                                      </p:cBhvr>
                                      <p:tavLst>
                                        <p:tav tm="0">
                                          <p:val>
                                            <p:fltVal val="0"/>
                                          </p:val>
                                        </p:tav>
                                        <p:tav tm="100000">
                                          <p:val>
                                            <p:strVal val="#ppt_h"/>
                                          </p:val>
                                        </p:tav>
                                      </p:tavLst>
                                    </p:anim>
                                    <p:animEffect filter="fade" transition="in">
                                      <p:cBhvr>
                                        <p:cTn dur="500" id="13"/>
                                        <p:tgtEl>
                                          <p:spTgt spid="49"/>
                                        </p:tgtEl>
                                      </p:cBhvr>
                                    </p:animEffect>
                                  </p:childTnLst>
                                </p:cTn>
                              </p:par>
                            </p:childTnLst>
                          </p:cTn>
                        </p:par>
                        <p:par>
                          <p:cTn fill="hold" id="14" nodeType="afterGroup">
                            <p:stCondLst>
                              <p:cond delay="2500"/>
                            </p:stCondLst>
                            <p:childTnLst>
                              <p:par>
                                <p:cTn fill="hold" id="15" nodeType="afterEffect" presetClass="entr" presetID="42" presetSubtype="0">
                                  <p:stCondLst>
                                    <p:cond delay="0"/>
                                  </p:stCondLst>
                                  <p:childTnLst>
                                    <p:set>
                                      <p:cBhvr>
                                        <p:cTn dur="1" fill="hold" id="16">
                                          <p:stCondLst>
                                            <p:cond delay="0"/>
                                          </p:stCondLst>
                                        </p:cTn>
                                        <p:tgtEl>
                                          <p:spTgt spid="64"/>
                                        </p:tgtEl>
                                        <p:attrNameLst>
                                          <p:attrName>style.visibility</p:attrName>
                                        </p:attrNameLst>
                                      </p:cBhvr>
                                      <p:to>
                                        <p:strVal val="visible"/>
                                      </p:to>
                                    </p:set>
                                    <p:animEffect filter="fade" transition="in">
                                      <p:cBhvr>
                                        <p:cTn dur="1000" id="17"/>
                                        <p:tgtEl>
                                          <p:spTgt spid="64"/>
                                        </p:tgtEl>
                                      </p:cBhvr>
                                    </p:animEffect>
                                    <p:anim calcmode="lin" valueType="num">
                                      <p:cBhvr>
                                        <p:cTn dur="1000" fill="hold" id="18"/>
                                        <p:tgtEl>
                                          <p:spTgt spid="64"/>
                                        </p:tgtEl>
                                        <p:attrNameLst>
                                          <p:attrName>ppt_x</p:attrName>
                                        </p:attrNameLst>
                                      </p:cBhvr>
                                      <p:tavLst>
                                        <p:tav tm="0">
                                          <p:val>
                                            <p:strVal val="#ppt_x"/>
                                          </p:val>
                                        </p:tav>
                                        <p:tav tm="100000">
                                          <p:val>
                                            <p:strVal val="#ppt_x"/>
                                          </p:val>
                                        </p:tav>
                                      </p:tavLst>
                                    </p:anim>
                                    <p:anim calcmode="lin" valueType="num">
                                      <p:cBhvr>
                                        <p:cTn dur="1000" fill="hold" id="19"/>
                                        <p:tgtEl>
                                          <p:spTgt spid="64"/>
                                        </p:tgtEl>
                                        <p:attrNameLst>
                                          <p:attrName>ppt_y</p:attrName>
                                        </p:attrNameLst>
                                      </p:cBhvr>
                                      <p:tavLst>
                                        <p:tav tm="0">
                                          <p:val>
                                            <p:strVal val="#ppt_y+.1"/>
                                          </p:val>
                                        </p:tav>
                                        <p:tav tm="100000">
                                          <p:val>
                                            <p:strVal val="#ppt_y"/>
                                          </p:val>
                                        </p:tav>
                                      </p:tavLst>
                                    </p:anim>
                                  </p:childTnLst>
                                </p:cTn>
                              </p:par>
                            </p:childTnLst>
                          </p:cTn>
                        </p:par>
                        <p:par>
                          <p:cTn fill="hold" id="20" nodeType="afterGroup">
                            <p:stCondLst>
                              <p:cond delay="3500"/>
                            </p:stCondLst>
                            <p:childTnLst>
                              <p:par>
                                <p:cTn fill="hold" grpId="0" id="21" nodeType="afterEffect" presetClass="entr" presetID="22" presetSubtype="8">
                                  <p:stCondLst>
                                    <p:cond delay="0"/>
                                  </p:stCondLst>
                                  <p:childTnLst>
                                    <p:set>
                                      <p:cBhvr>
                                        <p:cTn dur="1" fill="hold" id="22">
                                          <p:stCondLst>
                                            <p:cond delay="0"/>
                                          </p:stCondLst>
                                        </p:cTn>
                                        <p:tgtEl>
                                          <p:spTgt spid="66"/>
                                        </p:tgtEl>
                                        <p:attrNameLst>
                                          <p:attrName>style.visibility</p:attrName>
                                        </p:attrNameLst>
                                      </p:cBhvr>
                                      <p:to>
                                        <p:strVal val="visible"/>
                                      </p:to>
                                    </p:set>
                                    <p:animEffect filter="wipe(left)" transition="in">
                                      <p:cBhvr>
                                        <p:cTn dur="500" id="23"/>
                                        <p:tgtEl>
                                          <p:spTgt spid="66"/>
                                        </p:tgtEl>
                                      </p:cBhvr>
                                    </p:animEffect>
                                  </p:childTnLst>
                                </p:cTn>
                              </p:par>
                            </p:childTnLst>
                          </p:cTn>
                        </p:par>
                        <p:par>
                          <p:cTn fill="hold" id="24" nodeType="afterGroup">
                            <p:stCondLst>
                              <p:cond delay="4000"/>
                            </p:stCondLst>
                            <p:childTnLst>
                              <p:par>
                                <p:cTn fill="hold" grpId="0" id="25" nodeType="afterEffect" presetClass="entr" presetID="16" presetSubtype="21">
                                  <p:stCondLst>
                                    <p:cond delay="0"/>
                                  </p:stCondLst>
                                  <p:childTnLst>
                                    <p:set>
                                      <p:cBhvr>
                                        <p:cTn dur="1" fill="hold" id="26">
                                          <p:stCondLst>
                                            <p:cond delay="0"/>
                                          </p:stCondLst>
                                        </p:cTn>
                                        <p:tgtEl>
                                          <p:spTgt spid="67"/>
                                        </p:tgtEl>
                                        <p:attrNameLst>
                                          <p:attrName>style.visibility</p:attrName>
                                        </p:attrNameLst>
                                      </p:cBhvr>
                                      <p:to>
                                        <p:strVal val="visible"/>
                                      </p:to>
                                    </p:set>
                                    <p:animEffect filter="barn(inVertical)" transition="in">
                                      <p:cBhvr>
                                        <p:cTn dur="500" id="27"/>
                                        <p:tgtEl>
                                          <p:spTgt spid="6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9"/>
      <p:bldP grpId="0" spid="66"/>
      <p:bldP grpId="0" spid="67"/>
    </p:bldLst>
  </p:timing>
</p:sld>
</file>

<file path=ppt/slides/slide2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1">
          <a:blip r:embed="rId4">
            <a:lum/>
          </a:blip>
          <a:stretch>
            <a:fillRect/>
          </a:stretch>
        </a:blipFill>
        <a:effectLst/>
      </p:bgPr>
    </p:bg>
    <p:spTree>
      <p:nvGrpSpPr>
        <p:cNvPr id="1" name=""/>
        <p:cNvGrpSpPr/>
        <p:nvPr/>
      </p:nvGrpSpPr>
      <p:grpSpPr>
        <a:xfrm>
          <a:off x="0" y="0"/>
          <a:ext cx="0" cy="0"/>
        </a:xfrm>
      </p:grpSpPr>
      <p:pic>
        <p:nvPicPr>
          <p:cNvPr id="5" name="图片 4">
            <a:extLst>
              <a:ext uri="{FF2B5EF4-FFF2-40B4-BE49-F238E27FC236}">
                <a16:creationId xmlns:a16="http://schemas.microsoft.com/office/drawing/2014/main" id="{E73165CC-48AC-4A94-AB75-7946D140B90D}"/>
              </a:ext>
            </a:extLst>
          </p:cNvPr>
          <p:cNvPicPr>
            <a:picLocks noChangeAspect="1"/>
          </p:cNvPicPr>
          <p:nvPr/>
        </p:nvPicPr>
        <p:blipFill>
          <a:blip r:embed="rId3">
            <a:extLst>
              <a:ext uri="{28A0092B-C50C-407E-A947-70E740481C1C}">
                <a14:useLocalDpi val="0"/>
              </a:ext>
            </a:extLst>
          </a:blip>
          <a:stretch>
            <a:fillRect/>
          </a:stretch>
        </p:blipFill>
        <p:spPr>
          <a:xfrm>
            <a:off x="-2502312" y="-2226798"/>
            <a:ext cx="7054763" cy="6858000"/>
          </a:xfrm>
          <a:prstGeom prst="rect">
            <a:avLst/>
          </a:prstGeom>
        </p:spPr>
      </p:pic>
      <p:sp>
        <p:nvSpPr>
          <p:cNvPr id="33" name="AutoShape 30">
            <a:extLst>
              <a:ext uri="{FF2B5EF4-FFF2-40B4-BE49-F238E27FC236}">
                <a16:creationId xmlns:a16="http://schemas.microsoft.com/office/drawing/2014/main" id="{0E757C22-3443-420E-B9D3-4132AA66CAC4}"/>
              </a:ext>
            </a:extLst>
          </p:cNvPr>
          <p:cNvSpPr>
            <a:spLocks noChangeArrowheads="1" noChangeAspect="1" noTextEdit="1"/>
          </p:cNvSpPr>
          <p:nvPr/>
        </p:nvSpPr>
        <p:spPr bwMode="auto">
          <a:xfrm>
            <a:off x="5975979" y="3352559"/>
            <a:ext cx="5245100" cy="13335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latin typeface="Arial"/>
              <a:ea typeface="微软雅黑"/>
              <a:sym typeface="Arial"/>
            </a:endParaRPr>
          </a:p>
        </p:txBody>
      </p:sp>
      <p:sp>
        <p:nvSpPr>
          <p:cNvPr id="30" name="任意多边形 47">
            <a:extLst>
              <a:ext uri="{FF2B5EF4-FFF2-40B4-BE49-F238E27FC236}">
                <a16:creationId xmlns:a16="http://schemas.microsoft.com/office/drawing/2014/main" id="{9FBF7235-D9F6-4DBE-8B33-9F0BEF85924B}"/>
              </a:ext>
            </a:extLst>
          </p:cNvPr>
          <p:cNvSpPr/>
          <p:nvPr/>
        </p:nvSpPr>
        <p:spPr bwMode="auto">
          <a:xfrm flipH="1" rot="21480000">
            <a:off x="4383139" y="2533098"/>
            <a:ext cx="1787206" cy="1065163"/>
          </a:xfrm>
          <a:custGeom>
            <a:gdLst>
              <a:gd fmla="*/ 0 w 2262142" name="T0"/>
              <a:gd fmla="*/ 0 h 1396256" name="T1"/>
              <a:gd fmla="*/ 74770 w 2262142" name="T2"/>
              <a:gd fmla="*/ 1396256 h 1396256" name="T3"/>
              <a:gd fmla="*/ 2262142 w 2262142" name="T4"/>
              <a:gd fmla="*/ 1396256 h 1396256" name="T5"/>
              <a:gd fmla="*/ 0 w 2262142" name="T6"/>
              <a:gd fmla="*/ 0 h 1396256" name="T7"/>
              <a:gd fmla="*/ 2262142 w 2262142" name="T8"/>
              <a:gd fmla="*/ 1396256 h 1396256" name="T9"/>
            </a:gdLst>
            <a:cxnLst>
              <a:cxn ang="0">
                <a:pos x="T0" y="T1"/>
              </a:cxn>
              <a:cxn ang="0">
                <a:pos x="T2" y="T3"/>
              </a:cxn>
              <a:cxn ang="0">
                <a:pos x="T4" y="T5"/>
              </a:cxn>
            </a:cxnLst>
            <a:rect b="T9" l="T6" r="T8" t="T7"/>
            <a:pathLst>
              <a:path h="1396256" w="2262142">
                <a:moveTo>
                  <a:pt x="0" y="0"/>
                </a:moveTo>
                <a:lnTo>
                  <a:pt x="74770" y="1396256"/>
                </a:lnTo>
                <a:lnTo>
                  <a:pt x="2262142" y="1396256"/>
                </a:lnTo>
                <a:close/>
              </a:path>
            </a:pathLst>
          </a:custGeom>
          <a:solidFill>
            <a:srgbClr val="FA6A31"/>
          </a:solidFill>
          <a:ln>
            <a:noFill/>
          </a:ln>
          <a:extLst/>
        </p:spPr>
        <p:txBody>
          <a:bodyPr anchor="ctr"/>
          <a:lstStyle/>
          <a:p>
            <a:endParaRPr altLang="en-US" lang="zh-CN">
              <a:latin typeface="Arial"/>
              <a:ea typeface="微软雅黑"/>
              <a:sym typeface="Arial"/>
            </a:endParaRPr>
          </a:p>
        </p:txBody>
      </p:sp>
      <p:sp>
        <p:nvSpPr>
          <p:cNvPr id="34" name="任意多边形 51">
            <a:extLst>
              <a:ext uri="{FF2B5EF4-FFF2-40B4-BE49-F238E27FC236}">
                <a16:creationId xmlns:a16="http://schemas.microsoft.com/office/drawing/2014/main" id="{68D11992-E6FB-4C38-9D52-593A9CFA070E}"/>
              </a:ext>
            </a:extLst>
          </p:cNvPr>
          <p:cNvSpPr/>
          <p:nvPr/>
        </p:nvSpPr>
        <p:spPr bwMode="auto">
          <a:xfrm>
            <a:off x="6128574" y="2509229"/>
            <a:ext cx="1342642" cy="1065163"/>
          </a:xfrm>
          <a:custGeom>
            <a:gdLst>
              <a:gd fmla="*/ 0 w 1699399" name="T0"/>
              <a:gd fmla="*/ 0 h 1344593" name="T1"/>
              <a:gd fmla="*/ 1475296 w 1699399" name="T2"/>
              <a:gd fmla="*/ 0 h 1344593" name="T3"/>
              <a:gd fmla="*/ 1699399 w 1699399" name="T4"/>
              <a:gd fmla="*/ 224103 h 1344593" name="T5"/>
              <a:gd fmla="*/ 1699399 w 1699399" name="T6"/>
              <a:gd fmla="*/ 1120490 h 1344593" name="T7"/>
              <a:gd fmla="*/ 1475296 w 1699399" name="T8"/>
              <a:gd fmla="*/ 1344593 h 1344593" name="T9"/>
              <a:gd fmla="*/ 0 w 1699399" name="T10"/>
              <a:gd fmla="*/ 1344593 h 1344593" name="T11"/>
              <a:gd fmla="*/ 0 w 1699399" name="T12"/>
              <a:gd fmla="*/ 0 h 1344593" name="T13"/>
              <a:gd fmla="*/ 1699399 w 1699399" name="T14"/>
              <a:gd fmla="*/ 1344593 h 1344593" name="T15"/>
            </a:gdLst>
            <a:cxnLst>
              <a:cxn ang="0">
                <a:pos x="T0" y="T1"/>
              </a:cxn>
              <a:cxn ang="0">
                <a:pos x="T2" y="T3"/>
              </a:cxn>
              <a:cxn ang="0">
                <a:pos x="T4" y="T5"/>
              </a:cxn>
              <a:cxn ang="0">
                <a:pos x="T6" y="T7"/>
              </a:cxn>
              <a:cxn ang="0">
                <a:pos x="T8" y="T9"/>
              </a:cxn>
              <a:cxn ang="0">
                <a:pos x="T10" y="T11"/>
              </a:cxn>
            </a:cxnLst>
            <a:rect b="T15" l="T12" r="T14" t="T13"/>
            <a:pathLst>
              <a:path h="1344593" w="1699398">
                <a:moveTo>
                  <a:pt x="0" y="0"/>
                </a:moveTo>
                <a:lnTo>
                  <a:pt x="1475296" y="0"/>
                </a:lnTo>
                <a:cubicBezTo>
                  <a:pt x="1599065" y="0"/>
                  <a:pt x="1699399" y="100334"/>
                  <a:pt x="1699399" y="224103"/>
                </a:cubicBezTo>
                <a:lnTo>
                  <a:pt x="1699399" y="1120490"/>
                </a:lnTo>
                <a:cubicBezTo>
                  <a:pt x="1699399" y="1244259"/>
                  <a:pt x="1599065" y="1344593"/>
                  <a:pt x="1475296" y="1344593"/>
                </a:cubicBezTo>
                <a:lnTo>
                  <a:pt x="0" y="1344593"/>
                </a:lnTo>
                <a:close/>
              </a:path>
            </a:pathLst>
          </a:custGeom>
          <a:solidFill>
            <a:srgbClr val="FA6A31">
              <a:alpha val="67000"/>
            </a:srgbClr>
          </a:solidFill>
          <a:ln>
            <a:noFill/>
          </a:ln>
          <a:extLst/>
        </p:spPr>
        <p:txBody>
          <a:bodyPr anchor="ctr"/>
          <a:lstStyle/>
          <a:p>
            <a:endParaRPr altLang="en-US" lang="zh-CN">
              <a:latin typeface="Arial"/>
              <a:ea typeface="微软雅黑"/>
              <a:sym typeface="Arial"/>
            </a:endParaRPr>
          </a:p>
        </p:txBody>
      </p:sp>
      <p:sp>
        <p:nvSpPr>
          <p:cNvPr id="35" name="任意多边形 63">
            <a:extLst>
              <a:ext uri="{FF2B5EF4-FFF2-40B4-BE49-F238E27FC236}">
                <a16:creationId xmlns:a16="http://schemas.microsoft.com/office/drawing/2014/main" id="{54778E51-EEB1-4C1A-ADD4-E9926CF5CF60}"/>
              </a:ext>
            </a:extLst>
          </p:cNvPr>
          <p:cNvSpPr/>
          <p:nvPr/>
        </p:nvSpPr>
        <p:spPr bwMode="auto">
          <a:xfrm flipH="1" flipV="1" rot="120000">
            <a:off x="4383139" y="3651967"/>
            <a:ext cx="1787206" cy="1060688"/>
          </a:xfrm>
          <a:custGeom>
            <a:gdLst>
              <a:gd fmla="*/ 1901961 w 1901961" name="T0"/>
              <a:gd fmla="*/ 1128526 h 1128526" name="T1"/>
              <a:gd fmla="*/ 62575 w 1901961" name="T2"/>
              <a:gd fmla="*/ 1128526 h 1128526" name="T3"/>
              <a:gd fmla="*/ 0 w 1901961" name="T4"/>
              <a:gd fmla="*/ 290 h 1128526" name="T5"/>
              <a:gd fmla="*/ 8289 w 1901961" name="T6"/>
              <a:gd fmla="*/ 0 h 1128526" name="T7"/>
              <a:gd fmla="*/ 0 w 1901961" name="T8"/>
              <a:gd fmla="*/ 0 h 1128526" name="T9"/>
              <a:gd fmla="*/ 1901961 w 1901961" name="T10"/>
              <a:gd fmla="*/ 1128526 h 1128526" name="T11"/>
            </a:gdLst>
            <a:cxnLst>
              <a:cxn ang="0">
                <a:pos x="T0" y="T1"/>
              </a:cxn>
              <a:cxn ang="0">
                <a:pos x="T2" y="T3"/>
              </a:cxn>
              <a:cxn ang="0">
                <a:pos x="T4" y="T5"/>
              </a:cxn>
              <a:cxn ang="0">
                <a:pos x="T6" y="T7"/>
              </a:cxn>
            </a:cxnLst>
            <a:rect b="T11" l="T8" r="T10" t="T9"/>
            <a:pathLst>
              <a:path h="1128526" w="1901960">
                <a:moveTo>
                  <a:pt x="1901961" y="1128526"/>
                </a:moveTo>
                <a:lnTo>
                  <a:pt x="62575" y="1128526"/>
                </a:lnTo>
                <a:lnTo>
                  <a:pt x="0" y="290"/>
                </a:lnTo>
                <a:lnTo>
                  <a:pt x="8289" y="0"/>
                </a:lnTo>
                <a:close/>
              </a:path>
            </a:pathLst>
          </a:custGeom>
          <a:solidFill>
            <a:srgbClr val="2D6B81"/>
          </a:solidFill>
          <a:ln>
            <a:noFill/>
          </a:ln>
          <a:extLst/>
        </p:spPr>
        <p:txBody>
          <a:bodyPr anchor="ctr"/>
          <a:lstStyle/>
          <a:p>
            <a:endParaRPr altLang="en-US" lang="zh-CN">
              <a:latin typeface="Arial"/>
              <a:ea typeface="微软雅黑"/>
              <a:sym typeface="Arial"/>
            </a:endParaRPr>
          </a:p>
        </p:txBody>
      </p:sp>
      <p:sp>
        <p:nvSpPr>
          <p:cNvPr id="36" name="任意多边形 53">
            <a:extLst>
              <a:ext uri="{FF2B5EF4-FFF2-40B4-BE49-F238E27FC236}">
                <a16:creationId xmlns:a16="http://schemas.microsoft.com/office/drawing/2014/main" id="{4E9AC725-01EA-4B3A-B69D-03B28C4F8513}"/>
              </a:ext>
            </a:extLst>
          </p:cNvPr>
          <p:cNvSpPr/>
          <p:nvPr/>
        </p:nvSpPr>
        <p:spPr bwMode="auto">
          <a:xfrm flipV="1">
            <a:off x="6112164" y="3675836"/>
            <a:ext cx="1342642" cy="1053228"/>
          </a:xfrm>
          <a:custGeom>
            <a:gdLst>
              <a:gd fmla="*/ 0 w 1699399" name="T0"/>
              <a:gd fmla="*/ 0 h 1344593" name="T1"/>
              <a:gd fmla="*/ 1475296 w 1699399" name="T2"/>
              <a:gd fmla="*/ 0 h 1344593" name="T3"/>
              <a:gd fmla="*/ 1699399 w 1699399" name="T4"/>
              <a:gd fmla="*/ 224103 h 1344593" name="T5"/>
              <a:gd fmla="*/ 1699399 w 1699399" name="T6"/>
              <a:gd fmla="*/ 1120490 h 1344593" name="T7"/>
              <a:gd fmla="*/ 1475296 w 1699399" name="T8"/>
              <a:gd fmla="*/ 1344593 h 1344593" name="T9"/>
              <a:gd fmla="*/ 0 w 1699399" name="T10"/>
              <a:gd fmla="*/ 1344593 h 1344593" name="T11"/>
              <a:gd fmla="*/ 0 w 1699399" name="T12"/>
              <a:gd fmla="*/ 0 h 1344593" name="T13"/>
              <a:gd fmla="*/ 1699399 w 1699399" name="T14"/>
              <a:gd fmla="*/ 1344593 h 1344593" name="T15"/>
            </a:gdLst>
            <a:cxnLst>
              <a:cxn ang="0">
                <a:pos x="T0" y="T1"/>
              </a:cxn>
              <a:cxn ang="0">
                <a:pos x="T2" y="T3"/>
              </a:cxn>
              <a:cxn ang="0">
                <a:pos x="T4" y="T5"/>
              </a:cxn>
              <a:cxn ang="0">
                <a:pos x="T6" y="T7"/>
              </a:cxn>
              <a:cxn ang="0">
                <a:pos x="T8" y="T9"/>
              </a:cxn>
              <a:cxn ang="0">
                <a:pos x="T10" y="T11"/>
              </a:cxn>
            </a:cxnLst>
            <a:rect b="T15" l="T12" r="T14" t="T13"/>
            <a:pathLst>
              <a:path h="1344593" w="1699398">
                <a:moveTo>
                  <a:pt x="0" y="0"/>
                </a:moveTo>
                <a:lnTo>
                  <a:pt x="1475296" y="0"/>
                </a:lnTo>
                <a:cubicBezTo>
                  <a:pt x="1599065" y="0"/>
                  <a:pt x="1699399" y="100334"/>
                  <a:pt x="1699399" y="224103"/>
                </a:cubicBezTo>
                <a:lnTo>
                  <a:pt x="1699399" y="1120490"/>
                </a:lnTo>
                <a:cubicBezTo>
                  <a:pt x="1699399" y="1244259"/>
                  <a:pt x="1599065" y="1344593"/>
                  <a:pt x="1475296" y="1344593"/>
                </a:cubicBezTo>
                <a:lnTo>
                  <a:pt x="0" y="1344593"/>
                </a:lnTo>
                <a:close/>
              </a:path>
            </a:pathLst>
          </a:custGeom>
          <a:solidFill>
            <a:srgbClr val="2D6B81">
              <a:alpha val="67000"/>
            </a:srgbClr>
          </a:solidFill>
          <a:ln>
            <a:noFill/>
          </a:ln>
          <a:extLst/>
        </p:spPr>
        <p:txBody>
          <a:bodyPr anchor="ctr"/>
          <a:lstStyle/>
          <a:p>
            <a:endParaRPr altLang="en-US" lang="zh-CN">
              <a:latin typeface="Arial"/>
              <a:ea typeface="微软雅黑"/>
              <a:sym typeface="Arial"/>
            </a:endParaRPr>
          </a:p>
        </p:txBody>
      </p:sp>
      <p:sp>
        <p:nvSpPr>
          <p:cNvPr id="37" name="任意多边形 55">
            <a:extLst>
              <a:ext uri="{FF2B5EF4-FFF2-40B4-BE49-F238E27FC236}">
                <a16:creationId xmlns:a16="http://schemas.microsoft.com/office/drawing/2014/main" id="{B32418FB-81A6-445D-86E0-22C0E3ED90C5}"/>
              </a:ext>
            </a:extLst>
          </p:cNvPr>
          <p:cNvSpPr/>
          <p:nvPr/>
        </p:nvSpPr>
        <p:spPr bwMode="auto">
          <a:xfrm flipV="1" rot="13105210">
            <a:off x="3884870" y="4305386"/>
            <a:ext cx="2819548" cy="826471"/>
          </a:xfrm>
          <a:custGeom>
            <a:gdLst>
              <a:gd fmla="*/ 0 w 3567861" name="T0"/>
              <a:gd fmla="*/ 1045825 h 1045825" name="T1"/>
              <a:gd fmla="*/ 829510 w 3567861" name="T2"/>
              <a:gd fmla="*/ 0 h 1045825" name="T3"/>
              <a:gd fmla="*/ 3567861 w 3567861" name="T4"/>
              <a:gd fmla="*/ 116658 h 1045825" name="T5"/>
              <a:gd fmla="*/ 0 w 3567861" name="T6"/>
              <a:gd fmla="*/ 1045825 h 1045825" name="T7"/>
              <a:gd fmla="*/ 0 w 3567861" name="T8"/>
              <a:gd fmla="*/ 0 h 1045825" name="T9"/>
              <a:gd fmla="*/ 3567861 w 3567861" name="T10"/>
              <a:gd fmla="*/ 1045825 h 1045825" name="T11"/>
            </a:gdLst>
            <a:cxnLst>
              <a:cxn ang="0">
                <a:pos x="T0" y="T1"/>
              </a:cxn>
              <a:cxn ang="0">
                <a:pos x="T2" y="T3"/>
              </a:cxn>
              <a:cxn ang="0">
                <a:pos x="T4" y="T5"/>
              </a:cxn>
              <a:cxn ang="0">
                <a:pos x="T6" y="T7"/>
              </a:cxn>
            </a:cxnLst>
            <a:rect b="T11" l="T8" r="T10" t="T9"/>
            <a:pathLst>
              <a:path h="1045825" w="3567861">
                <a:moveTo>
                  <a:pt x="0" y="1045825"/>
                </a:moveTo>
                <a:lnTo>
                  <a:pt x="829510" y="0"/>
                </a:lnTo>
                <a:lnTo>
                  <a:pt x="3567861" y="116658"/>
                </a:lnTo>
                <a:cubicBezTo>
                  <a:pt x="2354936" y="465266"/>
                  <a:pt x="1212925" y="697217"/>
                  <a:pt x="0" y="1045825"/>
                </a:cubicBezTo>
                <a:close/>
              </a:path>
            </a:pathLst>
          </a:custGeom>
          <a:solidFill>
            <a:srgbClr val="FA6A31"/>
          </a:solidFill>
          <a:ln>
            <a:noFill/>
          </a:ln>
          <a:extLst/>
        </p:spPr>
        <p:txBody>
          <a:bodyPr anchor="ctr"/>
          <a:lstStyle/>
          <a:p>
            <a:endParaRPr altLang="en-US" lang="zh-CN">
              <a:latin typeface="Arial"/>
              <a:ea typeface="微软雅黑"/>
              <a:sym typeface="Arial"/>
            </a:endParaRPr>
          </a:p>
        </p:txBody>
      </p:sp>
      <p:sp>
        <p:nvSpPr>
          <p:cNvPr id="46" name="任意多边形 56">
            <a:extLst>
              <a:ext uri="{FF2B5EF4-FFF2-40B4-BE49-F238E27FC236}">
                <a16:creationId xmlns:a16="http://schemas.microsoft.com/office/drawing/2014/main" id="{A1F80436-1F1B-45DB-A87B-B7B33D69FEFC}"/>
              </a:ext>
            </a:extLst>
          </p:cNvPr>
          <p:cNvSpPr/>
          <p:nvPr/>
        </p:nvSpPr>
        <p:spPr bwMode="auto">
          <a:xfrm flipV="1">
            <a:off x="6112164" y="4848410"/>
            <a:ext cx="1342642" cy="1048753"/>
          </a:xfrm>
          <a:custGeom>
            <a:gdLst>
              <a:gd fmla="*/ 0 w 1699399" name="T0"/>
              <a:gd fmla="*/ 0 h 1344593" name="T1"/>
              <a:gd fmla="*/ 1475296 w 1699399" name="T2"/>
              <a:gd fmla="*/ 0 h 1344593" name="T3"/>
              <a:gd fmla="*/ 1699399 w 1699399" name="T4"/>
              <a:gd fmla="*/ 224103 h 1344593" name="T5"/>
              <a:gd fmla="*/ 1699399 w 1699399" name="T6"/>
              <a:gd fmla="*/ 1120490 h 1344593" name="T7"/>
              <a:gd fmla="*/ 1475296 w 1699399" name="T8"/>
              <a:gd fmla="*/ 1344593 h 1344593" name="T9"/>
              <a:gd fmla="*/ 0 w 1699399" name="T10"/>
              <a:gd fmla="*/ 1344593 h 1344593" name="T11"/>
              <a:gd fmla="*/ 0 w 1699399" name="T12"/>
              <a:gd fmla="*/ 0 h 1344593" name="T13"/>
              <a:gd fmla="*/ 1699399 w 1699399" name="T14"/>
              <a:gd fmla="*/ 1344593 h 1344593" name="T15"/>
            </a:gdLst>
            <a:cxnLst>
              <a:cxn ang="0">
                <a:pos x="T0" y="T1"/>
              </a:cxn>
              <a:cxn ang="0">
                <a:pos x="T2" y="T3"/>
              </a:cxn>
              <a:cxn ang="0">
                <a:pos x="T4" y="T5"/>
              </a:cxn>
              <a:cxn ang="0">
                <a:pos x="T6" y="T7"/>
              </a:cxn>
              <a:cxn ang="0">
                <a:pos x="T8" y="T9"/>
              </a:cxn>
              <a:cxn ang="0">
                <a:pos x="T10" y="T11"/>
              </a:cxn>
            </a:cxnLst>
            <a:rect b="T15" l="T12" r="T14" t="T13"/>
            <a:pathLst>
              <a:path h="1344593" w="1699398">
                <a:moveTo>
                  <a:pt x="0" y="0"/>
                </a:moveTo>
                <a:lnTo>
                  <a:pt x="1475296" y="0"/>
                </a:lnTo>
                <a:cubicBezTo>
                  <a:pt x="1599065" y="0"/>
                  <a:pt x="1699399" y="100334"/>
                  <a:pt x="1699399" y="224103"/>
                </a:cubicBezTo>
                <a:lnTo>
                  <a:pt x="1699399" y="1120490"/>
                </a:lnTo>
                <a:cubicBezTo>
                  <a:pt x="1699399" y="1244259"/>
                  <a:pt x="1599065" y="1344593"/>
                  <a:pt x="1475296" y="1344593"/>
                </a:cubicBezTo>
                <a:lnTo>
                  <a:pt x="0" y="1344593"/>
                </a:lnTo>
                <a:close/>
              </a:path>
            </a:pathLst>
          </a:custGeom>
          <a:solidFill>
            <a:srgbClr val="FA6A31">
              <a:alpha val="67000"/>
            </a:srgbClr>
          </a:solidFill>
          <a:ln>
            <a:noFill/>
          </a:ln>
          <a:extLst/>
        </p:spPr>
        <p:txBody>
          <a:bodyPr anchor="ctr"/>
          <a:lstStyle/>
          <a:p>
            <a:endParaRPr altLang="en-US" lang="zh-CN">
              <a:latin typeface="Arial"/>
              <a:ea typeface="微软雅黑"/>
              <a:sym typeface="Arial"/>
            </a:endParaRPr>
          </a:p>
        </p:txBody>
      </p:sp>
      <p:sp>
        <p:nvSpPr>
          <p:cNvPr id="47" name="任意多边形 58">
            <a:extLst>
              <a:ext uri="{FF2B5EF4-FFF2-40B4-BE49-F238E27FC236}">
                <a16:creationId xmlns:a16="http://schemas.microsoft.com/office/drawing/2014/main" id="{8D2663DE-E150-44D7-8D5F-98DEFE5C5FA0}"/>
              </a:ext>
            </a:extLst>
          </p:cNvPr>
          <p:cNvSpPr/>
          <p:nvPr/>
        </p:nvSpPr>
        <p:spPr bwMode="auto">
          <a:xfrm rot="8494790">
            <a:off x="3884870" y="2106437"/>
            <a:ext cx="2819548" cy="826471"/>
          </a:xfrm>
          <a:custGeom>
            <a:gdLst>
              <a:gd fmla="*/ 0 w 3567861" name="T0"/>
              <a:gd fmla="*/ 1045825 h 1045825" name="T1"/>
              <a:gd fmla="*/ 829510 w 3567861" name="T2"/>
              <a:gd fmla="*/ 0 h 1045825" name="T3"/>
              <a:gd fmla="*/ 3567861 w 3567861" name="T4"/>
              <a:gd fmla="*/ 116658 h 1045825" name="T5"/>
              <a:gd fmla="*/ 0 w 3567861" name="T6"/>
              <a:gd fmla="*/ 1045825 h 1045825" name="T7"/>
              <a:gd fmla="*/ 0 w 3567861" name="T8"/>
              <a:gd fmla="*/ 0 h 1045825" name="T9"/>
              <a:gd fmla="*/ 3567861 w 3567861" name="T10"/>
              <a:gd fmla="*/ 1045825 h 1045825" name="T11"/>
            </a:gdLst>
            <a:cxnLst>
              <a:cxn ang="0">
                <a:pos x="T0" y="T1"/>
              </a:cxn>
              <a:cxn ang="0">
                <a:pos x="T2" y="T3"/>
              </a:cxn>
              <a:cxn ang="0">
                <a:pos x="T4" y="T5"/>
              </a:cxn>
              <a:cxn ang="0">
                <a:pos x="T6" y="T7"/>
              </a:cxn>
            </a:cxnLst>
            <a:rect b="T11" l="T8" r="T10" t="T9"/>
            <a:pathLst>
              <a:path h="1045825" w="3567861">
                <a:moveTo>
                  <a:pt x="0" y="1045825"/>
                </a:moveTo>
                <a:lnTo>
                  <a:pt x="829510" y="0"/>
                </a:lnTo>
                <a:lnTo>
                  <a:pt x="3567861" y="116658"/>
                </a:lnTo>
                <a:cubicBezTo>
                  <a:pt x="2354936" y="465266"/>
                  <a:pt x="1212925" y="697217"/>
                  <a:pt x="0" y="1045825"/>
                </a:cubicBezTo>
                <a:close/>
              </a:path>
            </a:pathLst>
          </a:custGeom>
          <a:solidFill>
            <a:srgbClr val="2D6B81"/>
          </a:solidFill>
          <a:ln>
            <a:noFill/>
          </a:ln>
          <a:extLst/>
        </p:spPr>
        <p:txBody>
          <a:bodyPr anchor="ctr"/>
          <a:lstStyle/>
          <a:p>
            <a:endParaRPr altLang="en-US" lang="zh-CN">
              <a:latin typeface="Arial"/>
              <a:ea typeface="微软雅黑"/>
              <a:sym typeface="Arial"/>
            </a:endParaRPr>
          </a:p>
        </p:txBody>
      </p:sp>
      <p:sp>
        <p:nvSpPr>
          <p:cNvPr id="48" name="任意多边形 59">
            <a:extLst>
              <a:ext uri="{FF2B5EF4-FFF2-40B4-BE49-F238E27FC236}">
                <a16:creationId xmlns:a16="http://schemas.microsoft.com/office/drawing/2014/main" id="{2A95174F-5635-4CED-A8E3-60F4FC47C010}"/>
              </a:ext>
            </a:extLst>
          </p:cNvPr>
          <p:cNvSpPr/>
          <p:nvPr/>
        </p:nvSpPr>
        <p:spPr bwMode="auto">
          <a:xfrm>
            <a:off x="6128574" y="1333672"/>
            <a:ext cx="1342642" cy="1050244"/>
          </a:xfrm>
          <a:custGeom>
            <a:gdLst>
              <a:gd fmla="*/ 0 w 1699399" name="T0"/>
              <a:gd fmla="*/ 0 h 1344593" name="T1"/>
              <a:gd fmla="*/ 1475296 w 1699399" name="T2"/>
              <a:gd fmla="*/ 0 h 1344593" name="T3"/>
              <a:gd fmla="*/ 1699399 w 1699399" name="T4"/>
              <a:gd fmla="*/ 224103 h 1344593" name="T5"/>
              <a:gd fmla="*/ 1699399 w 1699399" name="T6"/>
              <a:gd fmla="*/ 1120490 h 1344593" name="T7"/>
              <a:gd fmla="*/ 1475296 w 1699399" name="T8"/>
              <a:gd fmla="*/ 1344593 h 1344593" name="T9"/>
              <a:gd fmla="*/ 0 w 1699399" name="T10"/>
              <a:gd fmla="*/ 1344593 h 1344593" name="T11"/>
              <a:gd fmla="*/ 0 w 1699399" name="T12"/>
              <a:gd fmla="*/ 0 h 1344593" name="T13"/>
              <a:gd fmla="*/ 1699399 w 1699399" name="T14"/>
              <a:gd fmla="*/ 1344593 h 1344593" name="T15"/>
            </a:gdLst>
            <a:cxnLst>
              <a:cxn ang="0">
                <a:pos x="T0" y="T1"/>
              </a:cxn>
              <a:cxn ang="0">
                <a:pos x="T2" y="T3"/>
              </a:cxn>
              <a:cxn ang="0">
                <a:pos x="T4" y="T5"/>
              </a:cxn>
              <a:cxn ang="0">
                <a:pos x="T6" y="T7"/>
              </a:cxn>
              <a:cxn ang="0">
                <a:pos x="T8" y="T9"/>
              </a:cxn>
              <a:cxn ang="0">
                <a:pos x="T10" y="T11"/>
              </a:cxn>
            </a:cxnLst>
            <a:rect b="T15" l="T12" r="T14" t="T13"/>
            <a:pathLst>
              <a:path h="1344593" w="1699398">
                <a:moveTo>
                  <a:pt x="0" y="0"/>
                </a:moveTo>
                <a:lnTo>
                  <a:pt x="1475296" y="0"/>
                </a:lnTo>
                <a:cubicBezTo>
                  <a:pt x="1599065" y="0"/>
                  <a:pt x="1699399" y="100334"/>
                  <a:pt x="1699399" y="224103"/>
                </a:cubicBezTo>
                <a:lnTo>
                  <a:pt x="1699399" y="1120490"/>
                </a:lnTo>
                <a:cubicBezTo>
                  <a:pt x="1699399" y="1244259"/>
                  <a:pt x="1599065" y="1344593"/>
                  <a:pt x="1475296" y="1344593"/>
                </a:cubicBezTo>
                <a:lnTo>
                  <a:pt x="0" y="1344593"/>
                </a:lnTo>
                <a:close/>
              </a:path>
            </a:pathLst>
          </a:custGeom>
          <a:solidFill>
            <a:srgbClr val="2D6B81">
              <a:alpha val="67000"/>
            </a:srgbClr>
          </a:solidFill>
          <a:ln>
            <a:noFill/>
          </a:ln>
          <a:extLst/>
        </p:spPr>
        <p:txBody>
          <a:bodyPr anchor="ctr"/>
          <a:lstStyle/>
          <a:p>
            <a:endParaRPr altLang="en-US" lang="zh-CN">
              <a:latin typeface="Arial"/>
              <a:ea typeface="微软雅黑"/>
              <a:sym typeface="Arial"/>
            </a:endParaRPr>
          </a:p>
        </p:txBody>
      </p:sp>
      <p:sp>
        <p:nvSpPr>
          <p:cNvPr id="60" name="文本框 10">
            <a:extLst>
              <a:ext uri="{FF2B5EF4-FFF2-40B4-BE49-F238E27FC236}">
                <a16:creationId xmlns:a16="http://schemas.microsoft.com/office/drawing/2014/main" id="{6B676062-36D8-4A94-B062-D31E7E7C27C8}"/>
              </a:ext>
            </a:extLst>
          </p:cNvPr>
          <p:cNvSpPr>
            <a:spLocks noChangeArrowheads="1"/>
          </p:cNvSpPr>
          <p:nvPr/>
        </p:nvSpPr>
        <p:spPr bwMode="auto">
          <a:xfrm>
            <a:off x="6271597" y="1451250"/>
            <a:ext cx="1097280" cy="74980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a:spcAft>
                <a:spcPct val="40000"/>
              </a:spcAft>
              <a:buClr>
                <a:srgbClr val="292929"/>
              </a:buClr>
              <a:defRPr/>
            </a:pPr>
            <a:r>
              <a:rPr altLang="en-US" b="1" lang="zh-CN">
                <a:solidFill>
                  <a:schemeClr val="bg1"/>
                </a:solidFill>
                <a:latin typeface="Arial"/>
                <a:ea typeface="微软雅黑"/>
                <a:sym typeface="Arial"/>
              </a:rPr>
              <a:t>口碑传播</a:t>
            </a:r>
          </a:p>
          <a:p>
            <a:pPr algn="ctr">
              <a:spcAft>
                <a:spcPct val="40000"/>
              </a:spcAft>
              <a:buClr>
                <a:srgbClr val="292929"/>
              </a:buClr>
              <a:defRPr/>
            </a:pPr>
            <a:r>
              <a:rPr altLang="en-US" b="1" lang="zh-CN">
                <a:solidFill>
                  <a:schemeClr val="bg1"/>
                </a:solidFill>
                <a:latin typeface="Arial"/>
                <a:ea typeface="微软雅黑"/>
                <a:sym typeface="Arial"/>
              </a:rPr>
              <a:t>优点</a:t>
            </a:r>
          </a:p>
        </p:txBody>
      </p:sp>
      <p:sp>
        <p:nvSpPr>
          <p:cNvPr id="61" name="文本框 37">
            <a:extLst>
              <a:ext uri="{FF2B5EF4-FFF2-40B4-BE49-F238E27FC236}">
                <a16:creationId xmlns:a16="http://schemas.microsoft.com/office/drawing/2014/main" id="{8B925C16-BCDD-4BFD-A2D5-705E4716C75E}"/>
              </a:ext>
            </a:extLst>
          </p:cNvPr>
          <p:cNvSpPr>
            <a:spLocks noChangeArrowheads="1"/>
          </p:cNvSpPr>
          <p:nvPr/>
        </p:nvSpPr>
        <p:spPr bwMode="auto">
          <a:xfrm>
            <a:off x="6384833" y="2770748"/>
            <a:ext cx="868680" cy="6400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a:r>
              <a:rPr altLang="en-US" b="1" lang="zh-CN">
                <a:solidFill>
                  <a:schemeClr val="bg1"/>
                </a:solidFill>
                <a:latin typeface="Arial"/>
                <a:ea typeface="微软雅黑"/>
                <a:sym typeface="Arial"/>
              </a:rPr>
              <a:t>自媒体</a:t>
            </a:r>
          </a:p>
          <a:p>
            <a:pPr algn="ctr"/>
            <a:r>
              <a:rPr altLang="en-US" b="1" lang="zh-CN">
                <a:solidFill>
                  <a:schemeClr val="bg1"/>
                </a:solidFill>
                <a:latin typeface="Arial"/>
                <a:ea typeface="微软雅黑"/>
                <a:sym typeface="Arial"/>
              </a:rPr>
              <a:t>传播</a:t>
            </a:r>
          </a:p>
        </p:txBody>
      </p:sp>
      <p:sp>
        <p:nvSpPr>
          <p:cNvPr id="64" name="文本框 38">
            <a:extLst>
              <a:ext uri="{FF2B5EF4-FFF2-40B4-BE49-F238E27FC236}">
                <a16:creationId xmlns:a16="http://schemas.microsoft.com/office/drawing/2014/main" id="{7898551B-6C7F-4CB5-A7F8-95AC23FB0284}"/>
              </a:ext>
            </a:extLst>
          </p:cNvPr>
          <p:cNvSpPr>
            <a:spLocks noChangeArrowheads="1"/>
          </p:cNvSpPr>
          <p:nvPr/>
        </p:nvSpPr>
        <p:spPr bwMode="auto">
          <a:xfrm>
            <a:off x="6445770" y="3868731"/>
            <a:ext cx="640080" cy="6400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a:r>
              <a:rPr altLang="en-US" b="1" lang="zh-CN">
                <a:solidFill>
                  <a:schemeClr val="bg1"/>
                </a:solidFill>
                <a:latin typeface="Arial"/>
                <a:ea typeface="微软雅黑"/>
                <a:sym typeface="Arial"/>
              </a:rPr>
              <a:t>视频</a:t>
            </a:r>
          </a:p>
          <a:p>
            <a:pPr algn="ctr"/>
            <a:r>
              <a:rPr altLang="en-US" b="1" lang="zh-CN">
                <a:solidFill>
                  <a:schemeClr val="bg1"/>
                </a:solidFill>
                <a:latin typeface="Arial"/>
                <a:ea typeface="微软雅黑"/>
                <a:sym typeface="Arial"/>
              </a:rPr>
              <a:t>营销</a:t>
            </a:r>
          </a:p>
        </p:txBody>
      </p:sp>
      <p:sp>
        <p:nvSpPr>
          <p:cNvPr id="65" name="文本框 39">
            <a:extLst>
              <a:ext uri="{FF2B5EF4-FFF2-40B4-BE49-F238E27FC236}">
                <a16:creationId xmlns:a16="http://schemas.microsoft.com/office/drawing/2014/main" id="{0B11697D-32DC-43C4-818C-28B3D4247AC3}"/>
              </a:ext>
            </a:extLst>
          </p:cNvPr>
          <p:cNvSpPr>
            <a:spLocks noChangeArrowheads="1"/>
          </p:cNvSpPr>
          <p:nvPr/>
        </p:nvSpPr>
        <p:spPr bwMode="auto">
          <a:xfrm>
            <a:off x="6518870" y="5078599"/>
            <a:ext cx="640080" cy="6400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a:r>
              <a:rPr altLang="en-US" b="1" lang="zh-CN">
                <a:solidFill>
                  <a:schemeClr val="bg1"/>
                </a:solidFill>
                <a:latin typeface="Arial"/>
                <a:ea typeface="微软雅黑"/>
                <a:sym typeface="Arial"/>
              </a:rPr>
              <a:t>论坛</a:t>
            </a:r>
          </a:p>
          <a:p>
            <a:pPr algn="ctr"/>
            <a:r>
              <a:rPr altLang="en-US" b="1" lang="zh-CN">
                <a:solidFill>
                  <a:schemeClr val="bg1"/>
                </a:solidFill>
                <a:latin typeface="Arial"/>
                <a:ea typeface="微软雅黑"/>
                <a:sym typeface="Arial"/>
              </a:rPr>
              <a:t>传播</a:t>
            </a:r>
          </a:p>
        </p:txBody>
      </p:sp>
      <p:sp>
        <p:nvSpPr>
          <p:cNvPr id="68" name="Rektangel 76">
            <a:extLst>
              <a:ext uri="{FF2B5EF4-FFF2-40B4-BE49-F238E27FC236}">
                <a16:creationId xmlns:a16="http://schemas.microsoft.com/office/drawing/2014/main" id="{5F5B8EBE-C826-416A-A195-015441D7F51A}"/>
              </a:ext>
            </a:extLst>
          </p:cNvPr>
          <p:cNvSpPr>
            <a:spLocks noChangeArrowheads="1"/>
          </p:cNvSpPr>
          <p:nvPr/>
        </p:nvSpPr>
        <p:spPr bwMode="auto">
          <a:xfrm>
            <a:off x="7666684" y="1449525"/>
            <a:ext cx="2512500" cy="4114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b="1" sz="2400">
                <a:solidFill>
                  <a:schemeClr val="tx1"/>
                </a:solidFill>
                <a:latin charset="0" pitchFamily="64" typeface="Helvetica-Compressed"/>
                <a:ea charset="-128" panose="020b0600070205080204" pitchFamily="34" typeface="ＭＳ Ｐゴシック"/>
              </a:defRPr>
            </a:lvl1pPr>
            <a:lvl2pPr indent="-37474525" marL="37931725">
              <a:defRPr b="1" sz="2400">
                <a:solidFill>
                  <a:schemeClr val="tx1"/>
                </a:solidFill>
                <a:latin charset="0" pitchFamily="64" typeface="Helvetica-Compressed"/>
                <a:ea charset="-128" panose="020b0600070205080204" pitchFamily="34" typeface="ＭＳ Ｐゴシック"/>
              </a:defRPr>
            </a:lvl2pPr>
            <a:lvl3pPr>
              <a:defRPr b="1" sz="2400">
                <a:solidFill>
                  <a:schemeClr val="tx1"/>
                </a:solidFill>
                <a:latin charset="0" pitchFamily="64" typeface="Helvetica-Compressed"/>
                <a:ea charset="-128" panose="020b0600070205080204" pitchFamily="34" typeface="ＭＳ Ｐゴシック"/>
              </a:defRPr>
            </a:lvl3pPr>
            <a:lvl4pPr>
              <a:defRPr b="1" sz="2400">
                <a:solidFill>
                  <a:schemeClr val="tx1"/>
                </a:solidFill>
                <a:latin charset="0" pitchFamily="64" typeface="Helvetica-Compressed"/>
                <a:ea charset="-128" panose="020b0600070205080204" pitchFamily="34" typeface="ＭＳ Ｐゴシック"/>
              </a:defRPr>
            </a:lvl4pPr>
            <a:lvl5pPr>
              <a:defRPr b="1" sz="2400">
                <a:solidFill>
                  <a:schemeClr val="tx1"/>
                </a:solidFill>
                <a:latin charset="0" pitchFamily="64" typeface="Helvetica-Compressed"/>
                <a:ea charset="-128" panose="020b0600070205080204" pitchFamily="34" typeface="ＭＳ Ｐゴシック"/>
              </a:defRPr>
            </a:lvl5pPr>
            <a:lvl6pPr eaLnBrk="0" fontAlgn="base" hangingPunct="0" marL="457200">
              <a:spcBef>
                <a:spcPct val="0"/>
              </a:spcBef>
              <a:spcAft>
                <a:spcPct val="0"/>
              </a:spcAft>
              <a:defRPr b="1" sz="2400">
                <a:solidFill>
                  <a:schemeClr val="tx1"/>
                </a:solidFill>
                <a:latin charset="0" pitchFamily="64" typeface="Helvetica-Compressed"/>
                <a:ea charset="-128" panose="020b0600070205080204" pitchFamily="34" typeface="ＭＳ Ｐゴシック"/>
              </a:defRPr>
            </a:lvl6pPr>
            <a:lvl7pPr eaLnBrk="0" fontAlgn="base" hangingPunct="0" marL="914400">
              <a:spcBef>
                <a:spcPct val="0"/>
              </a:spcBef>
              <a:spcAft>
                <a:spcPct val="0"/>
              </a:spcAft>
              <a:defRPr b="1" sz="2400">
                <a:solidFill>
                  <a:schemeClr val="tx1"/>
                </a:solidFill>
                <a:latin charset="0" pitchFamily="64" typeface="Helvetica-Compressed"/>
                <a:ea charset="-128" panose="020b0600070205080204" pitchFamily="34" typeface="ＭＳ Ｐゴシック"/>
              </a:defRPr>
            </a:lvl7pPr>
            <a:lvl8pPr eaLnBrk="0" fontAlgn="base" hangingPunct="0" marL="1371600">
              <a:spcBef>
                <a:spcPct val="0"/>
              </a:spcBef>
              <a:spcAft>
                <a:spcPct val="0"/>
              </a:spcAft>
              <a:defRPr b="1" sz="2400">
                <a:solidFill>
                  <a:schemeClr val="tx1"/>
                </a:solidFill>
                <a:latin charset="0" pitchFamily="64" typeface="Helvetica-Compressed"/>
                <a:ea charset="-128" panose="020b0600070205080204" pitchFamily="34" typeface="ＭＳ Ｐゴシック"/>
              </a:defRPr>
            </a:lvl8pPr>
            <a:lvl9pPr eaLnBrk="0" fontAlgn="base" hangingPunct="0" marL="1828800">
              <a:spcBef>
                <a:spcPct val="0"/>
              </a:spcBef>
              <a:spcAft>
                <a:spcPct val="0"/>
              </a:spcAft>
              <a:defRPr b="1" sz="2400">
                <a:solidFill>
                  <a:schemeClr val="tx1"/>
                </a:solidFill>
                <a:latin charset="0" pitchFamily="64" typeface="Helvetica-Compressed"/>
                <a:ea charset="-128" panose="020b0600070205080204" pitchFamily="34" typeface="ＭＳ Ｐゴシック"/>
              </a:defRPr>
            </a:lvl9pPr>
          </a:lstStyle>
          <a:p>
            <a:pPr>
              <a:lnSpc>
                <a:spcPct val="150000"/>
              </a:lnSpc>
              <a:spcAft>
                <a:spcPct val="40000"/>
              </a:spcAft>
              <a:buClr>
                <a:srgbClr val="292929"/>
              </a:buClr>
              <a:defRPr/>
            </a:pPr>
            <a:r>
              <a:rPr altLang="en-US" lang="zh-CN" sz="1400">
                <a:solidFill>
                  <a:schemeClr val="tx1">
                    <a:lumMod val="65000"/>
                    <a:lumOff val="35000"/>
                  </a:schemeClr>
                </a:solidFill>
                <a:latin typeface="Arial"/>
                <a:ea typeface="微软雅黑"/>
                <a:sym typeface="Arial"/>
              </a:rPr>
              <a:t>口碑传播优点</a:t>
            </a:r>
          </a:p>
        </p:txBody>
      </p:sp>
      <p:sp>
        <p:nvSpPr>
          <p:cNvPr id="69" name="Rektangel 76">
            <a:extLst>
              <a:ext uri="{FF2B5EF4-FFF2-40B4-BE49-F238E27FC236}">
                <a16:creationId xmlns:a16="http://schemas.microsoft.com/office/drawing/2014/main" id="{09E1E267-ECF1-4BDB-ACE9-0BEF15154EF1}"/>
              </a:ext>
            </a:extLst>
          </p:cNvPr>
          <p:cNvSpPr>
            <a:spLocks noChangeArrowheads="1"/>
          </p:cNvSpPr>
          <p:nvPr/>
        </p:nvSpPr>
        <p:spPr bwMode="auto">
          <a:xfrm>
            <a:off x="7701890" y="2597633"/>
            <a:ext cx="2512500" cy="304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b="1" sz="2400">
                <a:solidFill>
                  <a:schemeClr val="tx1"/>
                </a:solidFill>
                <a:latin charset="0" pitchFamily="64" typeface="Helvetica-Compressed"/>
                <a:ea charset="-128" panose="020b0600070205080204" pitchFamily="34" typeface="ＭＳ Ｐゴシック"/>
              </a:defRPr>
            </a:lvl1pPr>
            <a:lvl2pPr indent="-37474525" marL="37931725">
              <a:defRPr b="1" sz="2400">
                <a:solidFill>
                  <a:schemeClr val="tx1"/>
                </a:solidFill>
                <a:latin charset="0" pitchFamily="64" typeface="Helvetica-Compressed"/>
                <a:ea charset="-128" panose="020b0600070205080204" pitchFamily="34" typeface="ＭＳ Ｐゴシック"/>
              </a:defRPr>
            </a:lvl2pPr>
            <a:lvl3pPr>
              <a:defRPr b="1" sz="2400">
                <a:solidFill>
                  <a:schemeClr val="tx1"/>
                </a:solidFill>
                <a:latin charset="0" pitchFamily="64" typeface="Helvetica-Compressed"/>
                <a:ea charset="-128" panose="020b0600070205080204" pitchFamily="34" typeface="ＭＳ Ｐゴシック"/>
              </a:defRPr>
            </a:lvl3pPr>
            <a:lvl4pPr>
              <a:defRPr b="1" sz="2400">
                <a:solidFill>
                  <a:schemeClr val="tx1"/>
                </a:solidFill>
                <a:latin charset="0" pitchFamily="64" typeface="Helvetica-Compressed"/>
                <a:ea charset="-128" panose="020b0600070205080204" pitchFamily="34" typeface="ＭＳ Ｐゴシック"/>
              </a:defRPr>
            </a:lvl4pPr>
            <a:lvl5pPr>
              <a:defRPr b="1" sz="2400">
                <a:solidFill>
                  <a:schemeClr val="tx1"/>
                </a:solidFill>
                <a:latin charset="0" pitchFamily="64" typeface="Helvetica-Compressed"/>
                <a:ea charset="-128" panose="020b0600070205080204" pitchFamily="34" typeface="ＭＳ Ｐゴシック"/>
              </a:defRPr>
            </a:lvl5pPr>
            <a:lvl6pPr eaLnBrk="0" fontAlgn="base" hangingPunct="0" marL="457200">
              <a:spcBef>
                <a:spcPct val="0"/>
              </a:spcBef>
              <a:spcAft>
                <a:spcPct val="0"/>
              </a:spcAft>
              <a:defRPr b="1" sz="2400">
                <a:solidFill>
                  <a:schemeClr val="tx1"/>
                </a:solidFill>
                <a:latin charset="0" pitchFamily="64" typeface="Helvetica-Compressed"/>
                <a:ea charset="-128" panose="020b0600070205080204" pitchFamily="34" typeface="ＭＳ Ｐゴシック"/>
              </a:defRPr>
            </a:lvl6pPr>
            <a:lvl7pPr eaLnBrk="0" fontAlgn="base" hangingPunct="0" marL="914400">
              <a:spcBef>
                <a:spcPct val="0"/>
              </a:spcBef>
              <a:spcAft>
                <a:spcPct val="0"/>
              </a:spcAft>
              <a:defRPr b="1" sz="2400">
                <a:solidFill>
                  <a:schemeClr val="tx1"/>
                </a:solidFill>
                <a:latin charset="0" pitchFamily="64" typeface="Helvetica-Compressed"/>
                <a:ea charset="-128" panose="020b0600070205080204" pitchFamily="34" typeface="ＭＳ Ｐゴシック"/>
              </a:defRPr>
            </a:lvl7pPr>
            <a:lvl8pPr eaLnBrk="0" fontAlgn="base" hangingPunct="0" marL="1371600">
              <a:spcBef>
                <a:spcPct val="0"/>
              </a:spcBef>
              <a:spcAft>
                <a:spcPct val="0"/>
              </a:spcAft>
              <a:defRPr b="1" sz="2400">
                <a:solidFill>
                  <a:schemeClr val="tx1"/>
                </a:solidFill>
                <a:latin charset="0" pitchFamily="64" typeface="Helvetica-Compressed"/>
                <a:ea charset="-128" panose="020b0600070205080204" pitchFamily="34" typeface="ＭＳ Ｐゴシック"/>
              </a:defRPr>
            </a:lvl8pPr>
            <a:lvl9pPr eaLnBrk="0" fontAlgn="base" hangingPunct="0" marL="1828800">
              <a:spcBef>
                <a:spcPct val="0"/>
              </a:spcBef>
              <a:spcAft>
                <a:spcPct val="0"/>
              </a:spcAft>
              <a:defRPr b="1" sz="2400">
                <a:solidFill>
                  <a:schemeClr val="tx1"/>
                </a:solidFill>
                <a:latin charset="0" pitchFamily="64" typeface="Helvetica-Compressed"/>
                <a:ea charset="-128" panose="020b0600070205080204" pitchFamily="34" typeface="ＭＳ Ｐゴシック"/>
              </a:defRPr>
            </a:lvl9pPr>
          </a:lstStyle>
          <a:p>
            <a:r>
              <a:rPr altLang="en-US" lang="zh-CN" sz="1400">
                <a:solidFill>
                  <a:schemeClr val="tx1">
                    <a:lumMod val="65000"/>
                    <a:lumOff val="35000"/>
                  </a:schemeClr>
                </a:solidFill>
                <a:latin typeface="Arial"/>
                <a:ea typeface="微软雅黑"/>
                <a:sym typeface="Arial"/>
              </a:rPr>
              <a:t>自媒体传播</a:t>
            </a:r>
          </a:p>
        </p:txBody>
      </p:sp>
      <p:sp>
        <p:nvSpPr>
          <p:cNvPr id="70" name="矩形 69">
            <a:extLst>
              <a:ext uri="{FF2B5EF4-FFF2-40B4-BE49-F238E27FC236}">
                <a16:creationId xmlns:a16="http://schemas.microsoft.com/office/drawing/2014/main" id="{8F5C7DDF-B76D-4364-A5B3-DC3091039E9A}"/>
              </a:ext>
            </a:extLst>
          </p:cNvPr>
          <p:cNvSpPr/>
          <p:nvPr/>
        </p:nvSpPr>
        <p:spPr>
          <a:xfrm>
            <a:off x="7666684" y="1804208"/>
            <a:ext cx="2841052" cy="259080"/>
          </a:xfrm>
          <a:prstGeom prst="rect">
            <a:avLst/>
          </a:prstGeom>
        </p:spPr>
        <p:txBody>
          <a:bodyPr wrap="square">
            <a:spAutoFit/>
          </a:bodyPr>
          <a:lstStyle/>
          <a:p>
            <a:pPr>
              <a:defRPr/>
            </a:pPr>
            <a:r>
              <a:rPr altLang="en-US" lang="zh-CN" sz="1100">
                <a:solidFill>
                  <a:schemeClr val="tx1">
                    <a:lumMod val="65000"/>
                    <a:lumOff val="35000"/>
                  </a:schemeClr>
                </a:solidFill>
                <a:latin typeface="Arial"/>
                <a:ea typeface="微软雅黑"/>
                <a:sym typeface="Arial"/>
              </a:rPr>
              <a:t>可信性非常高、传播成本低、具有团体性</a:t>
            </a:r>
          </a:p>
        </p:txBody>
      </p:sp>
      <p:sp>
        <p:nvSpPr>
          <p:cNvPr id="71" name="矩形 70">
            <a:extLst>
              <a:ext uri="{FF2B5EF4-FFF2-40B4-BE49-F238E27FC236}">
                <a16:creationId xmlns:a16="http://schemas.microsoft.com/office/drawing/2014/main" id="{F70342EE-1748-407E-BC60-6AE55B2ADA74}"/>
              </a:ext>
            </a:extLst>
          </p:cNvPr>
          <p:cNvSpPr/>
          <p:nvPr/>
        </p:nvSpPr>
        <p:spPr>
          <a:xfrm>
            <a:off x="7701891" y="2828414"/>
            <a:ext cx="3867810" cy="594360"/>
          </a:xfrm>
          <a:prstGeom prst="rect">
            <a:avLst/>
          </a:prstGeom>
        </p:spPr>
        <p:txBody>
          <a:bodyPr wrap="square">
            <a:spAutoFit/>
          </a:bodyPr>
          <a:lstStyle/>
          <a:p>
            <a:pPr>
              <a:defRPr/>
            </a:pPr>
            <a:r>
              <a:rPr altLang="zh-CN" lang="zh-CN" sz="1100">
                <a:solidFill>
                  <a:schemeClr val="tx1">
                    <a:lumMod val="65000"/>
                    <a:lumOff val="35000"/>
                  </a:schemeClr>
                </a:solidFill>
                <a:latin typeface="Arial"/>
                <a:ea typeface="微软雅黑"/>
                <a:sym typeface="Arial"/>
              </a:rPr>
              <a:t>帮助品牌零成本获得搜索引擎的排位，达到宣传的目的。互动传播性强, 效应好 ，传播成本低每一位看到的人都是潜在的消费者。</a:t>
            </a:r>
          </a:p>
        </p:txBody>
      </p:sp>
      <p:sp>
        <p:nvSpPr>
          <p:cNvPr id="72" name="Rektangel 76">
            <a:extLst>
              <a:ext uri="{FF2B5EF4-FFF2-40B4-BE49-F238E27FC236}">
                <a16:creationId xmlns:a16="http://schemas.microsoft.com/office/drawing/2014/main" id="{07693A76-1AE2-444A-9557-7BBF37CB3A77}"/>
              </a:ext>
            </a:extLst>
          </p:cNvPr>
          <p:cNvSpPr>
            <a:spLocks noChangeArrowheads="1"/>
          </p:cNvSpPr>
          <p:nvPr/>
        </p:nvSpPr>
        <p:spPr bwMode="auto">
          <a:xfrm>
            <a:off x="7666684" y="3783655"/>
            <a:ext cx="2663192" cy="304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b="1" sz="2400">
                <a:solidFill>
                  <a:schemeClr val="tx1"/>
                </a:solidFill>
                <a:latin charset="0" pitchFamily="64" typeface="Helvetica-Compressed"/>
                <a:ea charset="-128" panose="020b0600070205080204" pitchFamily="34" typeface="ＭＳ Ｐゴシック"/>
              </a:defRPr>
            </a:lvl1pPr>
            <a:lvl2pPr indent="-37474525" marL="37931725">
              <a:defRPr b="1" sz="2400">
                <a:solidFill>
                  <a:schemeClr val="tx1"/>
                </a:solidFill>
                <a:latin charset="0" pitchFamily="64" typeface="Helvetica-Compressed"/>
                <a:ea charset="-128" panose="020b0600070205080204" pitchFamily="34" typeface="ＭＳ Ｐゴシック"/>
              </a:defRPr>
            </a:lvl2pPr>
            <a:lvl3pPr>
              <a:defRPr b="1" sz="2400">
                <a:solidFill>
                  <a:schemeClr val="tx1"/>
                </a:solidFill>
                <a:latin charset="0" pitchFamily="64" typeface="Helvetica-Compressed"/>
                <a:ea charset="-128" panose="020b0600070205080204" pitchFamily="34" typeface="ＭＳ Ｐゴシック"/>
              </a:defRPr>
            </a:lvl3pPr>
            <a:lvl4pPr>
              <a:defRPr b="1" sz="2400">
                <a:solidFill>
                  <a:schemeClr val="tx1"/>
                </a:solidFill>
                <a:latin charset="0" pitchFamily="64" typeface="Helvetica-Compressed"/>
                <a:ea charset="-128" panose="020b0600070205080204" pitchFamily="34" typeface="ＭＳ Ｐゴシック"/>
              </a:defRPr>
            </a:lvl4pPr>
            <a:lvl5pPr>
              <a:defRPr b="1" sz="2400">
                <a:solidFill>
                  <a:schemeClr val="tx1"/>
                </a:solidFill>
                <a:latin charset="0" pitchFamily="64" typeface="Helvetica-Compressed"/>
                <a:ea charset="-128" panose="020b0600070205080204" pitchFamily="34" typeface="ＭＳ Ｐゴシック"/>
              </a:defRPr>
            </a:lvl5pPr>
            <a:lvl6pPr eaLnBrk="0" fontAlgn="base" hangingPunct="0" marL="457200">
              <a:spcBef>
                <a:spcPct val="0"/>
              </a:spcBef>
              <a:spcAft>
                <a:spcPct val="0"/>
              </a:spcAft>
              <a:defRPr b="1" sz="2400">
                <a:solidFill>
                  <a:schemeClr val="tx1"/>
                </a:solidFill>
                <a:latin charset="0" pitchFamily="64" typeface="Helvetica-Compressed"/>
                <a:ea charset="-128" panose="020b0600070205080204" pitchFamily="34" typeface="ＭＳ Ｐゴシック"/>
              </a:defRPr>
            </a:lvl6pPr>
            <a:lvl7pPr eaLnBrk="0" fontAlgn="base" hangingPunct="0" marL="914400">
              <a:spcBef>
                <a:spcPct val="0"/>
              </a:spcBef>
              <a:spcAft>
                <a:spcPct val="0"/>
              </a:spcAft>
              <a:defRPr b="1" sz="2400">
                <a:solidFill>
                  <a:schemeClr val="tx1"/>
                </a:solidFill>
                <a:latin charset="0" pitchFamily="64" typeface="Helvetica-Compressed"/>
                <a:ea charset="-128" panose="020b0600070205080204" pitchFamily="34" typeface="ＭＳ Ｐゴシック"/>
              </a:defRPr>
            </a:lvl7pPr>
            <a:lvl8pPr eaLnBrk="0" fontAlgn="base" hangingPunct="0" marL="1371600">
              <a:spcBef>
                <a:spcPct val="0"/>
              </a:spcBef>
              <a:spcAft>
                <a:spcPct val="0"/>
              </a:spcAft>
              <a:defRPr b="1" sz="2400">
                <a:solidFill>
                  <a:schemeClr val="tx1"/>
                </a:solidFill>
                <a:latin charset="0" pitchFamily="64" typeface="Helvetica-Compressed"/>
                <a:ea charset="-128" panose="020b0600070205080204" pitchFamily="34" typeface="ＭＳ Ｐゴシック"/>
              </a:defRPr>
            </a:lvl8pPr>
            <a:lvl9pPr eaLnBrk="0" fontAlgn="base" hangingPunct="0" marL="1828800">
              <a:spcBef>
                <a:spcPct val="0"/>
              </a:spcBef>
              <a:spcAft>
                <a:spcPct val="0"/>
              </a:spcAft>
              <a:defRPr b="1" sz="2400">
                <a:solidFill>
                  <a:schemeClr val="tx1"/>
                </a:solidFill>
                <a:latin charset="0" pitchFamily="64" typeface="Helvetica-Compressed"/>
                <a:ea charset="-128" panose="020b0600070205080204" pitchFamily="34" typeface="ＭＳ Ｐゴシック"/>
              </a:defRPr>
            </a:lvl9pPr>
          </a:lstStyle>
          <a:p>
            <a:r>
              <a:rPr altLang="en-US" lang="zh-CN" sz="1400">
                <a:solidFill>
                  <a:schemeClr val="tx1">
                    <a:lumMod val="65000"/>
                    <a:lumOff val="35000"/>
                  </a:schemeClr>
                </a:solidFill>
                <a:latin typeface="Arial"/>
                <a:ea typeface="微软雅黑"/>
                <a:sym typeface="Arial"/>
              </a:rPr>
              <a:t>视频营销</a:t>
            </a:r>
          </a:p>
        </p:txBody>
      </p:sp>
      <p:sp>
        <p:nvSpPr>
          <p:cNvPr id="73" name="Rektangel 76">
            <a:extLst>
              <a:ext uri="{FF2B5EF4-FFF2-40B4-BE49-F238E27FC236}">
                <a16:creationId xmlns:a16="http://schemas.microsoft.com/office/drawing/2014/main" id="{6B5FD1AB-E073-4708-BB81-3485FC03080D}"/>
              </a:ext>
            </a:extLst>
          </p:cNvPr>
          <p:cNvSpPr>
            <a:spLocks noChangeArrowheads="1"/>
          </p:cNvSpPr>
          <p:nvPr/>
        </p:nvSpPr>
        <p:spPr bwMode="auto">
          <a:xfrm>
            <a:off x="7701891" y="4871152"/>
            <a:ext cx="2663192" cy="304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b="1" sz="2400">
                <a:solidFill>
                  <a:schemeClr val="tx1"/>
                </a:solidFill>
                <a:latin charset="0" pitchFamily="64" typeface="Helvetica-Compressed"/>
                <a:ea charset="-128" panose="020b0600070205080204" pitchFamily="34" typeface="ＭＳ Ｐゴシック"/>
              </a:defRPr>
            </a:lvl1pPr>
            <a:lvl2pPr indent="-37474525" marL="37931725">
              <a:defRPr b="1" sz="2400">
                <a:solidFill>
                  <a:schemeClr val="tx1"/>
                </a:solidFill>
                <a:latin charset="0" pitchFamily="64" typeface="Helvetica-Compressed"/>
                <a:ea charset="-128" panose="020b0600070205080204" pitchFamily="34" typeface="ＭＳ Ｐゴシック"/>
              </a:defRPr>
            </a:lvl2pPr>
            <a:lvl3pPr>
              <a:defRPr b="1" sz="2400">
                <a:solidFill>
                  <a:schemeClr val="tx1"/>
                </a:solidFill>
                <a:latin charset="0" pitchFamily="64" typeface="Helvetica-Compressed"/>
                <a:ea charset="-128" panose="020b0600070205080204" pitchFamily="34" typeface="ＭＳ Ｐゴシック"/>
              </a:defRPr>
            </a:lvl3pPr>
            <a:lvl4pPr>
              <a:defRPr b="1" sz="2400">
                <a:solidFill>
                  <a:schemeClr val="tx1"/>
                </a:solidFill>
                <a:latin charset="0" pitchFamily="64" typeface="Helvetica-Compressed"/>
                <a:ea charset="-128" panose="020b0600070205080204" pitchFamily="34" typeface="ＭＳ Ｐゴシック"/>
              </a:defRPr>
            </a:lvl4pPr>
            <a:lvl5pPr>
              <a:defRPr b="1" sz="2400">
                <a:solidFill>
                  <a:schemeClr val="tx1"/>
                </a:solidFill>
                <a:latin charset="0" pitchFamily="64" typeface="Helvetica-Compressed"/>
                <a:ea charset="-128" panose="020b0600070205080204" pitchFamily="34" typeface="ＭＳ Ｐゴシック"/>
              </a:defRPr>
            </a:lvl5pPr>
            <a:lvl6pPr eaLnBrk="0" fontAlgn="base" hangingPunct="0" marL="457200">
              <a:spcBef>
                <a:spcPct val="0"/>
              </a:spcBef>
              <a:spcAft>
                <a:spcPct val="0"/>
              </a:spcAft>
              <a:defRPr b="1" sz="2400">
                <a:solidFill>
                  <a:schemeClr val="tx1"/>
                </a:solidFill>
                <a:latin charset="0" pitchFamily="64" typeface="Helvetica-Compressed"/>
                <a:ea charset="-128" panose="020b0600070205080204" pitchFamily="34" typeface="ＭＳ Ｐゴシック"/>
              </a:defRPr>
            </a:lvl6pPr>
            <a:lvl7pPr eaLnBrk="0" fontAlgn="base" hangingPunct="0" marL="914400">
              <a:spcBef>
                <a:spcPct val="0"/>
              </a:spcBef>
              <a:spcAft>
                <a:spcPct val="0"/>
              </a:spcAft>
              <a:defRPr b="1" sz="2400">
                <a:solidFill>
                  <a:schemeClr val="tx1"/>
                </a:solidFill>
                <a:latin charset="0" pitchFamily="64" typeface="Helvetica-Compressed"/>
                <a:ea charset="-128" panose="020b0600070205080204" pitchFamily="34" typeface="ＭＳ Ｐゴシック"/>
              </a:defRPr>
            </a:lvl7pPr>
            <a:lvl8pPr eaLnBrk="0" fontAlgn="base" hangingPunct="0" marL="1371600">
              <a:spcBef>
                <a:spcPct val="0"/>
              </a:spcBef>
              <a:spcAft>
                <a:spcPct val="0"/>
              </a:spcAft>
              <a:defRPr b="1" sz="2400">
                <a:solidFill>
                  <a:schemeClr val="tx1"/>
                </a:solidFill>
                <a:latin charset="0" pitchFamily="64" typeface="Helvetica-Compressed"/>
                <a:ea charset="-128" panose="020b0600070205080204" pitchFamily="34" typeface="ＭＳ Ｐゴシック"/>
              </a:defRPr>
            </a:lvl8pPr>
            <a:lvl9pPr eaLnBrk="0" fontAlgn="base" hangingPunct="0" marL="1828800">
              <a:spcBef>
                <a:spcPct val="0"/>
              </a:spcBef>
              <a:spcAft>
                <a:spcPct val="0"/>
              </a:spcAft>
              <a:defRPr b="1" sz="2400">
                <a:solidFill>
                  <a:schemeClr val="tx1"/>
                </a:solidFill>
                <a:latin charset="0" pitchFamily="64" typeface="Helvetica-Compressed"/>
                <a:ea charset="-128" panose="020b0600070205080204" pitchFamily="34" typeface="ＭＳ Ｐゴシック"/>
              </a:defRPr>
            </a:lvl9pPr>
          </a:lstStyle>
          <a:p>
            <a:r>
              <a:rPr altLang="en-US" lang="zh-CN" sz="1400">
                <a:solidFill>
                  <a:schemeClr val="tx1">
                    <a:lumMod val="65000"/>
                    <a:lumOff val="35000"/>
                  </a:schemeClr>
                </a:solidFill>
                <a:latin typeface="Arial"/>
                <a:ea typeface="微软雅黑"/>
                <a:sym typeface="Arial"/>
              </a:rPr>
              <a:t>论坛传播</a:t>
            </a:r>
          </a:p>
        </p:txBody>
      </p:sp>
      <p:sp>
        <p:nvSpPr>
          <p:cNvPr id="75" name="矩形 74">
            <a:extLst>
              <a:ext uri="{FF2B5EF4-FFF2-40B4-BE49-F238E27FC236}">
                <a16:creationId xmlns:a16="http://schemas.microsoft.com/office/drawing/2014/main" id="{3FD1C957-4A4F-46D8-B47A-CEF09566947C}"/>
              </a:ext>
            </a:extLst>
          </p:cNvPr>
          <p:cNvSpPr/>
          <p:nvPr/>
        </p:nvSpPr>
        <p:spPr>
          <a:xfrm>
            <a:off x="7663036" y="4065972"/>
            <a:ext cx="2841052" cy="594360"/>
          </a:xfrm>
          <a:prstGeom prst="rect">
            <a:avLst/>
          </a:prstGeom>
        </p:spPr>
        <p:txBody>
          <a:bodyPr wrap="square">
            <a:spAutoFit/>
          </a:bodyPr>
          <a:lstStyle/>
          <a:p>
            <a:pPr>
              <a:defRPr/>
            </a:pPr>
            <a:r>
              <a:rPr altLang="en-US" lang="zh-CN" sz="1100">
                <a:solidFill>
                  <a:schemeClr val="tx1">
                    <a:lumMod val="65000"/>
                    <a:lumOff val="35000"/>
                  </a:schemeClr>
                </a:solidFill>
                <a:latin typeface="Arial"/>
                <a:ea typeface="微软雅黑"/>
                <a:sym typeface="Arial"/>
              </a:rPr>
              <a:t>具有感染力强、形式内容多样、肆意创意、互动性、主动传播性、传播速度快、成本低廉优点</a:t>
            </a:r>
          </a:p>
        </p:txBody>
      </p:sp>
      <p:sp>
        <p:nvSpPr>
          <p:cNvPr id="76" name="矩形 75">
            <a:extLst>
              <a:ext uri="{FF2B5EF4-FFF2-40B4-BE49-F238E27FC236}">
                <a16:creationId xmlns:a16="http://schemas.microsoft.com/office/drawing/2014/main" id="{AB220BCC-D5A3-4B90-8ABC-EC969025AFE7}"/>
              </a:ext>
            </a:extLst>
          </p:cNvPr>
          <p:cNvSpPr/>
          <p:nvPr/>
        </p:nvSpPr>
        <p:spPr>
          <a:xfrm>
            <a:off x="7707381" y="5145058"/>
            <a:ext cx="2841052" cy="594360"/>
          </a:xfrm>
          <a:prstGeom prst="rect">
            <a:avLst/>
          </a:prstGeom>
        </p:spPr>
        <p:txBody>
          <a:bodyPr wrap="square">
            <a:spAutoFit/>
          </a:bodyPr>
          <a:lstStyle/>
          <a:p>
            <a:pPr>
              <a:defRPr/>
            </a:pPr>
            <a:r>
              <a:rPr altLang="en-US" lang="zh-CN" sz="1100">
                <a:solidFill>
                  <a:schemeClr val="tx1">
                    <a:lumMod val="65000"/>
                    <a:lumOff val="35000"/>
                  </a:schemeClr>
                </a:solidFill>
                <a:latin typeface="Arial"/>
                <a:ea typeface="微软雅黑"/>
                <a:sym typeface="Arial"/>
              </a:rPr>
              <a:t>参与论坛讨论，巧妙发布产品宣传贴</a:t>
            </a:r>
          </a:p>
          <a:p>
            <a:pPr>
              <a:defRPr/>
            </a:pPr>
            <a:r>
              <a:rPr altLang="en-US" lang="zh-CN" sz="1100">
                <a:solidFill>
                  <a:schemeClr val="tx1">
                    <a:lumMod val="65000"/>
                    <a:lumOff val="35000"/>
                  </a:schemeClr>
                </a:solidFill>
                <a:latin typeface="Arial"/>
                <a:ea typeface="微软雅黑"/>
                <a:sym typeface="Arial"/>
              </a:rPr>
              <a:t>从而让目标客户更加深刻地了解产品和服务。最终达到品牌宣传、加深市场认知度的目的。</a:t>
            </a:r>
          </a:p>
        </p:txBody>
      </p:sp>
      <p:sp>
        <p:nvSpPr>
          <p:cNvPr id="87" name="任意多边形 523">
            <a:extLst>
              <a:ext uri="{FF2B5EF4-FFF2-40B4-BE49-F238E27FC236}">
                <a16:creationId xmlns:a16="http://schemas.microsoft.com/office/drawing/2014/main" id="{395BAD0C-4EFF-4F73-AF54-DDE047634D7B}"/>
              </a:ext>
            </a:extLst>
          </p:cNvPr>
          <p:cNvSpPr/>
          <p:nvPr/>
        </p:nvSpPr>
        <p:spPr>
          <a:xfrm>
            <a:off x="1590162" y="2431706"/>
            <a:ext cx="2448615" cy="2285371"/>
          </a:xfrm>
          <a:custGeom>
            <a:rect b="b" l="l" r="r" t="t"/>
            <a:pathLst>
              <a:path h="257175" w="275545">
                <a:moveTo>
                  <a:pt x="86395" y="137773"/>
                </a:moveTo>
                <a:cubicBezTo>
                  <a:pt x="87352" y="137773"/>
                  <a:pt x="89409" y="138801"/>
                  <a:pt x="92566" y="140858"/>
                </a:cubicBezTo>
                <a:cubicBezTo>
                  <a:pt x="95723" y="142915"/>
                  <a:pt x="99215" y="145211"/>
                  <a:pt x="103042" y="147747"/>
                </a:cubicBezTo>
                <a:cubicBezTo>
                  <a:pt x="106869" y="150282"/>
                  <a:pt x="111988" y="152578"/>
                  <a:pt x="118398" y="154635"/>
                </a:cubicBezTo>
                <a:cubicBezTo>
                  <a:pt x="124808" y="156693"/>
                  <a:pt x="131267" y="157721"/>
                  <a:pt x="137772" y="157721"/>
                </a:cubicBezTo>
                <a:cubicBezTo>
                  <a:pt x="144278" y="157721"/>
                  <a:pt x="150736" y="156693"/>
                  <a:pt x="157147" y="154635"/>
                </a:cubicBezTo>
                <a:cubicBezTo>
                  <a:pt x="163557" y="152578"/>
                  <a:pt x="168676" y="150282"/>
                  <a:pt x="172503" y="147747"/>
                </a:cubicBezTo>
                <a:cubicBezTo>
                  <a:pt x="176330" y="145211"/>
                  <a:pt x="179822" y="142915"/>
                  <a:pt x="182979" y="140858"/>
                </a:cubicBezTo>
                <a:cubicBezTo>
                  <a:pt x="186136" y="138801"/>
                  <a:pt x="188193" y="137773"/>
                  <a:pt x="189150" y="137773"/>
                </a:cubicBezTo>
                <a:cubicBezTo>
                  <a:pt x="194986" y="137773"/>
                  <a:pt x="200320" y="138729"/>
                  <a:pt x="205152" y="140643"/>
                </a:cubicBezTo>
                <a:cubicBezTo>
                  <a:pt x="209983" y="142557"/>
                  <a:pt x="214073" y="145116"/>
                  <a:pt x="217422" y="148321"/>
                </a:cubicBezTo>
                <a:cubicBezTo>
                  <a:pt x="220771" y="151526"/>
                  <a:pt x="223737" y="155401"/>
                  <a:pt x="226320" y="159945"/>
                </a:cubicBezTo>
                <a:cubicBezTo>
                  <a:pt x="228903" y="164490"/>
                  <a:pt x="230960" y="169154"/>
                  <a:pt x="232491" y="173938"/>
                </a:cubicBezTo>
                <a:cubicBezTo>
                  <a:pt x="234022" y="178722"/>
                  <a:pt x="235289" y="183912"/>
                  <a:pt x="236294" y="189509"/>
                </a:cubicBezTo>
                <a:cubicBezTo>
                  <a:pt x="237299" y="195106"/>
                  <a:pt x="237968" y="200320"/>
                  <a:pt x="238303" y="205152"/>
                </a:cubicBezTo>
                <a:cubicBezTo>
                  <a:pt x="238638" y="209984"/>
                  <a:pt x="238805" y="214935"/>
                  <a:pt x="238805" y="220006"/>
                </a:cubicBezTo>
                <a:cubicBezTo>
                  <a:pt x="238805" y="231487"/>
                  <a:pt x="235313" y="240552"/>
                  <a:pt x="228329" y="247201"/>
                </a:cubicBezTo>
                <a:cubicBezTo>
                  <a:pt x="221345" y="253851"/>
                  <a:pt x="212064" y="257175"/>
                  <a:pt x="200488" y="257175"/>
                </a:cubicBezTo>
                <a:lnTo>
                  <a:pt x="75057" y="257175"/>
                </a:lnTo>
                <a:cubicBezTo>
                  <a:pt x="63481" y="257175"/>
                  <a:pt x="54200" y="253851"/>
                  <a:pt x="47216" y="247201"/>
                </a:cubicBezTo>
                <a:cubicBezTo>
                  <a:pt x="40232" y="240552"/>
                  <a:pt x="36739" y="231487"/>
                  <a:pt x="36739" y="220006"/>
                </a:cubicBezTo>
                <a:cubicBezTo>
                  <a:pt x="36739" y="214935"/>
                  <a:pt x="36907" y="209984"/>
                  <a:pt x="37242" y="205152"/>
                </a:cubicBezTo>
                <a:cubicBezTo>
                  <a:pt x="37577" y="200320"/>
                  <a:pt x="38246" y="195106"/>
                  <a:pt x="39251" y="189509"/>
                </a:cubicBezTo>
                <a:cubicBezTo>
                  <a:pt x="40255" y="183912"/>
                  <a:pt x="41523" y="178722"/>
                  <a:pt x="43054" y="173938"/>
                </a:cubicBezTo>
                <a:cubicBezTo>
                  <a:pt x="44585" y="169154"/>
                  <a:pt x="46642" y="164490"/>
                  <a:pt x="49225" y="159945"/>
                </a:cubicBezTo>
                <a:cubicBezTo>
                  <a:pt x="51808" y="155401"/>
                  <a:pt x="54774" y="151526"/>
                  <a:pt x="58123" y="148321"/>
                </a:cubicBezTo>
                <a:cubicBezTo>
                  <a:pt x="61471" y="145116"/>
                  <a:pt x="65562" y="142557"/>
                  <a:pt x="70393" y="140643"/>
                </a:cubicBezTo>
                <a:cubicBezTo>
                  <a:pt x="75225" y="138729"/>
                  <a:pt x="80559" y="137773"/>
                  <a:pt x="86395" y="137773"/>
                </a:cubicBezTo>
                <a:close/>
                <a:moveTo>
                  <a:pt x="257749" y="73479"/>
                </a:moveTo>
                <a:cubicBezTo>
                  <a:pt x="269613" y="73479"/>
                  <a:pt x="275545" y="90366"/>
                  <a:pt x="275545" y="124139"/>
                </a:cubicBezTo>
                <a:cubicBezTo>
                  <a:pt x="275545" y="131602"/>
                  <a:pt x="272866" y="137270"/>
                  <a:pt x="267508" y="141145"/>
                </a:cubicBezTo>
                <a:cubicBezTo>
                  <a:pt x="262150" y="145020"/>
                  <a:pt x="255549" y="146958"/>
                  <a:pt x="247703" y="146958"/>
                </a:cubicBezTo>
                <a:lnTo>
                  <a:pt x="228473" y="146958"/>
                </a:lnTo>
                <a:cubicBezTo>
                  <a:pt x="218618" y="135190"/>
                  <a:pt x="205941" y="129066"/>
                  <a:pt x="190442" y="128588"/>
                </a:cubicBezTo>
                <a:cubicBezTo>
                  <a:pt x="198191" y="117394"/>
                  <a:pt x="202066" y="105147"/>
                  <a:pt x="202066" y="91849"/>
                </a:cubicBezTo>
                <a:cubicBezTo>
                  <a:pt x="202066" y="89074"/>
                  <a:pt x="201827" y="85917"/>
                  <a:pt x="201349" y="82377"/>
                </a:cubicBezTo>
                <a:cubicBezTo>
                  <a:pt x="207663" y="84577"/>
                  <a:pt x="214026" y="85678"/>
                  <a:pt x="220436" y="85678"/>
                </a:cubicBezTo>
                <a:cubicBezTo>
                  <a:pt x="226081" y="85678"/>
                  <a:pt x="231773" y="84649"/>
                  <a:pt x="237514" y="82592"/>
                </a:cubicBezTo>
                <a:cubicBezTo>
                  <a:pt x="243254" y="80535"/>
                  <a:pt x="247919" y="78502"/>
                  <a:pt x="251506" y="76493"/>
                </a:cubicBezTo>
                <a:cubicBezTo>
                  <a:pt x="255094" y="74484"/>
                  <a:pt x="257175" y="73479"/>
                  <a:pt x="257749" y="73479"/>
                </a:cubicBezTo>
                <a:close/>
                <a:moveTo>
                  <a:pt x="17796" y="73479"/>
                </a:moveTo>
                <a:cubicBezTo>
                  <a:pt x="18370" y="73479"/>
                  <a:pt x="20451" y="74484"/>
                  <a:pt x="24039" y="76493"/>
                </a:cubicBezTo>
                <a:cubicBezTo>
                  <a:pt x="27626" y="78502"/>
                  <a:pt x="32291" y="80535"/>
                  <a:pt x="38031" y="82592"/>
                </a:cubicBezTo>
                <a:cubicBezTo>
                  <a:pt x="43772" y="84649"/>
                  <a:pt x="49464" y="85678"/>
                  <a:pt x="55109" y="85678"/>
                </a:cubicBezTo>
                <a:cubicBezTo>
                  <a:pt x="61519" y="85678"/>
                  <a:pt x="67882" y="84577"/>
                  <a:pt x="74196" y="82377"/>
                </a:cubicBezTo>
                <a:cubicBezTo>
                  <a:pt x="73718" y="85917"/>
                  <a:pt x="73479" y="89074"/>
                  <a:pt x="73479" y="91849"/>
                </a:cubicBezTo>
                <a:cubicBezTo>
                  <a:pt x="73479" y="105147"/>
                  <a:pt x="77354" y="117394"/>
                  <a:pt x="85103" y="128588"/>
                </a:cubicBezTo>
                <a:cubicBezTo>
                  <a:pt x="69604" y="129066"/>
                  <a:pt x="56927" y="135190"/>
                  <a:pt x="47072" y="146958"/>
                </a:cubicBezTo>
                <a:lnTo>
                  <a:pt x="27842" y="146958"/>
                </a:lnTo>
                <a:cubicBezTo>
                  <a:pt x="19996" y="146958"/>
                  <a:pt x="13395" y="145020"/>
                  <a:pt x="8037" y="141145"/>
                </a:cubicBezTo>
                <a:cubicBezTo>
                  <a:pt x="2679" y="137270"/>
                  <a:pt x="0" y="131602"/>
                  <a:pt x="0" y="124139"/>
                </a:cubicBezTo>
                <a:cubicBezTo>
                  <a:pt x="0" y="90366"/>
                  <a:pt x="5932" y="73479"/>
                  <a:pt x="17796" y="73479"/>
                </a:cubicBezTo>
                <a:close/>
                <a:moveTo>
                  <a:pt x="137772" y="36740"/>
                </a:moveTo>
                <a:cubicBezTo>
                  <a:pt x="152985" y="36740"/>
                  <a:pt x="165973" y="42121"/>
                  <a:pt x="176736" y="52885"/>
                </a:cubicBezTo>
                <a:cubicBezTo>
                  <a:pt x="187500" y="63648"/>
                  <a:pt x="192881" y="76636"/>
                  <a:pt x="192881" y="91849"/>
                </a:cubicBezTo>
                <a:cubicBezTo>
                  <a:pt x="192881" y="107061"/>
                  <a:pt x="187500" y="120049"/>
                  <a:pt x="176736" y="130812"/>
                </a:cubicBezTo>
                <a:cubicBezTo>
                  <a:pt x="165973" y="141576"/>
                  <a:pt x="152985" y="146958"/>
                  <a:pt x="137772" y="146958"/>
                </a:cubicBezTo>
                <a:cubicBezTo>
                  <a:pt x="122560" y="146958"/>
                  <a:pt x="109572" y="141576"/>
                  <a:pt x="98809" y="130812"/>
                </a:cubicBezTo>
                <a:cubicBezTo>
                  <a:pt x="88045" y="120049"/>
                  <a:pt x="82664" y="107061"/>
                  <a:pt x="82664" y="91849"/>
                </a:cubicBezTo>
                <a:cubicBezTo>
                  <a:pt x="82664" y="76636"/>
                  <a:pt x="88045" y="63648"/>
                  <a:pt x="98809" y="52885"/>
                </a:cubicBezTo>
                <a:cubicBezTo>
                  <a:pt x="109572" y="42121"/>
                  <a:pt x="122560" y="36740"/>
                  <a:pt x="137772" y="36740"/>
                </a:cubicBezTo>
                <a:close/>
                <a:moveTo>
                  <a:pt x="220436" y="0"/>
                </a:moveTo>
                <a:cubicBezTo>
                  <a:pt x="230577" y="0"/>
                  <a:pt x="239236" y="3588"/>
                  <a:pt x="246412" y="10764"/>
                </a:cubicBezTo>
                <a:cubicBezTo>
                  <a:pt x="253587" y="17940"/>
                  <a:pt x="257175" y="26598"/>
                  <a:pt x="257175" y="36740"/>
                </a:cubicBezTo>
                <a:cubicBezTo>
                  <a:pt x="257175" y="46881"/>
                  <a:pt x="253587" y="55540"/>
                  <a:pt x="246412" y="62716"/>
                </a:cubicBezTo>
                <a:cubicBezTo>
                  <a:pt x="239236" y="69891"/>
                  <a:pt x="230577" y="73479"/>
                  <a:pt x="220436" y="73479"/>
                </a:cubicBezTo>
                <a:cubicBezTo>
                  <a:pt x="210294" y="73479"/>
                  <a:pt x="201636" y="69891"/>
                  <a:pt x="194460" y="62716"/>
                </a:cubicBezTo>
                <a:cubicBezTo>
                  <a:pt x="187284" y="55540"/>
                  <a:pt x="183697" y="46881"/>
                  <a:pt x="183697" y="36740"/>
                </a:cubicBezTo>
                <a:cubicBezTo>
                  <a:pt x="183697" y="26598"/>
                  <a:pt x="187284" y="17940"/>
                  <a:pt x="194460" y="10764"/>
                </a:cubicBezTo>
                <a:cubicBezTo>
                  <a:pt x="201636" y="3588"/>
                  <a:pt x="210294" y="0"/>
                  <a:pt x="220436" y="0"/>
                </a:cubicBezTo>
                <a:close/>
                <a:moveTo>
                  <a:pt x="55109" y="0"/>
                </a:moveTo>
                <a:cubicBezTo>
                  <a:pt x="65251" y="0"/>
                  <a:pt x="73909" y="3588"/>
                  <a:pt x="81085" y="10764"/>
                </a:cubicBezTo>
                <a:cubicBezTo>
                  <a:pt x="88261" y="17940"/>
                  <a:pt x="91848" y="26598"/>
                  <a:pt x="91848" y="36740"/>
                </a:cubicBezTo>
                <a:cubicBezTo>
                  <a:pt x="91848" y="46881"/>
                  <a:pt x="88261" y="55540"/>
                  <a:pt x="81085" y="62716"/>
                </a:cubicBezTo>
                <a:cubicBezTo>
                  <a:pt x="73909" y="69891"/>
                  <a:pt x="65251" y="73479"/>
                  <a:pt x="55109" y="73479"/>
                </a:cubicBezTo>
                <a:cubicBezTo>
                  <a:pt x="44967" y="73479"/>
                  <a:pt x="36309" y="69891"/>
                  <a:pt x="29133" y="62716"/>
                </a:cubicBezTo>
                <a:cubicBezTo>
                  <a:pt x="21958" y="55540"/>
                  <a:pt x="18370" y="46881"/>
                  <a:pt x="18370" y="36740"/>
                </a:cubicBezTo>
                <a:cubicBezTo>
                  <a:pt x="18370" y="26598"/>
                  <a:pt x="21958" y="17940"/>
                  <a:pt x="29133" y="10764"/>
                </a:cubicBezTo>
                <a:cubicBezTo>
                  <a:pt x="36309" y="3588"/>
                  <a:pt x="44967" y="0"/>
                  <a:pt x="55109" y="0"/>
                </a:cubicBezTo>
                <a:close/>
              </a:path>
            </a:pathLst>
          </a:custGeom>
          <a:solidFill>
            <a:srgbClr val="FA6A31"/>
          </a:solidFill>
          <a:ln>
            <a:noFill/>
          </a:ln>
          <a:effectLst>
            <a:outerShdw algn="tl" blurRad="50800" dir="2700000" dist="38100" rotWithShape="0">
              <a:prstClr val="black">
                <a:alpha val="40000"/>
              </a:prstClr>
            </a:outerShdw>
          </a:effectLst>
        </p:spPr>
        <p:txBody>
          <a:bodyPr anchor="t"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lang="en-US" sz="2000">
              <a:latin typeface="Arial"/>
              <a:ea typeface="微软雅黑"/>
              <a:sym typeface="Arial"/>
            </a:endParaRPr>
          </a:p>
        </p:txBody>
      </p:sp>
      <p:grpSp>
        <p:nvGrpSpPr>
          <p:cNvPr id="53" name="组合 55">
            <a:extLst>
              <a:ext uri="{FF2B5EF4-FFF2-40B4-BE49-F238E27FC236}">
                <a16:creationId xmlns:a16="http://schemas.microsoft.com/office/drawing/2014/main" id="{A23FBB6D-15E6-4227-B7BF-A9DF8AEA7558}"/>
              </a:ext>
            </a:extLst>
          </p:cNvPr>
          <p:cNvGrpSpPr/>
          <p:nvPr/>
        </p:nvGrpSpPr>
        <p:grpSpPr>
          <a:xfrm>
            <a:off x="4193818" y="177245"/>
            <a:ext cx="3573065" cy="696471"/>
            <a:chOff x="3791743" y="5346472"/>
            <a:chExt cx="5833187" cy="1152803"/>
          </a:xfrm>
          <a:effectLst/>
        </p:grpSpPr>
        <p:sp>
          <p:nvSpPr>
            <p:cNvPr id="54" name="任意多边形 166">
              <a:extLst>
                <a:ext uri="{FF2B5EF4-FFF2-40B4-BE49-F238E27FC236}">
                  <a16:creationId xmlns:a16="http://schemas.microsoft.com/office/drawing/2014/main" id="{C75EB6F9-7B5B-4E6B-A2BD-0298DE2C0B18}"/>
                </a:ext>
              </a:extLst>
            </p:cNvPr>
            <p:cNvSpPr/>
            <p:nvPr/>
          </p:nvSpPr>
          <p:spPr>
            <a:xfrm>
              <a:off x="3791743" y="5347083"/>
              <a:ext cx="5833187" cy="1152192"/>
            </a:xfrm>
            <a:custGeom>
              <a:gdLst>
                <a:gd fmla="*/ 619854 w 5832648" name="connsiteX0"/>
                <a:gd fmla="*/ 172234 h 1152128" name="connsiteY0"/>
                <a:gd fmla="*/ 247759 w 5832648" name="connsiteX1"/>
                <a:gd fmla="*/ 418875 h 1152128" name="connsiteY1"/>
                <a:gd fmla="*/ 216024 w 5832648" name="connsiteX2"/>
                <a:gd fmla="*/ 576064 h 1152128" name="connsiteY2"/>
                <a:gd fmla="*/ 216024 w 5832648" name="connsiteX3"/>
                <a:gd fmla="*/ 576063 h 1152128" name="connsiteY3"/>
                <a:gd fmla="*/ 216024 w 5832648" name="connsiteX4"/>
                <a:gd fmla="*/ 576064 h 1152128" name="connsiteY4"/>
                <a:gd fmla="*/ 216024 w 5832648" name="connsiteX5"/>
                <a:gd fmla="*/ 576064 h 1152128" name="connsiteY5"/>
                <a:gd fmla="*/ 247759 w 5832648" name="connsiteX6"/>
                <a:gd fmla="*/ 733252 h 1152128" name="connsiteY6"/>
                <a:gd fmla="*/ 619854 w 5832648" name="connsiteX7"/>
                <a:gd fmla="*/ 979893 h 1152128" name="connsiteY7"/>
                <a:gd fmla="*/ 5212794 w 5832648" name="connsiteX8"/>
                <a:gd fmla="*/ 979894 h 1152128" name="connsiteY8"/>
                <a:gd fmla="*/ 5616624 w 5832648" name="connsiteX9"/>
                <a:gd fmla="*/ 576064 h 1152128" name="connsiteY9"/>
                <a:gd fmla="*/ 5616625 w 5832648" name="connsiteX10"/>
                <a:gd fmla="*/ 576064 h 1152128" name="connsiteY10"/>
                <a:gd fmla="*/ 5212795 w 5832648" name="connsiteX11"/>
                <a:gd fmla="*/ 172234 h 1152128" name="connsiteY11"/>
                <a:gd fmla="*/ 576064 w 5832648" name="connsiteX12"/>
                <a:gd fmla="*/ 0 h 1152128" name="connsiteY12"/>
                <a:gd fmla="*/ 5256584 w 5832648" name="connsiteX13"/>
                <a:gd fmla="*/ 0 h 1152128" name="connsiteY13"/>
                <a:gd fmla="*/ 5832648 w 5832648" name="connsiteX14"/>
                <a:gd fmla="*/ 576064 h 1152128" name="connsiteY14"/>
                <a:gd fmla="*/ 5256584 w 5832648" name="connsiteX15"/>
                <a:gd fmla="*/ 1152128 h 1152128" name="connsiteY15"/>
                <a:gd fmla="*/ 576064 w 5832648" name="connsiteX16"/>
                <a:gd fmla="*/ 1152128 h 1152128" name="connsiteY16"/>
                <a:gd fmla="*/ 0 w 5832648" name="connsiteX17"/>
                <a:gd fmla="*/ 576064 h 1152128" name="connsiteY17"/>
                <a:gd fmla="*/ 576064 w 5832648" name="connsiteX18"/>
                <a:gd fmla="*/ 0 h 1152128" name="connsiteY1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b="b" l="l" r="r" t="t"/>
              <a:pathLst>
                <a:path h="1152128" w="5832648">
                  <a:moveTo>
                    <a:pt x="619854" y="172234"/>
                  </a:moveTo>
                  <a:cubicBezTo>
                    <a:pt x="452583" y="172234"/>
                    <a:pt x="309064" y="273935"/>
                    <a:pt x="247759" y="418875"/>
                  </a:cubicBezTo>
                  <a:lnTo>
                    <a:pt x="216024" y="576064"/>
                  </a:lnTo>
                  <a:lnTo>
                    <a:pt x="216024" y="576063"/>
                  </a:lnTo>
                  <a:lnTo>
                    <a:pt x="216024" y="576064"/>
                  </a:lnTo>
                  <a:lnTo>
                    <a:pt x="216024" y="576064"/>
                  </a:lnTo>
                  <a:lnTo>
                    <a:pt x="247759" y="733252"/>
                  </a:lnTo>
                  <a:cubicBezTo>
                    <a:pt x="309064" y="878193"/>
                    <a:pt x="452583" y="979893"/>
                    <a:pt x="619854" y="979893"/>
                  </a:cubicBezTo>
                  <a:lnTo>
                    <a:pt x="5212794" y="979894"/>
                  </a:lnTo>
                  <a:cubicBezTo>
                    <a:pt x="5435823" y="979894"/>
                    <a:pt x="5616624" y="799093"/>
                    <a:pt x="5616624" y="576064"/>
                  </a:cubicBezTo>
                  <a:lnTo>
                    <a:pt x="5616625" y="576064"/>
                  </a:lnTo>
                  <a:cubicBezTo>
                    <a:pt x="5616625" y="353035"/>
                    <a:pt x="5435824" y="172234"/>
                    <a:pt x="5212795" y="172234"/>
                  </a:cubicBezTo>
                  <a:close/>
                  <a:moveTo>
                    <a:pt x="576064" y="0"/>
                  </a:moveTo>
                  <a:lnTo>
                    <a:pt x="5256584" y="0"/>
                  </a:lnTo>
                  <a:cubicBezTo>
                    <a:pt x="5574735" y="0"/>
                    <a:pt x="5832648" y="257913"/>
                    <a:pt x="5832648" y="576064"/>
                  </a:cubicBezTo>
                  <a:cubicBezTo>
                    <a:pt x="5832648" y="894215"/>
                    <a:pt x="5574735" y="1152128"/>
                    <a:pt x="5256584" y="1152128"/>
                  </a:cubicBezTo>
                  <a:lnTo>
                    <a:pt x="576064" y="1152128"/>
                  </a:lnTo>
                  <a:cubicBezTo>
                    <a:pt x="257913" y="1152128"/>
                    <a:pt x="0" y="894215"/>
                    <a:pt x="0" y="576064"/>
                  </a:cubicBezTo>
                  <a:cubicBezTo>
                    <a:pt x="0" y="257913"/>
                    <a:pt x="257913" y="0"/>
                    <a:pt x="576064" y="0"/>
                  </a:cubicBezTo>
                  <a:close/>
                </a:path>
              </a:pathLst>
            </a:custGeom>
            <a:solidFill>
              <a:srgbClr val="F3F3F3"/>
            </a:solidFill>
            <a:ln>
              <a:noFill/>
            </a:ln>
            <a:effectLst>
              <a:innerShdw blurRad="63500" dir="135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sz="1691">
                <a:latin typeface="Arial"/>
                <a:ea typeface="微软雅黑"/>
                <a:cs typeface="+mn-ea"/>
                <a:sym typeface="Arial"/>
              </a:endParaRPr>
            </a:p>
          </p:txBody>
        </p:sp>
        <p:sp>
          <p:nvSpPr>
            <p:cNvPr id="55" name="圆角矩形 165">
              <a:extLst>
                <a:ext uri="{FF2B5EF4-FFF2-40B4-BE49-F238E27FC236}">
                  <a16:creationId xmlns:a16="http://schemas.microsoft.com/office/drawing/2014/main" id="{F01B6722-60BE-4C14-BB2E-5509101CBFE0}"/>
                </a:ext>
              </a:extLst>
            </p:cNvPr>
            <p:cNvSpPr/>
            <p:nvPr/>
          </p:nvSpPr>
          <p:spPr>
            <a:xfrm>
              <a:off x="4007769" y="5518706"/>
              <a:ext cx="5400600" cy="807659"/>
            </a:xfrm>
            <a:prstGeom prst="roundRect">
              <a:avLst>
                <a:gd fmla="val 50000" name="adj"/>
              </a:avLst>
            </a:prstGeom>
            <a:solidFill>
              <a:schemeClr val="bg1"/>
            </a:solidFill>
            <a:ln>
              <a:gradFill flip="none" rotWithShape="1">
                <a:gsLst>
                  <a:gs pos="100000">
                    <a:schemeClr val="bg1"/>
                  </a:gs>
                  <a:gs pos="0">
                    <a:schemeClr val="bg1">
                      <a:lumMod val="75000"/>
                    </a:schemeClr>
                  </a:gs>
                </a:gsLst>
                <a:lin ang="2700000" scaled="1"/>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dist">
                <a:buNone/>
              </a:pPr>
              <a:r>
                <a:rPr altLang="en-US" b="1" lang="zh-CN">
                  <a:solidFill>
                    <a:srgbClr val="FA6A31"/>
                  </a:solidFill>
                  <a:latin typeface="Arial"/>
                  <a:ea typeface="微软雅黑"/>
                  <a:cs typeface="+mn-ea"/>
                  <a:sym typeface="Arial"/>
                </a:rPr>
                <a:t>推广体系</a:t>
              </a:r>
            </a:p>
          </p:txBody>
        </p:sp>
        <p:sp>
          <p:nvSpPr>
            <p:cNvPr id="56" name="圆角矩形 167">
              <a:extLst>
                <a:ext uri="{FF2B5EF4-FFF2-40B4-BE49-F238E27FC236}">
                  <a16:creationId xmlns:a16="http://schemas.microsoft.com/office/drawing/2014/main" id="{4B9ACA72-3708-435C-A124-0980C6C18EAC}"/>
                </a:ext>
              </a:extLst>
            </p:cNvPr>
            <p:cNvSpPr/>
            <p:nvPr/>
          </p:nvSpPr>
          <p:spPr>
            <a:xfrm>
              <a:off x="3791744" y="5346472"/>
              <a:ext cx="5832649" cy="1152127"/>
            </a:xfrm>
            <a:prstGeom prst="roundRect">
              <a:avLst>
                <a:gd fmla="val 50000" name="adj"/>
              </a:avLst>
            </a:prstGeom>
            <a:noFill/>
            <a:ln>
              <a:gradFill flip="none" rotWithShape="1">
                <a:gsLst>
                  <a:gs pos="0">
                    <a:schemeClr val="bg1"/>
                  </a:gs>
                  <a:gs pos="100000">
                    <a:schemeClr val="bg1">
                      <a:lumMod val="75000"/>
                    </a:schemeClr>
                  </a:gs>
                </a:gsLst>
                <a:lin ang="2700000" scaled="1"/>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sz="1691">
                <a:latin typeface="Arial"/>
                <a:ea typeface="微软雅黑"/>
                <a:cs typeface="+mn-ea"/>
                <a:sym typeface="Arial"/>
              </a:endParaRPr>
            </a:p>
          </p:txBody>
        </p:sp>
      </p:grpSp>
    </p:spTree>
    <p:extLst>
      <p:ext uri="{BB962C8B-B14F-4D97-AF65-F5344CB8AC3E}">
        <p14:creationId val="921914066"/>
      </p:ext>
    </p:extLst>
  </p:cSld>
  <p:clrMapOvr>
    <a:masterClrMapping/>
  </p:clrMapOvr>
  <mc:AlternateContent>
    <mc:Choice Requires="p14">
      <p:transition p14:dur="1250" spd="slow">
        <p14:switch dir="l"/>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0" presetSubtype="0">
                                  <p:stCondLst>
                                    <p:cond delay="0"/>
                                  </p:stCondLst>
                                  <p:childTnLst>
                                    <p:set>
                                      <p:cBhvr>
                                        <p:cTn dur="1" fill="hold" id="6">
                                          <p:stCondLst>
                                            <p:cond delay="0"/>
                                          </p:stCondLst>
                                        </p:cTn>
                                        <p:tgtEl>
                                          <p:spTgt spid="53"/>
                                        </p:tgtEl>
                                        <p:attrNameLst>
                                          <p:attrName>style.visibility</p:attrName>
                                        </p:attrNameLst>
                                      </p:cBhvr>
                                      <p:to>
                                        <p:strVal val="visible"/>
                                      </p:to>
                                    </p:set>
                                    <p:animEffect filter="fade" transition="in">
                                      <p:cBhvr>
                                        <p:cTn dur="500" id="7"/>
                                        <p:tgtEl>
                                          <p:spTgt spid="53"/>
                                        </p:tgtEl>
                                      </p:cBhvr>
                                    </p:animEffect>
                                  </p:childTnLst>
                                </p:cTn>
                              </p:par>
                            </p:childTnLst>
                          </p:cTn>
                        </p:par>
                        <p:par>
                          <p:cTn fill="hold" id="8" nodeType="afterGroup">
                            <p:stCondLst>
                              <p:cond delay="500"/>
                            </p:stCondLst>
                            <p:childTnLst>
                              <p:par>
                                <p:cTn fill="hold" grpId="0" id="9" nodeType="afterEffect" presetClass="entr" presetID="53" presetSubtype="0">
                                  <p:stCondLst>
                                    <p:cond delay="0"/>
                                  </p:stCondLst>
                                  <p:childTnLst>
                                    <p:set>
                                      <p:cBhvr>
                                        <p:cTn dur="1" fill="hold" id="10">
                                          <p:stCondLst>
                                            <p:cond delay="0"/>
                                          </p:stCondLst>
                                        </p:cTn>
                                        <p:tgtEl>
                                          <p:spTgt spid="87"/>
                                        </p:tgtEl>
                                        <p:attrNameLst>
                                          <p:attrName>style.visibility</p:attrName>
                                        </p:attrNameLst>
                                      </p:cBhvr>
                                      <p:to>
                                        <p:strVal val="visible"/>
                                      </p:to>
                                    </p:set>
                                    <p:anim calcmode="lin" valueType="num">
                                      <p:cBhvr>
                                        <p:cTn dur="500" fill="hold" id="11"/>
                                        <p:tgtEl>
                                          <p:spTgt spid="87"/>
                                        </p:tgtEl>
                                        <p:attrNameLst>
                                          <p:attrName>ppt_w</p:attrName>
                                        </p:attrNameLst>
                                      </p:cBhvr>
                                      <p:tavLst>
                                        <p:tav tm="0">
                                          <p:val>
                                            <p:fltVal val="0"/>
                                          </p:val>
                                        </p:tav>
                                        <p:tav tm="100000">
                                          <p:val>
                                            <p:strVal val="#ppt_w"/>
                                          </p:val>
                                        </p:tav>
                                      </p:tavLst>
                                    </p:anim>
                                    <p:anim calcmode="lin" valueType="num">
                                      <p:cBhvr>
                                        <p:cTn dur="500" fill="hold" id="12"/>
                                        <p:tgtEl>
                                          <p:spTgt spid="87"/>
                                        </p:tgtEl>
                                        <p:attrNameLst>
                                          <p:attrName>ppt_h</p:attrName>
                                        </p:attrNameLst>
                                      </p:cBhvr>
                                      <p:tavLst>
                                        <p:tav tm="0">
                                          <p:val>
                                            <p:fltVal val="0"/>
                                          </p:val>
                                        </p:tav>
                                        <p:tav tm="100000">
                                          <p:val>
                                            <p:strVal val="#ppt_h"/>
                                          </p:val>
                                        </p:tav>
                                      </p:tavLst>
                                    </p:anim>
                                    <p:animEffect filter="fade" transition="in">
                                      <p:cBhvr>
                                        <p:cTn dur="500" id="13"/>
                                        <p:tgtEl>
                                          <p:spTgt spid="87"/>
                                        </p:tgtEl>
                                      </p:cBhvr>
                                    </p:animEffect>
                                  </p:childTnLst>
                                </p:cTn>
                              </p:par>
                              <p:par>
                                <p:cTn fill="hold" grpId="0" id="14" nodeType="withEffect" presetClass="entr" presetID="2" presetSubtype="4">
                                  <p:stCondLst>
                                    <p:cond delay="0"/>
                                  </p:stCondLst>
                                  <p:childTnLst>
                                    <p:set>
                                      <p:cBhvr>
                                        <p:cTn dur="1" fill="hold" id="15">
                                          <p:stCondLst>
                                            <p:cond delay="0"/>
                                          </p:stCondLst>
                                        </p:cTn>
                                        <p:tgtEl>
                                          <p:spTgt spid="30"/>
                                        </p:tgtEl>
                                        <p:attrNameLst>
                                          <p:attrName>style.visibility</p:attrName>
                                        </p:attrNameLst>
                                      </p:cBhvr>
                                      <p:to>
                                        <p:strVal val="visible"/>
                                      </p:to>
                                    </p:set>
                                    <p:anim calcmode="lin" valueType="num">
                                      <p:cBhvr additive="base">
                                        <p:cTn dur="1000" fill="hold" id="16">
                                          <p:stCondLst>
                                            <p:cond delay="0"/>
                                          </p:stCondLst>
                                        </p:cTn>
                                        <p:tgtEl>
                                          <p:spTgt spid="30"/>
                                        </p:tgtEl>
                                        <p:attrNameLst>
                                          <p:attrName>ppt_x</p:attrName>
                                        </p:attrNameLst>
                                      </p:cBhvr>
                                      <p:tavLst>
                                        <p:tav tm="0">
                                          <p:val>
                                            <p:strVal val="0-#ppt_w/2"/>
                                          </p:val>
                                        </p:tav>
                                        <p:tav tm="100000">
                                          <p:val>
                                            <p:strVal val="#ppt_x"/>
                                          </p:val>
                                        </p:tav>
                                      </p:tavLst>
                                    </p:anim>
                                    <p:anim calcmode="lin" valueType="num">
                                      <p:cBhvr additive="base">
                                        <p:cTn dur="1000" fill="hold" id="17">
                                          <p:stCondLst>
                                            <p:cond delay="0"/>
                                          </p:stCondLst>
                                        </p:cTn>
                                        <p:tgtEl>
                                          <p:spTgt spid="30"/>
                                        </p:tgtEl>
                                        <p:attrNameLst>
                                          <p:attrName>ppt_y</p:attrName>
                                        </p:attrNameLst>
                                      </p:cBhvr>
                                      <p:tavLst>
                                        <p:tav tm="0">
                                          <p:val>
                                            <p:strVal val="#ppt_y+0.030"/>
                                          </p:val>
                                        </p:tav>
                                        <p:tav tm="100000">
                                          <p:val>
                                            <p:strVal val="#ppt_y"/>
                                          </p:val>
                                        </p:tav>
                                      </p:tavLst>
                                    </p:anim>
                                  </p:childTnLst>
                                </p:cTn>
                              </p:par>
                              <p:par>
                                <p:cTn fill="hold" grpId="0" id="18" nodeType="withEffect" presetClass="entr" presetID="2" presetSubtype="4">
                                  <p:stCondLst>
                                    <p:cond delay="0"/>
                                  </p:stCondLst>
                                  <p:childTnLst>
                                    <p:set>
                                      <p:cBhvr>
                                        <p:cTn dur="1" fill="hold" id="19">
                                          <p:stCondLst>
                                            <p:cond delay="0"/>
                                          </p:stCondLst>
                                        </p:cTn>
                                        <p:tgtEl>
                                          <p:spTgt spid="34"/>
                                        </p:tgtEl>
                                        <p:attrNameLst>
                                          <p:attrName>style.visibility</p:attrName>
                                        </p:attrNameLst>
                                      </p:cBhvr>
                                      <p:to>
                                        <p:strVal val="visible"/>
                                      </p:to>
                                    </p:set>
                                    <p:anim calcmode="lin" valueType="num">
                                      <p:cBhvr additive="base">
                                        <p:cTn dur="1000" fill="hold" id="20">
                                          <p:stCondLst>
                                            <p:cond delay="0"/>
                                          </p:stCondLst>
                                        </p:cTn>
                                        <p:tgtEl>
                                          <p:spTgt spid="34"/>
                                        </p:tgtEl>
                                        <p:attrNameLst>
                                          <p:attrName>ppt_x</p:attrName>
                                        </p:attrNameLst>
                                      </p:cBhvr>
                                      <p:tavLst>
                                        <p:tav tm="0">
                                          <p:val>
                                            <p:strVal val="0-#ppt_w/2"/>
                                          </p:val>
                                        </p:tav>
                                        <p:tav tm="100000">
                                          <p:val>
                                            <p:strVal val="#ppt_x"/>
                                          </p:val>
                                        </p:tav>
                                      </p:tavLst>
                                    </p:anim>
                                    <p:anim calcmode="lin" valueType="num">
                                      <p:cBhvr additive="base">
                                        <p:cTn dur="1000" fill="hold" id="21">
                                          <p:stCondLst>
                                            <p:cond delay="0"/>
                                          </p:stCondLst>
                                        </p:cTn>
                                        <p:tgtEl>
                                          <p:spTgt spid="34"/>
                                        </p:tgtEl>
                                        <p:attrNameLst>
                                          <p:attrName>ppt_y</p:attrName>
                                        </p:attrNameLst>
                                      </p:cBhvr>
                                      <p:tavLst>
                                        <p:tav tm="0">
                                          <p:val>
                                            <p:strVal val="#ppt_y+0.536"/>
                                          </p:val>
                                        </p:tav>
                                        <p:tav tm="100000">
                                          <p:val>
                                            <p:strVal val="#ppt_y"/>
                                          </p:val>
                                        </p:tav>
                                      </p:tavLst>
                                    </p:anim>
                                  </p:childTnLst>
                                </p:cTn>
                              </p:par>
                              <p:par>
                                <p:cTn fill="hold" grpId="0" id="22" nodeType="withEffect" presetClass="entr" presetID="2" presetSubtype="4">
                                  <p:stCondLst>
                                    <p:cond delay="0"/>
                                  </p:stCondLst>
                                  <p:childTnLst>
                                    <p:set>
                                      <p:cBhvr>
                                        <p:cTn dur="1" fill="hold" id="23">
                                          <p:stCondLst>
                                            <p:cond delay="0"/>
                                          </p:stCondLst>
                                        </p:cTn>
                                        <p:tgtEl>
                                          <p:spTgt spid="35"/>
                                        </p:tgtEl>
                                        <p:attrNameLst>
                                          <p:attrName>style.visibility</p:attrName>
                                        </p:attrNameLst>
                                      </p:cBhvr>
                                      <p:to>
                                        <p:strVal val="visible"/>
                                      </p:to>
                                    </p:set>
                                    <p:anim calcmode="lin" valueType="num">
                                      <p:cBhvr additive="base">
                                        <p:cTn dur="1000" fill="hold" id="24">
                                          <p:stCondLst>
                                            <p:cond delay="0"/>
                                          </p:stCondLst>
                                        </p:cTn>
                                        <p:tgtEl>
                                          <p:spTgt spid="35"/>
                                        </p:tgtEl>
                                        <p:attrNameLst>
                                          <p:attrName>ppt_x</p:attrName>
                                        </p:attrNameLst>
                                      </p:cBhvr>
                                      <p:tavLst>
                                        <p:tav tm="0">
                                          <p:val>
                                            <p:strVal val="#ppt_x-0.368"/>
                                          </p:val>
                                        </p:tav>
                                        <p:tav tm="100000">
                                          <p:val>
                                            <p:strVal val="#ppt_x"/>
                                          </p:val>
                                        </p:tav>
                                      </p:tavLst>
                                    </p:anim>
                                    <p:anim calcmode="lin" valueType="num">
                                      <p:cBhvr additive="base">
                                        <p:cTn dur="1000" fill="hold" id="25">
                                          <p:stCondLst>
                                            <p:cond delay="0"/>
                                          </p:stCondLst>
                                        </p:cTn>
                                        <p:tgtEl>
                                          <p:spTgt spid="35"/>
                                        </p:tgtEl>
                                        <p:attrNameLst>
                                          <p:attrName>ppt_y</p:attrName>
                                        </p:attrNameLst>
                                      </p:cBhvr>
                                      <p:tavLst>
                                        <p:tav tm="0">
                                          <p:val>
                                            <p:strVal val="1+#ppt_h/2"/>
                                          </p:val>
                                        </p:tav>
                                        <p:tav tm="100000">
                                          <p:val>
                                            <p:strVal val="#ppt_y"/>
                                          </p:val>
                                        </p:tav>
                                      </p:tavLst>
                                    </p:anim>
                                  </p:childTnLst>
                                </p:cTn>
                              </p:par>
                              <p:par>
                                <p:cTn fill="hold" grpId="0" id="26" nodeType="withEffect" presetClass="entr" presetID="2" presetSubtype="4">
                                  <p:stCondLst>
                                    <p:cond delay="0"/>
                                  </p:stCondLst>
                                  <p:childTnLst>
                                    <p:set>
                                      <p:cBhvr>
                                        <p:cTn dur="1" fill="hold" id="27">
                                          <p:stCondLst>
                                            <p:cond delay="0"/>
                                          </p:stCondLst>
                                        </p:cTn>
                                        <p:tgtEl>
                                          <p:spTgt spid="36"/>
                                        </p:tgtEl>
                                        <p:attrNameLst>
                                          <p:attrName>style.visibility</p:attrName>
                                        </p:attrNameLst>
                                      </p:cBhvr>
                                      <p:to>
                                        <p:strVal val="visible"/>
                                      </p:to>
                                    </p:set>
                                    <p:anim calcmode="lin" valueType="num">
                                      <p:cBhvr additive="base">
                                        <p:cTn dur="1000" fill="hold" id="28">
                                          <p:stCondLst>
                                            <p:cond delay="0"/>
                                          </p:stCondLst>
                                        </p:cTn>
                                        <p:tgtEl>
                                          <p:spTgt spid="36"/>
                                        </p:tgtEl>
                                        <p:attrNameLst>
                                          <p:attrName>ppt_x</p:attrName>
                                        </p:attrNameLst>
                                      </p:cBhvr>
                                      <p:tavLst>
                                        <p:tav tm="0">
                                          <p:val>
                                            <p:strVal val="#ppt_x-0.019"/>
                                          </p:val>
                                        </p:tav>
                                        <p:tav tm="100000">
                                          <p:val>
                                            <p:strVal val="#ppt_x"/>
                                          </p:val>
                                        </p:tav>
                                      </p:tavLst>
                                    </p:anim>
                                    <p:anim calcmode="lin" valueType="num">
                                      <p:cBhvr additive="base">
                                        <p:cTn dur="1000" fill="hold" id="29">
                                          <p:stCondLst>
                                            <p:cond delay="0"/>
                                          </p:stCondLst>
                                        </p:cTn>
                                        <p:tgtEl>
                                          <p:spTgt spid="36"/>
                                        </p:tgtEl>
                                        <p:attrNameLst>
                                          <p:attrName>ppt_y</p:attrName>
                                        </p:attrNameLst>
                                      </p:cBhvr>
                                      <p:tavLst>
                                        <p:tav tm="0">
                                          <p:val>
                                            <p:strVal val="1+#ppt_h/2"/>
                                          </p:val>
                                        </p:tav>
                                        <p:tav tm="100000">
                                          <p:val>
                                            <p:strVal val="#ppt_y"/>
                                          </p:val>
                                        </p:tav>
                                      </p:tavLst>
                                    </p:anim>
                                  </p:childTnLst>
                                </p:cTn>
                              </p:par>
                              <p:par>
                                <p:cTn fill="hold" grpId="0" id="30" nodeType="withEffect" presetClass="entr" presetID="2" presetSubtype="4">
                                  <p:stCondLst>
                                    <p:cond delay="0"/>
                                  </p:stCondLst>
                                  <p:childTnLst>
                                    <p:set>
                                      <p:cBhvr>
                                        <p:cTn dur="1" fill="hold" id="31">
                                          <p:stCondLst>
                                            <p:cond delay="0"/>
                                          </p:stCondLst>
                                        </p:cTn>
                                        <p:tgtEl>
                                          <p:spTgt spid="37"/>
                                        </p:tgtEl>
                                        <p:attrNameLst>
                                          <p:attrName>style.visibility</p:attrName>
                                        </p:attrNameLst>
                                      </p:cBhvr>
                                      <p:to>
                                        <p:strVal val="visible"/>
                                      </p:to>
                                    </p:set>
                                    <p:anim calcmode="lin" valueType="num">
                                      <p:cBhvr additive="base">
                                        <p:cTn dur="1000" fill="hold" id="32">
                                          <p:stCondLst>
                                            <p:cond delay="0"/>
                                          </p:stCondLst>
                                        </p:cTn>
                                        <p:tgtEl>
                                          <p:spTgt spid="37"/>
                                        </p:tgtEl>
                                        <p:attrNameLst>
                                          <p:attrName>ppt_x</p:attrName>
                                        </p:attrNameLst>
                                      </p:cBhvr>
                                      <p:tavLst>
                                        <p:tav tm="0">
                                          <p:val>
                                            <p:strVal val="#ppt_x-0.201"/>
                                          </p:val>
                                        </p:tav>
                                        <p:tav tm="100000">
                                          <p:val>
                                            <p:strVal val="#ppt_x"/>
                                          </p:val>
                                        </p:tav>
                                      </p:tavLst>
                                    </p:anim>
                                    <p:anim calcmode="lin" valueType="num">
                                      <p:cBhvr additive="base">
                                        <p:cTn dur="1000" fill="hold" id="33">
                                          <p:stCondLst>
                                            <p:cond delay="0"/>
                                          </p:stCondLst>
                                        </p:cTn>
                                        <p:tgtEl>
                                          <p:spTgt spid="37"/>
                                        </p:tgtEl>
                                        <p:attrNameLst>
                                          <p:attrName>ppt_y</p:attrName>
                                        </p:attrNameLst>
                                      </p:cBhvr>
                                      <p:tavLst>
                                        <p:tav tm="0">
                                          <p:val>
                                            <p:strVal val="1+#ppt_h/2"/>
                                          </p:val>
                                        </p:tav>
                                        <p:tav tm="100000">
                                          <p:val>
                                            <p:strVal val="#ppt_y"/>
                                          </p:val>
                                        </p:tav>
                                      </p:tavLst>
                                    </p:anim>
                                  </p:childTnLst>
                                </p:cTn>
                              </p:par>
                              <p:par>
                                <p:cTn fill="hold" grpId="0" id="34" nodeType="withEffect" presetClass="entr" presetID="2" presetSubtype="4">
                                  <p:stCondLst>
                                    <p:cond delay="0"/>
                                  </p:stCondLst>
                                  <p:childTnLst>
                                    <p:set>
                                      <p:cBhvr>
                                        <p:cTn dur="1" fill="hold" id="35">
                                          <p:stCondLst>
                                            <p:cond delay="0"/>
                                          </p:stCondLst>
                                        </p:cTn>
                                        <p:tgtEl>
                                          <p:spTgt spid="46"/>
                                        </p:tgtEl>
                                        <p:attrNameLst>
                                          <p:attrName>style.visibility</p:attrName>
                                        </p:attrNameLst>
                                      </p:cBhvr>
                                      <p:to>
                                        <p:strVal val="visible"/>
                                      </p:to>
                                    </p:set>
                                    <p:anim calcmode="lin" valueType="num">
                                      <p:cBhvr additive="base">
                                        <p:cTn dur="1000" fill="hold" id="36">
                                          <p:stCondLst>
                                            <p:cond delay="0"/>
                                          </p:stCondLst>
                                        </p:cTn>
                                        <p:tgtEl>
                                          <p:spTgt spid="46"/>
                                        </p:tgtEl>
                                        <p:attrNameLst>
                                          <p:attrName>ppt_x</p:attrName>
                                        </p:attrNameLst>
                                      </p:cBhvr>
                                      <p:tavLst>
                                        <p:tav tm="0">
                                          <p:val>
                                            <p:strVal val="#ppt_x-0.006"/>
                                          </p:val>
                                        </p:tav>
                                        <p:tav tm="100000">
                                          <p:val>
                                            <p:strVal val="#ppt_x"/>
                                          </p:val>
                                        </p:tav>
                                      </p:tavLst>
                                    </p:anim>
                                    <p:anim calcmode="lin" valueType="num">
                                      <p:cBhvr additive="base">
                                        <p:cTn dur="1000" fill="hold" id="37">
                                          <p:stCondLst>
                                            <p:cond delay="0"/>
                                          </p:stCondLst>
                                        </p:cTn>
                                        <p:tgtEl>
                                          <p:spTgt spid="46"/>
                                        </p:tgtEl>
                                        <p:attrNameLst>
                                          <p:attrName>ppt_y</p:attrName>
                                        </p:attrNameLst>
                                      </p:cBhvr>
                                      <p:tavLst>
                                        <p:tav tm="0">
                                          <p:val>
                                            <p:strVal val="1+#ppt_h/2"/>
                                          </p:val>
                                        </p:tav>
                                        <p:tav tm="100000">
                                          <p:val>
                                            <p:strVal val="#ppt_y"/>
                                          </p:val>
                                        </p:tav>
                                      </p:tavLst>
                                    </p:anim>
                                  </p:childTnLst>
                                </p:cTn>
                              </p:par>
                              <p:par>
                                <p:cTn fill="hold" grpId="0" id="38" nodeType="withEffect" presetClass="entr" presetID="2" presetSubtype="4">
                                  <p:stCondLst>
                                    <p:cond delay="0"/>
                                  </p:stCondLst>
                                  <p:childTnLst>
                                    <p:set>
                                      <p:cBhvr>
                                        <p:cTn dur="1" fill="hold" id="39">
                                          <p:stCondLst>
                                            <p:cond delay="0"/>
                                          </p:stCondLst>
                                        </p:cTn>
                                        <p:tgtEl>
                                          <p:spTgt spid="47"/>
                                        </p:tgtEl>
                                        <p:attrNameLst>
                                          <p:attrName>style.visibility</p:attrName>
                                        </p:attrNameLst>
                                      </p:cBhvr>
                                      <p:to>
                                        <p:strVal val="visible"/>
                                      </p:to>
                                    </p:set>
                                    <p:anim calcmode="lin" valueType="num">
                                      <p:cBhvr additive="base">
                                        <p:cTn dur="1000" fill="hold" id="40">
                                          <p:stCondLst>
                                            <p:cond delay="0"/>
                                          </p:stCondLst>
                                        </p:cTn>
                                        <p:tgtEl>
                                          <p:spTgt spid="47"/>
                                        </p:tgtEl>
                                        <p:attrNameLst>
                                          <p:attrName>ppt_x</p:attrName>
                                        </p:attrNameLst>
                                      </p:cBhvr>
                                      <p:tavLst>
                                        <p:tav tm="0">
                                          <p:val>
                                            <p:strVal val="0-#ppt_w/2"/>
                                          </p:val>
                                        </p:tav>
                                        <p:tav tm="100000">
                                          <p:val>
                                            <p:strVal val="#ppt_x"/>
                                          </p:val>
                                        </p:tav>
                                      </p:tavLst>
                                    </p:anim>
                                    <p:anim calcmode="lin" valueType="num">
                                      <p:cBhvr additive="base">
                                        <p:cTn dur="1000" fill="hold" id="41">
                                          <p:stCondLst>
                                            <p:cond delay="0"/>
                                          </p:stCondLst>
                                        </p:cTn>
                                        <p:tgtEl>
                                          <p:spTgt spid="47"/>
                                        </p:tgtEl>
                                        <p:attrNameLst>
                                          <p:attrName>ppt_y</p:attrName>
                                        </p:attrNameLst>
                                      </p:cBhvr>
                                      <p:tavLst>
                                        <p:tav tm="0">
                                          <p:val>
                                            <p:strVal val="#ppt_y-0.266"/>
                                          </p:val>
                                        </p:tav>
                                        <p:tav tm="100000">
                                          <p:val>
                                            <p:strVal val="#ppt_y"/>
                                          </p:val>
                                        </p:tav>
                                      </p:tavLst>
                                    </p:anim>
                                  </p:childTnLst>
                                </p:cTn>
                              </p:par>
                              <p:par>
                                <p:cTn fill="hold" grpId="0" id="42" nodeType="withEffect" presetClass="entr" presetID="2" presetSubtype="4">
                                  <p:stCondLst>
                                    <p:cond delay="0"/>
                                  </p:stCondLst>
                                  <p:childTnLst>
                                    <p:set>
                                      <p:cBhvr>
                                        <p:cTn dur="1" fill="hold" id="43">
                                          <p:stCondLst>
                                            <p:cond delay="0"/>
                                          </p:stCondLst>
                                        </p:cTn>
                                        <p:tgtEl>
                                          <p:spTgt spid="48"/>
                                        </p:tgtEl>
                                        <p:attrNameLst>
                                          <p:attrName>style.visibility</p:attrName>
                                        </p:attrNameLst>
                                      </p:cBhvr>
                                      <p:to>
                                        <p:strVal val="visible"/>
                                      </p:to>
                                    </p:set>
                                    <p:anim calcmode="lin" valueType="num">
                                      <p:cBhvr additive="base">
                                        <p:cTn dur="1000" fill="hold" id="44">
                                          <p:stCondLst>
                                            <p:cond delay="0"/>
                                          </p:stCondLst>
                                        </p:cTn>
                                        <p:tgtEl>
                                          <p:spTgt spid="48"/>
                                        </p:tgtEl>
                                        <p:attrNameLst>
                                          <p:attrName>ppt_x</p:attrName>
                                        </p:attrNameLst>
                                      </p:cBhvr>
                                      <p:tavLst>
                                        <p:tav tm="0">
                                          <p:val>
                                            <p:strVal val="#ppt_x-0.011"/>
                                          </p:val>
                                        </p:tav>
                                        <p:tav tm="100000">
                                          <p:val>
                                            <p:strVal val="#ppt_x"/>
                                          </p:val>
                                        </p:tav>
                                      </p:tavLst>
                                    </p:anim>
                                    <p:anim calcmode="lin" valueType="num">
                                      <p:cBhvr additive="base">
                                        <p:cTn dur="1000" fill="hold" id="45">
                                          <p:stCondLst>
                                            <p:cond delay="0"/>
                                          </p:stCondLst>
                                        </p:cTn>
                                        <p:tgtEl>
                                          <p:spTgt spid="48"/>
                                        </p:tgtEl>
                                        <p:attrNameLst>
                                          <p:attrName>ppt_y</p:attrName>
                                        </p:attrNameLst>
                                      </p:cBhvr>
                                      <p:tavLst>
                                        <p:tav tm="0">
                                          <p:val>
                                            <p:strVal val="0-#ppt_h/2"/>
                                          </p:val>
                                        </p:tav>
                                        <p:tav tm="100000">
                                          <p:val>
                                            <p:strVal val="#ppt_y"/>
                                          </p:val>
                                        </p:tav>
                                      </p:tavLst>
                                    </p:anim>
                                  </p:childTnLst>
                                </p:cTn>
                              </p:par>
                              <p:par>
                                <p:cTn fill="hold" grpId="0" id="46" nodeType="withEffect" presetClass="entr" presetID="2" presetSubtype="4">
                                  <p:stCondLst>
                                    <p:cond delay="0"/>
                                  </p:stCondLst>
                                  <p:childTnLst>
                                    <p:set>
                                      <p:cBhvr>
                                        <p:cTn dur="1" fill="hold" id="47">
                                          <p:stCondLst>
                                            <p:cond delay="0"/>
                                          </p:stCondLst>
                                        </p:cTn>
                                        <p:tgtEl>
                                          <p:spTgt spid="60"/>
                                        </p:tgtEl>
                                        <p:attrNameLst>
                                          <p:attrName>style.visibility</p:attrName>
                                        </p:attrNameLst>
                                      </p:cBhvr>
                                      <p:to>
                                        <p:strVal val="visible"/>
                                      </p:to>
                                    </p:set>
                                    <p:anim calcmode="lin" valueType="num">
                                      <p:cBhvr additive="base">
                                        <p:cTn dur="1000" fill="hold" id="48">
                                          <p:stCondLst>
                                            <p:cond delay="0"/>
                                          </p:stCondLst>
                                        </p:cTn>
                                        <p:tgtEl>
                                          <p:spTgt spid="60"/>
                                        </p:tgtEl>
                                        <p:attrNameLst>
                                          <p:attrName>ppt_x</p:attrName>
                                        </p:attrNameLst>
                                      </p:cBhvr>
                                      <p:tavLst>
                                        <p:tav tm="0">
                                          <p:val>
                                            <p:strVal val="#ppt_x-0.012"/>
                                          </p:val>
                                        </p:tav>
                                        <p:tav tm="100000">
                                          <p:val>
                                            <p:strVal val="#ppt_x"/>
                                          </p:val>
                                        </p:tav>
                                      </p:tavLst>
                                    </p:anim>
                                    <p:anim calcmode="lin" valueType="num">
                                      <p:cBhvr additive="base">
                                        <p:cTn dur="1000" fill="hold" id="49">
                                          <p:stCondLst>
                                            <p:cond delay="0"/>
                                          </p:stCondLst>
                                        </p:cTn>
                                        <p:tgtEl>
                                          <p:spTgt spid="60"/>
                                        </p:tgtEl>
                                        <p:attrNameLst>
                                          <p:attrName>ppt_y</p:attrName>
                                        </p:attrNameLst>
                                      </p:cBhvr>
                                      <p:tavLst>
                                        <p:tav tm="0">
                                          <p:val>
                                            <p:strVal val="0-#ppt_h/2"/>
                                          </p:val>
                                        </p:tav>
                                        <p:tav tm="100000">
                                          <p:val>
                                            <p:strVal val="#ppt_y"/>
                                          </p:val>
                                        </p:tav>
                                      </p:tavLst>
                                    </p:anim>
                                  </p:childTnLst>
                                </p:cTn>
                              </p:par>
                              <p:par>
                                <p:cTn fill="hold" grpId="0" id="50" nodeType="withEffect" presetClass="entr" presetID="2" presetSubtype="4">
                                  <p:stCondLst>
                                    <p:cond delay="0"/>
                                  </p:stCondLst>
                                  <p:childTnLst>
                                    <p:set>
                                      <p:cBhvr>
                                        <p:cTn dur="1" fill="hold" id="51">
                                          <p:stCondLst>
                                            <p:cond delay="0"/>
                                          </p:stCondLst>
                                        </p:cTn>
                                        <p:tgtEl>
                                          <p:spTgt spid="61"/>
                                        </p:tgtEl>
                                        <p:attrNameLst>
                                          <p:attrName>style.visibility</p:attrName>
                                        </p:attrNameLst>
                                      </p:cBhvr>
                                      <p:to>
                                        <p:strVal val="visible"/>
                                      </p:to>
                                    </p:set>
                                    <p:anim calcmode="lin" valueType="num">
                                      <p:cBhvr additive="base">
                                        <p:cTn dur="1000" fill="hold" id="52">
                                          <p:stCondLst>
                                            <p:cond delay="0"/>
                                          </p:stCondLst>
                                        </p:cTn>
                                        <p:tgtEl>
                                          <p:spTgt spid="61"/>
                                        </p:tgtEl>
                                        <p:attrNameLst>
                                          <p:attrName>ppt_x</p:attrName>
                                        </p:attrNameLst>
                                      </p:cBhvr>
                                      <p:tavLst>
                                        <p:tav tm="0">
                                          <p:val>
                                            <p:strVal val="#ppt_x-0.232"/>
                                          </p:val>
                                        </p:tav>
                                        <p:tav tm="100000">
                                          <p:val>
                                            <p:strVal val="#ppt_x"/>
                                          </p:val>
                                        </p:tav>
                                      </p:tavLst>
                                    </p:anim>
                                    <p:anim calcmode="lin" valueType="num">
                                      <p:cBhvr additive="base">
                                        <p:cTn dur="1000" fill="hold" id="53">
                                          <p:stCondLst>
                                            <p:cond delay="0"/>
                                          </p:stCondLst>
                                        </p:cTn>
                                        <p:tgtEl>
                                          <p:spTgt spid="61"/>
                                        </p:tgtEl>
                                        <p:attrNameLst>
                                          <p:attrName>ppt_y</p:attrName>
                                        </p:attrNameLst>
                                      </p:cBhvr>
                                      <p:tavLst>
                                        <p:tav tm="0">
                                          <p:val>
                                            <p:strVal val="1+#ppt_h/2"/>
                                          </p:val>
                                        </p:tav>
                                        <p:tav tm="100000">
                                          <p:val>
                                            <p:strVal val="#ppt_y"/>
                                          </p:val>
                                        </p:tav>
                                      </p:tavLst>
                                    </p:anim>
                                  </p:childTnLst>
                                </p:cTn>
                              </p:par>
                              <p:par>
                                <p:cTn fill="hold" grpId="0" id="54" nodeType="withEffect" presetClass="entr" presetID="2" presetSubtype="4">
                                  <p:stCondLst>
                                    <p:cond delay="0"/>
                                  </p:stCondLst>
                                  <p:childTnLst>
                                    <p:set>
                                      <p:cBhvr>
                                        <p:cTn dur="1" fill="hold" id="55">
                                          <p:stCondLst>
                                            <p:cond delay="0"/>
                                          </p:stCondLst>
                                        </p:cTn>
                                        <p:tgtEl>
                                          <p:spTgt spid="64"/>
                                        </p:tgtEl>
                                        <p:attrNameLst>
                                          <p:attrName>style.visibility</p:attrName>
                                        </p:attrNameLst>
                                      </p:cBhvr>
                                      <p:to>
                                        <p:strVal val="visible"/>
                                      </p:to>
                                    </p:set>
                                    <p:anim calcmode="lin" valueType="num">
                                      <p:cBhvr additive="base">
                                        <p:cTn dur="1000" fill="hold" id="56">
                                          <p:stCondLst>
                                            <p:cond delay="0"/>
                                          </p:stCondLst>
                                        </p:cTn>
                                        <p:tgtEl>
                                          <p:spTgt spid="64"/>
                                        </p:tgtEl>
                                        <p:attrNameLst>
                                          <p:attrName>ppt_x</p:attrName>
                                        </p:attrNameLst>
                                      </p:cBhvr>
                                      <p:tavLst>
                                        <p:tav tm="0">
                                          <p:val>
                                            <p:strVal val="#ppt_x-0.016"/>
                                          </p:val>
                                        </p:tav>
                                        <p:tav tm="100000">
                                          <p:val>
                                            <p:strVal val="#ppt_x"/>
                                          </p:val>
                                        </p:tav>
                                      </p:tavLst>
                                    </p:anim>
                                    <p:anim calcmode="lin" valueType="num">
                                      <p:cBhvr additive="base">
                                        <p:cTn dur="1000" fill="hold" id="57">
                                          <p:stCondLst>
                                            <p:cond delay="0"/>
                                          </p:stCondLst>
                                        </p:cTn>
                                        <p:tgtEl>
                                          <p:spTgt spid="64"/>
                                        </p:tgtEl>
                                        <p:attrNameLst>
                                          <p:attrName>ppt_y</p:attrName>
                                        </p:attrNameLst>
                                      </p:cBhvr>
                                      <p:tavLst>
                                        <p:tav tm="0">
                                          <p:val>
                                            <p:strVal val="1+#ppt_h/2"/>
                                          </p:val>
                                        </p:tav>
                                        <p:tav tm="100000">
                                          <p:val>
                                            <p:strVal val="#ppt_y"/>
                                          </p:val>
                                        </p:tav>
                                      </p:tavLst>
                                    </p:anim>
                                  </p:childTnLst>
                                </p:cTn>
                              </p:par>
                              <p:par>
                                <p:cTn fill="hold" grpId="0" id="58" nodeType="withEffect" presetClass="entr" presetID="2" presetSubtype="4">
                                  <p:stCondLst>
                                    <p:cond delay="0"/>
                                  </p:stCondLst>
                                  <p:childTnLst>
                                    <p:set>
                                      <p:cBhvr>
                                        <p:cTn dur="1" fill="hold" id="59">
                                          <p:stCondLst>
                                            <p:cond delay="0"/>
                                          </p:stCondLst>
                                        </p:cTn>
                                        <p:tgtEl>
                                          <p:spTgt spid="65"/>
                                        </p:tgtEl>
                                        <p:attrNameLst>
                                          <p:attrName>style.visibility</p:attrName>
                                        </p:attrNameLst>
                                      </p:cBhvr>
                                      <p:to>
                                        <p:strVal val="visible"/>
                                      </p:to>
                                    </p:set>
                                    <p:anim calcmode="lin" valueType="num">
                                      <p:cBhvr additive="base">
                                        <p:cTn dur="1000" fill="hold" id="60">
                                          <p:stCondLst>
                                            <p:cond delay="0"/>
                                          </p:stCondLst>
                                        </p:cTn>
                                        <p:tgtEl>
                                          <p:spTgt spid="65"/>
                                        </p:tgtEl>
                                        <p:attrNameLst>
                                          <p:attrName>ppt_x</p:attrName>
                                        </p:attrNameLst>
                                      </p:cBhvr>
                                      <p:tavLst>
                                        <p:tav tm="0">
                                          <p:val>
                                            <p:strVal val="#ppt_x-0.004"/>
                                          </p:val>
                                        </p:tav>
                                        <p:tav tm="100000">
                                          <p:val>
                                            <p:strVal val="#ppt_x"/>
                                          </p:val>
                                        </p:tav>
                                      </p:tavLst>
                                    </p:anim>
                                    <p:anim calcmode="lin" valueType="num">
                                      <p:cBhvr additive="base">
                                        <p:cTn dur="1000" fill="hold" id="61">
                                          <p:stCondLst>
                                            <p:cond delay="0"/>
                                          </p:stCondLst>
                                        </p:cTn>
                                        <p:tgtEl>
                                          <p:spTgt spid="65"/>
                                        </p:tgtEl>
                                        <p:attrNameLst>
                                          <p:attrName>ppt_y</p:attrName>
                                        </p:attrNameLst>
                                      </p:cBhvr>
                                      <p:tavLst>
                                        <p:tav tm="0">
                                          <p:val>
                                            <p:strVal val="1+#ppt_h/2"/>
                                          </p:val>
                                        </p:tav>
                                        <p:tav tm="100000">
                                          <p:val>
                                            <p:strVal val="#ppt_y"/>
                                          </p:val>
                                        </p:tav>
                                      </p:tavLst>
                                    </p:anim>
                                  </p:childTnLst>
                                </p:cTn>
                              </p:par>
                              <p:par>
                                <p:cTn fill="hold" grpId="0" id="62" nodeType="withEffect" presetClass="entr" presetID="2" presetSubtype="4">
                                  <p:stCondLst>
                                    <p:cond delay="0"/>
                                  </p:stCondLst>
                                  <p:childTnLst>
                                    <p:set>
                                      <p:cBhvr>
                                        <p:cTn dur="1" fill="hold" id="63">
                                          <p:stCondLst>
                                            <p:cond delay="0"/>
                                          </p:stCondLst>
                                        </p:cTn>
                                        <p:tgtEl>
                                          <p:spTgt spid="68"/>
                                        </p:tgtEl>
                                        <p:attrNameLst>
                                          <p:attrName>style.visibility</p:attrName>
                                        </p:attrNameLst>
                                      </p:cBhvr>
                                      <p:to>
                                        <p:strVal val="visible"/>
                                      </p:to>
                                    </p:set>
                                    <p:anim calcmode="lin" valueType="num">
                                      <p:cBhvr additive="base">
                                        <p:cTn dur="1000" fill="hold" id="64">
                                          <p:stCondLst>
                                            <p:cond delay="0"/>
                                          </p:stCondLst>
                                        </p:cTn>
                                        <p:tgtEl>
                                          <p:spTgt spid="68"/>
                                        </p:tgtEl>
                                        <p:attrNameLst>
                                          <p:attrName>ppt_x</p:attrName>
                                        </p:attrNameLst>
                                      </p:cBhvr>
                                      <p:tavLst>
                                        <p:tav tm="0">
                                          <p:val>
                                            <p:strVal val="#ppt_x+0.198"/>
                                          </p:val>
                                        </p:tav>
                                        <p:tav tm="100000">
                                          <p:val>
                                            <p:strVal val="#ppt_x"/>
                                          </p:val>
                                        </p:tav>
                                      </p:tavLst>
                                    </p:anim>
                                    <p:anim calcmode="lin" valueType="num">
                                      <p:cBhvr additive="base">
                                        <p:cTn dur="1000" fill="hold" id="65">
                                          <p:stCondLst>
                                            <p:cond delay="0"/>
                                          </p:stCondLst>
                                        </p:cTn>
                                        <p:tgtEl>
                                          <p:spTgt spid="68"/>
                                        </p:tgtEl>
                                        <p:attrNameLst>
                                          <p:attrName>ppt_y</p:attrName>
                                        </p:attrNameLst>
                                      </p:cBhvr>
                                      <p:tavLst>
                                        <p:tav tm="0">
                                          <p:val>
                                            <p:strVal val="0-#ppt_h/2"/>
                                          </p:val>
                                        </p:tav>
                                        <p:tav tm="100000">
                                          <p:val>
                                            <p:strVal val="#ppt_y"/>
                                          </p:val>
                                        </p:tav>
                                      </p:tavLst>
                                    </p:anim>
                                  </p:childTnLst>
                                </p:cTn>
                              </p:par>
                              <p:par>
                                <p:cTn fill="hold" grpId="0" id="66" nodeType="withEffect" presetClass="entr" presetID="2" presetSubtype="4">
                                  <p:stCondLst>
                                    <p:cond delay="0"/>
                                  </p:stCondLst>
                                  <p:childTnLst>
                                    <p:set>
                                      <p:cBhvr>
                                        <p:cTn dur="1" fill="hold" id="67">
                                          <p:stCondLst>
                                            <p:cond delay="0"/>
                                          </p:stCondLst>
                                        </p:cTn>
                                        <p:tgtEl>
                                          <p:spTgt spid="69"/>
                                        </p:tgtEl>
                                        <p:attrNameLst>
                                          <p:attrName>style.visibility</p:attrName>
                                        </p:attrNameLst>
                                      </p:cBhvr>
                                      <p:to>
                                        <p:strVal val="visible"/>
                                      </p:to>
                                    </p:set>
                                    <p:anim calcmode="lin" valueType="num">
                                      <p:cBhvr additive="base">
                                        <p:cTn dur="1000" fill="hold" id="68">
                                          <p:stCondLst>
                                            <p:cond delay="0"/>
                                          </p:stCondLst>
                                        </p:cTn>
                                        <p:tgtEl>
                                          <p:spTgt spid="69"/>
                                        </p:tgtEl>
                                        <p:attrNameLst>
                                          <p:attrName>ppt_x</p:attrName>
                                        </p:attrNameLst>
                                      </p:cBhvr>
                                      <p:tavLst>
                                        <p:tav tm="0">
                                          <p:val>
                                            <p:strVal val="1+#ppt_w/2"/>
                                          </p:val>
                                        </p:tav>
                                        <p:tav tm="100000">
                                          <p:val>
                                            <p:strVal val="#ppt_x"/>
                                          </p:val>
                                        </p:tav>
                                      </p:tavLst>
                                    </p:anim>
                                    <p:anim calcmode="lin" valueType="num">
                                      <p:cBhvr additive="base">
                                        <p:cTn dur="1000" fill="hold" id="69">
                                          <p:stCondLst>
                                            <p:cond delay="0"/>
                                          </p:stCondLst>
                                        </p:cTn>
                                        <p:tgtEl>
                                          <p:spTgt spid="69"/>
                                        </p:tgtEl>
                                        <p:attrNameLst>
                                          <p:attrName>ppt_y</p:attrName>
                                        </p:attrNameLst>
                                      </p:cBhvr>
                                      <p:tavLst>
                                        <p:tav tm="0">
                                          <p:val>
                                            <p:strVal val="#ppt_y-0.065"/>
                                          </p:val>
                                        </p:tav>
                                        <p:tav tm="100000">
                                          <p:val>
                                            <p:strVal val="#ppt_y"/>
                                          </p:val>
                                        </p:tav>
                                      </p:tavLst>
                                    </p:anim>
                                  </p:childTnLst>
                                </p:cTn>
                              </p:par>
                              <p:par>
                                <p:cTn fill="hold" grpId="0" id="70" nodeType="withEffect" presetClass="entr" presetID="2" presetSubtype="4">
                                  <p:stCondLst>
                                    <p:cond delay="0"/>
                                  </p:stCondLst>
                                  <p:childTnLst>
                                    <p:set>
                                      <p:cBhvr>
                                        <p:cTn dur="1" fill="hold" id="71">
                                          <p:stCondLst>
                                            <p:cond delay="0"/>
                                          </p:stCondLst>
                                        </p:cTn>
                                        <p:tgtEl>
                                          <p:spTgt spid="70"/>
                                        </p:tgtEl>
                                        <p:attrNameLst>
                                          <p:attrName>style.visibility</p:attrName>
                                        </p:attrNameLst>
                                      </p:cBhvr>
                                      <p:to>
                                        <p:strVal val="visible"/>
                                      </p:to>
                                    </p:set>
                                    <p:anim calcmode="lin" valueType="num">
                                      <p:cBhvr additive="base">
                                        <p:cTn dur="1000" fill="hold" id="72">
                                          <p:stCondLst>
                                            <p:cond delay="0"/>
                                          </p:stCondLst>
                                        </p:cTn>
                                        <p:tgtEl>
                                          <p:spTgt spid="70"/>
                                        </p:tgtEl>
                                        <p:attrNameLst>
                                          <p:attrName>ppt_x</p:attrName>
                                        </p:attrNameLst>
                                      </p:cBhvr>
                                      <p:tavLst>
                                        <p:tav tm="0">
                                          <p:val>
                                            <p:strVal val="1+#ppt_w/2"/>
                                          </p:val>
                                        </p:tav>
                                        <p:tav tm="100000">
                                          <p:val>
                                            <p:strVal val="#ppt_x"/>
                                          </p:val>
                                        </p:tav>
                                      </p:tavLst>
                                    </p:anim>
                                    <p:anim calcmode="lin" valueType="num">
                                      <p:cBhvr additive="base">
                                        <p:cTn dur="1000" fill="hold" id="73">
                                          <p:stCondLst>
                                            <p:cond delay="0"/>
                                          </p:stCondLst>
                                        </p:cTn>
                                        <p:tgtEl>
                                          <p:spTgt spid="70"/>
                                        </p:tgtEl>
                                        <p:attrNameLst>
                                          <p:attrName>ppt_y</p:attrName>
                                        </p:attrNameLst>
                                      </p:cBhvr>
                                      <p:tavLst>
                                        <p:tav tm="0">
                                          <p:val>
                                            <p:strVal val="#ppt_y-0.344"/>
                                          </p:val>
                                        </p:tav>
                                        <p:tav tm="100000">
                                          <p:val>
                                            <p:strVal val="#ppt_y"/>
                                          </p:val>
                                        </p:tav>
                                      </p:tavLst>
                                    </p:anim>
                                  </p:childTnLst>
                                </p:cTn>
                              </p:par>
                              <p:par>
                                <p:cTn fill="hold" grpId="0" id="74" nodeType="withEffect" presetClass="entr" presetID="2" presetSubtype="4">
                                  <p:stCondLst>
                                    <p:cond delay="0"/>
                                  </p:stCondLst>
                                  <p:childTnLst>
                                    <p:set>
                                      <p:cBhvr>
                                        <p:cTn dur="1" fill="hold" id="75">
                                          <p:stCondLst>
                                            <p:cond delay="0"/>
                                          </p:stCondLst>
                                        </p:cTn>
                                        <p:tgtEl>
                                          <p:spTgt spid="71"/>
                                        </p:tgtEl>
                                        <p:attrNameLst>
                                          <p:attrName>style.visibility</p:attrName>
                                        </p:attrNameLst>
                                      </p:cBhvr>
                                      <p:to>
                                        <p:strVal val="visible"/>
                                      </p:to>
                                    </p:set>
                                    <p:anim calcmode="lin" valueType="num">
                                      <p:cBhvr additive="base">
                                        <p:cTn dur="1000" fill="hold" id="76">
                                          <p:stCondLst>
                                            <p:cond delay="0"/>
                                          </p:stCondLst>
                                        </p:cTn>
                                        <p:tgtEl>
                                          <p:spTgt spid="71"/>
                                        </p:tgtEl>
                                        <p:attrNameLst>
                                          <p:attrName>ppt_x</p:attrName>
                                        </p:attrNameLst>
                                      </p:cBhvr>
                                      <p:tavLst>
                                        <p:tav tm="0">
                                          <p:val>
                                            <p:strVal val="1+#ppt_w/2"/>
                                          </p:val>
                                        </p:tav>
                                        <p:tav tm="100000">
                                          <p:val>
                                            <p:strVal val="#ppt_x"/>
                                          </p:val>
                                        </p:tav>
                                      </p:tavLst>
                                    </p:anim>
                                    <p:anim calcmode="lin" valueType="num">
                                      <p:cBhvr additive="base">
                                        <p:cTn dur="1000" fill="hold" id="77">
                                          <p:stCondLst>
                                            <p:cond delay="0"/>
                                          </p:stCondLst>
                                        </p:cTn>
                                        <p:tgtEl>
                                          <p:spTgt spid="71"/>
                                        </p:tgtEl>
                                        <p:attrNameLst>
                                          <p:attrName>ppt_y</p:attrName>
                                        </p:attrNameLst>
                                      </p:cBhvr>
                                      <p:tavLst>
                                        <p:tav tm="0">
                                          <p:val>
                                            <p:strVal val="#ppt_y+0.044"/>
                                          </p:val>
                                        </p:tav>
                                        <p:tav tm="100000">
                                          <p:val>
                                            <p:strVal val="#ppt_y"/>
                                          </p:val>
                                        </p:tav>
                                      </p:tavLst>
                                    </p:anim>
                                  </p:childTnLst>
                                </p:cTn>
                              </p:par>
                              <p:par>
                                <p:cTn fill="hold" grpId="0" id="78" nodeType="withEffect" presetClass="entr" presetID="2" presetSubtype="4">
                                  <p:stCondLst>
                                    <p:cond delay="0"/>
                                  </p:stCondLst>
                                  <p:childTnLst>
                                    <p:set>
                                      <p:cBhvr>
                                        <p:cTn dur="1" fill="hold" id="79">
                                          <p:stCondLst>
                                            <p:cond delay="0"/>
                                          </p:stCondLst>
                                        </p:cTn>
                                        <p:tgtEl>
                                          <p:spTgt spid="72"/>
                                        </p:tgtEl>
                                        <p:attrNameLst>
                                          <p:attrName>style.visibility</p:attrName>
                                        </p:attrNameLst>
                                      </p:cBhvr>
                                      <p:to>
                                        <p:strVal val="visible"/>
                                      </p:to>
                                    </p:set>
                                    <p:anim calcmode="lin" valueType="num">
                                      <p:cBhvr additive="base">
                                        <p:cTn dur="1000" fill="hold" id="80">
                                          <p:stCondLst>
                                            <p:cond delay="0"/>
                                          </p:stCondLst>
                                        </p:cTn>
                                        <p:tgtEl>
                                          <p:spTgt spid="72"/>
                                        </p:tgtEl>
                                        <p:attrNameLst>
                                          <p:attrName>ppt_x</p:attrName>
                                        </p:attrNameLst>
                                      </p:cBhvr>
                                      <p:tavLst>
                                        <p:tav tm="0">
                                          <p:val>
                                            <p:strVal val="1+#ppt_w/2"/>
                                          </p:val>
                                        </p:tav>
                                        <p:tav tm="100000">
                                          <p:val>
                                            <p:strVal val="#ppt_x"/>
                                          </p:val>
                                        </p:tav>
                                      </p:tavLst>
                                    </p:anim>
                                    <p:anim calcmode="lin" valueType="num">
                                      <p:cBhvr additive="base">
                                        <p:cTn dur="1000" fill="hold" id="81">
                                          <p:stCondLst>
                                            <p:cond delay="0"/>
                                          </p:stCondLst>
                                        </p:cTn>
                                        <p:tgtEl>
                                          <p:spTgt spid="72"/>
                                        </p:tgtEl>
                                        <p:attrNameLst>
                                          <p:attrName>ppt_y</p:attrName>
                                        </p:attrNameLst>
                                      </p:cBhvr>
                                      <p:tavLst>
                                        <p:tav tm="0">
                                          <p:val>
                                            <p:strVal val="#ppt_y+0.339"/>
                                          </p:val>
                                        </p:tav>
                                        <p:tav tm="100000">
                                          <p:val>
                                            <p:strVal val="#ppt_y"/>
                                          </p:val>
                                        </p:tav>
                                      </p:tavLst>
                                    </p:anim>
                                  </p:childTnLst>
                                </p:cTn>
                              </p:par>
                              <p:par>
                                <p:cTn fill="hold" grpId="0" id="82" nodeType="withEffect" presetClass="entr" presetID="2" presetSubtype="4">
                                  <p:stCondLst>
                                    <p:cond delay="0"/>
                                  </p:stCondLst>
                                  <p:childTnLst>
                                    <p:set>
                                      <p:cBhvr>
                                        <p:cTn dur="1" fill="hold" id="83">
                                          <p:stCondLst>
                                            <p:cond delay="0"/>
                                          </p:stCondLst>
                                        </p:cTn>
                                        <p:tgtEl>
                                          <p:spTgt spid="73"/>
                                        </p:tgtEl>
                                        <p:attrNameLst>
                                          <p:attrName>style.visibility</p:attrName>
                                        </p:attrNameLst>
                                      </p:cBhvr>
                                      <p:to>
                                        <p:strVal val="visible"/>
                                      </p:to>
                                    </p:set>
                                    <p:anim calcmode="lin" valueType="num">
                                      <p:cBhvr additive="base">
                                        <p:cTn dur="1000" fill="hold" id="84">
                                          <p:stCondLst>
                                            <p:cond delay="0"/>
                                          </p:stCondLst>
                                        </p:cTn>
                                        <p:tgtEl>
                                          <p:spTgt spid="73"/>
                                        </p:tgtEl>
                                        <p:attrNameLst>
                                          <p:attrName>ppt_x</p:attrName>
                                        </p:attrNameLst>
                                      </p:cBhvr>
                                      <p:tavLst>
                                        <p:tav tm="0">
                                          <p:val>
                                            <p:strVal val="#ppt_x+0.184"/>
                                          </p:val>
                                        </p:tav>
                                        <p:tav tm="100000">
                                          <p:val>
                                            <p:strVal val="#ppt_x"/>
                                          </p:val>
                                        </p:tav>
                                      </p:tavLst>
                                    </p:anim>
                                    <p:anim calcmode="lin" valueType="num">
                                      <p:cBhvr additive="base">
                                        <p:cTn dur="1000" fill="hold" id="85">
                                          <p:stCondLst>
                                            <p:cond delay="0"/>
                                          </p:stCondLst>
                                        </p:cTn>
                                        <p:tgtEl>
                                          <p:spTgt spid="73"/>
                                        </p:tgtEl>
                                        <p:attrNameLst>
                                          <p:attrName>ppt_y</p:attrName>
                                        </p:attrNameLst>
                                      </p:cBhvr>
                                      <p:tavLst>
                                        <p:tav tm="0">
                                          <p:val>
                                            <p:strVal val="1+#ppt_h/2"/>
                                          </p:val>
                                        </p:tav>
                                        <p:tav tm="100000">
                                          <p:val>
                                            <p:strVal val="#ppt_y"/>
                                          </p:val>
                                        </p:tav>
                                      </p:tavLst>
                                    </p:anim>
                                  </p:childTnLst>
                                </p:cTn>
                              </p:par>
                              <p:par>
                                <p:cTn fill="hold" grpId="0" id="86" nodeType="withEffect" presetClass="entr" presetID="2" presetSubtype="4">
                                  <p:stCondLst>
                                    <p:cond delay="0"/>
                                  </p:stCondLst>
                                  <p:childTnLst>
                                    <p:set>
                                      <p:cBhvr>
                                        <p:cTn dur="1" fill="hold" id="87">
                                          <p:stCondLst>
                                            <p:cond delay="0"/>
                                          </p:stCondLst>
                                        </p:cTn>
                                        <p:tgtEl>
                                          <p:spTgt spid="75"/>
                                        </p:tgtEl>
                                        <p:attrNameLst>
                                          <p:attrName>style.visibility</p:attrName>
                                        </p:attrNameLst>
                                      </p:cBhvr>
                                      <p:to>
                                        <p:strVal val="visible"/>
                                      </p:to>
                                    </p:set>
                                    <p:anim calcmode="lin" valueType="num">
                                      <p:cBhvr additive="base">
                                        <p:cTn dur="1000" fill="hold" id="88">
                                          <p:stCondLst>
                                            <p:cond delay="0"/>
                                          </p:stCondLst>
                                        </p:cTn>
                                        <p:tgtEl>
                                          <p:spTgt spid="75"/>
                                        </p:tgtEl>
                                        <p:attrNameLst>
                                          <p:attrName>ppt_x</p:attrName>
                                        </p:attrNameLst>
                                      </p:cBhvr>
                                      <p:tavLst>
                                        <p:tav tm="0">
                                          <p:val>
                                            <p:strVal val="1+#ppt_w/2"/>
                                          </p:val>
                                        </p:tav>
                                        <p:tav tm="100000">
                                          <p:val>
                                            <p:strVal val="#ppt_x"/>
                                          </p:val>
                                        </p:tav>
                                      </p:tavLst>
                                    </p:anim>
                                    <p:anim calcmode="lin" valueType="num">
                                      <p:cBhvr additive="base">
                                        <p:cTn dur="1000" fill="hold" id="89">
                                          <p:stCondLst>
                                            <p:cond delay="0"/>
                                          </p:stCondLst>
                                        </p:cTn>
                                        <p:tgtEl>
                                          <p:spTgt spid="75"/>
                                        </p:tgtEl>
                                        <p:attrNameLst>
                                          <p:attrName>ppt_y</p:attrName>
                                        </p:attrNameLst>
                                      </p:cBhvr>
                                      <p:tavLst>
                                        <p:tav tm="0">
                                          <p:val>
                                            <p:strVal val="#ppt_y+0.475"/>
                                          </p:val>
                                        </p:tav>
                                        <p:tav tm="100000">
                                          <p:val>
                                            <p:strVal val="#ppt_y"/>
                                          </p:val>
                                        </p:tav>
                                      </p:tavLst>
                                    </p:anim>
                                  </p:childTnLst>
                                </p:cTn>
                              </p:par>
                              <p:par>
                                <p:cTn fill="hold" grpId="0" id="90" nodeType="withEffect" presetClass="entr" presetID="2" presetSubtype="4">
                                  <p:stCondLst>
                                    <p:cond delay="0"/>
                                  </p:stCondLst>
                                  <p:childTnLst>
                                    <p:set>
                                      <p:cBhvr>
                                        <p:cTn dur="1" fill="hold" id="91">
                                          <p:stCondLst>
                                            <p:cond delay="0"/>
                                          </p:stCondLst>
                                        </p:cTn>
                                        <p:tgtEl>
                                          <p:spTgt spid="76"/>
                                        </p:tgtEl>
                                        <p:attrNameLst>
                                          <p:attrName>style.visibility</p:attrName>
                                        </p:attrNameLst>
                                      </p:cBhvr>
                                      <p:to>
                                        <p:strVal val="visible"/>
                                      </p:to>
                                    </p:set>
                                    <p:anim calcmode="lin" valueType="num">
                                      <p:cBhvr additive="base">
                                        <p:cTn dur="1000" fill="hold" id="92">
                                          <p:stCondLst>
                                            <p:cond delay="0"/>
                                          </p:stCondLst>
                                        </p:cTn>
                                        <p:tgtEl>
                                          <p:spTgt spid="76"/>
                                        </p:tgtEl>
                                        <p:attrNameLst>
                                          <p:attrName>ppt_x</p:attrName>
                                        </p:attrNameLst>
                                      </p:cBhvr>
                                      <p:tavLst>
                                        <p:tav tm="0">
                                          <p:val>
                                            <p:strVal val="#ppt_x+0.138"/>
                                          </p:val>
                                        </p:tav>
                                        <p:tav tm="100000">
                                          <p:val>
                                            <p:strVal val="#ppt_x"/>
                                          </p:val>
                                        </p:tav>
                                      </p:tavLst>
                                    </p:anim>
                                    <p:anim calcmode="lin" valueType="num">
                                      <p:cBhvr additive="base">
                                        <p:cTn dur="1000" fill="hold" id="93">
                                          <p:stCondLst>
                                            <p:cond delay="0"/>
                                          </p:stCondLst>
                                        </p:cTn>
                                        <p:tgtEl>
                                          <p:spTgt spid="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0"/>
      <p:bldP grpId="0" spid="34"/>
      <p:bldP grpId="0" spid="35"/>
      <p:bldP grpId="0" spid="36"/>
      <p:bldP grpId="0" spid="37"/>
      <p:bldP grpId="0" spid="46"/>
      <p:bldP grpId="0" spid="47"/>
      <p:bldP grpId="0" spid="48"/>
      <p:bldP grpId="0" spid="60"/>
      <p:bldP grpId="0" spid="61"/>
      <p:bldP grpId="0" spid="64"/>
      <p:bldP grpId="0" spid="65"/>
      <p:bldP grpId="0" spid="68"/>
      <p:bldP grpId="0" spid="69"/>
      <p:bldP grpId="0" spid="70"/>
      <p:bldP grpId="0" spid="71"/>
      <p:bldP grpId="0" spid="72"/>
      <p:bldP grpId="0" spid="73"/>
      <p:bldP grpId="0" spid="75"/>
      <p:bldP grpId="0" spid="76"/>
      <p:bldP grpId="0" spid="87"/>
    </p:bldLst>
  </p:timing>
</p:sld>
</file>

<file path=ppt/slides/slide2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1">
          <a:blip r:embed="rId5">
            <a:lum/>
          </a:blip>
          <a:stretch>
            <a:fillRect/>
          </a:stretch>
        </a:blipFill>
        <a:effectLst/>
      </p:bgPr>
    </p:bg>
    <p:spTree>
      <p:nvGrpSpPr>
        <p:cNvPr id="1" name=""/>
        <p:cNvGrpSpPr/>
        <p:nvPr/>
      </p:nvGrpSpPr>
      <p:grpSpPr>
        <a:xfrm>
          <a:off x="0" y="0"/>
          <a:ext cx="0" cy="0"/>
        </a:xfrm>
      </p:grpSpPr>
      <p:pic>
        <p:nvPicPr>
          <p:cNvPr id="12" name="图片 11">
            <a:extLst>
              <a:ext uri="{FF2B5EF4-FFF2-40B4-BE49-F238E27FC236}">
                <a16:creationId xmlns:a16="http://schemas.microsoft.com/office/drawing/2014/main" id="{C35A13F0-EA2C-4764-A84E-51A0D62B9A26}"/>
              </a:ext>
            </a:extLst>
          </p:cNvPr>
          <p:cNvPicPr>
            <a:picLocks noChangeAspect="1"/>
          </p:cNvPicPr>
          <p:nvPr/>
        </p:nvPicPr>
        <p:blipFill>
          <a:blip r:embed="rId3">
            <a:extLst>
              <a:ext uri="{28A0092B-C50C-407E-A947-70E740481C1C}">
                <a14:useLocalDpi val="0"/>
              </a:ext>
            </a:extLst>
          </a:blip>
          <a:stretch>
            <a:fillRect/>
          </a:stretch>
        </p:blipFill>
        <p:spPr>
          <a:xfrm>
            <a:off x="143027" y="57252"/>
            <a:ext cx="12115800" cy="6858000"/>
          </a:xfrm>
          <a:prstGeom prst="rect">
            <a:avLst/>
          </a:prstGeom>
        </p:spPr>
      </p:pic>
      <p:sp>
        <p:nvSpPr>
          <p:cNvPr id="33" name="AutoShape 30">
            <a:extLst>
              <a:ext uri="{FF2B5EF4-FFF2-40B4-BE49-F238E27FC236}">
                <a16:creationId xmlns:a16="http://schemas.microsoft.com/office/drawing/2014/main" id="{0E757C22-3443-420E-B9D3-4132AA66CAC4}"/>
              </a:ext>
            </a:extLst>
          </p:cNvPr>
          <p:cNvSpPr>
            <a:spLocks noChangeArrowheads="1" noChangeAspect="1" noTextEdit="1"/>
          </p:cNvSpPr>
          <p:nvPr/>
        </p:nvSpPr>
        <p:spPr bwMode="auto">
          <a:xfrm>
            <a:off x="5230395" y="3743825"/>
            <a:ext cx="5245100" cy="13335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latin typeface="Arial"/>
              <a:ea typeface="微软雅黑"/>
              <a:sym typeface="Arial"/>
            </a:endParaRPr>
          </a:p>
        </p:txBody>
      </p:sp>
      <p:sp>
        <p:nvSpPr>
          <p:cNvPr id="30" name="Rectangle 51">
            <a:extLst>
              <a:ext uri="{FF2B5EF4-FFF2-40B4-BE49-F238E27FC236}">
                <a16:creationId xmlns:a16="http://schemas.microsoft.com/office/drawing/2014/main" id="{85535DE2-2E3B-457C-A259-C7FEDC667C70}"/>
              </a:ext>
            </a:extLst>
          </p:cNvPr>
          <p:cNvSpPr/>
          <p:nvPr/>
        </p:nvSpPr>
        <p:spPr>
          <a:xfrm>
            <a:off x="5987988" y="1088740"/>
            <a:ext cx="45719" cy="5220580"/>
          </a:xfrm>
          <a:prstGeom prst="rect">
            <a:avLst/>
          </a:prstGeom>
          <a:solidFill>
            <a:schemeClr val="bg2">
              <a:lumMod val="100000"/>
            </a:schemeClr>
          </a:solidFill>
          <a:ln>
            <a:solidFill>
              <a:schemeClr val="bg1">
                <a:lumMod val="9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bg1">
                  <a:lumMod val="50000"/>
                </a:schemeClr>
              </a:solidFill>
              <a:latin typeface="Arial"/>
              <a:ea typeface="微软雅黑"/>
              <a:cs typeface="+mn-ea"/>
              <a:sym typeface="Arial"/>
            </a:endParaRPr>
          </a:p>
        </p:txBody>
      </p:sp>
      <p:grpSp>
        <p:nvGrpSpPr>
          <p:cNvPr id="34" name="Group 36">
            <a:extLst>
              <a:ext uri="{FF2B5EF4-FFF2-40B4-BE49-F238E27FC236}">
                <a16:creationId xmlns:a16="http://schemas.microsoft.com/office/drawing/2014/main" id="{47532D35-BE39-4055-A51C-BD3818CF7F53}"/>
              </a:ext>
            </a:extLst>
          </p:cNvPr>
          <p:cNvGrpSpPr/>
          <p:nvPr/>
        </p:nvGrpSpPr>
        <p:grpSpPr>
          <a:xfrm>
            <a:off x="5531344" y="2564845"/>
            <a:ext cx="971272" cy="971272"/>
            <a:chOff x="4876779" y="2512148"/>
            <a:chExt cx="971272" cy="971272"/>
          </a:xfrm>
        </p:grpSpPr>
        <p:sp>
          <p:nvSpPr>
            <p:cNvPr id="35" name="Oval 8">
              <a:extLst>
                <a:ext uri="{FF2B5EF4-FFF2-40B4-BE49-F238E27FC236}">
                  <a16:creationId xmlns:a16="http://schemas.microsoft.com/office/drawing/2014/main" id="{31B8A809-3E0B-43FC-8CDA-D18FB925E416}"/>
                </a:ext>
              </a:extLst>
            </p:cNvPr>
            <p:cNvSpPr/>
            <p:nvPr/>
          </p:nvSpPr>
          <p:spPr>
            <a:xfrm>
              <a:off x="4876779" y="2512148"/>
              <a:ext cx="971272" cy="971272"/>
            </a:xfrm>
            <a:prstGeom prst="ellipse">
              <a:avLst/>
            </a:prstGeom>
            <a:solidFill>
              <a:schemeClr val="bg1">
                <a:lumMod val="85000"/>
              </a:schemeClr>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bg1">
                    <a:lumMod val="50000"/>
                  </a:schemeClr>
                </a:solidFill>
                <a:latin typeface="Arial"/>
                <a:ea typeface="微软雅黑"/>
                <a:cs typeface="+mn-ea"/>
                <a:sym typeface="Arial"/>
              </a:endParaRPr>
            </a:p>
          </p:txBody>
        </p:sp>
        <p:sp>
          <p:nvSpPr>
            <p:cNvPr id="36" name="Oval 10">
              <a:extLst>
                <a:ext uri="{FF2B5EF4-FFF2-40B4-BE49-F238E27FC236}">
                  <a16:creationId xmlns:a16="http://schemas.microsoft.com/office/drawing/2014/main" id="{1A01482F-A55A-4EC9-A680-FFBB621A0230}"/>
                </a:ext>
              </a:extLst>
            </p:cNvPr>
            <p:cNvSpPr/>
            <p:nvPr/>
          </p:nvSpPr>
          <p:spPr>
            <a:xfrm>
              <a:off x="4993478" y="2628847"/>
              <a:ext cx="737874" cy="737874"/>
            </a:xfrm>
            <a:prstGeom prst="ellips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bg1">
                    <a:lumMod val="50000"/>
                  </a:schemeClr>
                </a:solidFill>
                <a:latin typeface="Arial"/>
                <a:ea typeface="微软雅黑"/>
                <a:cs typeface="+mn-ea"/>
                <a:sym typeface="Arial"/>
              </a:endParaRPr>
            </a:p>
          </p:txBody>
        </p:sp>
        <p:sp>
          <p:nvSpPr>
            <p:cNvPr id="37" name="Freeform: Shape 24">
              <a:extLst>
                <a:ext uri="{FF2B5EF4-FFF2-40B4-BE49-F238E27FC236}">
                  <a16:creationId xmlns:a16="http://schemas.microsoft.com/office/drawing/2014/main" id="{EE2FF74F-B790-41A4-B5DB-B1BCDBA130F4}"/>
                </a:ext>
              </a:extLst>
            </p:cNvPr>
            <p:cNvSpPr/>
            <p:nvPr/>
          </p:nvSpPr>
          <p:spPr>
            <a:xfrm>
              <a:off x="5223727" y="2794880"/>
              <a:ext cx="277375" cy="405807"/>
            </a:xfrm>
            <a:custGeom>
              <a:gdLst>
                <a:gd fmla="*/ 102012 w 208031" name="connsiteX0"/>
                <a:gd fmla="*/ 264985 h 304355" name="connsiteY0"/>
                <a:gd fmla="*/ 85817 w 208031" name="connsiteX1"/>
                <a:gd fmla="*/ 283502 h 304355" name="connsiteY1"/>
                <a:gd fmla="*/ 102012 w 208031" name="connsiteX2"/>
                <a:gd fmla="*/ 302019 h 304355" name="connsiteY2"/>
                <a:gd fmla="*/ 118207 w 208031" name="connsiteX3"/>
                <a:gd fmla="*/ 283502 h 304355" name="connsiteY3"/>
                <a:gd fmla="*/ 102012 w 208031" name="connsiteX4"/>
                <a:gd fmla="*/ 264985 h 304355" name="connsiteY4"/>
                <a:gd fmla="*/ 56997 w 208031" name="connsiteX5"/>
                <a:gd fmla="*/ 57673 h 304355" name="connsiteY5"/>
                <a:gd fmla="*/ 33778 w 208031" name="connsiteX6"/>
                <a:gd fmla="*/ 80892 h 304355" name="connsiteY6"/>
                <a:gd fmla="*/ 33778 w 208031" name="connsiteX7"/>
                <a:gd fmla="*/ 231129 h 304355" name="connsiteY7"/>
                <a:gd fmla="*/ 56997 w 208031" name="connsiteX8"/>
                <a:gd fmla="*/ 254348 h 304355" name="connsiteY8"/>
                <a:gd fmla="*/ 149871 w 208031" name="connsiteX9"/>
                <a:gd fmla="*/ 254348 h 304355" name="connsiteY9"/>
                <a:gd fmla="*/ 173090 w 208031" name="connsiteX10"/>
                <a:gd fmla="*/ 231129 h 304355" name="connsiteY10"/>
                <a:gd fmla="*/ 173090 w 208031" name="connsiteX11"/>
                <a:gd fmla="*/ 80892 h 304355" name="connsiteY11"/>
                <a:gd fmla="*/ 149871 w 208031" name="connsiteX12"/>
                <a:gd fmla="*/ 57673 h 304355" name="connsiteY12"/>
                <a:gd fmla="*/ 66050 w 208031" name="connsiteX13"/>
                <a:gd fmla="*/ 20948 h 304355" name="connsiteY13"/>
                <a:gd fmla="*/ 66050 w 208031" name="connsiteX14"/>
                <a:gd fmla="*/ 29172 h 304355" name="connsiteY14"/>
                <a:gd fmla="*/ 136737 w 208031" name="connsiteX15"/>
                <a:gd fmla="*/ 29172 h 304355" name="connsiteY15"/>
                <a:gd fmla="*/ 136737 w 208031" name="connsiteX16"/>
                <a:gd fmla="*/ 20948 h 304355" name="connsiteY16"/>
                <a:gd fmla="*/ 34673 w 208031" name="connsiteX17"/>
                <a:gd fmla="*/ 0 h 304355" name="connsiteY17"/>
                <a:gd fmla="*/ 173358 w 208031" name="connsiteX18"/>
                <a:gd fmla="*/ 0 h 304355" name="connsiteY18"/>
                <a:gd fmla="*/ 208031 w 208031" name="connsiteX19"/>
                <a:gd fmla="*/ 34673 h 304355" name="connsiteY19"/>
                <a:gd fmla="*/ 208031 w 208031" name="connsiteX20"/>
                <a:gd fmla="*/ 269682 h 304355" name="connsiteY20"/>
                <a:gd fmla="*/ 173358 w 208031" name="connsiteX21"/>
                <a:gd fmla="*/ 304355 h 304355" name="connsiteY21"/>
                <a:gd fmla="*/ 34673 w 208031" name="connsiteX22"/>
                <a:gd fmla="*/ 304355 h 304355" name="connsiteY22"/>
                <a:gd fmla="*/ 0 w 208031" name="connsiteX23"/>
                <a:gd fmla="*/ 269682 h 304355" name="connsiteY23"/>
                <a:gd fmla="*/ 0 w 208031" name="connsiteX24"/>
                <a:gd fmla="*/ 34673 h 304355" name="connsiteY24"/>
                <a:gd fmla="*/ 34673 w 208031" name="connsiteX25"/>
                <a:gd fmla="*/ 0 h 304355" name="connsiteY2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b="b" l="l" r="r" t="t"/>
              <a:pathLst>
                <a:path h="304355" w="208031">
                  <a:moveTo>
                    <a:pt x="102012" y="264985"/>
                  </a:moveTo>
                  <a:cubicBezTo>
                    <a:pt x="93068" y="264985"/>
                    <a:pt x="85817" y="273275"/>
                    <a:pt x="85817" y="283502"/>
                  </a:cubicBezTo>
                  <a:cubicBezTo>
                    <a:pt x="85817" y="293729"/>
                    <a:pt x="93068" y="302019"/>
                    <a:pt x="102012" y="302019"/>
                  </a:cubicBezTo>
                  <a:cubicBezTo>
                    <a:pt x="110956" y="302019"/>
                    <a:pt x="118207" y="293729"/>
                    <a:pt x="118207" y="283502"/>
                  </a:cubicBezTo>
                  <a:cubicBezTo>
                    <a:pt x="118207" y="273275"/>
                    <a:pt x="110956" y="264985"/>
                    <a:pt x="102012" y="264985"/>
                  </a:cubicBezTo>
                  <a:close/>
                  <a:moveTo>
                    <a:pt x="56997" y="57673"/>
                  </a:moveTo>
                  <a:cubicBezTo>
                    <a:pt x="44174" y="57673"/>
                    <a:pt x="33778" y="68069"/>
                    <a:pt x="33778" y="80892"/>
                  </a:cubicBezTo>
                  <a:lnTo>
                    <a:pt x="33778" y="231129"/>
                  </a:lnTo>
                  <a:cubicBezTo>
                    <a:pt x="33778" y="243952"/>
                    <a:pt x="44174" y="254348"/>
                    <a:pt x="56997" y="254348"/>
                  </a:cubicBezTo>
                  <a:lnTo>
                    <a:pt x="149871" y="254348"/>
                  </a:lnTo>
                  <a:cubicBezTo>
                    <a:pt x="162694" y="254348"/>
                    <a:pt x="173090" y="243952"/>
                    <a:pt x="173090" y="231129"/>
                  </a:cubicBezTo>
                  <a:lnTo>
                    <a:pt x="173090" y="80892"/>
                  </a:lnTo>
                  <a:cubicBezTo>
                    <a:pt x="173090" y="68069"/>
                    <a:pt x="162694" y="57673"/>
                    <a:pt x="149871" y="57673"/>
                  </a:cubicBezTo>
                  <a:close/>
                  <a:moveTo>
                    <a:pt x="66050" y="20948"/>
                  </a:moveTo>
                  <a:lnTo>
                    <a:pt x="66050" y="29172"/>
                  </a:lnTo>
                  <a:lnTo>
                    <a:pt x="136737" y="29172"/>
                  </a:lnTo>
                  <a:lnTo>
                    <a:pt x="136737" y="20948"/>
                  </a:lnTo>
                  <a:close/>
                  <a:moveTo>
                    <a:pt x="34673" y="0"/>
                  </a:moveTo>
                  <a:lnTo>
                    <a:pt x="173358" y="0"/>
                  </a:lnTo>
                  <a:cubicBezTo>
                    <a:pt x="192507" y="0"/>
                    <a:pt x="208031" y="15524"/>
                    <a:pt x="208031" y="34673"/>
                  </a:cubicBezTo>
                  <a:lnTo>
                    <a:pt x="208031" y="269682"/>
                  </a:lnTo>
                  <a:cubicBezTo>
                    <a:pt x="208031" y="288831"/>
                    <a:pt x="192507" y="304355"/>
                    <a:pt x="173358" y="304355"/>
                  </a:cubicBezTo>
                  <a:lnTo>
                    <a:pt x="34673" y="304355"/>
                  </a:lnTo>
                  <a:cubicBezTo>
                    <a:pt x="15524" y="304355"/>
                    <a:pt x="0" y="288831"/>
                    <a:pt x="0" y="269682"/>
                  </a:cubicBezTo>
                  <a:lnTo>
                    <a:pt x="0" y="34673"/>
                  </a:lnTo>
                  <a:cubicBezTo>
                    <a:pt x="0" y="15524"/>
                    <a:pt x="15524" y="0"/>
                    <a:pt x="34673" y="0"/>
                  </a:cubicBezTo>
                  <a:close/>
                </a:path>
              </a:pathLst>
            </a:custGeom>
            <a:solidFill>
              <a:schemeClr val="bg1"/>
            </a:solidFill>
            <a:ln>
              <a:noFill/>
            </a:ln>
          </p:spPr>
          <p:style>
            <a:lnRef idx="2">
              <a:schemeClr val="dk1"/>
            </a:lnRef>
            <a:fillRef idx="1">
              <a:schemeClr val="lt1"/>
            </a:fillRef>
            <a:effectRef idx="0">
              <a:schemeClr val="dk1"/>
            </a:effectRef>
            <a:fontRef idx="minor">
              <a:schemeClr val="dk1"/>
            </a:fontRef>
          </p:style>
          <p:txBody>
            <a:bodyPr anchor="ctr"/>
            <a:lstStyle/>
            <a:p>
              <a:pPr algn="ctr"/>
              <a:endParaRPr>
                <a:solidFill>
                  <a:schemeClr val="bg1">
                    <a:lumMod val="50000"/>
                  </a:schemeClr>
                </a:solidFill>
                <a:latin typeface="Arial"/>
                <a:ea typeface="微软雅黑"/>
                <a:cs typeface="+mn-ea"/>
                <a:sym typeface="Arial"/>
              </a:endParaRPr>
            </a:p>
          </p:txBody>
        </p:sp>
      </p:grpSp>
      <p:grpSp>
        <p:nvGrpSpPr>
          <p:cNvPr id="46" name="Group 39">
            <a:extLst>
              <a:ext uri="{FF2B5EF4-FFF2-40B4-BE49-F238E27FC236}">
                <a16:creationId xmlns:a16="http://schemas.microsoft.com/office/drawing/2014/main" id="{947D4FF3-48A4-4C0B-80DE-23EC7C644328}"/>
              </a:ext>
            </a:extLst>
          </p:cNvPr>
          <p:cNvGrpSpPr/>
          <p:nvPr/>
        </p:nvGrpSpPr>
        <p:grpSpPr>
          <a:xfrm>
            <a:off x="2891644" y="2604662"/>
            <a:ext cx="2639700" cy="891638"/>
            <a:chOff x="1918379" y="1734048"/>
            <a:chExt cx="2348822" cy="891638"/>
          </a:xfrm>
        </p:grpSpPr>
        <p:sp>
          <p:nvSpPr>
            <p:cNvPr id="47" name="TextBox 40">
              <a:extLst>
                <a:ext uri="{FF2B5EF4-FFF2-40B4-BE49-F238E27FC236}">
                  <a16:creationId xmlns:a16="http://schemas.microsoft.com/office/drawing/2014/main" id="{A1B8D4B0-1D8D-41D9-A0D3-AE1731F8C1F8}"/>
                </a:ext>
              </a:extLst>
            </p:cNvPr>
            <p:cNvSpPr txBox="1"/>
            <p:nvPr/>
          </p:nvSpPr>
          <p:spPr>
            <a:xfrm>
              <a:off x="1918379" y="2071688"/>
              <a:ext cx="2348822" cy="553998"/>
            </a:xfrm>
            <a:prstGeom prst="rect">
              <a:avLst/>
            </a:prstGeom>
            <a:noFill/>
          </p:spPr>
          <p:txBody>
            <a:bodyPr anchor="t" anchorCtr="0" rIns="360000" wrap="square">
              <a:normAutofit/>
            </a:bodyPr>
            <a:lstStyle/>
            <a:p>
              <a:pPr algn="r">
                <a:lnSpc>
                  <a:spcPct val="120000"/>
                </a:lnSpc>
              </a:pPr>
              <a:r>
                <a:rPr altLang="en-US" lang="zh-CN" sz="1000">
                  <a:solidFill>
                    <a:schemeClr val="bg1">
                      <a:lumMod val="50000"/>
                    </a:schemeClr>
                  </a:solidFill>
                  <a:latin typeface="Arial"/>
                  <a:ea typeface="微软雅黑"/>
                  <a:cs typeface="+mn-ea"/>
                  <a:sym typeface="Arial"/>
                </a:rPr>
                <a:t>此部分内容作为文字排版占位显示 （建议使用主题字体）</a:t>
              </a:r>
            </a:p>
          </p:txBody>
        </p:sp>
        <p:sp>
          <p:nvSpPr>
            <p:cNvPr id="48" name="Rectangle 41">
              <a:extLst>
                <a:ext uri="{FF2B5EF4-FFF2-40B4-BE49-F238E27FC236}">
                  <a16:creationId xmlns:a16="http://schemas.microsoft.com/office/drawing/2014/main" id="{B09A844E-E31A-41CA-8A17-D600FB1EE2A9}"/>
                </a:ext>
              </a:extLst>
            </p:cNvPr>
            <p:cNvSpPr/>
            <p:nvPr/>
          </p:nvSpPr>
          <p:spPr>
            <a:xfrm>
              <a:off x="2985227" y="1734048"/>
              <a:ext cx="1281974" cy="323165"/>
            </a:xfrm>
            <a:prstGeom prst="rect">
              <a:avLst/>
            </a:prstGeom>
          </p:spPr>
          <p:txBody>
            <a:bodyPr anchor="b" anchorCtr="0" bIns="0" lIns="0" rIns="360000" tIns="0" wrap="none">
              <a:normAutofit/>
            </a:bodyPr>
            <a:lstStyle/>
            <a:p>
              <a:pPr algn="r">
                <a:lnSpc>
                  <a:spcPct val="150000"/>
                </a:lnSpc>
                <a:spcAft>
                  <a:spcPct val="40000"/>
                </a:spcAft>
                <a:buClr>
                  <a:srgbClr val="292929"/>
                </a:buClr>
                <a:defRPr/>
              </a:pPr>
              <a:r>
                <a:rPr altLang="en-US" b="1" lang="zh-CN" sz="1400">
                  <a:solidFill>
                    <a:schemeClr val="tx1">
                      <a:lumMod val="65000"/>
                      <a:lumOff val="35000"/>
                    </a:schemeClr>
                  </a:solidFill>
                  <a:latin typeface="Arial"/>
                  <a:ea typeface="微软雅黑"/>
                  <a:sym typeface="Arial"/>
                </a:rPr>
                <a:t>口碑传播优点</a:t>
              </a:r>
            </a:p>
          </p:txBody>
        </p:sp>
      </p:grpSp>
      <p:grpSp>
        <p:nvGrpSpPr>
          <p:cNvPr id="49" name="Group 35">
            <a:extLst>
              <a:ext uri="{FF2B5EF4-FFF2-40B4-BE49-F238E27FC236}">
                <a16:creationId xmlns:a16="http://schemas.microsoft.com/office/drawing/2014/main" id="{468A7A8B-FEAC-4ABF-AAAD-A816EE738708}"/>
              </a:ext>
            </a:extLst>
          </p:cNvPr>
          <p:cNvGrpSpPr/>
          <p:nvPr/>
        </p:nvGrpSpPr>
        <p:grpSpPr>
          <a:xfrm>
            <a:off x="5545059" y="1322260"/>
            <a:ext cx="971272" cy="971272"/>
            <a:chOff x="3703843" y="1419388"/>
            <a:chExt cx="971272" cy="971272"/>
          </a:xfrm>
        </p:grpSpPr>
        <p:sp>
          <p:nvSpPr>
            <p:cNvPr id="50" name="Oval 4">
              <a:extLst>
                <a:ext uri="{FF2B5EF4-FFF2-40B4-BE49-F238E27FC236}">
                  <a16:creationId xmlns:a16="http://schemas.microsoft.com/office/drawing/2014/main" id="{B2D2997D-9BDB-492C-ABC8-4D39A8F341ED}"/>
                </a:ext>
              </a:extLst>
            </p:cNvPr>
            <p:cNvSpPr/>
            <p:nvPr/>
          </p:nvSpPr>
          <p:spPr>
            <a:xfrm>
              <a:off x="3703843" y="1419388"/>
              <a:ext cx="971272" cy="971272"/>
            </a:xfrm>
            <a:prstGeom prst="ellipse">
              <a:avLst/>
            </a:prstGeom>
            <a:solidFill>
              <a:schemeClr val="bg1">
                <a:lumMod val="85000"/>
              </a:schemeClr>
            </a:solidFill>
            <a:ln w="38100">
              <a:solidFill>
                <a:srgbClr val="FA6A3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bg1">
                    <a:lumMod val="50000"/>
                  </a:schemeClr>
                </a:solidFill>
                <a:latin typeface="Arial"/>
                <a:ea typeface="微软雅黑"/>
                <a:cs typeface="+mn-ea"/>
                <a:sym typeface="Arial"/>
              </a:endParaRPr>
            </a:p>
          </p:txBody>
        </p:sp>
        <p:sp>
          <p:nvSpPr>
            <p:cNvPr id="51" name="Oval 6">
              <a:extLst>
                <a:ext uri="{FF2B5EF4-FFF2-40B4-BE49-F238E27FC236}">
                  <a16:creationId xmlns:a16="http://schemas.microsoft.com/office/drawing/2014/main" id="{DB22087C-E998-4EC9-AD54-B00ACBAFC17A}"/>
                </a:ext>
              </a:extLst>
            </p:cNvPr>
            <p:cNvSpPr/>
            <p:nvPr/>
          </p:nvSpPr>
          <p:spPr>
            <a:xfrm>
              <a:off x="3820542" y="1536087"/>
              <a:ext cx="737874" cy="737874"/>
            </a:xfrm>
            <a:prstGeom prst="ellipse">
              <a:avLst/>
            </a:prstGeom>
            <a:solidFill>
              <a:srgbClr val="FA6A31"/>
            </a:solidFill>
            <a:ln>
              <a:solidFill>
                <a:srgbClr val="FA6A3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bg1">
                    <a:lumMod val="50000"/>
                  </a:schemeClr>
                </a:solidFill>
                <a:latin typeface="Arial"/>
                <a:ea typeface="微软雅黑"/>
                <a:cs typeface="+mn-ea"/>
                <a:sym typeface="Arial"/>
              </a:endParaRPr>
            </a:p>
          </p:txBody>
        </p:sp>
        <p:sp>
          <p:nvSpPr>
            <p:cNvPr id="52" name="Freeform: Shape 23">
              <a:extLst>
                <a:ext uri="{FF2B5EF4-FFF2-40B4-BE49-F238E27FC236}">
                  <a16:creationId xmlns:a16="http://schemas.microsoft.com/office/drawing/2014/main" id="{6991F1EC-8512-4E99-BD8F-E3B5814120B7}"/>
                </a:ext>
              </a:extLst>
            </p:cNvPr>
            <p:cNvSpPr/>
            <p:nvPr/>
          </p:nvSpPr>
          <p:spPr>
            <a:xfrm flipH="1">
              <a:off x="3980149" y="1745089"/>
              <a:ext cx="368428" cy="316537"/>
            </a:xfrm>
            <a:custGeom>
              <a:gdLst>
                <a:gd fmla="*/ 174969 w 276321" name="connsiteX0"/>
                <a:gd fmla="*/ 216483 h 237403" name="connsiteY0"/>
                <a:gd fmla="*/ 174969 w 276321" name="connsiteX1"/>
                <a:gd fmla="*/ 229968 h 237403" name="connsiteY1"/>
                <a:gd fmla="*/ 101352 w 276321" name="connsiteX2"/>
                <a:gd fmla="*/ 229968 h 237403" name="connsiteY2"/>
                <a:gd fmla="*/ 101352 w 276321" name="connsiteX3"/>
                <a:gd fmla="*/ 216483 h 237403" name="connsiteY3"/>
                <a:gd fmla="*/ 276321 w 276321" name="connsiteX4"/>
                <a:gd fmla="*/ 209047 h 237403" name="connsiteY4"/>
                <a:gd fmla="*/ 0 w 276321" name="connsiteX5"/>
                <a:gd fmla="*/ 209047 h 237403" name="connsiteY5"/>
                <a:gd fmla="*/ 0 w 276321" name="connsiteX6"/>
                <a:gd fmla="*/ 222929 h 237403" name="connsiteY6"/>
                <a:gd fmla="*/ 8876 w 276321" name="connsiteX7"/>
                <a:gd fmla="*/ 237403 h 237403" name="connsiteY7"/>
                <a:gd fmla="*/ 267445 w 276321" name="connsiteX8"/>
                <a:gd fmla="*/ 237403 h 237403" name="connsiteY8"/>
                <a:gd fmla="*/ 276321 w 276321" name="connsiteX9"/>
                <a:gd fmla="*/ 222929 h 237403" name="connsiteY9"/>
                <a:gd fmla="*/ 215868 w 276321" name="connsiteX10"/>
                <a:gd fmla="*/ 23987 h 237403" name="connsiteY10"/>
                <a:gd fmla="*/ 215868 w 276321" name="connsiteX11"/>
                <a:gd fmla="*/ 170163 h 237403" name="connsiteY11"/>
                <a:gd fmla="*/ 60453 w 276321" name="connsiteX12"/>
                <a:gd fmla="*/ 170163 h 237403" name="connsiteY12"/>
                <a:gd fmla="*/ 60453 w 276321" name="connsiteX13"/>
                <a:gd fmla="*/ 23987 h 237403" name="connsiteY13"/>
                <a:gd fmla="*/ 207026 w 276321" name="connsiteX14"/>
                <a:gd fmla="*/ 0 h 237403" name="connsiteY14"/>
                <a:gd fmla="*/ 69295 w 276321" name="connsiteX15"/>
                <a:gd fmla="*/ 0 h 237403" name="connsiteY15"/>
                <a:gd fmla="*/ 36936 w 276321" name="connsiteX16"/>
                <a:gd fmla="*/ 32359 h 237403" name="connsiteY16"/>
                <a:gd fmla="*/ 36936 w 276321" name="connsiteX17"/>
                <a:gd fmla="*/ 161790 h 237403" name="connsiteY17"/>
                <a:gd fmla="*/ 69295 w 276321" name="connsiteX18"/>
                <a:gd fmla="*/ 194149 h 237403" name="connsiteY18"/>
                <a:gd fmla="*/ 207026 w 276321" name="connsiteX19"/>
                <a:gd fmla="*/ 194149 h 237403" name="connsiteY19"/>
                <a:gd fmla="*/ 239385 w 276321" name="connsiteX20"/>
                <a:gd fmla="*/ 161790 h 237403" name="connsiteY20"/>
                <a:gd fmla="*/ 239385 w 276321" name="connsiteX21"/>
                <a:gd fmla="*/ 32359 h 237403" name="connsiteY21"/>
                <a:gd fmla="*/ 207026 w 276321" name="connsiteX22"/>
                <a:gd fmla="*/ 0 h 237403" name="connsiteY2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b="b" l="l" r="r" t="t"/>
              <a:pathLst>
                <a:path h="237403" w="276321">
                  <a:moveTo>
                    <a:pt x="174969" y="216483"/>
                  </a:moveTo>
                  <a:lnTo>
                    <a:pt x="174969" y="229968"/>
                  </a:lnTo>
                  <a:lnTo>
                    <a:pt x="101352" y="229968"/>
                  </a:lnTo>
                  <a:lnTo>
                    <a:pt x="101352" y="216483"/>
                  </a:lnTo>
                  <a:close/>
                  <a:moveTo>
                    <a:pt x="276321" y="209047"/>
                  </a:moveTo>
                  <a:lnTo>
                    <a:pt x="0" y="209047"/>
                  </a:lnTo>
                  <a:lnTo>
                    <a:pt x="0" y="222929"/>
                  </a:lnTo>
                  <a:cubicBezTo>
                    <a:pt x="0" y="230923"/>
                    <a:pt x="3974" y="237403"/>
                    <a:pt x="8876" y="237403"/>
                  </a:cubicBezTo>
                  <a:lnTo>
                    <a:pt x="267445" y="237403"/>
                  </a:lnTo>
                  <a:cubicBezTo>
                    <a:pt x="272347" y="237403"/>
                    <a:pt x="276321" y="230923"/>
                    <a:pt x="276321" y="222929"/>
                  </a:cubicBezTo>
                  <a:close/>
                  <a:moveTo>
                    <a:pt x="215868" y="23987"/>
                  </a:moveTo>
                  <a:lnTo>
                    <a:pt x="215868" y="170163"/>
                  </a:lnTo>
                  <a:lnTo>
                    <a:pt x="60453" y="170163"/>
                  </a:lnTo>
                  <a:lnTo>
                    <a:pt x="60453" y="23987"/>
                  </a:lnTo>
                  <a:close/>
                  <a:moveTo>
                    <a:pt x="207026" y="0"/>
                  </a:moveTo>
                  <a:lnTo>
                    <a:pt x="69295" y="0"/>
                  </a:lnTo>
                  <a:cubicBezTo>
                    <a:pt x="51424" y="0"/>
                    <a:pt x="36936" y="14488"/>
                    <a:pt x="36936" y="32359"/>
                  </a:cubicBezTo>
                  <a:lnTo>
                    <a:pt x="36936" y="161790"/>
                  </a:lnTo>
                  <a:cubicBezTo>
                    <a:pt x="36936" y="179661"/>
                    <a:pt x="51424" y="194149"/>
                    <a:pt x="69295" y="194149"/>
                  </a:cubicBezTo>
                  <a:lnTo>
                    <a:pt x="207026" y="194149"/>
                  </a:lnTo>
                  <a:cubicBezTo>
                    <a:pt x="224897" y="194149"/>
                    <a:pt x="239385" y="179661"/>
                    <a:pt x="239385" y="161790"/>
                  </a:cubicBezTo>
                  <a:lnTo>
                    <a:pt x="239385" y="32359"/>
                  </a:lnTo>
                  <a:cubicBezTo>
                    <a:pt x="239385" y="14488"/>
                    <a:pt x="224897" y="0"/>
                    <a:pt x="207026" y="0"/>
                  </a:cubicBez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bg1">
                    <a:lumMod val="50000"/>
                  </a:schemeClr>
                </a:solidFill>
                <a:latin typeface="Arial"/>
                <a:ea typeface="微软雅黑"/>
                <a:cs typeface="+mn-ea"/>
                <a:sym typeface="Arial"/>
              </a:endParaRPr>
            </a:p>
          </p:txBody>
        </p:sp>
      </p:grpSp>
      <p:grpSp>
        <p:nvGrpSpPr>
          <p:cNvPr id="53" name="Group 42">
            <a:extLst>
              <a:ext uri="{FF2B5EF4-FFF2-40B4-BE49-F238E27FC236}">
                <a16:creationId xmlns:a16="http://schemas.microsoft.com/office/drawing/2014/main" id="{B052351F-20FF-446D-B907-912340F0E09F}"/>
              </a:ext>
            </a:extLst>
          </p:cNvPr>
          <p:cNvGrpSpPr/>
          <p:nvPr/>
        </p:nvGrpSpPr>
        <p:grpSpPr>
          <a:xfrm>
            <a:off x="6516331" y="1359793"/>
            <a:ext cx="2628292" cy="877163"/>
            <a:chOff x="7996808" y="1734930"/>
            <a:chExt cx="2348822" cy="877163"/>
          </a:xfrm>
        </p:grpSpPr>
        <p:sp>
          <p:nvSpPr>
            <p:cNvPr id="54" name="TextBox 43">
              <a:extLst>
                <a:ext uri="{FF2B5EF4-FFF2-40B4-BE49-F238E27FC236}">
                  <a16:creationId xmlns:a16="http://schemas.microsoft.com/office/drawing/2014/main" id="{D29460F9-A231-48B7-AAB6-8D6A049BC721}"/>
                </a:ext>
              </a:extLst>
            </p:cNvPr>
            <p:cNvSpPr txBox="1"/>
            <p:nvPr/>
          </p:nvSpPr>
          <p:spPr>
            <a:xfrm>
              <a:off x="7996808" y="2058095"/>
              <a:ext cx="2348822" cy="553998"/>
            </a:xfrm>
            <a:prstGeom prst="rect">
              <a:avLst/>
            </a:prstGeom>
            <a:noFill/>
          </p:spPr>
          <p:txBody>
            <a:bodyPr anchor="ctr" anchorCtr="0" lIns="360000" rIns="216000" wrap="square">
              <a:normAutofit/>
            </a:bodyPr>
            <a:lstStyle/>
            <a:p>
              <a:pPr>
                <a:lnSpc>
                  <a:spcPct val="120000"/>
                </a:lnSpc>
              </a:pPr>
              <a:r>
                <a:rPr altLang="en-US" lang="zh-CN" sz="1000">
                  <a:solidFill>
                    <a:schemeClr val="bg1">
                      <a:lumMod val="50000"/>
                    </a:schemeClr>
                  </a:solidFill>
                  <a:latin typeface="Arial"/>
                  <a:ea typeface="微软雅黑"/>
                  <a:cs typeface="+mn-ea"/>
                  <a:sym typeface="Arial"/>
                </a:rPr>
                <a:t>此部分内容作为文字排版占位显示 （建议使用主题字体）</a:t>
              </a:r>
            </a:p>
          </p:txBody>
        </p:sp>
        <p:sp>
          <p:nvSpPr>
            <p:cNvPr id="55" name="Rectangle 44">
              <a:extLst>
                <a:ext uri="{FF2B5EF4-FFF2-40B4-BE49-F238E27FC236}">
                  <a16:creationId xmlns:a16="http://schemas.microsoft.com/office/drawing/2014/main" id="{BC0F5AB7-E3AC-4935-B221-ABE3DB9435C7}"/>
                </a:ext>
              </a:extLst>
            </p:cNvPr>
            <p:cNvSpPr/>
            <p:nvPr/>
          </p:nvSpPr>
          <p:spPr>
            <a:xfrm>
              <a:off x="7996808" y="1734930"/>
              <a:ext cx="1482456" cy="323165"/>
            </a:xfrm>
            <a:prstGeom prst="rect">
              <a:avLst/>
            </a:prstGeom>
          </p:spPr>
          <p:txBody>
            <a:bodyPr anchor="ctr" anchorCtr="0" bIns="0" lIns="360000" rIns="216000" tIns="0" wrap="none">
              <a:normAutofit/>
            </a:bodyPr>
            <a:lstStyle/>
            <a:p>
              <a:r>
                <a:rPr altLang="en-US" b="1" lang="zh-CN" sz="1400">
                  <a:solidFill>
                    <a:schemeClr val="tx1">
                      <a:lumMod val="65000"/>
                      <a:lumOff val="35000"/>
                    </a:schemeClr>
                  </a:solidFill>
                  <a:latin typeface="Arial"/>
                  <a:ea typeface="微软雅黑"/>
                  <a:sym typeface="Arial"/>
                </a:rPr>
                <a:t>自媒体传播</a:t>
              </a:r>
            </a:p>
          </p:txBody>
        </p:sp>
      </p:grpSp>
      <p:grpSp>
        <p:nvGrpSpPr>
          <p:cNvPr id="57" name="Group 38">
            <a:extLst>
              <a:ext uri="{FF2B5EF4-FFF2-40B4-BE49-F238E27FC236}">
                <a16:creationId xmlns:a16="http://schemas.microsoft.com/office/drawing/2014/main" id="{8EE408D2-7594-41F0-996A-DE467CF19653}"/>
              </a:ext>
            </a:extLst>
          </p:cNvPr>
          <p:cNvGrpSpPr/>
          <p:nvPr/>
        </p:nvGrpSpPr>
        <p:grpSpPr>
          <a:xfrm>
            <a:off x="5531344" y="5050016"/>
            <a:ext cx="971272" cy="971272"/>
            <a:chOff x="7301044" y="4844782"/>
            <a:chExt cx="971272" cy="971272"/>
          </a:xfrm>
        </p:grpSpPr>
        <p:sp>
          <p:nvSpPr>
            <p:cNvPr id="58" name="Oval 16">
              <a:extLst>
                <a:ext uri="{FF2B5EF4-FFF2-40B4-BE49-F238E27FC236}">
                  <a16:creationId xmlns:a16="http://schemas.microsoft.com/office/drawing/2014/main" id="{FE8CD52F-3694-4348-B04E-E5AC925D69CA}"/>
                </a:ext>
              </a:extLst>
            </p:cNvPr>
            <p:cNvSpPr/>
            <p:nvPr/>
          </p:nvSpPr>
          <p:spPr>
            <a:xfrm>
              <a:off x="7301044" y="4844782"/>
              <a:ext cx="971272" cy="971272"/>
            </a:xfrm>
            <a:prstGeom prst="ellipse">
              <a:avLst/>
            </a:prstGeom>
            <a:solidFill>
              <a:schemeClr val="bg1">
                <a:lumMod val="85000"/>
              </a:schemeClr>
            </a:solidFill>
            <a:ln w="38100">
              <a:solidFill>
                <a:srgbClr val="3AB6A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bg1">
                    <a:lumMod val="50000"/>
                  </a:schemeClr>
                </a:solidFill>
                <a:latin charset="-122" panose="020b0503020204020204" pitchFamily="34" typeface="微软雅黑"/>
                <a:ea typeface="微软雅黑"/>
                <a:cs typeface="+mn-ea"/>
                <a:sym typeface="Arial"/>
              </a:endParaRPr>
            </a:p>
          </p:txBody>
        </p:sp>
        <p:sp>
          <p:nvSpPr>
            <p:cNvPr id="59" name="Oval 18">
              <a:extLst>
                <a:ext uri="{FF2B5EF4-FFF2-40B4-BE49-F238E27FC236}">
                  <a16:creationId xmlns:a16="http://schemas.microsoft.com/office/drawing/2014/main" id="{BA16D47F-57A1-4CF4-84AA-3E66FA11CFBA}"/>
                </a:ext>
              </a:extLst>
            </p:cNvPr>
            <p:cNvSpPr/>
            <p:nvPr/>
          </p:nvSpPr>
          <p:spPr>
            <a:xfrm>
              <a:off x="7417743" y="4961481"/>
              <a:ext cx="737874" cy="737874"/>
            </a:xfrm>
            <a:prstGeom prst="ellipse">
              <a:avLst/>
            </a:prstGeom>
            <a:solidFill>
              <a:srgbClr val="3AB6A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bg1">
                    <a:lumMod val="50000"/>
                  </a:schemeClr>
                </a:solidFill>
                <a:latin typeface="Arial"/>
                <a:ea typeface="微软雅黑"/>
                <a:cs typeface="+mn-ea"/>
                <a:sym typeface="Arial"/>
              </a:endParaRPr>
            </a:p>
          </p:txBody>
        </p:sp>
        <p:grpSp>
          <p:nvGrpSpPr>
            <p:cNvPr id="60" name="Group 25">
              <a:extLst>
                <a:ext uri="{FF2B5EF4-FFF2-40B4-BE49-F238E27FC236}">
                  <a16:creationId xmlns:a16="http://schemas.microsoft.com/office/drawing/2014/main" id="{257C2C27-B147-4BD5-8CEB-BB0D1335EF6B}"/>
                </a:ext>
              </a:extLst>
            </p:cNvPr>
            <p:cNvGrpSpPr/>
            <p:nvPr/>
          </p:nvGrpSpPr>
          <p:grpSpPr>
            <a:xfrm>
              <a:off x="7630450" y="5137375"/>
              <a:ext cx="270417" cy="311212"/>
              <a:chOff x="5947555" y="3802810"/>
              <a:chExt cx="202813" cy="233409"/>
            </a:xfrm>
          </p:grpSpPr>
          <p:sp>
            <p:nvSpPr>
              <p:cNvPr id="61" name="Freeform: Shape 26">
                <a:extLst>
                  <a:ext uri="{FF2B5EF4-FFF2-40B4-BE49-F238E27FC236}">
                    <a16:creationId xmlns:a16="http://schemas.microsoft.com/office/drawing/2014/main" id="{516B4219-6441-4718-AE82-FD6AD494497D}"/>
                  </a:ext>
                </a:extLst>
              </p:cNvPr>
              <p:cNvSpPr/>
              <p:nvPr/>
            </p:nvSpPr>
            <p:spPr>
              <a:xfrm flipH="1" rot="10800000">
                <a:off x="5947555" y="3802810"/>
                <a:ext cx="202813" cy="233409"/>
              </a:xfrm>
              <a:custGeom>
                <a:gdLst>
                  <a:gd fmla="*/ 0 w 506687" name="connsiteX0"/>
                  <a:gd fmla="*/ 0 h 1605837" name="connsiteY0"/>
                  <a:gd fmla="*/ 506687 w 506687" name="connsiteX1"/>
                  <a:gd fmla="*/ 1 h 1605837" name="connsiteY1"/>
                  <a:gd fmla="*/ 0 w 506687" name="connsiteX2"/>
                  <a:gd fmla="*/ 0 h 1605837" name="connsiteY2"/>
                  <a:gd fmla="*/ 0 w 506687" name="connsiteX3"/>
                  <a:gd fmla="*/ 1605837 h 1605837" name="connsiteY3"/>
                  <a:gd fmla="*/ 0 w 506687" name="connsiteX4"/>
                  <a:gd fmla="*/ 1605837 h 1605837" name="connsiteY4"/>
                  <a:gd fmla="*/ 0 w 506687" name="connsiteX5"/>
                  <a:gd fmla="*/ 0 h 1605837" name="connsiteY5"/>
                  <a:gd fmla="*/ 0 w 999747" name="connsiteX6"/>
                  <a:gd fmla="*/ 8964 h 1614801"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1605837" w="506686">
                    <a:moveTo>
                      <a:pt x="0" y="0"/>
                    </a:moveTo>
                    <a:lnTo>
                      <a:pt x="506687" y="1"/>
                    </a:lnTo>
                    <a:lnTo>
                      <a:pt x="0" y="0"/>
                    </a:lnTo>
                    <a:lnTo>
                      <a:pt x="0" y="1605837"/>
                    </a:lnTo>
                    <a:lnTo>
                      <a:pt x="0" y="1605837"/>
                    </a:lnTo>
                    <a:lnTo>
                      <a:pt x="0" y="0"/>
                    </a:lnTo>
                    <a:close/>
                  </a:path>
                </a:pathLst>
              </a:cu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bg1">
                      <a:lumMod val="50000"/>
                    </a:schemeClr>
                  </a:solidFill>
                  <a:latin typeface="Arial"/>
                  <a:ea typeface="微软雅黑"/>
                  <a:cs typeface="+mn-ea"/>
                  <a:sym typeface="Arial"/>
                </a:endParaRPr>
              </a:p>
            </p:txBody>
          </p:sp>
          <p:sp>
            <p:nvSpPr>
              <p:cNvPr id="64" name="Flowchart: Process 27">
                <a:extLst>
                  <a:ext uri="{FF2B5EF4-FFF2-40B4-BE49-F238E27FC236}">
                    <a16:creationId xmlns:a16="http://schemas.microsoft.com/office/drawing/2014/main" id="{7BBF125A-DFCA-4A8A-A132-F6C83172314A}"/>
                  </a:ext>
                </a:extLst>
              </p:cNvPr>
              <p:cNvSpPr/>
              <p:nvPr/>
            </p:nvSpPr>
            <p:spPr>
              <a:xfrm>
                <a:off x="5987185" y="3897158"/>
                <a:ext cx="26900" cy="131860"/>
              </a:xfrm>
              <a:prstGeom prst="flowChartProcess">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bg1">
                      <a:lumMod val="50000"/>
                    </a:schemeClr>
                  </a:solidFill>
                  <a:latin typeface="Arial"/>
                  <a:ea typeface="微软雅黑"/>
                  <a:cs typeface="+mn-ea"/>
                  <a:sym typeface="Arial"/>
                </a:endParaRPr>
              </a:p>
            </p:txBody>
          </p:sp>
          <p:sp>
            <p:nvSpPr>
              <p:cNvPr id="65" name="Flowchart: Process 28">
                <a:extLst>
                  <a:ext uri="{FF2B5EF4-FFF2-40B4-BE49-F238E27FC236}">
                    <a16:creationId xmlns:a16="http://schemas.microsoft.com/office/drawing/2014/main" id="{BAE2FE76-27DA-40D8-A541-613196D1E253}"/>
                  </a:ext>
                </a:extLst>
              </p:cNvPr>
              <p:cNvSpPr/>
              <p:nvPr/>
            </p:nvSpPr>
            <p:spPr>
              <a:xfrm>
                <a:off x="6115122" y="3804596"/>
                <a:ext cx="30774" cy="226979"/>
              </a:xfrm>
              <a:prstGeom prst="flowChartProcess">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bg1">
                      <a:lumMod val="50000"/>
                    </a:schemeClr>
                  </a:solidFill>
                  <a:latin typeface="Arial"/>
                  <a:ea typeface="微软雅黑"/>
                  <a:cs typeface="+mn-ea"/>
                  <a:sym typeface="Arial"/>
                </a:endParaRPr>
              </a:p>
            </p:txBody>
          </p:sp>
          <p:sp>
            <p:nvSpPr>
              <p:cNvPr id="68" name="Flowchart: Process 29">
                <a:extLst>
                  <a:ext uri="{FF2B5EF4-FFF2-40B4-BE49-F238E27FC236}">
                    <a16:creationId xmlns:a16="http://schemas.microsoft.com/office/drawing/2014/main" id="{F6A6A5E7-4B3C-4628-8293-7F32E1AC6792}"/>
                  </a:ext>
                </a:extLst>
              </p:cNvPr>
              <p:cNvSpPr/>
              <p:nvPr/>
            </p:nvSpPr>
            <p:spPr>
              <a:xfrm>
                <a:off x="6048416" y="3850766"/>
                <a:ext cx="26901" cy="177728"/>
              </a:xfrm>
              <a:prstGeom prst="flowChartProcess">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bg1">
                      <a:lumMod val="50000"/>
                    </a:schemeClr>
                  </a:solidFill>
                  <a:latin typeface="Arial"/>
                  <a:ea typeface="微软雅黑"/>
                  <a:cs typeface="+mn-ea"/>
                  <a:sym typeface="Arial"/>
                </a:endParaRPr>
              </a:p>
            </p:txBody>
          </p:sp>
        </p:grpSp>
      </p:grpSp>
      <p:grpSp>
        <p:nvGrpSpPr>
          <p:cNvPr id="69" name="Group 45">
            <a:extLst>
              <a:ext uri="{FF2B5EF4-FFF2-40B4-BE49-F238E27FC236}">
                <a16:creationId xmlns:a16="http://schemas.microsoft.com/office/drawing/2014/main" id="{A80EB7DD-1300-40BB-8C96-8C87A7B76460}"/>
              </a:ext>
            </a:extLst>
          </p:cNvPr>
          <p:cNvGrpSpPr/>
          <p:nvPr/>
        </p:nvGrpSpPr>
        <p:grpSpPr>
          <a:xfrm>
            <a:off x="2891644" y="5089833"/>
            <a:ext cx="2639700" cy="891638"/>
            <a:chOff x="1918379" y="1734048"/>
            <a:chExt cx="2348822" cy="891638"/>
          </a:xfrm>
        </p:grpSpPr>
        <p:sp>
          <p:nvSpPr>
            <p:cNvPr id="70" name="TextBox 46">
              <a:extLst>
                <a:ext uri="{FF2B5EF4-FFF2-40B4-BE49-F238E27FC236}">
                  <a16:creationId xmlns:a16="http://schemas.microsoft.com/office/drawing/2014/main" id="{C2E0EACA-4216-40AC-94DC-CE655A0A2A78}"/>
                </a:ext>
              </a:extLst>
            </p:cNvPr>
            <p:cNvSpPr txBox="1"/>
            <p:nvPr/>
          </p:nvSpPr>
          <p:spPr>
            <a:xfrm>
              <a:off x="1918379" y="2071688"/>
              <a:ext cx="2348822" cy="553998"/>
            </a:xfrm>
            <a:prstGeom prst="rect">
              <a:avLst/>
            </a:prstGeom>
            <a:noFill/>
          </p:spPr>
          <p:txBody>
            <a:bodyPr anchor="t" anchorCtr="0" rIns="360000" wrap="square">
              <a:normAutofit/>
            </a:bodyPr>
            <a:lstStyle/>
            <a:p>
              <a:pPr algn="r">
                <a:lnSpc>
                  <a:spcPct val="120000"/>
                </a:lnSpc>
              </a:pPr>
              <a:r>
                <a:rPr altLang="en-US" lang="zh-CN" sz="1000">
                  <a:solidFill>
                    <a:schemeClr val="bg1">
                      <a:lumMod val="50000"/>
                    </a:schemeClr>
                  </a:solidFill>
                  <a:latin typeface="Arial"/>
                  <a:ea typeface="微软雅黑"/>
                  <a:cs typeface="+mn-ea"/>
                  <a:sym typeface="Arial"/>
                </a:rPr>
                <a:t>此部分内容作为文字排版占位显示 （建议使用主题字体）</a:t>
              </a:r>
            </a:p>
          </p:txBody>
        </p:sp>
        <p:sp>
          <p:nvSpPr>
            <p:cNvPr id="71" name="Rectangle 47">
              <a:extLst>
                <a:ext uri="{FF2B5EF4-FFF2-40B4-BE49-F238E27FC236}">
                  <a16:creationId xmlns:a16="http://schemas.microsoft.com/office/drawing/2014/main" id="{3F7E4141-4939-414C-819A-DBBB57B655C1}"/>
                </a:ext>
              </a:extLst>
            </p:cNvPr>
            <p:cNvSpPr/>
            <p:nvPr/>
          </p:nvSpPr>
          <p:spPr>
            <a:xfrm>
              <a:off x="2985227" y="1734048"/>
              <a:ext cx="1281974" cy="323165"/>
            </a:xfrm>
            <a:prstGeom prst="rect">
              <a:avLst/>
            </a:prstGeom>
          </p:spPr>
          <p:txBody>
            <a:bodyPr anchor="b" anchorCtr="0" bIns="0" lIns="0" rIns="360000" tIns="0" wrap="none">
              <a:normAutofit/>
            </a:bodyPr>
            <a:lstStyle/>
            <a:p>
              <a:r>
                <a:rPr altLang="en-US" b="1" lang="zh-CN" sz="1400">
                  <a:solidFill>
                    <a:schemeClr val="tx1">
                      <a:lumMod val="65000"/>
                      <a:lumOff val="35000"/>
                    </a:schemeClr>
                  </a:solidFill>
                  <a:latin typeface="Arial"/>
                  <a:ea typeface="微软雅黑"/>
                  <a:sym typeface="Arial"/>
                </a:rPr>
                <a:t>论坛传播</a:t>
              </a:r>
            </a:p>
          </p:txBody>
        </p:sp>
      </p:grpSp>
      <p:grpSp>
        <p:nvGrpSpPr>
          <p:cNvPr id="72" name="Group 37">
            <a:extLst>
              <a:ext uri="{FF2B5EF4-FFF2-40B4-BE49-F238E27FC236}">
                <a16:creationId xmlns:a16="http://schemas.microsoft.com/office/drawing/2014/main" id="{0DC06685-E18B-40A3-876B-C64F7D1257B4}"/>
              </a:ext>
            </a:extLst>
          </p:cNvPr>
          <p:cNvGrpSpPr/>
          <p:nvPr/>
        </p:nvGrpSpPr>
        <p:grpSpPr>
          <a:xfrm>
            <a:off x="5545059" y="3807430"/>
            <a:ext cx="971272" cy="971272"/>
            <a:chOff x="6017505" y="3607058"/>
            <a:chExt cx="971272" cy="971272"/>
          </a:xfrm>
        </p:grpSpPr>
        <p:sp>
          <p:nvSpPr>
            <p:cNvPr id="73" name="Oval 12">
              <a:extLst>
                <a:ext uri="{FF2B5EF4-FFF2-40B4-BE49-F238E27FC236}">
                  <a16:creationId xmlns:a16="http://schemas.microsoft.com/office/drawing/2014/main" id="{BC05D002-98B9-4C7E-9033-C26116EA91F6}"/>
                </a:ext>
              </a:extLst>
            </p:cNvPr>
            <p:cNvSpPr/>
            <p:nvPr/>
          </p:nvSpPr>
          <p:spPr>
            <a:xfrm>
              <a:off x="6017505" y="3607058"/>
              <a:ext cx="971272" cy="971272"/>
            </a:xfrm>
            <a:prstGeom prst="ellipse">
              <a:avLst/>
            </a:prstGeom>
            <a:solidFill>
              <a:schemeClr val="bg1">
                <a:lumMod val="85000"/>
              </a:schemeClr>
            </a:solidFill>
            <a:ln w="38100">
              <a:solidFill>
                <a:srgbClr val="104A5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bg1">
                    <a:lumMod val="50000"/>
                  </a:schemeClr>
                </a:solidFill>
                <a:latin typeface="Arial"/>
                <a:ea typeface="微软雅黑"/>
                <a:cs typeface="+mn-ea"/>
                <a:sym typeface="Arial"/>
              </a:endParaRPr>
            </a:p>
          </p:txBody>
        </p:sp>
        <p:sp>
          <p:nvSpPr>
            <p:cNvPr id="75" name="Oval 14">
              <a:extLst>
                <a:ext uri="{FF2B5EF4-FFF2-40B4-BE49-F238E27FC236}">
                  <a16:creationId xmlns:a16="http://schemas.microsoft.com/office/drawing/2014/main" id="{CE6EFE68-8C97-48EA-8879-38F4A6760189}"/>
                </a:ext>
              </a:extLst>
            </p:cNvPr>
            <p:cNvSpPr/>
            <p:nvPr/>
          </p:nvSpPr>
          <p:spPr>
            <a:xfrm>
              <a:off x="6171679" y="3761232"/>
              <a:ext cx="662924" cy="662924"/>
            </a:xfrm>
            <a:prstGeom prst="ellipse">
              <a:avLst/>
            </a:prstGeom>
            <a:solidFill>
              <a:srgbClr val="104A5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bg1">
                    <a:lumMod val="50000"/>
                  </a:schemeClr>
                </a:solidFill>
                <a:latin typeface="Arial"/>
                <a:ea typeface="微软雅黑"/>
                <a:cs typeface="+mn-ea"/>
                <a:sym typeface="Arial"/>
              </a:endParaRPr>
            </a:p>
          </p:txBody>
        </p:sp>
        <p:sp>
          <p:nvSpPr>
            <p:cNvPr id="76" name="Freeform: Shape 34">
              <a:extLst>
                <a:ext uri="{FF2B5EF4-FFF2-40B4-BE49-F238E27FC236}">
                  <a16:creationId xmlns:a16="http://schemas.microsoft.com/office/drawing/2014/main" id="{17CCFA7D-C7B3-4D69-A1EB-FA27448094CF}"/>
                </a:ext>
              </a:extLst>
            </p:cNvPr>
            <p:cNvSpPr/>
            <p:nvPr/>
          </p:nvSpPr>
          <p:spPr bwMode="auto">
            <a:xfrm>
              <a:off x="6345997" y="3891965"/>
              <a:ext cx="327376" cy="376417"/>
            </a:xfrm>
            <a:custGeom>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b="b" l="0" r="r" t="0"/>
              <a:pathLst>
                <a:path h="64" w="59">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ln>
          </p:spPr>
          <p:txBody>
            <a:bodyPr anchor="ctr"/>
            <a:lstStyle/>
            <a:p>
              <a:pPr algn="ctr"/>
              <a:endParaRPr>
                <a:solidFill>
                  <a:schemeClr val="bg1">
                    <a:lumMod val="50000"/>
                  </a:schemeClr>
                </a:solidFill>
                <a:latin typeface="Arial"/>
                <a:ea typeface="微软雅黑"/>
                <a:cs typeface="+mn-ea"/>
                <a:sym typeface="Arial"/>
              </a:endParaRPr>
            </a:p>
          </p:txBody>
        </p:sp>
      </p:grpSp>
      <p:grpSp>
        <p:nvGrpSpPr>
          <p:cNvPr id="77" name="Group 48">
            <a:extLst>
              <a:ext uri="{FF2B5EF4-FFF2-40B4-BE49-F238E27FC236}">
                <a16:creationId xmlns:a16="http://schemas.microsoft.com/office/drawing/2014/main" id="{16069CBA-82F5-47CD-9F84-4AB797156015}"/>
              </a:ext>
            </a:extLst>
          </p:cNvPr>
          <p:cNvGrpSpPr/>
          <p:nvPr/>
        </p:nvGrpSpPr>
        <p:grpSpPr>
          <a:xfrm>
            <a:off x="6516331" y="3844963"/>
            <a:ext cx="2628292" cy="877163"/>
            <a:chOff x="7996808" y="1734930"/>
            <a:chExt cx="2348822" cy="877163"/>
          </a:xfrm>
        </p:grpSpPr>
        <p:sp>
          <p:nvSpPr>
            <p:cNvPr id="79" name="TextBox 49">
              <a:extLst>
                <a:ext uri="{FF2B5EF4-FFF2-40B4-BE49-F238E27FC236}">
                  <a16:creationId xmlns:a16="http://schemas.microsoft.com/office/drawing/2014/main" id="{93A9F947-B29E-4353-B02B-D869A5892610}"/>
                </a:ext>
              </a:extLst>
            </p:cNvPr>
            <p:cNvSpPr txBox="1"/>
            <p:nvPr/>
          </p:nvSpPr>
          <p:spPr>
            <a:xfrm>
              <a:off x="7996808" y="2058095"/>
              <a:ext cx="2348822" cy="553998"/>
            </a:xfrm>
            <a:prstGeom prst="rect">
              <a:avLst/>
            </a:prstGeom>
            <a:noFill/>
          </p:spPr>
          <p:txBody>
            <a:bodyPr anchor="ctr" anchorCtr="0" lIns="360000" rIns="216000" wrap="square">
              <a:normAutofit/>
            </a:bodyPr>
            <a:lstStyle/>
            <a:p>
              <a:pPr>
                <a:lnSpc>
                  <a:spcPct val="120000"/>
                </a:lnSpc>
              </a:pPr>
              <a:r>
                <a:rPr altLang="en-US" lang="zh-CN" sz="1000">
                  <a:solidFill>
                    <a:schemeClr val="bg1">
                      <a:lumMod val="50000"/>
                    </a:schemeClr>
                  </a:solidFill>
                  <a:latin typeface="Arial"/>
                  <a:ea typeface="微软雅黑"/>
                  <a:cs typeface="+mn-ea"/>
                  <a:sym typeface="Arial"/>
                </a:rPr>
                <a:t>此部分内容作为文字排版占位显示 （建议使用主题字体）</a:t>
              </a:r>
            </a:p>
          </p:txBody>
        </p:sp>
        <p:sp>
          <p:nvSpPr>
            <p:cNvPr id="80" name="Rectangle 50">
              <a:extLst>
                <a:ext uri="{FF2B5EF4-FFF2-40B4-BE49-F238E27FC236}">
                  <a16:creationId xmlns:a16="http://schemas.microsoft.com/office/drawing/2014/main" id="{A3EDA370-A3F8-4A7C-A6F7-30646747FFCB}"/>
                </a:ext>
              </a:extLst>
            </p:cNvPr>
            <p:cNvSpPr/>
            <p:nvPr/>
          </p:nvSpPr>
          <p:spPr>
            <a:xfrm>
              <a:off x="7996808" y="1734930"/>
              <a:ext cx="1482456" cy="323165"/>
            </a:xfrm>
            <a:prstGeom prst="rect">
              <a:avLst/>
            </a:prstGeom>
          </p:spPr>
          <p:txBody>
            <a:bodyPr anchor="ctr" anchorCtr="0" bIns="0" lIns="360000" rIns="216000" tIns="0" wrap="none">
              <a:normAutofit/>
            </a:bodyPr>
            <a:lstStyle/>
            <a:p>
              <a:pPr algn="r"/>
              <a:r>
                <a:rPr altLang="en-US" b="1" lang="zh-CN" sz="1400">
                  <a:solidFill>
                    <a:schemeClr val="tx1">
                      <a:lumMod val="65000"/>
                      <a:lumOff val="35000"/>
                    </a:schemeClr>
                  </a:solidFill>
                  <a:latin typeface="Arial"/>
                  <a:ea typeface="微软雅黑"/>
                  <a:sym typeface="Arial"/>
                </a:rPr>
                <a:t>视频营销</a:t>
              </a:r>
            </a:p>
          </p:txBody>
        </p:sp>
      </p:grpSp>
      <p:pic>
        <p:nvPicPr>
          <p:cNvPr id="14" name="图片 13">
            <a:extLst>
              <a:ext uri="{FF2B5EF4-FFF2-40B4-BE49-F238E27FC236}">
                <a16:creationId xmlns:a16="http://schemas.microsoft.com/office/drawing/2014/main" id="{B60FA4BD-47BB-407D-ADB3-68FF6EEB0E74}"/>
              </a:ext>
            </a:extLst>
          </p:cNvPr>
          <p:cNvPicPr>
            <a:picLocks noChangeAspect="1"/>
          </p:cNvPicPr>
          <p:nvPr/>
        </p:nvPicPr>
        <p:blipFill>
          <a:blip r:embed="rId4">
            <a:extLst>
              <a:ext uri="{28A0092B-C50C-407E-A947-70E740481C1C}">
                <a14:useLocalDpi val="0"/>
              </a:ext>
            </a:extLst>
          </a:blip>
          <a:stretch>
            <a:fillRect/>
          </a:stretch>
        </p:blipFill>
        <p:spPr>
          <a:xfrm>
            <a:off x="73247" y="3990455"/>
            <a:ext cx="2319107" cy="2867545"/>
          </a:xfrm>
          <a:prstGeom prst="rect">
            <a:avLst/>
          </a:prstGeom>
        </p:spPr>
      </p:pic>
      <p:grpSp>
        <p:nvGrpSpPr>
          <p:cNvPr id="86" name="组合 55">
            <a:extLst>
              <a:ext uri="{FF2B5EF4-FFF2-40B4-BE49-F238E27FC236}">
                <a16:creationId xmlns:a16="http://schemas.microsoft.com/office/drawing/2014/main" id="{30E3E8A7-257E-4B65-9A1D-38B074286D3A}"/>
              </a:ext>
            </a:extLst>
          </p:cNvPr>
          <p:cNvGrpSpPr/>
          <p:nvPr/>
        </p:nvGrpSpPr>
        <p:grpSpPr>
          <a:xfrm>
            <a:off x="4193818" y="177245"/>
            <a:ext cx="3573065" cy="696471"/>
            <a:chOff x="3791743" y="5346472"/>
            <a:chExt cx="5833187" cy="1152803"/>
          </a:xfrm>
          <a:effectLst/>
        </p:grpSpPr>
        <p:sp>
          <p:nvSpPr>
            <p:cNvPr id="87" name="任意多边形 166">
              <a:extLst>
                <a:ext uri="{FF2B5EF4-FFF2-40B4-BE49-F238E27FC236}">
                  <a16:creationId xmlns:a16="http://schemas.microsoft.com/office/drawing/2014/main" id="{A7B1F112-9E67-47A4-A291-C226864B83CB}"/>
                </a:ext>
              </a:extLst>
            </p:cNvPr>
            <p:cNvSpPr/>
            <p:nvPr/>
          </p:nvSpPr>
          <p:spPr>
            <a:xfrm>
              <a:off x="3791743" y="5347083"/>
              <a:ext cx="5833187" cy="1152192"/>
            </a:xfrm>
            <a:custGeom>
              <a:gdLst>
                <a:gd fmla="*/ 619854 w 5832648" name="connsiteX0"/>
                <a:gd fmla="*/ 172234 h 1152128" name="connsiteY0"/>
                <a:gd fmla="*/ 247759 w 5832648" name="connsiteX1"/>
                <a:gd fmla="*/ 418875 h 1152128" name="connsiteY1"/>
                <a:gd fmla="*/ 216024 w 5832648" name="connsiteX2"/>
                <a:gd fmla="*/ 576064 h 1152128" name="connsiteY2"/>
                <a:gd fmla="*/ 216024 w 5832648" name="connsiteX3"/>
                <a:gd fmla="*/ 576063 h 1152128" name="connsiteY3"/>
                <a:gd fmla="*/ 216024 w 5832648" name="connsiteX4"/>
                <a:gd fmla="*/ 576064 h 1152128" name="connsiteY4"/>
                <a:gd fmla="*/ 216024 w 5832648" name="connsiteX5"/>
                <a:gd fmla="*/ 576064 h 1152128" name="connsiteY5"/>
                <a:gd fmla="*/ 247759 w 5832648" name="connsiteX6"/>
                <a:gd fmla="*/ 733252 h 1152128" name="connsiteY6"/>
                <a:gd fmla="*/ 619854 w 5832648" name="connsiteX7"/>
                <a:gd fmla="*/ 979893 h 1152128" name="connsiteY7"/>
                <a:gd fmla="*/ 5212794 w 5832648" name="connsiteX8"/>
                <a:gd fmla="*/ 979894 h 1152128" name="connsiteY8"/>
                <a:gd fmla="*/ 5616624 w 5832648" name="connsiteX9"/>
                <a:gd fmla="*/ 576064 h 1152128" name="connsiteY9"/>
                <a:gd fmla="*/ 5616625 w 5832648" name="connsiteX10"/>
                <a:gd fmla="*/ 576064 h 1152128" name="connsiteY10"/>
                <a:gd fmla="*/ 5212795 w 5832648" name="connsiteX11"/>
                <a:gd fmla="*/ 172234 h 1152128" name="connsiteY11"/>
                <a:gd fmla="*/ 576064 w 5832648" name="connsiteX12"/>
                <a:gd fmla="*/ 0 h 1152128" name="connsiteY12"/>
                <a:gd fmla="*/ 5256584 w 5832648" name="connsiteX13"/>
                <a:gd fmla="*/ 0 h 1152128" name="connsiteY13"/>
                <a:gd fmla="*/ 5832648 w 5832648" name="connsiteX14"/>
                <a:gd fmla="*/ 576064 h 1152128" name="connsiteY14"/>
                <a:gd fmla="*/ 5256584 w 5832648" name="connsiteX15"/>
                <a:gd fmla="*/ 1152128 h 1152128" name="connsiteY15"/>
                <a:gd fmla="*/ 576064 w 5832648" name="connsiteX16"/>
                <a:gd fmla="*/ 1152128 h 1152128" name="connsiteY16"/>
                <a:gd fmla="*/ 0 w 5832648" name="connsiteX17"/>
                <a:gd fmla="*/ 576064 h 1152128" name="connsiteY17"/>
                <a:gd fmla="*/ 576064 w 5832648" name="connsiteX18"/>
                <a:gd fmla="*/ 0 h 1152128" name="connsiteY1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b="b" l="l" r="r" t="t"/>
              <a:pathLst>
                <a:path h="1152128" w="5832648">
                  <a:moveTo>
                    <a:pt x="619854" y="172234"/>
                  </a:moveTo>
                  <a:cubicBezTo>
                    <a:pt x="452583" y="172234"/>
                    <a:pt x="309064" y="273935"/>
                    <a:pt x="247759" y="418875"/>
                  </a:cubicBezTo>
                  <a:lnTo>
                    <a:pt x="216024" y="576064"/>
                  </a:lnTo>
                  <a:lnTo>
                    <a:pt x="216024" y="576063"/>
                  </a:lnTo>
                  <a:lnTo>
                    <a:pt x="216024" y="576064"/>
                  </a:lnTo>
                  <a:lnTo>
                    <a:pt x="216024" y="576064"/>
                  </a:lnTo>
                  <a:lnTo>
                    <a:pt x="247759" y="733252"/>
                  </a:lnTo>
                  <a:cubicBezTo>
                    <a:pt x="309064" y="878193"/>
                    <a:pt x="452583" y="979893"/>
                    <a:pt x="619854" y="979893"/>
                  </a:cubicBezTo>
                  <a:lnTo>
                    <a:pt x="5212794" y="979894"/>
                  </a:lnTo>
                  <a:cubicBezTo>
                    <a:pt x="5435823" y="979894"/>
                    <a:pt x="5616624" y="799093"/>
                    <a:pt x="5616624" y="576064"/>
                  </a:cubicBezTo>
                  <a:lnTo>
                    <a:pt x="5616625" y="576064"/>
                  </a:lnTo>
                  <a:cubicBezTo>
                    <a:pt x="5616625" y="353035"/>
                    <a:pt x="5435824" y="172234"/>
                    <a:pt x="5212795" y="172234"/>
                  </a:cubicBezTo>
                  <a:close/>
                  <a:moveTo>
                    <a:pt x="576064" y="0"/>
                  </a:moveTo>
                  <a:lnTo>
                    <a:pt x="5256584" y="0"/>
                  </a:lnTo>
                  <a:cubicBezTo>
                    <a:pt x="5574735" y="0"/>
                    <a:pt x="5832648" y="257913"/>
                    <a:pt x="5832648" y="576064"/>
                  </a:cubicBezTo>
                  <a:cubicBezTo>
                    <a:pt x="5832648" y="894215"/>
                    <a:pt x="5574735" y="1152128"/>
                    <a:pt x="5256584" y="1152128"/>
                  </a:cubicBezTo>
                  <a:lnTo>
                    <a:pt x="576064" y="1152128"/>
                  </a:lnTo>
                  <a:cubicBezTo>
                    <a:pt x="257913" y="1152128"/>
                    <a:pt x="0" y="894215"/>
                    <a:pt x="0" y="576064"/>
                  </a:cubicBezTo>
                  <a:cubicBezTo>
                    <a:pt x="0" y="257913"/>
                    <a:pt x="257913" y="0"/>
                    <a:pt x="576064" y="0"/>
                  </a:cubicBezTo>
                  <a:close/>
                </a:path>
              </a:pathLst>
            </a:custGeom>
            <a:solidFill>
              <a:srgbClr val="F3F3F3"/>
            </a:solidFill>
            <a:ln>
              <a:noFill/>
            </a:ln>
            <a:effectLst>
              <a:innerShdw blurRad="63500" dir="135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sz="1691">
                <a:latin typeface="Arial"/>
                <a:ea typeface="微软雅黑"/>
                <a:cs typeface="+mn-ea"/>
                <a:sym typeface="Arial"/>
              </a:endParaRPr>
            </a:p>
          </p:txBody>
        </p:sp>
        <p:sp>
          <p:nvSpPr>
            <p:cNvPr id="88" name="圆角矩形 165">
              <a:extLst>
                <a:ext uri="{FF2B5EF4-FFF2-40B4-BE49-F238E27FC236}">
                  <a16:creationId xmlns:a16="http://schemas.microsoft.com/office/drawing/2014/main" id="{4D372EC6-61D1-4FC2-8EAE-66A55CD8090B}"/>
                </a:ext>
              </a:extLst>
            </p:cNvPr>
            <p:cNvSpPr/>
            <p:nvPr/>
          </p:nvSpPr>
          <p:spPr>
            <a:xfrm>
              <a:off x="4007769" y="5518706"/>
              <a:ext cx="5400600" cy="807659"/>
            </a:xfrm>
            <a:prstGeom prst="roundRect">
              <a:avLst>
                <a:gd fmla="val 50000" name="adj"/>
              </a:avLst>
            </a:prstGeom>
            <a:solidFill>
              <a:schemeClr val="bg1"/>
            </a:solidFill>
            <a:ln>
              <a:gradFill flip="none" rotWithShape="1">
                <a:gsLst>
                  <a:gs pos="100000">
                    <a:schemeClr val="bg1"/>
                  </a:gs>
                  <a:gs pos="0">
                    <a:schemeClr val="bg1">
                      <a:lumMod val="75000"/>
                    </a:schemeClr>
                  </a:gs>
                </a:gsLst>
                <a:lin ang="2700000" scaled="1"/>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dist">
                <a:buNone/>
              </a:pPr>
              <a:r>
                <a:rPr altLang="en-US" b="1" lang="zh-CN">
                  <a:solidFill>
                    <a:srgbClr val="FA6A31"/>
                  </a:solidFill>
                  <a:latin typeface="Arial"/>
                  <a:ea typeface="微软雅黑"/>
                  <a:cs typeface="+mn-ea"/>
                  <a:sym typeface="Arial"/>
                </a:rPr>
                <a:t>推广体系</a:t>
              </a:r>
            </a:p>
          </p:txBody>
        </p:sp>
        <p:sp>
          <p:nvSpPr>
            <p:cNvPr id="89" name="圆角矩形 167">
              <a:extLst>
                <a:ext uri="{FF2B5EF4-FFF2-40B4-BE49-F238E27FC236}">
                  <a16:creationId xmlns:a16="http://schemas.microsoft.com/office/drawing/2014/main" id="{C2085E58-A3C8-4194-864F-CF487ADA775A}"/>
                </a:ext>
              </a:extLst>
            </p:cNvPr>
            <p:cNvSpPr/>
            <p:nvPr/>
          </p:nvSpPr>
          <p:spPr>
            <a:xfrm>
              <a:off x="3791744" y="5346472"/>
              <a:ext cx="5832649" cy="1152127"/>
            </a:xfrm>
            <a:prstGeom prst="roundRect">
              <a:avLst>
                <a:gd fmla="val 50000" name="adj"/>
              </a:avLst>
            </a:prstGeom>
            <a:noFill/>
            <a:ln>
              <a:gradFill flip="none" rotWithShape="1">
                <a:gsLst>
                  <a:gs pos="0">
                    <a:schemeClr val="bg1"/>
                  </a:gs>
                  <a:gs pos="100000">
                    <a:schemeClr val="bg1">
                      <a:lumMod val="75000"/>
                    </a:schemeClr>
                  </a:gs>
                </a:gsLst>
                <a:lin ang="2700000" scaled="1"/>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sz="1691">
                <a:latin typeface="Arial"/>
                <a:ea typeface="微软雅黑"/>
                <a:cs typeface="+mn-ea"/>
                <a:sym typeface="Arial"/>
              </a:endParaRPr>
            </a:p>
          </p:txBody>
        </p:sp>
      </p:grpSp>
    </p:spTree>
    <p:extLst>
      <p:ext uri="{BB962C8B-B14F-4D97-AF65-F5344CB8AC3E}">
        <p14:creationId val="3457928548"/>
      </p:ext>
    </p:extLst>
  </p:cSld>
  <p:clrMapOvr>
    <a:masterClrMapping/>
  </p:clrMapOvr>
  <mc:AlternateContent>
    <mc:Choice Requires="p14">
      <p:transition p14:dur="1250" spd="slow">
        <p14:switch dir="l"/>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0" presetSubtype="0">
                                  <p:stCondLst>
                                    <p:cond delay="0"/>
                                  </p:stCondLst>
                                  <p:childTnLst>
                                    <p:set>
                                      <p:cBhvr>
                                        <p:cTn dur="1" fill="hold" id="6">
                                          <p:stCondLst>
                                            <p:cond delay="0"/>
                                          </p:stCondLst>
                                        </p:cTn>
                                        <p:tgtEl>
                                          <p:spTgt spid="86"/>
                                        </p:tgtEl>
                                        <p:attrNameLst>
                                          <p:attrName>style.visibility</p:attrName>
                                        </p:attrNameLst>
                                      </p:cBhvr>
                                      <p:to>
                                        <p:strVal val="visible"/>
                                      </p:to>
                                    </p:set>
                                    <p:animEffect filter="fade" transition="in">
                                      <p:cBhvr>
                                        <p:cTn dur="500" id="7"/>
                                        <p:tgtEl>
                                          <p:spTgt spid="86"/>
                                        </p:tgtEl>
                                      </p:cBhvr>
                                    </p:animEffect>
                                  </p:childTnLst>
                                </p:cTn>
                              </p:par>
                            </p:childTnLst>
                          </p:cTn>
                        </p:par>
                        <p:par>
                          <p:cTn fill="hold" id="8" nodeType="afterGroup">
                            <p:stCondLst>
                              <p:cond delay="500"/>
                            </p:stCondLst>
                            <p:childTnLst>
                              <p:par>
                                <p:cTn fill="hold" grpId="0" id="9" nodeType="afterEffect" presetClass="entr" presetID="2" presetSubtype="4">
                                  <p:stCondLst>
                                    <p:cond delay="0"/>
                                  </p:stCondLst>
                                  <p:childTnLst>
                                    <p:set>
                                      <p:cBhvr>
                                        <p:cTn dur="1" fill="hold" id="10">
                                          <p:stCondLst>
                                            <p:cond delay="0"/>
                                          </p:stCondLst>
                                        </p:cTn>
                                        <p:tgtEl>
                                          <p:spTgt spid="30"/>
                                        </p:tgtEl>
                                        <p:attrNameLst>
                                          <p:attrName>style.visibility</p:attrName>
                                        </p:attrNameLst>
                                      </p:cBhvr>
                                      <p:to>
                                        <p:strVal val="visible"/>
                                      </p:to>
                                    </p:set>
                                    <p:anim calcmode="lin" valueType="num">
                                      <p:cBhvr additive="base">
                                        <p:cTn dur="500" fill="hold" id="11"/>
                                        <p:tgtEl>
                                          <p:spTgt spid="30"/>
                                        </p:tgtEl>
                                        <p:attrNameLst>
                                          <p:attrName>ppt_x</p:attrName>
                                        </p:attrNameLst>
                                      </p:cBhvr>
                                      <p:tavLst>
                                        <p:tav tm="0">
                                          <p:val>
                                            <p:strVal val="#ppt_x"/>
                                          </p:val>
                                        </p:tav>
                                        <p:tav tm="100000">
                                          <p:val>
                                            <p:strVal val="#ppt_x"/>
                                          </p:val>
                                        </p:tav>
                                      </p:tavLst>
                                    </p:anim>
                                    <p:anim calcmode="lin" valueType="num">
                                      <p:cBhvr additive="base">
                                        <p:cTn dur="500" fill="hold" id="12"/>
                                        <p:tgtEl>
                                          <p:spTgt spid="30"/>
                                        </p:tgtEl>
                                        <p:attrNameLst>
                                          <p:attrName>ppt_y</p:attrName>
                                        </p:attrNameLst>
                                      </p:cBhvr>
                                      <p:tavLst>
                                        <p:tav tm="0">
                                          <p:val>
                                            <p:strVal val="1+#ppt_h/2"/>
                                          </p:val>
                                        </p:tav>
                                        <p:tav tm="100000">
                                          <p:val>
                                            <p:strVal val="#ppt_y"/>
                                          </p:val>
                                        </p:tav>
                                      </p:tavLst>
                                    </p:anim>
                                  </p:childTnLst>
                                </p:cTn>
                              </p:par>
                              <p:par>
                                <p:cTn fill="hold" id="13" nodeType="withEffect" presetClass="entr" presetID="2" presetSubtype="4">
                                  <p:stCondLst>
                                    <p:cond delay="0"/>
                                  </p:stCondLst>
                                  <p:childTnLst>
                                    <p:set>
                                      <p:cBhvr>
                                        <p:cTn dur="1" fill="hold" id="14">
                                          <p:stCondLst>
                                            <p:cond delay="0"/>
                                          </p:stCondLst>
                                        </p:cTn>
                                        <p:tgtEl>
                                          <p:spTgt spid="34"/>
                                        </p:tgtEl>
                                        <p:attrNameLst>
                                          <p:attrName>style.visibility</p:attrName>
                                        </p:attrNameLst>
                                      </p:cBhvr>
                                      <p:to>
                                        <p:strVal val="visible"/>
                                      </p:to>
                                    </p:set>
                                    <p:anim calcmode="lin" valueType="num">
                                      <p:cBhvr additive="base">
                                        <p:cTn dur="500" fill="hold" id="15"/>
                                        <p:tgtEl>
                                          <p:spTgt spid="34"/>
                                        </p:tgtEl>
                                        <p:attrNameLst>
                                          <p:attrName>ppt_x</p:attrName>
                                        </p:attrNameLst>
                                      </p:cBhvr>
                                      <p:tavLst>
                                        <p:tav tm="0">
                                          <p:val>
                                            <p:strVal val="#ppt_x"/>
                                          </p:val>
                                        </p:tav>
                                        <p:tav tm="100000">
                                          <p:val>
                                            <p:strVal val="#ppt_x"/>
                                          </p:val>
                                        </p:tav>
                                      </p:tavLst>
                                    </p:anim>
                                    <p:anim calcmode="lin" valueType="num">
                                      <p:cBhvr additive="base">
                                        <p:cTn dur="500" fill="hold" id="16"/>
                                        <p:tgtEl>
                                          <p:spTgt spid="34"/>
                                        </p:tgtEl>
                                        <p:attrNameLst>
                                          <p:attrName>ppt_y</p:attrName>
                                        </p:attrNameLst>
                                      </p:cBhvr>
                                      <p:tavLst>
                                        <p:tav tm="0">
                                          <p:val>
                                            <p:strVal val="1+#ppt_h/2"/>
                                          </p:val>
                                        </p:tav>
                                        <p:tav tm="100000">
                                          <p:val>
                                            <p:strVal val="#ppt_y"/>
                                          </p:val>
                                        </p:tav>
                                      </p:tavLst>
                                    </p:anim>
                                  </p:childTnLst>
                                </p:cTn>
                              </p:par>
                              <p:par>
                                <p:cTn fill="hold" id="17" nodeType="withEffect" presetClass="entr" presetID="2" presetSubtype="4">
                                  <p:stCondLst>
                                    <p:cond delay="0"/>
                                  </p:stCondLst>
                                  <p:childTnLst>
                                    <p:set>
                                      <p:cBhvr>
                                        <p:cTn dur="1" fill="hold" id="18">
                                          <p:stCondLst>
                                            <p:cond delay="0"/>
                                          </p:stCondLst>
                                        </p:cTn>
                                        <p:tgtEl>
                                          <p:spTgt spid="49"/>
                                        </p:tgtEl>
                                        <p:attrNameLst>
                                          <p:attrName>style.visibility</p:attrName>
                                        </p:attrNameLst>
                                      </p:cBhvr>
                                      <p:to>
                                        <p:strVal val="visible"/>
                                      </p:to>
                                    </p:set>
                                    <p:anim calcmode="lin" valueType="num">
                                      <p:cBhvr additive="base">
                                        <p:cTn dur="500" fill="hold" id="19"/>
                                        <p:tgtEl>
                                          <p:spTgt spid="49"/>
                                        </p:tgtEl>
                                        <p:attrNameLst>
                                          <p:attrName>ppt_x</p:attrName>
                                        </p:attrNameLst>
                                      </p:cBhvr>
                                      <p:tavLst>
                                        <p:tav tm="0">
                                          <p:val>
                                            <p:strVal val="#ppt_x"/>
                                          </p:val>
                                        </p:tav>
                                        <p:tav tm="100000">
                                          <p:val>
                                            <p:strVal val="#ppt_x"/>
                                          </p:val>
                                        </p:tav>
                                      </p:tavLst>
                                    </p:anim>
                                    <p:anim calcmode="lin" valueType="num">
                                      <p:cBhvr additive="base">
                                        <p:cTn dur="500" fill="hold" id="20"/>
                                        <p:tgtEl>
                                          <p:spTgt spid="49"/>
                                        </p:tgtEl>
                                        <p:attrNameLst>
                                          <p:attrName>ppt_y</p:attrName>
                                        </p:attrNameLst>
                                      </p:cBhvr>
                                      <p:tavLst>
                                        <p:tav tm="0">
                                          <p:val>
                                            <p:strVal val="1+#ppt_h/2"/>
                                          </p:val>
                                        </p:tav>
                                        <p:tav tm="100000">
                                          <p:val>
                                            <p:strVal val="#ppt_y"/>
                                          </p:val>
                                        </p:tav>
                                      </p:tavLst>
                                    </p:anim>
                                  </p:childTnLst>
                                </p:cTn>
                              </p:par>
                              <p:par>
                                <p:cTn fill="hold" id="21" nodeType="withEffect" presetClass="entr" presetID="2" presetSubtype="4">
                                  <p:stCondLst>
                                    <p:cond delay="0"/>
                                  </p:stCondLst>
                                  <p:childTnLst>
                                    <p:set>
                                      <p:cBhvr>
                                        <p:cTn dur="1" fill="hold" id="22">
                                          <p:stCondLst>
                                            <p:cond delay="0"/>
                                          </p:stCondLst>
                                        </p:cTn>
                                        <p:tgtEl>
                                          <p:spTgt spid="57"/>
                                        </p:tgtEl>
                                        <p:attrNameLst>
                                          <p:attrName>style.visibility</p:attrName>
                                        </p:attrNameLst>
                                      </p:cBhvr>
                                      <p:to>
                                        <p:strVal val="visible"/>
                                      </p:to>
                                    </p:set>
                                    <p:anim calcmode="lin" valueType="num">
                                      <p:cBhvr additive="base">
                                        <p:cTn dur="500" fill="hold" id="23"/>
                                        <p:tgtEl>
                                          <p:spTgt spid="57"/>
                                        </p:tgtEl>
                                        <p:attrNameLst>
                                          <p:attrName>ppt_x</p:attrName>
                                        </p:attrNameLst>
                                      </p:cBhvr>
                                      <p:tavLst>
                                        <p:tav tm="0">
                                          <p:val>
                                            <p:strVal val="#ppt_x"/>
                                          </p:val>
                                        </p:tav>
                                        <p:tav tm="100000">
                                          <p:val>
                                            <p:strVal val="#ppt_x"/>
                                          </p:val>
                                        </p:tav>
                                      </p:tavLst>
                                    </p:anim>
                                    <p:anim calcmode="lin" valueType="num">
                                      <p:cBhvr additive="base">
                                        <p:cTn dur="500" fill="hold" id="24"/>
                                        <p:tgtEl>
                                          <p:spTgt spid="57"/>
                                        </p:tgtEl>
                                        <p:attrNameLst>
                                          <p:attrName>ppt_y</p:attrName>
                                        </p:attrNameLst>
                                      </p:cBhvr>
                                      <p:tavLst>
                                        <p:tav tm="0">
                                          <p:val>
                                            <p:strVal val="1+#ppt_h/2"/>
                                          </p:val>
                                        </p:tav>
                                        <p:tav tm="100000">
                                          <p:val>
                                            <p:strVal val="#ppt_y"/>
                                          </p:val>
                                        </p:tav>
                                      </p:tavLst>
                                    </p:anim>
                                  </p:childTnLst>
                                </p:cTn>
                              </p:par>
                              <p:par>
                                <p:cTn fill="hold" id="25" nodeType="withEffect" presetClass="entr" presetID="2" presetSubtype="4">
                                  <p:stCondLst>
                                    <p:cond delay="0"/>
                                  </p:stCondLst>
                                  <p:childTnLst>
                                    <p:set>
                                      <p:cBhvr>
                                        <p:cTn dur="1" fill="hold" id="26">
                                          <p:stCondLst>
                                            <p:cond delay="0"/>
                                          </p:stCondLst>
                                        </p:cTn>
                                        <p:tgtEl>
                                          <p:spTgt spid="72"/>
                                        </p:tgtEl>
                                        <p:attrNameLst>
                                          <p:attrName>style.visibility</p:attrName>
                                        </p:attrNameLst>
                                      </p:cBhvr>
                                      <p:to>
                                        <p:strVal val="visible"/>
                                      </p:to>
                                    </p:set>
                                    <p:anim calcmode="lin" valueType="num">
                                      <p:cBhvr additive="base">
                                        <p:cTn dur="500" fill="hold" id="27"/>
                                        <p:tgtEl>
                                          <p:spTgt spid="72"/>
                                        </p:tgtEl>
                                        <p:attrNameLst>
                                          <p:attrName>ppt_x</p:attrName>
                                        </p:attrNameLst>
                                      </p:cBhvr>
                                      <p:tavLst>
                                        <p:tav tm="0">
                                          <p:val>
                                            <p:strVal val="#ppt_x"/>
                                          </p:val>
                                        </p:tav>
                                        <p:tav tm="100000">
                                          <p:val>
                                            <p:strVal val="#ppt_x"/>
                                          </p:val>
                                        </p:tav>
                                      </p:tavLst>
                                    </p:anim>
                                    <p:anim calcmode="lin" valueType="num">
                                      <p:cBhvr additive="base">
                                        <p:cTn dur="500" fill="hold" id="28"/>
                                        <p:tgtEl>
                                          <p:spTgt spid="72"/>
                                        </p:tgtEl>
                                        <p:attrNameLst>
                                          <p:attrName>ppt_y</p:attrName>
                                        </p:attrNameLst>
                                      </p:cBhvr>
                                      <p:tavLst>
                                        <p:tav tm="0">
                                          <p:val>
                                            <p:strVal val="1+#ppt_h/2"/>
                                          </p:val>
                                        </p:tav>
                                        <p:tav tm="100000">
                                          <p:val>
                                            <p:strVal val="#ppt_y"/>
                                          </p:val>
                                        </p:tav>
                                      </p:tavLst>
                                    </p:anim>
                                  </p:childTnLst>
                                </p:cTn>
                              </p:par>
                            </p:childTnLst>
                          </p:cTn>
                        </p:par>
                        <p:par>
                          <p:cTn fill="hold" id="29" nodeType="afterGroup">
                            <p:stCondLst>
                              <p:cond delay="1000"/>
                            </p:stCondLst>
                            <p:childTnLst>
                              <p:par>
                                <p:cTn fill="hold" id="30" nodeType="afterEffect" presetClass="entr" presetID="2" presetSubtype="4">
                                  <p:stCondLst>
                                    <p:cond delay="0"/>
                                  </p:stCondLst>
                                  <p:childTnLst>
                                    <p:set>
                                      <p:cBhvr>
                                        <p:cTn dur="1" fill="hold" id="31">
                                          <p:stCondLst>
                                            <p:cond delay="0"/>
                                          </p:stCondLst>
                                        </p:cTn>
                                        <p:tgtEl>
                                          <p:spTgt spid="77"/>
                                        </p:tgtEl>
                                        <p:attrNameLst>
                                          <p:attrName>style.visibility</p:attrName>
                                        </p:attrNameLst>
                                      </p:cBhvr>
                                      <p:to>
                                        <p:strVal val="visible"/>
                                      </p:to>
                                    </p:set>
                                    <p:anim calcmode="lin" valueType="num">
                                      <p:cBhvr additive="base">
                                        <p:cTn dur="500" fill="hold" id="32"/>
                                        <p:tgtEl>
                                          <p:spTgt spid="77"/>
                                        </p:tgtEl>
                                        <p:attrNameLst>
                                          <p:attrName>ppt_x</p:attrName>
                                        </p:attrNameLst>
                                      </p:cBhvr>
                                      <p:tavLst>
                                        <p:tav tm="0">
                                          <p:val>
                                            <p:strVal val="#ppt_x"/>
                                          </p:val>
                                        </p:tav>
                                        <p:tav tm="100000">
                                          <p:val>
                                            <p:strVal val="#ppt_x"/>
                                          </p:val>
                                        </p:tav>
                                      </p:tavLst>
                                    </p:anim>
                                    <p:anim calcmode="lin" valueType="num">
                                      <p:cBhvr additive="base">
                                        <p:cTn dur="500" fill="hold" id="33"/>
                                        <p:tgtEl>
                                          <p:spTgt spid="77"/>
                                        </p:tgtEl>
                                        <p:attrNameLst>
                                          <p:attrName>ppt_y</p:attrName>
                                        </p:attrNameLst>
                                      </p:cBhvr>
                                      <p:tavLst>
                                        <p:tav tm="0">
                                          <p:val>
                                            <p:strVal val="1+#ppt_h/2"/>
                                          </p:val>
                                        </p:tav>
                                        <p:tav tm="100000">
                                          <p:val>
                                            <p:strVal val="#ppt_y"/>
                                          </p:val>
                                        </p:tav>
                                      </p:tavLst>
                                    </p:anim>
                                  </p:childTnLst>
                                </p:cTn>
                              </p:par>
                              <p:par>
                                <p:cTn fill="hold" id="34" nodeType="withEffect" presetClass="entr" presetID="2" presetSubtype="4">
                                  <p:stCondLst>
                                    <p:cond delay="0"/>
                                  </p:stCondLst>
                                  <p:childTnLst>
                                    <p:set>
                                      <p:cBhvr>
                                        <p:cTn dur="1" fill="hold" id="35">
                                          <p:stCondLst>
                                            <p:cond delay="0"/>
                                          </p:stCondLst>
                                        </p:cTn>
                                        <p:tgtEl>
                                          <p:spTgt spid="53"/>
                                        </p:tgtEl>
                                        <p:attrNameLst>
                                          <p:attrName>style.visibility</p:attrName>
                                        </p:attrNameLst>
                                      </p:cBhvr>
                                      <p:to>
                                        <p:strVal val="visible"/>
                                      </p:to>
                                    </p:set>
                                    <p:anim calcmode="lin" valueType="num">
                                      <p:cBhvr additive="base">
                                        <p:cTn dur="500" fill="hold" id="36"/>
                                        <p:tgtEl>
                                          <p:spTgt spid="53"/>
                                        </p:tgtEl>
                                        <p:attrNameLst>
                                          <p:attrName>ppt_x</p:attrName>
                                        </p:attrNameLst>
                                      </p:cBhvr>
                                      <p:tavLst>
                                        <p:tav tm="0">
                                          <p:val>
                                            <p:strVal val="#ppt_x"/>
                                          </p:val>
                                        </p:tav>
                                        <p:tav tm="100000">
                                          <p:val>
                                            <p:strVal val="#ppt_x"/>
                                          </p:val>
                                        </p:tav>
                                      </p:tavLst>
                                    </p:anim>
                                    <p:anim calcmode="lin" valueType="num">
                                      <p:cBhvr additive="base">
                                        <p:cTn dur="500" fill="hold" id="37"/>
                                        <p:tgtEl>
                                          <p:spTgt spid="53"/>
                                        </p:tgtEl>
                                        <p:attrNameLst>
                                          <p:attrName>ppt_y</p:attrName>
                                        </p:attrNameLst>
                                      </p:cBhvr>
                                      <p:tavLst>
                                        <p:tav tm="0">
                                          <p:val>
                                            <p:strVal val="1+#ppt_h/2"/>
                                          </p:val>
                                        </p:tav>
                                        <p:tav tm="100000">
                                          <p:val>
                                            <p:strVal val="#ppt_y"/>
                                          </p:val>
                                        </p:tav>
                                      </p:tavLst>
                                    </p:anim>
                                  </p:childTnLst>
                                </p:cTn>
                              </p:par>
                              <p:par>
                                <p:cTn fill="hold" id="38" nodeType="withEffect" presetClass="entr" presetID="2" presetSubtype="4">
                                  <p:stCondLst>
                                    <p:cond delay="0"/>
                                  </p:stCondLst>
                                  <p:childTnLst>
                                    <p:set>
                                      <p:cBhvr>
                                        <p:cTn dur="1" fill="hold" id="39">
                                          <p:stCondLst>
                                            <p:cond delay="0"/>
                                          </p:stCondLst>
                                        </p:cTn>
                                        <p:tgtEl>
                                          <p:spTgt spid="46"/>
                                        </p:tgtEl>
                                        <p:attrNameLst>
                                          <p:attrName>style.visibility</p:attrName>
                                        </p:attrNameLst>
                                      </p:cBhvr>
                                      <p:to>
                                        <p:strVal val="visible"/>
                                      </p:to>
                                    </p:set>
                                    <p:anim calcmode="lin" valueType="num">
                                      <p:cBhvr additive="base">
                                        <p:cTn dur="500" fill="hold" id="40"/>
                                        <p:tgtEl>
                                          <p:spTgt spid="46"/>
                                        </p:tgtEl>
                                        <p:attrNameLst>
                                          <p:attrName>ppt_x</p:attrName>
                                        </p:attrNameLst>
                                      </p:cBhvr>
                                      <p:tavLst>
                                        <p:tav tm="0">
                                          <p:val>
                                            <p:strVal val="#ppt_x"/>
                                          </p:val>
                                        </p:tav>
                                        <p:tav tm="100000">
                                          <p:val>
                                            <p:strVal val="#ppt_x"/>
                                          </p:val>
                                        </p:tav>
                                      </p:tavLst>
                                    </p:anim>
                                    <p:anim calcmode="lin" valueType="num">
                                      <p:cBhvr additive="base">
                                        <p:cTn dur="500" fill="hold" id="41"/>
                                        <p:tgtEl>
                                          <p:spTgt spid="46"/>
                                        </p:tgtEl>
                                        <p:attrNameLst>
                                          <p:attrName>ppt_y</p:attrName>
                                        </p:attrNameLst>
                                      </p:cBhvr>
                                      <p:tavLst>
                                        <p:tav tm="0">
                                          <p:val>
                                            <p:strVal val="1+#ppt_h/2"/>
                                          </p:val>
                                        </p:tav>
                                        <p:tav tm="100000">
                                          <p:val>
                                            <p:strVal val="#ppt_y"/>
                                          </p:val>
                                        </p:tav>
                                      </p:tavLst>
                                    </p:anim>
                                  </p:childTnLst>
                                </p:cTn>
                              </p:par>
                              <p:par>
                                <p:cTn fill="hold" id="42" nodeType="withEffect" presetClass="entr" presetID="2" presetSubtype="4">
                                  <p:stCondLst>
                                    <p:cond delay="0"/>
                                  </p:stCondLst>
                                  <p:childTnLst>
                                    <p:set>
                                      <p:cBhvr>
                                        <p:cTn dur="1" fill="hold" id="43">
                                          <p:stCondLst>
                                            <p:cond delay="0"/>
                                          </p:stCondLst>
                                        </p:cTn>
                                        <p:tgtEl>
                                          <p:spTgt spid="69"/>
                                        </p:tgtEl>
                                        <p:attrNameLst>
                                          <p:attrName>style.visibility</p:attrName>
                                        </p:attrNameLst>
                                      </p:cBhvr>
                                      <p:to>
                                        <p:strVal val="visible"/>
                                      </p:to>
                                    </p:set>
                                    <p:anim calcmode="lin" valueType="num">
                                      <p:cBhvr additive="base">
                                        <p:cTn dur="500" fill="hold" id="44"/>
                                        <p:tgtEl>
                                          <p:spTgt spid="69"/>
                                        </p:tgtEl>
                                        <p:attrNameLst>
                                          <p:attrName>ppt_x</p:attrName>
                                        </p:attrNameLst>
                                      </p:cBhvr>
                                      <p:tavLst>
                                        <p:tav tm="0">
                                          <p:val>
                                            <p:strVal val="#ppt_x"/>
                                          </p:val>
                                        </p:tav>
                                        <p:tav tm="100000">
                                          <p:val>
                                            <p:strVal val="#ppt_x"/>
                                          </p:val>
                                        </p:tav>
                                      </p:tavLst>
                                    </p:anim>
                                    <p:anim calcmode="lin" valueType="num">
                                      <p:cBhvr additive="base">
                                        <p:cTn dur="500" fill="hold" id="45"/>
                                        <p:tgtEl>
                                          <p:spTgt spid="69"/>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0"/>
    </p:bldLst>
  </p:timing>
</p:sld>
</file>

<file path=ppt/slides/slide2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1">
          <a:blip r:embed="rId6">
            <a:lum/>
          </a:blip>
          <a:stretch>
            <a:fillRect/>
          </a:stretch>
        </a:blipFill>
        <a:effectLst/>
      </p:bgPr>
    </p:bg>
    <p:spTree>
      <p:nvGrpSpPr>
        <p:cNvPr id="1" name=""/>
        <p:cNvGrpSpPr/>
        <p:nvPr/>
      </p:nvGrpSpPr>
      <p:grpSpPr>
        <a:xfrm>
          <a:off x="0" y="0"/>
          <a:ext cx="0" cy="0"/>
        </a:xfrm>
      </p:grpSpPr>
      <p:pic>
        <p:nvPicPr>
          <p:cNvPr id="48" name="图片 47">
            <a:extLst>
              <a:ext uri="{FF2B5EF4-FFF2-40B4-BE49-F238E27FC236}">
                <a16:creationId xmlns:a16="http://schemas.microsoft.com/office/drawing/2014/main" id="{E15926D2-3916-4E6E-825C-3B707E35DBD9}"/>
              </a:ext>
            </a:extLst>
          </p:cNvPr>
          <p:cNvPicPr>
            <a:picLocks noChangeAspect="1"/>
          </p:cNvPicPr>
          <p:nvPr/>
        </p:nvPicPr>
        <p:blipFill>
          <a:blip r:embed="rId3">
            <a:extLst>
              <a:ext uri="{28A0092B-C50C-407E-A947-70E740481C1C}">
                <a14:useLocalDpi val="0"/>
              </a:ext>
            </a:extLst>
          </a:blip>
          <a:stretch>
            <a:fillRect/>
          </a:stretch>
        </p:blipFill>
        <p:spPr>
          <a:xfrm>
            <a:off x="4787495" y="781860"/>
            <a:ext cx="2504846" cy="2294870"/>
          </a:xfrm>
          <a:prstGeom prst="rect">
            <a:avLst/>
          </a:prstGeom>
        </p:spPr>
      </p:pic>
      <p:sp>
        <p:nvSpPr>
          <p:cNvPr id="49" name="矩形 48">
            <a:extLst>
              <a:ext uri="{FF2B5EF4-FFF2-40B4-BE49-F238E27FC236}">
                <a16:creationId xmlns:a16="http://schemas.microsoft.com/office/drawing/2014/main" id="{FF89318D-08E9-4EAB-9552-EC989CC4C800}"/>
              </a:ext>
            </a:extLst>
          </p:cNvPr>
          <p:cNvSpPr/>
          <p:nvPr/>
        </p:nvSpPr>
        <p:spPr>
          <a:xfrm>
            <a:off x="5465538" y="1397151"/>
            <a:ext cx="1148758" cy="1097280"/>
          </a:xfrm>
          <a:prstGeom prst="rect">
            <a:avLst/>
          </a:prstGeom>
        </p:spPr>
        <p:txBody>
          <a:bodyPr wrap="square">
            <a:spAutoFit/>
          </a:bodyPr>
          <a:lstStyle/>
          <a:p>
            <a:pPr algn="ctr"/>
            <a:r>
              <a:rPr altLang="zh-CN" b="1" lang="en-US" sz="6600">
                <a:solidFill>
                  <a:srgbClr val="FE4052"/>
                </a:solidFill>
                <a:latin typeface="Arial"/>
                <a:ea typeface="微软雅黑"/>
                <a:cs typeface="+mn-ea"/>
                <a:sym typeface="Arial"/>
              </a:rPr>
              <a:t>04</a:t>
            </a:r>
          </a:p>
        </p:txBody>
      </p:sp>
      <p:pic>
        <p:nvPicPr>
          <p:cNvPr id="64" name="图片 63">
            <a:extLst>
              <a:ext uri="{FF2B5EF4-FFF2-40B4-BE49-F238E27FC236}">
                <a16:creationId xmlns:a16="http://schemas.microsoft.com/office/drawing/2014/main" id="{11827866-6E20-49A2-B7EB-324412CE9D73}"/>
              </a:ext>
            </a:extLst>
          </p:cNvPr>
          <p:cNvPicPr>
            <a:picLocks noChangeAspect="1"/>
          </p:cNvPicPr>
          <p:nvPr/>
        </p:nvPicPr>
        <p:blipFill>
          <a:blip r:embed="rId4">
            <a:extLst>
              <a:ext uri="{28A0092B-C50C-407E-A947-70E740481C1C}">
                <a14:useLocalDpi val="0"/>
              </a:ext>
            </a:extLst>
          </a:blip>
          <a:stretch>
            <a:fillRect/>
          </a:stretch>
        </p:blipFill>
        <p:spPr>
          <a:xfrm>
            <a:off x="3479597" y="3939947"/>
            <a:ext cx="5460610" cy="1277004"/>
          </a:xfrm>
          <a:prstGeom prst="rect">
            <a:avLst/>
          </a:prstGeom>
        </p:spPr>
      </p:pic>
      <p:sp>
        <p:nvSpPr>
          <p:cNvPr id="66" name="TextBox 11">
            <a:extLst>
              <a:ext uri="{FF2B5EF4-FFF2-40B4-BE49-F238E27FC236}">
                <a16:creationId xmlns:a16="http://schemas.microsoft.com/office/drawing/2014/main" id="{7AB29AB0-B956-47CE-BEA3-961963200F37}"/>
              </a:ext>
            </a:extLst>
          </p:cNvPr>
          <p:cNvSpPr txBox="1"/>
          <p:nvPr/>
        </p:nvSpPr>
        <p:spPr>
          <a:xfrm>
            <a:off x="4058630" y="4578449"/>
            <a:ext cx="3962574" cy="242864"/>
          </a:xfrm>
          <a:prstGeom prst="rect">
            <a:avLst/>
          </a:prstGeom>
          <a:noFill/>
        </p:spPr>
        <p:txBody>
          <a:bodyPr anchor="b" anchorCtr="0" bIns="0" lIns="360000" rIns="0" tIns="0" wrap="none">
            <a:noAutofit/>
          </a:bodyPr>
          <a:lstStyle/>
          <a:p>
            <a:pPr algn="ctr">
              <a:buNone/>
            </a:pPr>
            <a:r>
              <a:rPr altLang="en-US" b="1" lang="zh-CN" sz="2800">
                <a:solidFill>
                  <a:srgbClr val="FE4052"/>
                </a:solidFill>
                <a:latin typeface="Arial"/>
                <a:ea typeface="微软雅黑"/>
                <a:sym typeface="Arial"/>
              </a:rPr>
              <a:t>销售推广结合</a:t>
            </a:r>
          </a:p>
        </p:txBody>
      </p:sp>
      <p:sp>
        <p:nvSpPr>
          <p:cNvPr id="67" name="TextBox 12">
            <a:extLst>
              <a:ext uri="{FF2B5EF4-FFF2-40B4-BE49-F238E27FC236}">
                <a16:creationId xmlns:a16="http://schemas.microsoft.com/office/drawing/2014/main" id="{41AFE515-AB09-48CD-9FB4-45B9A616F111}"/>
              </a:ext>
            </a:extLst>
          </p:cNvPr>
          <p:cNvSpPr txBox="1"/>
          <p:nvPr/>
        </p:nvSpPr>
        <p:spPr>
          <a:xfrm>
            <a:off x="4228615" y="5434392"/>
            <a:ext cx="3962574" cy="320368"/>
          </a:xfrm>
          <a:prstGeom prst="rect">
            <a:avLst/>
          </a:prstGeom>
        </p:spPr>
        <p:txBody>
          <a:bodyPr anchor="ctr" anchorCtr="0" bIns="0" lIns="360000" rIns="0" tIns="0" vert="horz" wrap="square">
            <a:normAutofit/>
          </a:bodyPr>
          <a:lstStyle/>
          <a:p>
            <a:pPr algn="ctr">
              <a:lnSpc>
                <a:spcPct val="120000"/>
              </a:lnSpc>
            </a:pPr>
            <a:r>
              <a:rPr altLang="en-US" lang="zh-CN" sz="1200">
                <a:solidFill>
                  <a:schemeClr val="tx1">
                    <a:lumMod val="65000"/>
                    <a:lumOff val="35000"/>
                  </a:schemeClr>
                </a:solidFill>
                <a:latin typeface="Arial"/>
                <a:ea typeface="微软雅黑"/>
                <a:cs typeface="+mn-ea"/>
                <a:sym typeface="Arial"/>
              </a:rPr>
              <a:t>此部分内容作为文字排版占位显示 （建议使用主题字体）</a:t>
            </a:r>
          </a:p>
        </p:txBody>
      </p:sp>
      <p:pic>
        <p:nvPicPr>
          <p:cNvPr id="69" name="图片 68">
            <a:extLst>
              <a:ext uri="{FF2B5EF4-FFF2-40B4-BE49-F238E27FC236}">
                <a16:creationId xmlns:a16="http://schemas.microsoft.com/office/drawing/2014/main" id="{E5729840-66C9-4221-96E9-646F5FA7E2E8}"/>
              </a:ext>
            </a:extLst>
          </p:cNvPr>
          <p:cNvPicPr>
            <a:picLocks noChangeAspect="1"/>
          </p:cNvPicPr>
          <p:nvPr/>
        </p:nvPicPr>
        <p:blipFill>
          <a:blip r:embed="rId5">
            <a:extLst>
              <a:ext uri="{28A0092B-C50C-407E-A947-70E740481C1C}">
                <a14:useLocalDpi val="0"/>
              </a:ext>
            </a:extLst>
          </a:blip>
          <a:stretch>
            <a:fillRect/>
          </a:stretch>
        </p:blipFill>
        <p:spPr>
          <a:xfrm>
            <a:off x="-1004158" y="36331"/>
            <a:ext cx="6810375" cy="3686175"/>
          </a:xfrm>
          <a:prstGeom prst="rect">
            <a:avLst/>
          </a:prstGeom>
        </p:spPr>
      </p:pic>
      <p:pic>
        <p:nvPicPr>
          <p:cNvPr id="70" name="图片 69">
            <a:extLst>
              <a:ext uri="{FF2B5EF4-FFF2-40B4-BE49-F238E27FC236}">
                <a16:creationId xmlns:a16="http://schemas.microsoft.com/office/drawing/2014/main" id="{5DFEF113-3A3A-4122-8CCC-A9FDF9540A5D}"/>
              </a:ext>
            </a:extLst>
          </p:cNvPr>
          <p:cNvPicPr>
            <a:picLocks noChangeAspect="1"/>
          </p:cNvPicPr>
          <p:nvPr/>
        </p:nvPicPr>
        <p:blipFill>
          <a:blip r:embed="rId5">
            <a:extLst>
              <a:ext uri="{28A0092B-C50C-407E-A947-70E740481C1C}">
                <a14:useLocalDpi val="0"/>
              </a:ext>
            </a:extLst>
          </a:blip>
          <a:stretch>
            <a:fillRect/>
          </a:stretch>
        </p:blipFill>
        <p:spPr>
          <a:xfrm flipH="1" flipV="1">
            <a:off x="8835390" y="4798061"/>
            <a:ext cx="3805831" cy="2059939"/>
          </a:xfrm>
          <a:prstGeom prst="rect">
            <a:avLst/>
          </a:prstGeom>
        </p:spPr>
      </p:pic>
    </p:spTree>
    <p:extLst>
      <p:ext uri="{BB962C8B-B14F-4D97-AF65-F5344CB8AC3E}">
        <p14:creationId val="982370519"/>
      </p:ext>
    </p:extLst>
  </p:cSld>
  <p:clrMapOvr>
    <a:masterClrMapping/>
  </p:clrMapOvr>
  <mc:AlternateContent>
    <mc:Choice Requires="p14">
      <p:transition p14:dur="1250" spd="slow">
        <p14:switch dir="l"/>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1" presetSubtype="1">
                                  <p:stCondLst>
                                    <p:cond delay="0"/>
                                  </p:stCondLst>
                                  <p:childTnLst>
                                    <p:set>
                                      <p:cBhvr>
                                        <p:cTn dur="1" fill="hold" id="6">
                                          <p:stCondLst>
                                            <p:cond delay="0"/>
                                          </p:stCondLst>
                                        </p:cTn>
                                        <p:tgtEl>
                                          <p:spTgt spid="48"/>
                                        </p:tgtEl>
                                        <p:attrNameLst>
                                          <p:attrName>style.visibility</p:attrName>
                                        </p:attrNameLst>
                                      </p:cBhvr>
                                      <p:to>
                                        <p:strVal val="visible"/>
                                      </p:to>
                                    </p:set>
                                    <p:animEffect filter="wheel(1)" transition="in">
                                      <p:cBhvr>
                                        <p:cTn dur="2000" id="7"/>
                                        <p:tgtEl>
                                          <p:spTgt spid="48"/>
                                        </p:tgtEl>
                                      </p:cBhvr>
                                    </p:animEffect>
                                  </p:childTnLst>
                                </p:cTn>
                              </p:par>
                            </p:childTnLst>
                          </p:cTn>
                        </p:par>
                        <p:par>
                          <p:cTn fill="hold" id="8" nodeType="afterGroup">
                            <p:stCondLst>
                              <p:cond delay="2000"/>
                            </p:stCondLst>
                            <p:childTnLst>
                              <p:par>
                                <p:cTn fill="hold" grpId="0" id="9" nodeType="afterEffect" presetClass="entr" presetID="53" presetSubtype="0">
                                  <p:stCondLst>
                                    <p:cond delay="0"/>
                                  </p:stCondLst>
                                  <p:childTnLst>
                                    <p:set>
                                      <p:cBhvr>
                                        <p:cTn dur="1" fill="hold" id="10">
                                          <p:stCondLst>
                                            <p:cond delay="0"/>
                                          </p:stCondLst>
                                        </p:cTn>
                                        <p:tgtEl>
                                          <p:spTgt spid="49"/>
                                        </p:tgtEl>
                                        <p:attrNameLst>
                                          <p:attrName>style.visibility</p:attrName>
                                        </p:attrNameLst>
                                      </p:cBhvr>
                                      <p:to>
                                        <p:strVal val="visible"/>
                                      </p:to>
                                    </p:set>
                                    <p:anim calcmode="lin" valueType="num">
                                      <p:cBhvr>
                                        <p:cTn dur="500" fill="hold" id="11"/>
                                        <p:tgtEl>
                                          <p:spTgt spid="49"/>
                                        </p:tgtEl>
                                        <p:attrNameLst>
                                          <p:attrName>ppt_w</p:attrName>
                                        </p:attrNameLst>
                                      </p:cBhvr>
                                      <p:tavLst>
                                        <p:tav tm="0">
                                          <p:val>
                                            <p:fltVal val="0"/>
                                          </p:val>
                                        </p:tav>
                                        <p:tav tm="100000">
                                          <p:val>
                                            <p:strVal val="#ppt_w"/>
                                          </p:val>
                                        </p:tav>
                                      </p:tavLst>
                                    </p:anim>
                                    <p:anim calcmode="lin" valueType="num">
                                      <p:cBhvr>
                                        <p:cTn dur="500" fill="hold" id="12"/>
                                        <p:tgtEl>
                                          <p:spTgt spid="49"/>
                                        </p:tgtEl>
                                        <p:attrNameLst>
                                          <p:attrName>ppt_h</p:attrName>
                                        </p:attrNameLst>
                                      </p:cBhvr>
                                      <p:tavLst>
                                        <p:tav tm="0">
                                          <p:val>
                                            <p:fltVal val="0"/>
                                          </p:val>
                                        </p:tav>
                                        <p:tav tm="100000">
                                          <p:val>
                                            <p:strVal val="#ppt_h"/>
                                          </p:val>
                                        </p:tav>
                                      </p:tavLst>
                                    </p:anim>
                                    <p:animEffect filter="fade" transition="in">
                                      <p:cBhvr>
                                        <p:cTn dur="500" id="13"/>
                                        <p:tgtEl>
                                          <p:spTgt spid="49"/>
                                        </p:tgtEl>
                                      </p:cBhvr>
                                    </p:animEffect>
                                  </p:childTnLst>
                                </p:cTn>
                              </p:par>
                            </p:childTnLst>
                          </p:cTn>
                        </p:par>
                        <p:par>
                          <p:cTn fill="hold" id="14" nodeType="afterGroup">
                            <p:stCondLst>
                              <p:cond delay="2500"/>
                            </p:stCondLst>
                            <p:childTnLst>
                              <p:par>
                                <p:cTn fill="hold" id="15" nodeType="afterEffect" presetClass="entr" presetID="42" presetSubtype="0">
                                  <p:stCondLst>
                                    <p:cond delay="0"/>
                                  </p:stCondLst>
                                  <p:childTnLst>
                                    <p:set>
                                      <p:cBhvr>
                                        <p:cTn dur="1" fill="hold" id="16">
                                          <p:stCondLst>
                                            <p:cond delay="0"/>
                                          </p:stCondLst>
                                        </p:cTn>
                                        <p:tgtEl>
                                          <p:spTgt spid="64"/>
                                        </p:tgtEl>
                                        <p:attrNameLst>
                                          <p:attrName>style.visibility</p:attrName>
                                        </p:attrNameLst>
                                      </p:cBhvr>
                                      <p:to>
                                        <p:strVal val="visible"/>
                                      </p:to>
                                    </p:set>
                                    <p:animEffect filter="fade" transition="in">
                                      <p:cBhvr>
                                        <p:cTn dur="1000" id="17"/>
                                        <p:tgtEl>
                                          <p:spTgt spid="64"/>
                                        </p:tgtEl>
                                      </p:cBhvr>
                                    </p:animEffect>
                                    <p:anim calcmode="lin" valueType="num">
                                      <p:cBhvr>
                                        <p:cTn dur="1000" fill="hold" id="18"/>
                                        <p:tgtEl>
                                          <p:spTgt spid="64"/>
                                        </p:tgtEl>
                                        <p:attrNameLst>
                                          <p:attrName>ppt_x</p:attrName>
                                        </p:attrNameLst>
                                      </p:cBhvr>
                                      <p:tavLst>
                                        <p:tav tm="0">
                                          <p:val>
                                            <p:strVal val="#ppt_x"/>
                                          </p:val>
                                        </p:tav>
                                        <p:tav tm="100000">
                                          <p:val>
                                            <p:strVal val="#ppt_x"/>
                                          </p:val>
                                        </p:tav>
                                      </p:tavLst>
                                    </p:anim>
                                    <p:anim calcmode="lin" valueType="num">
                                      <p:cBhvr>
                                        <p:cTn dur="1000" fill="hold" id="19"/>
                                        <p:tgtEl>
                                          <p:spTgt spid="64"/>
                                        </p:tgtEl>
                                        <p:attrNameLst>
                                          <p:attrName>ppt_y</p:attrName>
                                        </p:attrNameLst>
                                      </p:cBhvr>
                                      <p:tavLst>
                                        <p:tav tm="0">
                                          <p:val>
                                            <p:strVal val="#ppt_y+.1"/>
                                          </p:val>
                                        </p:tav>
                                        <p:tav tm="100000">
                                          <p:val>
                                            <p:strVal val="#ppt_y"/>
                                          </p:val>
                                        </p:tav>
                                      </p:tavLst>
                                    </p:anim>
                                  </p:childTnLst>
                                </p:cTn>
                              </p:par>
                            </p:childTnLst>
                          </p:cTn>
                        </p:par>
                        <p:par>
                          <p:cTn fill="hold" id="20" nodeType="afterGroup">
                            <p:stCondLst>
                              <p:cond delay="3500"/>
                            </p:stCondLst>
                            <p:childTnLst>
                              <p:par>
                                <p:cTn fill="hold" grpId="0" id="21" nodeType="afterEffect" presetClass="entr" presetID="22" presetSubtype="8">
                                  <p:stCondLst>
                                    <p:cond delay="0"/>
                                  </p:stCondLst>
                                  <p:childTnLst>
                                    <p:set>
                                      <p:cBhvr>
                                        <p:cTn dur="1" fill="hold" id="22">
                                          <p:stCondLst>
                                            <p:cond delay="0"/>
                                          </p:stCondLst>
                                        </p:cTn>
                                        <p:tgtEl>
                                          <p:spTgt spid="66"/>
                                        </p:tgtEl>
                                        <p:attrNameLst>
                                          <p:attrName>style.visibility</p:attrName>
                                        </p:attrNameLst>
                                      </p:cBhvr>
                                      <p:to>
                                        <p:strVal val="visible"/>
                                      </p:to>
                                    </p:set>
                                    <p:animEffect filter="wipe(left)" transition="in">
                                      <p:cBhvr>
                                        <p:cTn dur="500" id="23"/>
                                        <p:tgtEl>
                                          <p:spTgt spid="66"/>
                                        </p:tgtEl>
                                      </p:cBhvr>
                                    </p:animEffect>
                                  </p:childTnLst>
                                </p:cTn>
                              </p:par>
                            </p:childTnLst>
                          </p:cTn>
                        </p:par>
                        <p:par>
                          <p:cTn fill="hold" id="24" nodeType="afterGroup">
                            <p:stCondLst>
                              <p:cond delay="4000"/>
                            </p:stCondLst>
                            <p:childTnLst>
                              <p:par>
                                <p:cTn fill="hold" grpId="0" id="25" nodeType="afterEffect" presetClass="entr" presetID="16" presetSubtype="21">
                                  <p:stCondLst>
                                    <p:cond delay="0"/>
                                  </p:stCondLst>
                                  <p:childTnLst>
                                    <p:set>
                                      <p:cBhvr>
                                        <p:cTn dur="1" fill="hold" id="26">
                                          <p:stCondLst>
                                            <p:cond delay="0"/>
                                          </p:stCondLst>
                                        </p:cTn>
                                        <p:tgtEl>
                                          <p:spTgt spid="67"/>
                                        </p:tgtEl>
                                        <p:attrNameLst>
                                          <p:attrName>style.visibility</p:attrName>
                                        </p:attrNameLst>
                                      </p:cBhvr>
                                      <p:to>
                                        <p:strVal val="visible"/>
                                      </p:to>
                                    </p:set>
                                    <p:animEffect filter="barn(inVertical)" transition="in">
                                      <p:cBhvr>
                                        <p:cTn dur="500" id="27"/>
                                        <p:tgtEl>
                                          <p:spTgt spid="6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9"/>
      <p:bldP grpId="0" spid="66"/>
      <p:bldP grpId="0" spid="67"/>
    </p:bldLst>
  </p:timing>
</p:sld>
</file>

<file path=ppt/slides/slide2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1">
          <a:blip r:embed="rId4">
            <a:lum/>
          </a:blip>
          <a:stretch>
            <a:fillRect/>
          </a:stretch>
        </a:blipFill>
        <a:effectLst/>
      </p:bgPr>
    </p:bg>
    <p:spTree>
      <p:nvGrpSpPr>
        <p:cNvPr id="1" name=""/>
        <p:cNvGrpSpPr/>
        <p:nvPr/>
      </p:nvGrpSpPr>
      <p:grpSpPr>
        <a:xfrm>
          <a:off x="0" y="0"/>
          <a:ext cx="0" cy="0"/>
        </a:xfrm>
      </p:grpSpPr>
      <p:pic>
        <p:nvPicPr>
          <p:cNvPr id="43" name="图片 42">
            <a:extLst>
              <a:ext uri="{FF2B5EF4-FFF2-40B4-BE49-F238E27FC236}">
                <a16:creationId xmlns:a16="http://schemas.microsoft.com/office/drawing/2014/main" id="{819B322F-AE10-4B7E-B0F2-9214215F2DC8}"/>
              </a:ext>
            </a:extLst>
          </p:cNvPr>
          <p:cNvPicPr>
            <a:picLocks noChangeAspect="1"/>
          </p:cNvPicPr>
          <p:nvPr/>
        </p:nvPicPr>
        <p:blipFill>
          <a:blip r:embed="rId3">
            <a:extLst>
              <a:ext uri="{28A0092B-C50C-407E-A947-70E740481C1C}">
                <a14:useLocalDpi val="0"/>
              </a:ext>
            </a:extLst>
          </a:blip>
          <a:stretch>
            <a:fillRect/>
          </a:stretch>
        </p:blipFill>
        <p:spPr>
          <a:xfrm>
            <a:off x="-1004158" y="36331"/>
            <a:ext cx="6810375" cy="3686175"/>
          </a:xfrm>
          <a:prstGeom prst="rect">
            <a:avLst/>
          </a:prstGeom>
        </p:spPr>
      </p:pic>
      <p:pic>
        <p:nvPicPr>
          <p:cNvPr id="44" name="图片 43">
            <a:extLst>
              <a:ext uri="{FF2B5EF4-FFF2-40B4-BE49-F238E27FC236}">
                <a16:creationId xmlns:a16="http://schemas.microsoft.com/office/drawing/2014/main" id="{82C1CD8D-47F8-44B7-BF99-8E74244FB77B}"/>
              </a:ext>
            </a:extLst>
          </p:cNvPr>
          <p:cNvPicPr>
            <a:picLocks noChangeAspect="1"/>
          </p:cNvPicPr>
          <p:nvPr/>
        </p:nvPicPr>
        <p:blipFill>
          <a:blip r:embed="rId3">
            <a:extLst>
              <a:ext uri="{28A0092B-C50C-407E-A947-70E740481C1C}">
                <a14:useLocalDpi val="0"/>
              </a:ext>
            </a:extLst>
          </a:blip>
          <a:stretch>
            <a:fillRect/>
          </a:stretch>
        </p:blipFill>
        <p:spPr>
          <a:xfrm flipH="1" flipV="1">
            <a:off x="8835390" y="4798061"/>
            <a:ext cx="3805831" cy="2059939"/>
          </a:xfrm>
          <a:prstGeom prst="rect">
            <a:avLst/>
          </a:prstGeom>
        </p:spPr>
      </p:pic>
      <p:sp>
        <p:nvSpPr>
          <p:cNvPr hidden="1" id="2" name="标题 1"/>
          <p:cNvSpPr>
            <a:spLocks noGrp="1"/>
          </p:cNvSpPr>
          <p:nvPr>
            <p:ph type="title"/>
          </p:nvPr>
        </p:nvSpPr>
        <p:spPr/>
        <p:txBody>
          <a:bodyPr/>
          <a:lstStyle/>
          <a:p>
            <a:endParaRPr altLang="en-US" lang="zh-CN">
              <a:latin typeface="Arial"/>
              <a:ea typeface="微软雅黑"/>
              <a:cs typeface="+mn-ea"/>
              <a:sym typeface="Arial"/>
            </a:endParaRPr>
          </a:p>
        </p:txBody>
      </p:sp>
      <p:sp>
        <p:nvSpPr>
          <p:cNvPr id="83" name="Freeform 6">
            <a:extLst>
              <a:ext uri="{FF2B5EF4-FFF2-40B4-BE49-F238E27FC236}">
                <a16:creationId xmlns:a16="http://schemas.microsoft.com/office/drawing/2014/main" id="{D1148BD2-C829-4F4A-AB22-CE63AB43FB02}"/>
              </a:ext>
            </a:extLst>
          </p:cNvPr>
          <p:cNvSpPr/>
          <p:nvPr/>
        </p:nvSpPr>
        <p:spPr bwMode="auto">
          <a:xfrm>
            <a:off x="0" y="1533305"/>
            <a:ext cx="11422743" cy="2993692"/>
          </a:xfrm>
          <a:custGeom>
            <a:gdLst>
              <a:gd fmla="*/ 4415 w 4902" name="T0"/>
              <a:gd fmla="*/ 13 h 1301" name="T1"/>
              <a:gd fmla="*/ 4658 w 4902" name="T2"/>
              <a:gd fmla="*/ 87 h 1301" name="T3"/>
              <a:gd fmla="*/ 4902 w 4902" name="T4"/>
              <a:gd fmla="*/ 238 h 1301" name="T5"/>
              <a:gd fmla="*/ 4734 w 4902" name="T6"/>
              <a:gd fmla="*/ 139 h 1301" name="T7"/>
              <a:gd fmla="*/ 4492 w 4902" name="T8"/>
              <a:gd fmla="*/ 41 h 1301" name="T9"/>
              <a:gd fmla="*/ 4253 w 4902" name="T10"/>
              <a:gd fmla="*/ 11 h 1301" name="T11"/>
              <a:gd fmla="*/ 3954 w 4902" name="T12"/>
              <a:gd fmla="*/ 55 h 1301" name="T13"/>
              <a:gd fmla="*/ 3670 w 4902" name="T14"/>
              <a:gd fmla="*/ 165 h 1301" name="T15"/>
              <a:gd fmla="*/ 3409 w 4902" name="T16"/>
              <a:gd fmla="*/ 321 h 1301" name="T17"/>
              <a:gd fmla="*/ 3177 w 4902" name="T18"/>
              <a:gd fmla="*/ 495 h 1301" name="T19"/>
              <a:gd fmla="*/ 2982 w 4902" name="T20"/>
              <a:gd fmla="*/ 664 h 1301" name="T21"/>
              <a:gd fmla="*/ 2820 w 4902" name="T22"/>
              <a:gd fmla="*/ 812 h 1301" name="T23"/>
              <a:gd fmla="*/ 2635 w 4902" name="T24"/>
              <a:gd fmla="*/ 977 h 1301" name="T25"/>
              <a:gd fmla="*/ 2426 w 4902" name="T26"/>
              <a:gd fmla="*/ 1134 h 1301" name="T27"/>
              <a:gd fmla="*/ 2204 w 4902" name="T28"/>
              <a:gd fmla="*/ 1255 h 1301" name="T29"/>
              <a:gd fmla="*/ 1973 w 4902" name="T30"/>
              <a:gd fmla="*/ 1301 h 1301" name="T31"/>
              <a:gd fmla="*/ 1822 w 4902" name="T32"/>
              <a:gd fmla="*/ 1277 h 1301" name="T33"/>
              <a:gd fmla="*/ 1675 w 4902" name="T34"/>
              <a:gd fmla="*/ 1198 h 1301" name="T35"/>
              <a:gd fmla="*/ 1532 w 4902" name="T36"/>
              <a:gd fmla="*/ 1056 h 1301" name="T37"/>
              <a:gd fmla="*/ 1397 w 4902" name="T38"/>
              <a:gd fmla="*/ 841 h 1301" name="T39"/>
              <a:gd fmla="*/ 1242 w 4902" name="T40"/>
              <a:gd fmla="*/ 586 h 1301" name="T41"/>
              <a:gd fmla="*/ 1083 w 4902" name="T42"/>
              <a:gd fmla="*/ 409 h 1301" name="T43"/>
              <a:gd fmla="*/ 923 w 4902" name="T44"/>
              <a:gd fmla="*/ 301 h 1301" name="T45"/>
              <a:gd fmla="*/ 762 w 4902" name="T46"/>
              <a:gd fmla="*/ 257 h 1301" name="T47"/>
              <a:gd fmla="*/ 559 w 4902" name="T48"/>
              <a:gd fmla="*/ 275 h 1301" name="T49"/>
              <a:gd fmla="*/ 342 w 4902" name="T50"/>
              <a:gd fmla="*/ 379 h 1301" name="T51"/>
              <a:gd fmla="*/ 137 w 4902" name="T52"/>
              <a:gd fmla="*/ 547 h 1301" name="T53"/>
              <a:gd fmla="*/ 0 w 4902" name="T54"/>
              <a:gd fmla="*/ 676 h 1301" name="T55"/>
              <a:gd fmla="*/ 177 w 4902" name="T56"/>
              <a:gd fmla="*/ 492 h 1301" name="T57"/>
              <a:gd fmla="*/ 367 w 4902" name="T58"/>
              <a:gd fmla="*/ 348 h 1301" name="T59"/>
              <a:gd fmla="*/ 569 w 4902" name="T60"/>
              <a:gd fmla="*/ 260 h 1301" name="T61"/>
              <a:gd fmla="*/ 764 w 4902" name="T62"/>
              <a:gd fmla="*/ 245 h 1301" name="T63"/>
              <a:gd fmla="*/ 927 w 4902" name="T64"/>
              <a:gd fmla="*/ 291 h 1301" name="T65"/>
              <a:gd fmla="*/ 1091 w 4902" name="T66"/>
              <a:gd fmla="*/ 400 h 1301" name="T67"/>
              <a:gd fmla="*/ 1251 w 4902" name="T68"/>
              <a:gd fmla="*/ 578 h 1301" name="T69"/>
              <a:gd fmla="*/ 1407 w 4902" name="T70"/>
              <a:gd fmla="*/ 835 h 1301" name="T71"/>
              <a:gd fmla="*/ 1541 w 4902" name="T72"/>
              <a:gd fmla="*/ 1048 h 1301" name="T73"/>
              <a:gd fmla="*/ 1682 w 4902" name="T74"/>
              <a:gd fmla="*/ 1188 h 1301" name="T75"/>
              <a:gd fmla="*/ 1826 w 4902" name="T76"/>
              <a:gd fmla="*/ 1265 h 1301" name="T77"/>
              <a:gd fmla="*/ 1973 w 4902" name="T78"/>
              <a:gd fmla="*/ 1289 h 1301" name="T79"/>
              <a:gd fmla="*/ 2199 w 4902" name="T80"/>
              <a:gd fmla="*/ 1243 h 1301" name="T81"/>
              <a:gd fmla="*/ 2421 w 4902" name="T82"/>
              <a:gd fmla="*/ 1125 h 1301" name="T83"/>
              <a:gd fmla="*/ 2627 w 4902" name="T84"/>
              <a:gd fmla="*/ 968 h 1301" name="T85"/>
              <a:gd fmla="*/ 2811 w 4902" name="T86"/>
              <a:gd fmla="*/ 803 h 1301" name="T87"/>
              <a:gd fmla="*/ 2975 w 4902" name="T88"/>
              <a:gd fmla="*/ 655 h 1301" name="T89"/>
              <a:gd fmla="*/ 3169 w 4902" name="T90"/>
              <a:gd fmla="*/ 486 h 1301" name="T91"/>
              <a:gd fmla="*/ 3403 w 4902" name="T92"/>
              <a:gd fmla="*/ 310 h 1301" name="T93"/>
              <a:gd fmla="*/ 3664 w 4902" name="T94"/>
              <a:gd fmla="*/ 154 h 1301" name="T95"/>
              <a:gd fmla="*/ 3951 w 4902" name="T96"/>
              <a:gd fmla="*/ 43 h 1301" name="T97"/>
              <a:gd fmla="*/ 4253 w 4902" name="T98"/>
              <a:gd fmla="*/ 0 h 1301" name="T9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b="b" l="0" r="r" t="0"/>
            <a:pathLst>
              <a:path h="1301" w="4902">
                <a:moveTo>
                  <a:pt x="4253" y="0"/>
                </a:moveTo>
                <a:lnTo>
                  <a:pt x="4333" y="3"/>
                </a:lnTo>
                <a:lnTo>
                  <a:pt x="4415" y="13"/>
                </a:lnTo>
                <a:lnTo>
                  <a:pt x="4495" y="29"/>
                </a:lnTo>
                <a:lnTo>
                  <a:pt x="4577" y="55"/>
                </a:lnTo>
                <a:lnTo>
                  <a:pt x="4658" y="87"/>
                </a:lnTo>
                <a:lnTo>
                  <a:pt x="4740" y="129"/>
                </a:lnTo>
                <a:lnTo>
                  <a:pt x="4822" y="178"/>
                </a:lnTo>
                <a:lnTo>
                  <a:pt x="4902" y="238"/>
                </a:lnTo>
                <a:lnTo>
                  <a:pt x="4895" y="246"/>
                </a:lnTo>
                <a:lnTo>
                  <a:pt x="4814" y="188"/>
                </a:lnTo>
                <a:lnTo>
                  <a:pt x="4734" y="139"/>
                </a:lnTo>
                <a:lnTo>
                  <a:pt x="4654" y="98"/>
                </a:lnTo>
                <a:lnTo>
                  <a:pt x="4572" y="66"/>
                </a:lnTo>
                <a:lnTo>
                  <a:pt x="4492" y="41"/>
                </a:lnTo>
                <a:lnTo>
                  <a:pt x="4412" y="25"/>
                </a:lnTo>
                <a:lnTo>
                  <a:pt x="4333" y="14"/>
                </a:lnTo>
                <a:lnTo>
                  <a:pt x="4253" y="11"/>
                </a:lnTo>
                <a:lnTo>
                  <a:pt x="4152" y="16"/>
                </a:lnTo>
                <a:lnTo>
                  <a:pt x="4052" y="31"/>
                </a:lnTo>
                <a:lnTo>
                  <a:pt x="3954" y="55"/>
                </a:lnTo>
                <a:lnTo>
                  <a:pt x="3857" y="84"/>
                </a:lnTo>
                <a:lnTo>
                  <a:pt x="3762" y="121"/>
                </a:lnTo>
                <a:lnTo>
                  <a:pt x="3670" y="165"/>
                </a:lnTo>
                <a:lnTo>
                  <a:pt x="3580" y="214"/>
                </a:lnTo>
                <a:lnTo>
                  <a:pt x="3493" y="266"/>
                </a:lnTo>
                <a:lnTo>
                  <a:pt x="3409" y="321"/>
                </a:lnTo>
                <a:lnTo>
                  <a:pt x="3328" y="377"/>
                </a:lnTo>
                <a:lnTo>
                  <a:pt x="3251" y="437"/>
                </a:lnTo>
                <a:lnTo>
                  <a:pt x="3177" y="495"/>
                </a:lnTo>
                <a:lnTo>
                  <a:pt x="3109" y="553"/>
                </a:lnTo>
                <a:lnTo>
                  <a:pt x="3043" y="609"/>
                </a:lnTo>
                <a:lnTo>
                  <a:pt x="2982" y="664"/>
                </a:lnTo>
                <a:lnTo>
                  <a:pt x="2926" y="715"/>
                </a:lnTo>
                <a:lnTo>
                  <a:pt x="2875" y="761"/>
                </a:lnTo>
                <a:lnTo>
                  <a:pt x="2820" y="812"/>
                </a:lnTo>
                <a:lnTo>
                  <a:pt x="2761" y="865"/>
                </a:lnTo>
                <a:lnTo>
                  <a:pt x="2700" y="920"/>
                </a:lnTo>
                <a:lnTo>
                  <a:pt x="2635" y="977"/>
                </a:lnTo>
                <a:lnTo>
                  <a:pt x="2568" y="1032"/>
                </a:lnTo>
                <a:lnTo>
                  <a:pt x="2498" y="1085"/>
                </a:lnTo>
                <a:lnTo>
                  <a:pt x="2426" y="1134"/>
                </a:lnTo>
                <a:lnTo>
                  <a:pt x="2354" y="1181"/>
                </a:lnTo>
                <a:lnTo>
                  <a:pt x="2279" y="1221"/>
                </a:lnTo>
                <a:lnTo>
                  <a:pt x="2204" y="1255"/>
                </a:lnTo>
                <a:lnTo>
                  <a:pt x="2128" y="1280"/>
                </a:lnTo>
                <a:lnTo>
                  <a:pt x="2051" y="1297"/>
                </a:lnTo>
                <a:lnTo>
                  <a:pt x="1973" y="1301"/>
                </a:lnTo>
                <a:lnTo>
                  <a:pt x="1923" y="1300"/>
                </a:lnTo>
                <a:lnTo>
                  <a:pt x="1872" y="1291"/>
                </a:lnTo>
                <a:lnTo>
                  <a:pt x="1822" y="1277"/>
                </a:lnTo>
                <a:lnTo>
                  <a:pt x="1773" y="1258"/>
                </a:lnTo>
                <a:lnTo>
                  <a:pt x="1724" y="1231"/>
                </a:lnTo>
                <a:lnTo>
                  <a:pt x="1675" y="1198"/>
                </a:lnTo>
                <a:lnTo>
                  <a:pt x="1626" y="1158"/>
                </a:lnTo>
                <a:lnTo>
                  <a:pt x="1578" y="1111"/>
                </a:lnTo>
                <a:lnTo>
                  <a:pt x="1532" y="1056"/>
                </a:lnTo>
                <a:lnTo>
                  <a:pt x="1486" y="993"/>
                </a:lnTo>
                <a:lnTo>
                  <a:pt x="1441" y="922"/>
                </a:lnTo>
                <a:lnTo>
                  <a:pt x="1397" y="841"/>
                </a:lnTo>
                <a:lnTo>
                  <a:pt x="1346" y="746"/>
                </a:lnTo>
                <a:lnTo>
                  <a:pt x="1294" y="661"/>
                </a:lnTo>
                <a:lnTo>
                  <a:pt x="1242" y="586"/>
                </a:lnTo>
                <a:lnTo>
                  <a:pt x="1189" y="519"/>
                </a:lnTo>
                <a:lnTo>
                  <a:pt x="1137" y="461"/>
                </a:lnTo>
                <a:lnTo>
                  <a:pt x="1083" y="409"/>
                </a:lnTo>
                <a:lnTo>
                  <a:pt x="1030" y="365"/>
                </a:lnTo>
                <a:lnTo>
                  <a:pt x="976" y="331"/>
                </a:lnTo>
                <a:lnTo>
                  <a:pt x="923" y="301"/>
                </a:lnTo>
                <a:lnTo>
                  <a:pt x="869" y="281"/>
                </a:lnTo>
                <a:lnTo>
                  <a:pt x="816" y="266"/>
                </a:lnTo>
                <a:lnTo>
                  <a:pt x="762" y="257"/>
                </a:lnTo>
                <a:lnTo>
                  <a:pt x="709" y="254"/>
                </a:lnTo>
                <a:lnTo>
                  <a:pt x="633" y="260"/>
                </a:lnTo>
                <a:lnTo>
                  <a:pt x="559" y="275"/>
                </a:lnTo>
                <a:lnTo>
                  <a:pt x="486" y="301"/>
                </a:lnTo>
                <a:lnTo>
                  <a:pt x="413" y="336"/>
                </a:lnTo>
                <a:lnTo>
                  <a:pt x="342" y="379"/>
                </a:lnTo>
                <a:lnTo>
                  <a:pt x="272" y="428"/>
                </a:lnTo>
                <a:lnTo>
                  <a:pt x="202" y="484"/>
                </a:lnTo>
                <a:lnTo>
                  <a:pt x="137" y="547"/>
                </a:lnTo>
                <a:lnTo>
                  <a:pt x="71" y="612"/>
                </a:lnTo>
                <a:lnTo>
                  <a:pt x="9" y="684"/>
                </a:lnTo>
                <a:lnTo>
                  <a:pt x="0" y="676"/>
                </a:lnTo>
                <a:lnTo>
                  <a:pt x="56" y="611"/>
                </a:lnTo>
                <a:lnTo>
                  <a:pt x="116" y="550"/>
                </a:lnTo>
                <a:lnTo>
                  <a:pt x="177" y="492"/>
                </a:lnTo>
                <a:lnTo>
                  <a:pt x="239" y="438"/>
                </a:lnTo>
                <a:lnTo>
                  <a:pt x="303" y="391"/>
                </a:lnTo>
                <a:lnTo>
                  <a:pt x="367" y="348"/>
                </a:lnTo>
                <a:lnTo>
                  <a:pt x="434" y="312"/>
                </a:lnTo>
                <a:lnTo>
                  <a:pt x="501" y="282"/>
                </a:lnTo>
                <a:lnTo>
                  <a:pt x="569" y="260"/>
                </a:lnTo>
                <a:lnTo>
                  <a:pt x="639" y="246"/>
                </a:lnTo>
                <a:lnTo>
                  <a:pt x="709" y="242"/>
                </a:lnTo>
                <a:lnTo>
                  <a:pt x="764" y="245"/>
                </a:lnTo>
                <a:lnTo>
                  <a:pt x="819" y="254"/>
                </a:lnTo>
                <a:lnTo>
                  <a:pt x="872" y="269"/>
                </a:lnTo>
                <a:lnTo>
                  <a:pt x="927" y="291"/>
                </a:lnTo>
                <a:lnTo>
                  <a:pt x="982" y="321"/>
                </a:lnTo>
                <a:lnTo>
                  <a:pt x="1037" y="357"/>
                </a:lnTo>
                <a:lnTo>
                  <a:pt x="1091" y="400"/>
                </a:lnTo>
                <a:lnTo>
                  <a:pt x="1146" y="452"/>
                </a:lnTo>
                <a:lnTo>
                  <a:pt x="1199" y="511"/>
                </a:lnTo>
                <a:lnTo>
                  <a:pt x="1251" y="578"/>
                </a:lnTo>
                <a:lnTo>
                  <a:pt x="1305" y="655"/>
                </a:lnTo>
                <a:lnTo>
                  <a:pt x="1357" y="740"/>
                </a:lnTo>
                <a:lnTo>
                  <a:pt x="1407" y="835"/>
                </a:lnTo>
                <a:lnTo>
                  <a:pt x="1452" y="914"/>
                </a:lnTo>
                <a:lnTo>
                  <a:pt x="1496" y="986"/>
                </a:lnTo>
                <a:lnTo>
                  <a:pt x="1541" y="1048"/>
                </a:lnTo>
                <a:lnTo>
                  <a:pt x="1587" y="1103"/>
                </a:lnTo>
                <a:lnTo>
                  <a:pt x="1634" y="1149"/>
                </a:lnTo>
                <a:lnTo>
                  <a:pt x="1682" y="1188"/>
                </a:lnTo>
                <a:lnTo>
                  <a:pt x="1730" y="1221"/>
                </a:lnTo>
                <a:lnTo>
                  <a:pt x="1777" y="1246"/>
                </a:lnTo>
                <a:lnTo>
                  <a:pt x="1826" y="1265"/>
                </a:lnTo>
                <a:lnTo>
                  <a:pt x="1875" y="1279"/>
                </a:lnTo>
                <a:lnTo>
                  <a:pt x="1924" y="1288"/>
                </a:lnTo>
                <a:lnTo>
                  <a:pt x="1973" y="1289"/>
                </a:lnTo>
                <a:lnTo>
                  <a:pt x="2049" y="1285"/>
                </a:lnTo>
                <a:lnTo>
                  <a:pt x="2125" y="1268"/>
                </a:lnTo>
                <a:lnTo>
                  <a:pt x="2199" y="1243"/>
                </a:lnTo>
                <a:lnTo>
                  <a:pt x="2273" y="1210"/>
                </a:lnTo>
                <a:lnTo>
                  <a:pt x="2348" y="1170"/>
                </a:lnTo>
                <a:lnTo>
                  <a:pt x="2421" y="1125"/>
                </a:lnTo>
                <a:lnTo>
                  <a:pt x="2490" y="1075"/>
                </a:lnTo>
                <a:lnTo>
                  <a:pt x="2560" y="1023"/>
                </a:lnTo>
                <a:lnTo>
                  <a:pt x="2627" y="968"/>
                </a:lnTo>
                <a:lnTo>
                  <a:pt x="2691" y="911"/>
                </a:lnTo>
                <a:lnTo>
                  <a:pt x="2753" y="856"/>
                </a:lnTo>
                <a:lnTo>
                  <a:pt x="2811" y="803"/>
                </a:lnTo>
                <a:lnTo>
                  <a:pt x="2868" y="752"/>
                </a:lnTo>
                <a:lnTo>
                  <a:pt x="2918" y="706"/>
                </a:lnTo>
                <a:lnTo>
                  <a:pt x="2975" y="655"/>
                </a:lnTo>
                <a:lnTo>
                  <a:pt x="3034" y="600"/>
                </a:lnTo>
                <a:lnTo>
                  <a:pt x="3100" y="544"/>
                </a:lnTo>
                <a:lnTo>
                  <a:pt x="3169" y="486"/>
                </a:lnTo>
                <a:lnTo>
                  <a:pt x="3244" y="426"/>
                </a:lnTo>
                <a:lnTo>
                  <a:pt x="3321" y="368"/>
                </a:lnTo>
                <a:lnTo>
                  <a:pt x="3403" y="310"/>
                </a:lnTo>
                <a:lnTo>
                  <a:pt x="3486" y="255"/>
                </a:lnTo>
                <a:lnTo>
                  <a:pt x="3574" y="203"/>
                </a:lnTo>
                <a:lnTo>
                  <a:pt x="3664" y="154"/>
                </a:lnTo>
                <a:lnTo>
                  <a:pt x="3758" y="111"/>
                </a:lnTo>
                <a:lnTo>
                  <a:pt x="3853" y="74"/>
                </a:lnTo>
                <a:lnTo>
                  <a:pt x="3951" y="43"/>
                </a:lnTo>
                <a:lnTo>
                  <a:pt x="4049" y="19"/>
                </a:lnTo>
                <a:lnTo>
                  <a:pt x="4150" y="4"/>
                </a:lnTo>
                <a:lnTo>
                  <a:pt x="4253" y="0"/>
                </a:lnTo>
                <a:close/>
              </a:path>
            </a:pathLst>
          </a:custGeom>
          <a:solidFill>
            <a:srgbClr val="989493"/>
          </a:solidFill>
          <a:ln w="0">
            <a:solidFill>
              <a:schemeClr val="bg1">
                <a:lumMod val="85000"/>
              </a:schemeClr>
            </a:solidFill>
            <a:prstDash val="solid"/>
            <a:round/>
          </a:ln>
          <a:effectLst>
            <a:outerShdw algn="tl" rotWithShape="0">
              <a:srgbClr val="FFFFFF"/>
            </a:outerShdw>
          </a:effectLst>
        </p:spPr>
        <p:txBody>
          <a:bodyPr bIns="49089" lIns="98178" rIns="98178" tIns="49089"/>
          <a:lstStyle/>
          <a:p>
            <a:pPr algn="ctr">
              <a:defRPr/>
            </a:pPr>
            <a:endParaRPr kern="0" lang="en-US" sz="2200">
              <a:solidFill>
                <a:schemeClr val="tx1">
                  <a:lumMod val="65000"/>
                  <a:lumOff val="35000"/>
                </a:schemeClr>
              </a:solidFill>
              <a:latin typeface="Arial"/>
              <a:ea typeface="微软雅黑"/>
              <a:sym typeface="Arial"/>
            </a:endParaRPr>
          </a:p>
        </p:txBody>
      </p:sp>
      <p:sp>
        <p:nvSpPr>
          <p:cNvPr id="84" name="Oval 53">
            <a:extLst>
              <a:ext uri="{FF2B5EF4-FFF2-40B4-BE49-F238E27FC236}">
                <a16:creationId xmlns:a16="http://schemas.microsoft.com/office/drawing/2014/main" id="{C369EACD-5D3B-4E91-87A7-BB2DF5404D8E}"/>
              </a:ext>
            </a:extLst>
          </p:cNvPr>
          <p:cNvSpPr>
            <a:spLocks noChangeArrowheads="1"/>
          </p:cNvSpPr>
          <p:nvPr/>
        </p:nvSpPr>
        <p:spPr bwMode="auto">
          <a:xfrm>
            <a:off x="944661" y="1774518"/>
            <a:ext cx="801352" cy="801553"/>
          </a:xfrm>
          <a:prstGeom prst="ellipse">
            <a:avLst/>
          </a:prstGeom>
          <a:solidFill>
            <a:srgbClr val="2D6B81"/>
          </a:solidFill>
          <a:ln w="57150">
            <a:noFill/>
          </a:ln>
          <a:effectLst/>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tIns="34290"/>
          <a:lstStyle/>
          <a:p>
            <a:pPr algn="ctr">
              <a:defRPr/>
            </a:pPr>
            <a:endParaRPr altLang="en-US" lang="zh-CN" sz="1800">
              <a:solidFill>
                <a:schemeClr val="tx1">
                  <a:lumMod val="65000"/>
                  <a:lumOff val="35000"/>
                </a:schemeClr>
              </a:solidFill>
              <a:latin typeface="Arial"/>
              <a:ea typeface="微软雅黑"/>
              <a:sym typeface="Arial"/>
            </a:endParaRPr>
          </a:p>
        </p:txBody>
      </p:sp>
      <p:sp>
        <p:nvSpPr>
          <p:cNvPr id="85" name="Freeform 14">
            <a:extLst>
              <a:ext uri="{FF2B5EF4-FFF2-40B4-BE49-F238E27FC236}">
                <a16:creationId xmlns:a16="http://schemas.microsoft.com/office/drawing/2014/main" id="{199D745A-BDAF-4546-8FE7-4AAFF6521A96}"/>
              </a:ext>
            </a:extLst>
          </p:cNvPr>
          <p:cNvSpPr/>
          <p:nvPr/>
        </p:nvSpPr>
        <p:spPr bwMode="auto">
          <a:xfrm rot="13500000">
            <a:off x="3306205" y="1648602"/>
            <a:ext cx="1119498" cy="1860683"/>
          </a:xfrm>
          <a:custGeom>
            <a:gdLst>
              <a:gd fmla="*/ 329 w 486" name="T0"/>
              <a:gd fmla="*/ 0 h 799" name="T1"/>
              <a:gd fmla="*/ 378 w 486" name="T2"/>
              <a:gd fmla="*/ 1 h 799" name="T3"/>
              <a:gd fmla="*/ 430 w 486" name="T4"/>
              <a:gd fmla="*/ 7 h 799" name="T5"/>
              <a:gd fmla="*/ 486 w 486" name="T6"/>
              <a:gd fmla="*/ 19 h 799" name="T7"/>
              <a:gd fmla="*/ 483 w 486" name="T8"/>
              <a:gd fmla="*/ 30 h 799" name="T9"/>
              <a:gd fmla="*/ 428 w 486" name="T10"/>
              <a:gd fmla="*/ 19 h 799" name="T11"/>
              <a:gd fmla="*/ 376 w 486" name="T12"/>
              <a:gd fmla="*/ 13 h 799" name="T13"/>
              <a:gd fmla="*/ 329 w 486" name="T14"/>
              <a:gd fmla="*/ 12 h 799" name="T15"/>
              <a:gd fmla="*/ 278 w 486" name="T16"/>
              <a:gd fmla="*/ 15 h 799" name="T17"/>
              <a:gd fmla="*/ 231 w 486" name="T18"/>
              <a:gd fmla="*/ 22 h 799" name="T19"/>
              <a:gd fmla="*/ 191 w 486" name="T20"/>
              <a:gd fmla="*/ 36 h 799" name="T21"/>
              <a:gd fmla="*/ 153 w 486" name="T22"/>
              <a:gd fmla="*/ 53 h 799" name="T23"/>
              <a:gd fmla="*/ 122 w 486" name="T24"/>
              <a:gd fmla="*/ 74 h 799" name="T25"/>
              <a:gd fmla="*/ 94 w 486" name="T26"/>
              <a:gd fmla="*/ 101 h 799" name="T27"/>
              <a:gd fmla="*/ 72 w 486" name="T28"/>
              <a:gd fmla="*/ 129 h 799" name="T29"/>
              <a:gd fmla="*/ 52 w 486" name="T30"/>
              <a:gd fmla="*/ 162 h 799" name="T31"/>
              <a:gd fmla="*/ 38 w 486" name="T32"/>
              <a:gd fmla="*/ 198 h 799" name="T33"/>
              <a:gd fmla="*/ 27 w 486" name="T34"/>
              <a:gd fmla="*/ 235 h 799" name="T35"/>
              <a:gd fmla="*/ 18 w 486" name="T36"/>
              <a:gd fmla="*/ 275 h 799" name="T37"/>
              <a:gd fmla="*/ 14 w 486" name="T38"/>
              <a:gd fmla="*/ 317 h 799" name="T39"/>
              <a:gd fmla="*/ 12 w 486" name="T40"/>
              <a:gd fmla="*/ 361 h 799" name="T41"/>
              <a:gd fmla="*/ 17 w 486" name="T42"/>
              <a:gd fmla="*/ 434 h 799" name="T43"/>
              <a:gd fmla="*/ 27 w 486" name="T44"/>
              <a:gd fmla="*/ 510 h 799" name="T45"/>
              <a:gd fmla="*/ 45 w 486" name="T46"/>
              <a:gd fmla="*/ 584 h 799" name="T47"/>
              <a:gd fmla="*/ 67 w 486" name="T48"/>
              <a:gd fmla="*/ 657 h 799" name="T49"/>
              <a:gd fmla="*/ 95 w 486" name="T50"/>
              <a:gd fmla="*/ 727 h 799" name="T51"/>
              <a:gd fmla="*/ 127 w 486" name="T52"/>
              <a:gd fmla="*/ 793 h 799" name="T53"/>
              <a:gd fmla="*/ 127 w 486" name="T54"/>
              <a:gd fmla="*/ 793 h 799" name="T55"/>
              <a:gd fmla="*/ 115 w 486" name="T56"/>
              <a:gd fmla="*/ 799 h 799" name="T57"/>
              <a:gd fmla="*/ 84 w 486" name="T58"/>
              <a:gd fmla="*/ 733 h 799" name="T59"/>
              <a:gd fmla="*/ 55 w 486" name="T60"/>
              <a:gd fmla="*/ 662 h 799" name="T61"/>
              <a:gd fmla="*/ 33 w 486" name="T62"/>
              <a:gd fmla="*/ 587 h 799" name="T63"/>
              <a:gd fmla="*/ 15 w 486" name="T64"/>
              <a:gd fmla="*/ 512 h 799" name="T65"/>
              <a:gd fmla="*/ 5 w 486" name="T66"/>
              <a:gd fmla="*/ 436 h 799" name="T67"/>
              <a:gd fmla="*/ 0 w 486" name="T68"/>
              <a:gd fmla="*/ 361 h 799" name="T69"/>
              <a:gd fmla="*/ 2 w 486" name="T70"/>
              <a:gd fmla="*/ 312 h 799" name="T71"/>
              <a:gd fmla="*/ 8 w 486" name="T72"/>
              <a:gd fmla="*/ 266 h 799" name="T73"/>
              <a:gd fmla="*/ 17 w 486" name="T74"/>
              <a:gd fmla="*/ 222 h 799" name="T75"/>
              <a:gd fmla="*/ 32 w 486" name="T76"/>
              <a:gd fmla="*/ 180 h 799" name="T77"/>
              <a:gd fmla="*/ 49 w 486" name="T78"/>
              <a:gd fmla="*/ 143 h 799" name="T79"/>
              <a:gd fmla="*/ 73 w 486" name="T80"/>
              <a:gd fmla="*/ 107 h 799" name="T81"/>
              <a:gd fmla="*/ 97 w 486" name="T82"/>
              <a:gd fmla="*/ 80 h 799" name="T83"/>
              <a:gd fmla="*/ 125 w 486" name="T84"/>
              <a:gd fmla="*/ 56 h 799" name="T85"/>
              <a:gd fmla="*/ 158 w 486" name="T86"/>
              <a:gd fmla="*/ 37 h 799" name="T87"/>
              <a:gd fmla="*/ 194 w 486" name="T88"/>
              <a:gd fmla="*/ 21 h 799" name="T89"/>
              <a:gd fmla="*/ 235 w 486" name="T90"/>
              <a:gd fmla="*/ 9 h 799" name="T91"/>
              <a:gd fmla="*/ 280 w 486" name="T92"/>
              <a:gd fmla="*/ 1 h 799" name="T93"/>
              <a:gd fmla="*/ 329 w 486" name="T94"/>
              <a:gd fmla="*/ 0 h 799" name="T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b="b" l="0" r="r" t="0"/>
            <a:pathLst>
              <a:path h="799" w="486">
                <a:moveTo>
                  <a:pt x="329" y="0"/>
                </a:moveTo>
                <a:lnTo>
                  <a:pt x="378" y="1"/>
                </a:lnTo>
                <a:lnTo>
                  <a:pt x="430" y="7"/>
                </a:lnTo>
                <a:lnTo>
                  <a:pt x="486" y="19"/>
                </a:lnTo>
                <a:lnTo>
                  <a:pt x="483" y="30"/>
                </a:lnTo>
                <a:lnTo>
                  <a:pt x="428" y="19"/>
                </a:lnTo>
                <a:lnTo>
                  <a:pt x="376" y="13"/>
                </a:lnTo>
                <a:lnTo>
                  <a:pt x="329" y="12"/>
                </a:lnTo>
                <a:lnTo>
                  <a:pt x="278" y="15"/>
                </a:lnTo>
                <a:lnTo>
                  <a:pt x="231" y="22"/>
                </a:lnTo>
                <a:lnTo>
                  <a:pt x="191" y="36"/>
                </a:lnTo>
                <a:lnTo>
                  <a:pt x="153" y="53"/>
                </a:lnTo>
                <a:lnTo>
                  <a:pt x="122" y="74"/>
                </a:lnTo>
                <a:lnTo>
                  <a:pt x="94" y="101"/>
                </a:lnTo>
                <a:lnTo>
                  <a:pt x="72" y="129"/>
                </a:lnTo>
                <a:lnTo>
                  <a:pt x="52" y="162"/>
                </a:lnTo>
                <a:lnTo>
                  <a:pt x="38" y="198"/>
                </a:lnTo>
                <a:lnTo>
                  <a:pt x="27" y="235"/>
                </a:lnTo>
                <a:lnTo>
                  <a:pt x="18" y="275"/>
                </a:lnTo>
                <a:lnTo>
                  <a:pt x="14" y="317"/>
                </a:lnTo>
                <a:lnTo>
                  <a:pt x="12" y="361"/>
                </a:lnTo>
                <a:lnTo>
                  <a:pt x="17" y="434"/>
                </a:lnTo>
                <a:lnTo>
                  <a:pt x="27" y="510"/>
                </a:lnTo>
                <a:lnTo>
                  <a:pt x="45" y="584"/>
                </a:lnTo>
                <a:lnTo>
                  <a:pt x="67" y="657"/>
                </a:lnTo>
                <a:lnTo>
                  <a:pt x="95" y="727"/>
                </a:lnTo>
                <a:lnTo>
                  <a:pt x="127" y="793"/>
                </a:lnTo>
                <a:lnTo>
                  <a:pt x="127" y="793"/>
                </a:lnTo>
                <a:lnTo>
                  <a:pt x="115" y="799"/>
                </a:lnTo>
                <a:lnTo>
                  <a:pt x="84" y="733"/>
                </a:lnTo>
                <a:lnTo>
                  <a:pt x="55" y="662"/>
                </a:lnTo>
                <a:lnTo>
                  <a:pt x="33" y="587"/>
                </a:lnTo>
                <a:lnTo>
                  <a:pt x="15" y="512"/>
                </a:lnTo>
                <a:lnTo>
                  <a:pt x="5" y="436"/>
                </a:lnTo>
                <a:lnTo>
                  <a:pt x="0" y="361"/>
                </a:lnTo>
                <a:lnTo>
                  <a:pt x="2" y="312"/>
                </a:lnTo>
                <a:lnTo>
                  <a:pt x="8" y="266"/>
                </a:lnTo>
                <a:lnTo>
                  <a:pt x="17" y="222"/>
                </a:lnTo>
                <a:lnTo>
                  <a:pt x="32" y="180"/>
                </a:lnTo>
                <a:lnTo>
                  <a:pt x="49" y="143"/>
                </a:lnTo>
                <a:lnTo>
                  <a:pt x="73" y="107"/>
                </a:lnTo>
                <a:lnTo>
                  <a:pt x="97" y="80"/>
                </a:lnTo>
                <a:lnTo>
                  <a:pt x="125" y="56"/>
                </a:lnTo>
                <a:lnTo>
                  <a:pt x="158" y="37"/>
                </a:lnTo>
                <a:lnTo>
                  <a:pt x="194" y="21"/>
                </a:lnTo>
                <a:lnTo>
                  <a:pt x="235" y="9"/>
                </a:lnTo>
                <a:lnTo>
                  <a:pt x="280" y="1"/>
                </a:lnTo>
                <a:lnTo>
                  <a:pt x="329" y="0"/>
                </a:lnTo>
                <a:close/>
              </a:path>
            </a:pathLst>
          </a:custGeom>
          <a:solidFill>
            <a:srgbClr val="989493"/>
          </a:solidFill>
          <a:ln w="0">
            <a:solidFill>
              <a:schemeClr val="bg1">
                <a:lumMod val="85000"/>
              </a:schemeClr>
            </a:solidFill>
            <a:prstDash val="solid"/>
            <a:round/>
          </a:ln>
          <a:effectLst>
            <a:outerShdw algn="tl" rotWithShape="0">
              <a:srgbClr val="FFFFFF"/>
            </a:outerShdw>
          </a:effectLst>
        </p:spPr>
        <p:txBody>
          <a:bodyPr bIns="49089" lIns="98178" rIns="98178" tIns="49089"/>
          <a:lstStyle/>
          <a:p>
            <a:pPr algn="ctr">
              <a:defRPr/>
            </a:pPr>
            <a:endParaRPr kern="0" lang="en-US" sz="2200">
              <a:solidFill>
                <a:schemeClr val="tx1">
                  <a:lumMod val="65000"/>
                  <a:lumOff val="35000"/>
                </a:schemeClr>
              </a:solidFill>
              <a:latin typeface="Arial"/>
              <a:ea typeface="微软雅黑"/>
              <a:sym typeface="Arial"/>
            </a:endParaRPr>
          </a:p>
        </p:txBody>
      </p:sp>
      <p:sp>
        <p:nvSpPr>
          <p:cNvPr id="86" name="Freeform 13">
            <a:extLst>
              <a:ext uri="{FF2B5EF4-FFF2-40B4-BE49-F238E27FC236}">
                <a16:creationId xmlns:a16="http://schemas.microsoft.com/office/drawing/2014/main" id="{8A5F685D-83E1-411B-B226-56D6EDD2DC88}"/>
              </a:ext>
            </a:extLst>
          </p:cNvPr>
          <p:cNvSpPr/>
          <p:nvPr/>
        </p:nvSpPr>
        <p:spPr bwMode="auto">
          <a:xfrm>
            <a:off x="6353708" y="3243930"/>
            <a:ext cx="1656085" cy="420777"/>
          </a:xfrm>
          <a:custGeom>
            <a:gdLst>
              <a:gd fmla="*/ 461 w 962" name="T0"/>
              <a:gd fmla="*/ 0 h 183" name="T1"/>
              <a:gd fmla="*/ 531 w 962" name="T2"/>
              <a:gd fmla="*/ 3 h 183" name="T3"/>
              <a:gd fmla="*/ 601 w 962" name="T4"/>
              <a:gd fmla="*/ 12 h 183" name="T5"/>
              <a:gd fmla="*/ 672 w 962" name="T6"/>
              <a:gd fmla="*/ 28 h 183" name="T7"/>
              <a:gd fmla="*/ 745 w 962" name="T8"/>
              <a:gd fmla="*/ 52 h 183" name="T9"/>
              <a:gd fmla="*/ 818 w 962" name="T10"/>
              <a:gd fmla="*/ 83 h 183" name="T11"/>
              <a:gd fmla="*/ 889 w 962" name="T12"/>
              <a:gd fmla="*/ 124 h 183" name="T13"/>
              <a:gd fmla="*/ 962 w 962" name="T14"/>
              <a:gd fmla="*/ 173 h 183" name="T15"/>
              <a:gd fmla="*/ 954 w 962" name="T16"/>
              <a:gd fmla="*/ 183 h 183" name="T17"/>
              <a:gd fmla="*/ 883 w 962" name="T18"/>
              <a:gd fmla="*/ 134 h 183" name="T19"/>
              <a:gd fmla="*/ 812 w 962" name="T20"/>
              <a:gd fmla="*/ 95 h 183" name="T21"/>
              <a:gd fmla="*/ 740 w 962" name="T22"/>
              <a:gd fmla="*/ 64 h 183" name="T23"/>
              <a:gd fmla="*/ 669 w 962" name="T24"/>
              <a:gd fmla="*/ 40 h 183" name="T25"/>
              <a:gd fmla="*/ 599 w 962" name="T26"/>
              <a:gd fmla="*/ 24 h 183" name="T27"/>
              <a:gd fmla="*/ 529 w 962" name="T28"/>
              <a:gd fmla="*/ 15 h 183" name="T29"/>
              <a:gd fmla="*/ 461 w 962" name="T30"/>
              <a:gd fmla="*/ 12 h 183" name="T31"/>
              <a:gd fmla="*/ 387 w 962" name="T32"/>
              <a:gd fmla="*/ 15 h 183" name="T33"/>
              <a:gd fmla="*/ 314 w 962" name="T34"/>
              <a:gd fmla="*/ 25 h 183" name="T35"/>
              <a:gd fmla="*/ 246 w 962" name="T36"/>
              <a:gd fmla="*/ 42 h 183" name="T37"/>
              <a:gd fmla="*/ 180 w 962" name="T38"/>
              <a:gd fmla="*/ 64 h 183" name="T39"/>
              <a:gd fmla="*/ 118 w 962" name="T40"/>
              <a:gd fmla="*/ 91 h 183" name="T41"/>
              <a:gd fmla="*/ 60 w 962" name="T42"/>
              <a:gd fmla="*/ 121 h 183" name="T43"/>
              <a:gd fmla="*/ 8 w 962" name="T44"/>
              <a:gd fmla="*/ 155 h 183" name="T45"/>
              <a:gd fmla="*/ 8 w 962" name="T46"/>
              <a:gd fmla="*/ 155 h 183" name="T47"/>
              <a:gd fmla="*/ 0 w 962" name="T48"/>
              <a:gd fmla="*/ 144 h 183" name="T49"/>
              <a:gd fmla="*/ 54 w 962" name="T50"/>
              <a:gd fmla="*/ 110 h 183" name="T51"/>
              <a:gd fmla="*/ 112 w 962" name="T52"/>
              <a:gd fmla="*/ 79 h 183" name="T53"/>
              <a:gd fmla="*/ 176 w 962" name="T54"/>
              <a:gd fmla="*/ 52 h 183" name="T55"/>
              <a:gd fmla="*/ 243 w 962" name="T56"/>
              <a:gd fmla="*/ 30 h 183" name="T57"/>
              <a:gd fmla="*/ 312 w 962" name="T58"/>
              <a:gd fmla="*/ 14 h 183" name="T59"/>
              <a:gd fmla="*/ 385 w 962" name="T60"/>
              <a:gd fmla="*/ 3 h 183" name="T61"/>
              <a:gd fmla="*/ 461 w 962" name="T62"/>
              <a:gd fmla="*/ 0 h 183"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183" w="962">
                <a:moveTo>
                  <a:pt x="461" y="0"/>
                </a:moveTo>
                <a:lnTo>
                  <a:pt x="531" y="3"/>
                </a:lnTo>
                <a:lnTo>
                  <a:pt x="601" y="12"/>
                </a:lnTo>
                <a:lnTo>
                  <a:pt x="672" y="28"/>
                </a:lnTo>
                <a:lnTo>
                  <a:pt x="745" y="52"/>
                </a:lnTo>
                <a:lnTo>
                  <a:pt x="818" y="83"/>
                </a:lnTo>
                <a:lnTo>
                  <a:pt x="889" y="124"/>
                </a:lnTo>
                <a:lnTo>
                  <a:pt x="962" y="173"/>
                </a:lnTo>
                <a:lnTo>
                  <a:pt x="954" y="183"/>
                </a:lnTo>
                <a:lnTo>
                  <a:pt x="883" y="134"/>
                </a:lnTo>
                <a:lnTo>
                  <a:pt x="812" y="95"/>
                </a:lnTo>
                <a:lnTo>
                  <a:pt x="740" y="64"/>
                </a:lnTo>
                <a:lnTo>
                  <a:pt x="669" y="40"/>
                </a:lnTo>
                <a:lnTo>
                  <a:pt x="599" y="24"/>
                </a:lnTo>
                <a:lnTo>
                  <a:pt x="529" y="15"/>
                </a:lnTo>
                <a:lnTo>
                  <a:pt x="461" y="12"/>
                </a:lnTo>
                <a:lnTo>
                  <a:pt x="387" y="15"/>
                </a:lnTo>
                <a:lnTo>
                  <a:pt x="314" y="25"/>
                </a:lnTo>
                <a:lnTo>
                  <a:pt x="246" y="42"/>
                </a:lnTo>
                <a:lnTo>
                  <a:pt x="180" y="64"/>
                </a:lnTo>
                <a:lnTo>
                  <a:pt x="118" y="91"/>
                </a:lnTo>
                <a:lnTo>
                  <a:pt x="60" y="121"/>
                </a:lnTo>
                <a:lnTo>
                  <a:pt x="8" y="155"/>
                </a:lnTo>
                <a:lnTo>
                  <a:pt x="8" y="155"/>
                </a:lnTo>
                <a:lnTo>
                  <a:pt x="0" y="144"/>
                </a:lnTo>
                <a:lnTo>
                  <a:pt x="54" y="110"/>
                </a:lnTo>
                <a:lnTo>
                  <a:pt x="112" y="79"/>
                </a:lnTo>
                <a:lnTo>
                  <a:pt x="176" y="52"/>
                </a:lnTo>
                <a:lnTo>
                  <a:pt x="243" y="30"/>
                </a:lnTo>
                <a:lnTo>
                  <a:pt x="312" y="14"/>
                </a:lnTo>
                <a:lnTo>
                  <a:pt x="385" y="3"/>
                </a:lnTo>
                <a:lnTo>
                  <a:pt x="461" y="0"/>
                </a:lnTo>
                <a:close/>
              </a:path>
            </a:pathLst>
          </a:custGeom>
          <a:solidFill>
            <a:srgbClr val="989493"/>
          </a:solidFill>
          <a:ln w="0">
            <a:solidFill>
              <a:schemeClr val="bg1">
                <a:lumMod val="85000"/>
              </a:schemeClr>
            </a:solidFill>
            <a:prstDash val="solid"/>
            <a:round/>
          </a:ln>
          <a:effectLst>
            <a:outerShdw algn="tl" rotWithShape="0">
              <a:srgbClr val="FFFFFF"/>
            </a:outerShdw>
          </a:effectLst>
        </p:spPr>
        <p:txBody>
          <a:bodyPr bIns="49089" lIns="98178" rIns="98178" tIns="49089"/>
          <a:lstStyle/>
          <a:p>
            <a:pPr algn="ctr">
              <a:defRPr/>
            </a:pPr>
            <a:endParaRPr kern="0" lang="en-US" sz="2200">
              <a:solidFill>
                <a:schemeClr val="tx1">
                  <a:lumMod val="65000"/>
                  <a:lumOff val="35000"/>
                </a:schemeClr>
              </a:solidFill>
              <a:latin typeface="Arial"/>
              <a:ea typeface="微软雅黑"/>
              <a:sym typeface="Arial"/>
            </a:endParaRPr>
          </a:p>
        </p:txBody>
      </p:sp>
      <p:grpSp>
        <p:nvGrpSpPr>
          <p:cNvPr id="87" name="Group 19">
            <a:extLst>
              <a:ext uri="{FF2B5EF4-FFF2-40B4-BE49-F238E27FC236}">
                <a16:creationId xmlns:a16="http://schemas.microsoft.com/office/drawing/2014/main" id="{17985395-1602-40F4-9AFF-E7728DCEF53D}"/>
              </a:ext>
            </a:extLst>
          </p:cNvPr>
          <p:cNvGrpSpPr/>
          <p:nvPr/>
        </p:nvGrpSpPr>
        <p:grpSpPr>
          <a:xfrm>
            <a:off x="424817" y="2796836"/>
            <a:ext cx="1845242" cy="1256541"/>
            <a:chOff x="552376" y="2667382"/>
            <a:chExt cx="1499240" cy="1033020"/>
          </a:xfrm>
        </p:grpSpPr>
        <p:sp>
          <p:nvSpPr>
            <p:cNvPr id="88" name="Rectangle 26">
              <a:extLst>
                <a:ext uri="{FF2B5EF4-FFF2-40B4-BE49-F238E27FC236}">
                  <a16:creationId xmlns:a16="http://schemas.microsoft.com/office/drawing/2014/main" id="{83349F04-ED28-4E55-B992-8DEBD556635D}"/>
                </a:ext>
              </a:extLst>
            </p:cNvPr>
            <p:cNvSpPr/>
            <p:nvPr/>
          </p:nvSpPr>
          <p:spPr bwMode="auto">
            <a:xfrm>
              <a:off x="552376" y="2954597"/>
              <a:ext cx="1499240" cy="745805"/>
            </a:xfrm>
            <a:prstGeom prst="rect">
              <a:avLst/>
            </a:prstGeom>
            <a:noFill/>
            <a:ln>
              <a:noFill/>
            </a:ln>
            <a:extLst>
              <a:ext uri="{909E8E84-426E-40DD-AFC4-6F175D3DCCD1}">
                <a14:hiddenFill>
                  <a:solidFill>
                    <a:srgbClr val="FFFFFF"/>
                  </a:solidFill>
                </a14:hiddenFill>
              </a:ext>
              <a:ext uri="{91240B29-F687-4F45-9708-019B960494DF}">
                <a14:hiddenLine cap="flat" w="12700">
                  <a:solidFill>
                    <a:schemeClr val="tx1"/>
                  </a:solidFill>
                  <a:miter lim="800000"/>
                  <a:headEnd len="med" type="none" w="med"/>
                  <a:tailEnd len="med" type="none" w="med"/>
                </a14:hiddenLine>
              </a:ext>
            </a:extLst>
          </p:spPr>
          <p:txBody>
            <a:bodyPr bIns="0" lIns="0" rIns="0" tIns="0"/>
            <a:lstStyle/>
            <a:p>
              <a:pPr algn="ctr">
                <a:lnSpc>
                  <a:spcPct val="114000"/>
                </a:lnSpc>
                <a:defRPr/>
              </a:pPr>
              <a:r>
                <a:rPr altLang="en-US" lang="zh-CN" sz="1100">
                  <a:solidFill>
                    <a:schemeClr val="tx1">
                      <a:lumMod val="65000"/>
                      <a:lumOff val="35000"/>
                    </a:schemeClr>
                  </a:solidFill>
                  <a:latin typeface="Arial"/>
                  <a:ea typeface="微软雅黑"/>
                  <a:cs charset="0" typeface="Lato Light"/>
                  <a:sym typeface="Arial"/>
                </a:rPr>
                <a:t>此处添加详细文本描述，建议与标题相关并符合整体语言风格，语言描述尽量简洁生动。</a:t>
              </a:r>
            </a:p>
          </p:txBody>
        </p:sp>
        <p:sp>
          <p:nvSpPr>
            <p:cNvPr id="89" name="Rectangle 27">
              <a:extLst>
                <a:ext uri="{FF2B5EF4-FFF2-40B4-BE49-F238E27FC236}">
                  <a16:creationId xmlns:a16="http://schemas.microsoft.com/office/drawing/2014/main" id="{C43253C3-F66B-4C4F-8CA9-93ADF243AB5B}"/>
                </a:ext>
              </a:extLst>
            </p:cNvPr>
            <p:cNvSpPr/>
            <p:nvPr/>
          </p:nvSpPr>
          <p:spPr bwMode="auto">
            <a:xfrm>
              <a:off x="619811" y="2667382"/>
              <a:ext cx="1364371" cy="171377"/>
            </a:xfrm>
            <a:prstGeom prst="rect">
              <a:avLst/>
            </a:prstGeom>
            <a:noFill/>
            <a:ln>
              <a:noFill/>
            </a:ln>
            <a:extLst>
              <a:ext uri="{909E8E84-426E-40DD-AFC4-6F175D3DCCD1}">
                <a14:hiddenFill>
                  <a:solidFill>
                    <a:srgbClr val="FFFFFF"/>
                  </a:solidFill>
                </a14:hiddenFill>
              </a:ext>
              <a:ext uri="{91240B29-F687-4F45-9708-019B960494DF}">
                <a14:hiddenLine cap="flat" w="12700">
                  <a:solidFill>
                    <a:schemeClr val="tx1"/>
                  </a:solidFill>
                  <a:miter lim="800000"/>
                  <a:headEnd len="med" type="none" w="med"/>
                  <a:tailEnd len="med" type="none" w="med"/>
                </a14:hiddenLine>
              </a:ext>
            </a:extLst>
          </p:spPr>
          <p:txBody>
            <a:bodyPr bIns="0" lIns="0" rIns="0" tIns="0"/>
            <a:lstStyle/>
            <a:p>
              <a:pPr algn="ctr">
                <a:lnSpc>
                  <a:spcPct val="80000"/>
                </a:lnSpc>
                <a:defRPr/>
              </a:pPr>
              <a:r>
                <a:rPr altLang="en-US" b="1" lang="zh-CN" sz="1700">
                  <a:solidFill>
                    <a:schemeClr val="tx1">
                      <a:lumMod val="65000"/>
                      <a:lumOff val="35000"/>
                    </a:schemeClr>
                  </a:solidFill>
                  <a:latin typeface="Arial"/>
                  <a:ea typeface="微软雅黑"/>
                  <a:cs charset="0" typeface="Bebas Neue"/>
                  <a:sym typeface="Arial"/>
                </a:rPr>
                <a:t>添加文本</a:t>
              </a:r>
            </a:p>
          </p:txBody>
        </p:sp>
      </p:grpSp>
      <p:sp>
        <p:nvSpPr>
          <p:cNvPr id="90" name="Freeform 13">
            <a:extLst>
              <a:ext uri="{FF2B5EF4-FFF2-40B4-BE49-F238E27FC236}">
                <a16:creationId xmlns:a16="http://schemas.microsoft.com/office/drawing/2014/main" id="{B1F1ECD5-E272-4B80-BA5F-976988D7A751}"/>
              </a:ext>
            </a:extLst>
          </p:cNvPr>
          <p:cNvSpPr/>
          <p:nvPr/>
        </p:nvSpPr>
        <p:spPr bwMode="auto">
          <a:xfrm rot="5910658">
            <a:off x="7415674" y="1590043"/>
            <a:ext cx="1252681" cy="426567"/>
          </a:xfrm>
          <a:custGeom>
            <a:gdLst>
              <a:gd fmla="*/ 461 w 962" name="T0"/>
              <a:gd fmla="*/ 0 h 183" name="T1"/>
              <a:gd fmla="*/ 531 w 962" name="T2"/>
              <a:gd fmla="*/ 3 h 183" name="T3"/>
              <a:gd fmla="*/ 601 w 962" name="T4"/>
              <a:gd fmla="*/ 12 h 183" name="T5"/>
              <a:gd fmla="*/ 672 w 962" name="T6"/>
              <a:gd fmla="*/ 28 h 183" name="T7"/>
              <a:gd fmla="*/ 745 w 962" name="T8"/>
              <a:gd fmla="*/ 52 h 183" name="T9"/>
              <a:gd fmla="*/ 818 w 962" name="T10"/>
              <a:gd fmla="*/ 83 h 183" name="T11"/>
              <a:gd fmla="*/ 889 w 962" name="T12"/>
              <a:gd fmla="*/ 124 h 183" name="T13"/>
              <a:gd fmla="*/ 962 w 962" name="T14"/>
              <a:gd fmla="*/ 173 h 183" name="T15"/>
              <a:gd fmla="*/ 954 w 962" name="T16"/>
              <a:gd fmla="*/ 183 h 183" name="T17"/>
              <a:gd fmla="*/ 883 w 962" name="T18"/>
              <a:gd fmla="*/ 134 h 183" name="T19"/>
              <a:gd fmla="*/ 812 w 962" name="T20"/>
              <a:gd fmla="*/ 95 h 183" name="T21"/>
              <a:gd fmla="*/ 740 w 962" name="T22"/>
              <a:gd fmla="*/ 64 h 183" name="T23"/>
              <a:gd fmla="*/ 669 w 962" name="T24"/>
              <a:gd fmla="*/ 40 h 183" name="T25"/>
              <a:gd fmla="*/ 599 w 962" name="T26"/>
              <a:gd fmla="*/ 24 h 183" name="T27"/>
              <a:gd fmla="*/ 529 w 962" name="T28"/>
              <a:gd fmla="*/ 15 h 183" name="T29"/>
              <a:gd fmla="*/ 461 w 962" name="T30"/>
              <a:gd fmla="*/ 12 h 183" name="T31"/>
              <a:gd fmla="*/ 387 w 962" name="T32"/>
              <a:gd fmla="*/ 15 h 183" name="T33"/>
              <a:gd fmla="*/ 314 w 962" name="T34"/>
              <a:gd fmla="*/ 25 h 183" name="T35"/>
              <a:gd fmla="*/ 246 w 962" name="T36"/>
              <a:gd fmla="*/ 42 h 183" name="T37"/>
              <a:gd fmla="*/ 180 w 962" name="T38"/>
              <a:gd fmla="*/ 64 h 183" name="T39"/>
              <a:gd fmla="*/ 118 w 962" name="T40"/>
              <a:gd fmla="*/ 91 h 183" name="T41"/>
              <a:gd fmla="*/ 60 w 962" name="T42"/>
              <a:gd fmla="*/ 121 h 183" name="T43"/>
              <a:gd fmla="*/ 8 w 962" name="T44"/>
              <a:gd fmla="*/ 155 h 183" name="T45"/>
              <a:gd fmla="*/ 8 w 962" name="T46"/>
              <a:gd fmla="*/ 155 h 183" name="T47"/>
              <a:gd fmla="*/ 0 w 962" name="T48"/>
              <a:gd fmla="*/ 144 h 183" name="T49"/>
              <a:gd fmla="*/ 54 w 962" name="T50"/>
              <a:gd fmla="*/ 110 h 183" name="T51"/>
              <a:gd fmla="*/ 112 w 962" name="T52"/>
              <a:gd fmla="*/ 79 h 183" name="T53"/>
              <a:gd fmla="*/ 176 w 962" name="T54"/>
              <a:gd fmla="*/ 52 h 183" name="T55"/>
              <a:gd fmla="*/ 243 w 962" name="T56"/>
              <a:gd fmla="*/ 30 h 183" name="T57"/>
              <a:gd fmla="*/ 312 w 962" name="T58"/>
              <a:gd fmla="*/ 14 h 183" name="T59"/>
              <a:gd fmla="*/ 385 w 962" name="T60"/>
              <a:gd fmla="*/ 3 h 183" name="T61"/>
              <a:gd fmla="*/ 461 w 962" name="T62"/>
              <a:gd fmla="*/ 0 h 183"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183" w="962">
                <a:moveTo>
                  <a:pt x="461" y="0"/>
                </a:moveTo>
                <a:lnTo>
                  <a:pt x="531" y="3"/>
                </a:lnTo>
                <a:lnTo>
                  <a:pt x="601" y="12"/>
                </a:lnTo>
                <a:lnTo>
                  <a:pt x="672" y="28"/>
                </a:lnTo>
                <a:lnTo>
                  <a:pt x="745" y="52"/>
                </a:lnTo>
                <a:lnTo>
                  <a:pt x="818" y="83"/>
                </a:lnTo>
                <a:lnTo>
                  <a:pt x="889" y="124"/>
                </a:lnTo>
                <a:lnTo>
                  <a:pt x="962" y="173"/>
                </a:lnTo>
                <a:lnTo>
                  <a:pt x="954" y="183"/>
                </a:lnTo>
                <a:lnTo>
                  <a:pt x="883" y="134"/>
                </a:lnTo>
                <a:lnTo>
                  <a:pt x="812" y="95"/>
                </a:lnTo>
                <a:lnTo>
                  <a:pt x="740" y="64"/>
                </a:lnTo>
                <a:lnTo>
                  <a:pt x="669" y="40"/>
                </a:lnTo>
                <a:lnTo>
                  <a:pt x="599" y="24"/>
                </a:lnTo>
                <a:lnTo>
                  <a:pt x="529" y="15"/>
                </a:lnTo>
                <a:lnTo>
                  <a:pt x="461" y="12"/>
                </a:lnTo>
                <a:lnTo>
                  <a:pt x="387" y="15"/>
                </a:lnTo>
                <a:lnTo>
                  <a:pt x="314" y="25"/>
                </a:lnTo>
                <a:lnTo>
                  <a:pt x="246" y="42"/>
                </a:lnTo>
                <a:lnTo>
                  <a:pt x="180" y="64"/>
                </a:lnTo>
                <a:lnTo>
                  <a:pt x="118" y="91"/>
                </a:lnTo>
                <a:lnTo>
                  <a:pt x="60" y="121"/>
                </a:lnTo>
                <a:lnTo>
                  <a:pt x="8" y="155"/>
                </a:lnTo>
                <a:lnTo>
                  <a:pt x="8" y="155"/>
                </a:lnTo>
                <a:lnTo>
                  <a:pt x="0" y="144"/>
                </a:lnTo>
                <a:lnTo>
                  <a:pt x="54" y="110"/>
                </a:lnTo>
                <a:lnTo>
                  <a:pt x="112" y="79"/>
                </a:lnTo>
                <a:lnTo>
                  <a:pt x="176" y="52"/>
                </a:lnTo>
                <a:lnTo>
                  <a:pt x="243" y="30"/>
                </a:lnTo>
                <a:lnTo>
                  <a:pt x="312" y="14"/>
                </a:lnTo>
                <a:lnTo>
                  <a:pt x="385" y="3"/>
                </a:lnTo>
                <a:lnTo>
                  <a:pt x="461" y="0"/>
                </a:lnTo>
                <a:close/>
              </a:path>
            </a:pathLst>
          </a:custGeom>
          <a:solidFill>
            <a:srgbClr val="989493"/>
          </a:solidFill>
          <a:ln w="0">
            <a:solidFill>
              <a:schemeClr val="bg1">
                <a:lumMod val="85000"/>
              </a:schemeClr>
            </a:solidFill>
            <a:prstDash val="solid"/>
            <a:round/>
          </a:ln>
          <a:effectLst>
            <a:outerShdw algn="tl" rotWithShape="0">
              <a:srgbClr val="FFFFFF"/>
            </a:outerShdw>
          </a:effectLst>
        </p:spPr>
        <p:txBody>
          <a:bodyPr bIns="49089" lIns="98178" rIns="98178" tIns="49089"/>
          <a:lstStyle/>
          <a:p>
            <a:pPr algn="ctr">
              <a:defRPr/>
            </a:pPr>
            <a:endParaRPr kern="0" lang="en-US" sz="2200">
              <a:solidFill>
                <a:schemeClr val="tx1">
                  <a:lumMod val="65000"/>
                  <a:lumOff val="35000"/>
                </a:schemeClr>
              </a:solidFill>
              <a:latin typeface="Arial"/>
              <a:ea typeface="微软雅黑"/>
              <a:sym typeface="Arial"/>
            </a:endParaRPr>
          </a:p>
        </p:txBody>
      </p:sp>
      <p:grpSp>
        <p:nvGrpSpPr>
          <p:cNvPr id="91" name="Group 129">
            <a:extLst>
              <a:ext uri="{FF2B5EF4-FFF2-40B4-BE49-F238E27FC236}">
                <a16:creationId xmlns:a16="http://schemas.microsoft.com/office/drawing/2014/main" id="{F454176F-064C-4DB2-9CA7-A4516373FD41}"/>
              </a:ext>
            </a:extLst>
          </p:cNvPr>
          <p:cNvGrpSpPr/>
          <p:nvPr/>
        </p:nvGrpSpPr>
        <p:grpSpPr>
          <a:xfrm>
            <a:off x="2614569" y="1651576"/>
            <a:ext cx="1677318" cy="1036502"/>
            <a:chOff x="696724" y="2667382"/>
            <a:chExt cx="1362945" cy="852351"/>
          </a:xfrm>
        </p:grpSpPr>
        <p:sp>
          <p:nvSpPr>
            <p:cNvPr id="92" name="Rectangle 26">
              <a:extLst>
                <a:ext uri="{FF2B5EF4-FFF2-40B4-BE49-F238E27FC236}">
                  <a16:creationId xmlns:a16="http://schemas.microsoft.com/office/drawing/2014/main" id="{5ABC784A-D8C7-46EE-B10F-4668956A7E5B}"/>
                </a:ext>
              </a:extLst>
            </p:cNvPr>
            <p:cNvSpPr/>
            <p:nvPr/>
          </p:nvSpPr>
          <p:spPr bwMode="auto">
            <a:xfrm>
              <a:off x="696724" y="2921341"/>
              <a:ext cx="1355102" cy="598392"/>
            </a:xfrm>
            <a:prstGeom prst="rect">
              <a:avLst/>
            </a:prstGeom>
            <a:noFill/>
            <a:ln>
              <a:noFill/>
            </a:ln>
            <a:extLst>
              <a:ext uri="{909E8E84-426E-40DD-AFC4-6F175D3DCCD1}">
                <a14:hiddenFill>
                  <a:solidFill>
                    <a:srgbClr val="FFFFFF"/>
                  </a:solidFill>
                </a14:hiddenFill>
              </a:ext>
              <a:ext uri="{91240B29-F687-4F45-9708-019B960494DF}">
                <a14:hiddenLine cap="flat" w="12700">
                  <a:solidFill>
                    <a:schemeClr val="tx1"/>
                  </a:solidFill>
                  <a:miter lim="800000"/>
                  <a:headEnd len="med" type="none" w="med"/>
                  <a:tailEnd len="med" type="none" w="med"/>
                </a14:hiddenLine>
              </a:ext>
            </a:extLst>
          </p:spPr>
          <p:txBody>
            <a:bodyPr bIns="0" lIns="0" rIns="0" tIns="0"/>
            <a:lstStyle/>
            <a:p>
              <a:pPr algn="ctr">
                <a:lnSpc>
                  <a:spcPct val="114000"/>
                </a:lnSpc>
                <a:defRPr/>
              </a:pPr>
              <a:r>
                <a:rPr altLang="en-US" lang="zh-CN" sz="1100">
                  <a:solidFill>
                    <a:schemeClr val="tx1">
                      <a:lumMod val="65000"/>
                      <a:lumOff val="35000"/>
                    </a:schemeClr>
                  </a:solidFill>
                  <a:latin typeface="Arial"/>
                  <a:ea typeface="微软雅黑"/>
                  <a:cs charset="0" typeface="Lato Light"/>
                  <a:sym typeface="Arial"/>
                </a:rPr>
                <a:t>此处添加详细文本描述，建议与标题相关并符合整体语言风格</a:t>
              </a:r>
            </a:p>
          </p:txBody>
        </p:sp>
        <p:sp>
          <p:nvSpPr>
            <p:cNvPr id="93" name="Rectangle 27">
              <a:extLst>
                <a:ext uri="{FF2B5EF4-FFF2-40B4-BE49-F238E27FC236}">
                  <a16:creationId xmlns:a16="http://schemas.microsoft.com/office/drawing/2014/main" id="{B6D7A515-DD33-49C1-91EB-2A0A4CEC09F3}"/>
                </a:ext>
              </a:extLst>
            </p:cNvPr>
            <p:cNvSpPr/>
            <p:nvPr/>
          </p:nvSpPr>
          <p:spPr bwMode="auto">
            <a:xfrm>
              <a:off x="696724" y="2667382"/>
              <a:ext cx="1362945" cy="171422"/>
            </a:xfrm>
            <a:prstGeom prst="rect">
              <a:avLst/>
            </a:prstGeom>
            <a:noFill/>
            <a:ln>
              <a:noFill/>
            </a:ln>
            <a:extLst>
              <a:ext uri="{909E8E84-426E-40DD-AFC4-6F175D3DCCD1}">
                <a14:hiddenFill>
                  <a:solidFill>
                    <a:srgbClr val="FFFFFF"/>
                  </a:solidFill>
                </a14:hiddenFill>
              </a:ext>
              <a:ext uri="{91240B29-F687-4F45-9708-019B960494DF}">
                <a14:hiddenLine cap="flat" w="12700">
                  <a:solidFill>
                    <a:schemeClr val="tx1"/>
                  </a:solidFill>
                  <a:miter lim="800000"/>
                  <a:headEnd len="med" type="none" w="med"/>
                  <a:tailEnd len="med" type="none" w="med"/>
                </a14:hiddenLine>
              </a:ext>
            </a:extLst>
          </p:spPr>
          <p:txBody>
            <a:bodyPr bIns="0" lIns="0" rIns="0" tIns="0"/>
            <a:lstStyle/>
            <a:p>
              <a:pPr algn="ctr">
                <a:lnSpc>
                  <a:spcPct val="80000"/>
                </a:lnSpc>
                <a:defRPr/>
              </a:pPr>
              <a:r>
                <a:rPr altLang="en-US" b="1" lang="zh-CN" sz="1700">
                  <a:solidFill>
                    <a:schemeClr val="tx1">
                      <a:lumMod val="65000"/>
                      <a:lumOff val="35000"/>
                    </a:schemeClr>
                  </a:solidFill>
                  <a:latin typeface="Arial"/>
                  <a:ea typeface="微软雅黑"/>
                  <a:cs charset="0" typeface="Bebas Neue"/>
                  <a:sym typeface="Arial"/>
                </a:rPr>
                <a:t>添加文本</a:t>
              </a:r>
            </a:p>
          </p:txBody>
        </p:sp>
      </p:grpSp>
      <p:grpSp>
        <p:nvGrpSpPr>
          <p:cNvPr id="94" name="Group 132">
            <a:extLst>
              <a:ext uri="{FF2B5EF4-FFF2-40B4-BE49-F238E27FC236}">
                <a16:creationId xmlns:a16="http://schemas.microsoft.com/office/drawing/2014/main" id="{A6AB10C9-3135-4B2D-B34B-0809FD7119D3}"/>
              </a:ext>
            </a:extLst>
          </p:cNvPr>
          <p:cNvGrpSpPr/>
          <p:nvPr/>
        </p:nvGrpSpPr>
        <p:grpSpPr>
          <a:xfrm>
            <a:off x="5797549" y="1315296"/>
            <a:ext cx="1679247" cy="1053872"/>
            <a:chOff x="696724" y="2667382"/>
            <a:chExt cx="1362945" cy="867353"/>
          </a:xfrm>
        </p:grpSpPr>
        <p:sp>
          <p:nvSpPr>
            <p:cNvPr id="95" name="Rectangle 26">
              <a:extLst>
                <a:ext uri="{FF2B5EF4-FFF2-40B4-BE49-F238E27FC236}">
                  <a16:creationId xmlns:a16="http://schemas.microsoft.com/office/drawing/2014/main" id="{39B22C67-1878-4AE6-9F18-C169F16A66EA}"/>
                </a:ext>
              </a:extLst>
            </p:cNvPr>
            <p:cNvSpPr/>
            <p:nvPr/>
          </p:nvSpPr>
          <p:spPr bwMode="auto">
            <a:xfrm>
              <a:off x="696724" y="2935849"/>
              <a:ext cx="1355112" cy="598886"/>
            </a:xfrm>
            <a:prstGeom prst="rect">
              <a:avLst/>
            </a:prstGeom>
            <a:noFill/>
            <a:ln>
              <a:noFill/>
            </a:ln>
            <a:extLst>
              <a:ext uri="{909E8E84-426E-40DD-AFC4-6F175D3DCCD1}">
                <a14:hiddenFill>
                  <a:solidFill>
                    <a:srgbClr val="FFFFFF"/>
                  </a:solidFill>
                </a14:hiddenFill>
              </a:ext>
              <a:ext uri="{91240B29-F687-4F45-9708-019B960494DF}">
                <a14:hiddenLine cap="flat" w="12700">
                  <a:solidFill>
                    <a:schemeClr val="tx1"/>
                  </a:solidFill>
                  <a:miter lim="800000"/>
                  <a:headEnd len="med" type="none" w="med"/>
                  <a:tailEnd len="med" type="none" w="med"/>
                </a14:hiddenLine>
              </a:ext>
            </a:extLst>
          </p:spPr>
          <p:txBody>
            <a:bodyPr bIns="0" lIns="0" rIns="0" tIns="0"/>
            <a:lstStyle/>
            <a:p>
              <a:pPr algn="ctr">
                <a:lnSpc>
                  <a:spcPct val="114000"/>
                </a:lnSpc>
                <a:defRPr/>
              </a:pPr>
              <a:r>
                <a:rPr altLang="en-US" lang="zh-CN" sz="1100">
                  <a:solidFill>
                    <a:schemeClr val="tx1">
                      <a:lumMod val="65000"/>
                      <a:lumOff val="35000"/>
                    </a:schemeClr>
                  </a:solidFill>
                  <a:latin typeface="Arial"/>
                  <a:ea typeface="微软雅黑"/>
                  <a:cs charset="0" typeface="Lato Light"/>
                  <a:sym typeface="Arial"/>
                </a:rPr>
                <a:t>此处添加详细文本描述，建议与标题相关并符合整体语言风格</a:t>
              </a:r>
            </a:p>
          </p:txBody>
        </p:sp>
        <p:sp>
          <p:nvSpPr>
            <p:cNvPr id="96" name="Rectangle 27">
              <a:extLst>
                <a:ext uri="{FF2B5EF4-FFF2-40B4-BE49-F238E27FC236}">
                  <a16:creationId xmlns:a16="http://schemas.microsoft.com/office/drawing/2014/main" id="{482865D1-F3E7-45B2-B27F-831F0C0C9795}"/>
                </a:ext>
              </a:extLst>
            </p:cNvPr>
            <p:cNvSpPr/>
            <p:nvPr/>
          </p:nvSpPr>
          <p:spPr bwMode="auto">
            <a:xfrm>
              <a:off x="696724" y="2667382"/>
              <a:ext cx="1362945" cy="171564"/>
            </a:xfrm>
            <a:prstGeom prst="rect">
              <a:avLst/>
            </a:prstGeom>
            <a:noFill/>
            <a:ln>
              <a:noFill/>
            </a:ln>
            <a:extLst>
              <a:ext uri="{909E8E84-426E-40DD-AFC4-6F175D3DCCD1}">
                <a14:hiddenFill>
                  <a:solidFill>
                    <a:srgbClr val="FFFFFF"/>
                  </a:solidFill>
                </a14:hiddenFill>
              </a:ext>
              <a:ext uri="{91240B29-F687-4F45-9708-019B960494DF}">
                <a14:hiddenLine cap="flat" w="12700">
                  <a:solidFill>
                    <a:schemeClr val="tx1"/>
                  </a:solidFill>
                  <a:miter lim="800000"/>
                  <a:headEnd len="med" type="none" w="med"/>
                  <a:tailEnd len="med" type="none" w="med"/>
                </a14:hiddenLine>
              </a:ext>
            </a:extLst>
          </p:spPr>
          <p:txBody>
            <a:bodyPr bIns="0" lIns="0" rIns="0" tIns="0"/>
            <a:lstStyle/>
            <a:p>
              <a:pPr algn="ctr">
                <a:lnSpc>
                  <a:spcPct val="80000"/>
                </a:lnSpc>
                <a:defRPr/>
              </a:pPr>
              <a:r>
                <a:rPr altLang="en-US" b="1" lang="zh-CN" sz="1700">
                  <a:solidFill>
                    <a:schemeClr val="tx1">
                      <a:lumMod val="65000"/>
                      <a:lumOff val="35000"/>
                    </a:schemeClr>
                  </a:solidFill>
                  <a:latin typeface="Arial"/>
                  <a:ea typeface="微软雅黑"/>
                  <a:cs charset="0" typeface="Bebas Neue"/>
                  <a:sym typeface="Arial"/>
                </a:rPr>
                <a:t>添加文本</a:t>
              </a:r>
            </a:p>
          </p:txBody>
        </p:sp>
      </p:grpSp>
      <p:grpSp>
        <p:nvGrpSpPr>
          <p:cNvPr id="97" name="Group 135">
            <a:extLst>
              <a:ext uri="{FF2B5EF4-FFF2-40B4-BE49-F238E27FC236}">
                <a16:creationId xmlns:a16="http://schemas.microsoft.com/office/drawing/2014/main" id="{E0B4F004-BC17-4FDF-A0BC-0EACD01A11BB}"/>
              </a:ext>
            </a:extLst>
          </p:cNvPr>
          <p:cNvGrpSpPr/>
          <p:nvPr/>
        </p:nvGrpSpPr>
        <p:grpSpPr>
          <a:xfrm>
            <a:off x="3865954" y="5130438"/>
            <a:ext cx="1845242" cy="1009478"/>
            <a:chOff x="552376" y="2667382"/>
            <a:chExt cx="1499240" cy="830586"/>
          </a:xfrm>
        </p:grpSpPr>
        <p:sp>
          <p:nvSpPr>
            <p:cNvPr id="98" name="Rectangle 26">
              <a:extLst>
                <a:ext uri="{FF2B5EF4-FFF2-40B4-BE49-F238E27FC236}">
                  <a16:creationId xmlns:a16="http://schemas.microsoft.com/office/drawing/2014/main" id="{4A0DF9A2-5E8C-46B4-8BA9-BAB3FFE0FB79}"/>
                </a:ext>
              </a:extLst>
            </p:cNvPr>
            <p:cNvSpPr/>
            <p:nvPr/>
          </p:nvSpPr>
          <p:spPr bwMode="auto">
            <a:xfrm>
              <a:off x="552376" y="2907188"/>
              <a:ext cx="1499240" cy="590780"/>
            </a:xfrm>
            <a:prstGeom prst="rect">
              <a:avLst/>
            </a:prstGeom>
            <a:noFill/>
            <a:ln>
              <a:noFill/>
            </a:ln>
            <a:extLst>
              <a:ext uri="{909E8E84-426E-40DD-AFC4-6F175D3DCCD1}">
                <a14:hiddenFill>
                  <a:solidFill>
                    <a:srgbClr val="FFFFFF"/>
                  </a:solidFill>
                </a14:hiddenFill>
              </a:ext>
              <a:ext uri="{91240B29-F687-4F45-9708-019B960494DF}">
                <a14:hiddenLine cap="flat" w="12700">
                  <a:solidFill>
                    <a:schemeClr val="tx1"/>
                  </a:solidFill>
                  <a:miter lim="800000"/>
                  <a:headEnd len="med" type="none" w="med"/>
                  <a:tailEnd len="med" type="none" w="med"/>
                </a14:hiddenLine>
              </a:ext>
            </a:extLst>
          </p:spPr>
          <p:txBody>
            <a:bodyPr bIns="0" lIns="0" rIns="0" tIns="0"/>
            <a:lstStyle/>
            <a:p>
              <a:pPr algn="ctr">
                <a:lnSpc>
                  <a:spcPct val="114000"/>
                </a:lnSpc>
                <a:defRPr/>
              </a:pPr>
              <a:r>
                <a:rPr altLang="en-US" lang="zh-CN" sz="1100">
                  <a:solidFill>
                    <a:schemeClr val="tx1">
                      <a:lumMod val="65000"/>
                      <a:lumOff val="35000"/>
                    </a:schemeClr>
                  </a:solidFill>
                  <a:latin typeface="Arial"/>
                  <a:ea typeface="微软雅黑"/>
                  <a:cs charset="0" typeface="Lato Light"/>
                  <a:sym typeface="Arial"/>
                </a:rPr>
                <a:t>此处添加详细文本描述，建议与标题相关并符合整体语言风格，语言描述尽量简洁生动。</a:t>
              </a:r>
            </a:p>
          </p:txBody>
        </p:sp>
        <p:sp>
          <p:nvSpPr>
            <p:cNvPr id="99" name="Rectangle 27">
              <a:extLst>
                <a:ext uri="{FF2B5EF4-FFF2-40B4-BE49-F238E27FC236}">
                  <a16:creationId xmlns:a16="http://schemas.microsoft.com/office/drawing/2014/main" id="{C3A594E3-F9DD-40AE-A282-E66590539CFB}"/>
                </a:ext>
              </a:extLst>
            </p:cNvPr>
            <p:cNvSpPr/>
            <p:nvPr/>
          </p:nvSpPr>
          <p:spPr bwMode="auto">
            <a:xfrm>
              <a:off x="619811" y="2667382"/>
              <a:ext cx="1364371" cy="171517"/>
            </a:xfrm>
            <a:prstGeom prst="rect">
              <a:avLst/>
            </a:prstGeom>
            <a:noFill/>
            <a:ln>
              <a:noFill/>
            </a:ln>
            <a:extLst>
              <a:ext uri="{909E8E84-426E-40DD-AFC4-6F175D3DCCD1}">
                <a14:hiddenFill>
                  <a:solidFill>
                    <a:srgbClr val="FFFFFF"/>
                  </a:solidFill>
                </a14:hiddenFill>
              </a:ext>
              <a:ext uri="{91240B29-F687-4F45-9708-019B960494DF}">
                <a14:hiddenLine cap="flat" w="12700">
                  <a:solidFill>
                    <a:schemeClr val="tx1"/>
                  </a:solidFill>
                  <a:miter lim="800000"/>
                  <a:headEnd len="med" type="none" w="med"/>
                  <a:tailEnd len="med" type="none" w="med"/>
                </a14:hiddenLine>
              </a:ext>
            </a:extLst>
          </p:spPr>
          <p:txBody>
            <a:bodyPr bIns="0" lIns="0" rIns="0" tIns="0"/>
            <a:lstStyle/>
            <a:p>
              <a:pPr algn="ctr">
                <a:lnSpc>
                  <a:spcPct val="80000"/>
                </a:lnSpc>
                <a:defRPr/>
              </a:pPr>
              <a:r>
                <a:rPr altLang="en-US" b="1" lang="zh-CN" sz="1700">
                  <a:solidFill>
                    <a:schemeClr val="tx1">
                      <a:lumMod val="65000"/>
                      <a:lumOff val="35000"/>
                    </a:schemeClr>
                  </a:solidFill>
                  <a:latin typeface="Arial"/>
                  <a:ea typeface="微软雅黑"/>
                  <a:cs charset="0" typeface="Bebas Neue"/>
                  <a:sym typeface="Arial"/>
                </a:rPr>
                <a:t>添加文本</a:t>
              </a:r>
            </a:p>
          </p:txBody>
        </p:sp>
      </p:grpSp>
      <p:grpSp>
        <p:nvGrpSpPr>
          <p:cNvPr id="100" name="Group 138">
            <a:extLst>
              <a:ext uri="{FF2B5EF4-FFF2-40B4-BE49-F238E27FC236}">
                <a16:creationId xmlns:a16="http://schemas.microsoft.com/office/drawing/2014/main" id="{DB7FF14F-CBEB-4F54-BFBB-0B0E08E59F19}"/>
              </a:ext>
            </a:extLst>
          </p:cNvPr>
          <p:cNvGrpSpPr/>
          <p:nvPr/>
        </p:nvGrpSpPr>
        <p:grpSpPr>
          <a:xfrm>
            <a:off x="7019066" y="4255732"/>
            <a:ext cx="1845242" cy="1011409"/>
            <a:chOff x="552376" y="2667382"/>
            <a:chExt cx="1499240" cy="832026"/>
          </a:xfrm>
        </p:grpSpPr>
        <p:sp>
          <p:nvSpPr>
            <p:cNvPr id="101" name="Rectangle 26">
              <a:extLst>
                <a:ext uri="{FF2B5EF4-FFF2-40B4-BE49-F238E27FC236}">
                  <a16:creationId xmlns:a16="http://schemas.microsoft.com/office/drawing/2014/main" id="{BBEA0A24-7E89-4D98-B20A-302521A9BD2C}"/>
                </a:ext>
              </a:extLst>
            </p:cNvPr>
            <p:cNvSpPr/>
            <p:nvPr/>
          </p:nvSpPr>
          <p:spPr bwMode="auto">
            <a:xfrm>
              <a:off x="552376" y="2908733"/>
              <a:ext cx="1499240" cy="590675"/>
            </a:xfrm>
            <a:prstGeom prst="rect">
              <a:avLst/>
            </a:prstGeom>
            <a:noFill/>
            <a:ln>
              <a:noFill/>
            </a:ln>
            <a:extLst>
              <a:ext uri="{909E8E84-426E-40DD-AFC4-6F175D3DCCD1}">
                <a14:hiddenFill>
                  <a:solidFill>
                    <a:srgbClr val="FFFFFF"/>
                  </a:solidFill>
                </a14:hiddenFill>
              </a:ext>
              <a:ext uri="{91240B29-F687-4F45-9708-019B960494DF}">
                <a14:hiddenLine cap="flat" w="12700">
                  <a:solidFill>
                    <a:schemeClr val="tx1"/>
                  </a:solidFill>
                  <a:miter lim="800000"/>
                  <a:headEnd len="med" type="none" w="med"/>
                  <a:tailEnd len="med" type="none" w="med"/>
                </a14:hiddenLine>
              </a:ext>
            </a:extLst>
          </p:spPr>
          <p:txBody>
            <a:bodyPr bIns="0" lIns="0" rIns="0" tIns="0"/>
            <a:lstStyle/>
            <a:p>
              <a:pPr algn="ctr">
                <a:lnSpc>
                  <a:spcPct val="114000"/>
                </a:lnSpc>
                <a:defRPr/>
              </a:pPr>
              <a:r>
                <a:rPr altLang="en-US" lang="zh-CN" sz="1100">
                  <a:solidFill>
                    <a:schemeClr val="tx1">
                      <a:lumMod val="65000"/>
                      <a:lumOff val="35000"/>
                    </a:schemeClr>
                  </a:solidFill>
                  <a:latin typeface="Arial"/>
                  <a:ea typeface="微软雅黑"/>
                  <a:cs charset="0" typeface="Lato Light"/>
                  <a:sym typeface="Arial"/>
                </a:rPr>
                <a:t>此处添加详细文本描述，建议与标题相关并符合整体语言风格，语言描述尽量简洁生动。</a:t>
              </a:r>
            </a:p>
          </p:txBody>
        </p:sp>
        <p:sp>
          <p:nvSpPr>
            <p:cNvPr id="102" name="Rectangle 27">
              <a:extLst>
                <a:ext uri="{FF2B5EF4-FFF2-40B4-BE49-F238E27FC236}">
                  <a16:creationId xmlns:a16="http://schemas.microsoft.com/office/drawing/2014/main" id="{234CE482-2F72-4A4F-9A4C-855FD5574F28}"/>
                </a:ext>
              </a:extLst>
            </p:cNvPr>
            <p:cNvSpPr/>
            <p:nvPr/>
          </p:nvSpPr>
          <p:spPr bwMode="auto">
            <a:xfrm>
              <a:off x="619811" y="2667382"/>
              <a:ext cx="1364371" cy="171486"/>
            </a:xfrm>
            <a:prstGeom prst="rect">
              <a:avLst/>
            </a:prstGeom>
            <a:noFill/>
            <a:ln>
              <a:noFill/>
            </a:ln>
            <a:extLst>
              <a:ext uri="{909E8E84-426E-40DD-AFC4-6F175D3DCCD1}">
                <a14:hiddenFill>
                  <a:solidFill>
                    <a:srgbClr val="FFFFFF"/>
                  </a:solidFill>
                </a14:hiddenFill>
              </a:ext>
              <a:ext uri="{91240B29-F687-4F45-9708-019B960494DF}">
                <a14:hiddenLine cap="flat" w="12700">
                  <a:solidFill>
                    <a:schemeClr val="tx1"/>
                  </a:solidFill>
                  <a:miter lim="800000"/>
                  <a:headEnd len="med" type="none" w="med"/>
                  <a:tailEnd len="med" type="none" w="med"/>
                </a14:hiddenLine>
              </a:ext>
            </a:extLst>
          </p:spPr>
          <p:txBody>
            <a:bodyPr bIns="0" lIns="0" rIns="0" tIns="0"/>
            <a:lstStyle/>
            <a:p>
              <a:pPr algn="ctr">
                <a:lnSpc>
                  <a:spcPct val="80000"/>
                </a:lnSpc>
                <a:defRPr/>
              </a:pPr>
              <a:r>
                <a:rPr altLang="en-US" b="1" lang="zh-CN" sz="1700">
                  <a:solidFill>
                    <a:schemeClr val="tx1">
                      <a:lumMod val="65000"/>
                      <a:lumOff val="35000"/>
                    </a:schemeClr>
                  </a:solidFill>
                  <a:latin typeface="Arial"/>
                  <a:ea typeface="微软雅黑"/>
                  <a:cs charset="0" typeface="Bebas Neue"/>
                  <a:sym typeface="Arial"/>
                </a:rPr>
                <a:t>添加文本</a:t>
              </a:r>
            </a:p>
          </p:txBody>
        </p:sp>
      </p:grpSp>
      <p:grpSp>
        <p:nvGrpSpPr>
          <p:cNvPr id="103" name="Group 141">
            <a:extLst>
              <a:ext uri="{FF2B5EF4-FFF2-40B4-BE49-F238E27FC236}">
                <a16:creationId xmlns:a16="http://schemas.microsoft.com/office/drawing/2014/main" id="{368AB57D-7A9D-4EF8-9616-86991CB7932A}"/>
              </a:ext>
            </a:extLst>
          </p:cNvPr>
          <p:cNvGrpSpPr/>
          <p:nvPr/>
        </p:nvGrpSpPr>
        <p:grpSpPr>
          <a:xfrm>
            <a:off x="9385465" y="2420398"/>
            <a:ext cx="1845242" cy="1019129"/>
            <a:chOff x="552376" y="2667382"/>
            <a:chExt cx="1499240" cy="838333"/>
          </a:xfrm>
        </p:grpSpPr>
        <p:sp>
          <p:nvSpPr>
            <p:cNvPr id="104" name="Rectangle 26">
              <a:extLst>
                <a:ext uri="{FF2B5EF4-FFF2-40B4-BE49-F238E27FC236}">
                  <a16:creationId xmlns:a16="http://schemas.microsoft.com/office/drawing/2014/main" id="{E3348FC6-C5D0-4771-85D1-4478B28BCAA3}"/>
                </a:ext>
              </a:extLst>
            </p:cNvPr>
            <p:cNvSpPr/>
            <p:nvPr/>
          </p:nvSpPr>
          <p:spPr bwMode="auto">
            <a:xfrm>
              <a:off x="552376" y="2915071"/>
              <a:ext cx="1499240" cy="590644"/>
            </a:xfrm>
            <a:prstGeom prst="rect">
              <a:avLst/>
            </a:prstGeom>
            <a:noFill/>
            <a:ln>
              <a:noFill/>
            </a:ln>
            <a:extLst>
              <a:ext uri="{909E8E84-426E-40DD-AFC4-6F175D3DCCD1}">
                <a14:hiddenFill>
                  <a:solidFill>
                    <a:srgbClr val="FFFFFF"/>
                  </a:solidFill>
                </a14:hiddenFill>
              </a:ext>
              <a:ext uri="{91240B29-F687-4F45-9708-019B960494DF}">
                <a14:hiddenLine cap="flat" w="12700">
                  <a:solidFill>
                    <a:schemeClr val="tx1"/>
                  </a:solidFill>
                  <a:miter lim="800000"/>
                  <a:headEnd len="med" type="none" w="med"/>
                  <a:tailEnd len="med" type="none" w="med"/>
                </a14:hiddenLine>
              </a:ext>
            </a:extLst>
          </p:spPr>
          <p:txBody>
            <a:bodyPr bIns="0" lIns="0" rIns="0" tIns="0"/>
            <a:lstStyle/>
            <a:p>
              <a:pPr algn="ctr">
                <a:lnSpc>
                  <a:spcPct val="114000"/>
                </a:lnSpc>
                <a:defRPr/>
              </a:pPr>
              <a:r>
                <a:rPr altLang="en-US" lang="zh-CN" sz="1100">
                  <a:solidFill>
                    <a:schemeClr val="tx1">
                      <a:lumMod val="65000"/>
                      <a:lumOff val="35000"/>
                    </a:schemeClr>
                  </a:solidFill>
                  <a:latin typeface="Arial"/>
                  <a:ea typeface="微软雅黑"/>
                  <a:cs charset="0" typeface="Lato Light"/>
                  <a:sym typeface="Arial"/>
                </a:rPr>
                <a:t>此处添加详细文本描述，建议与标题相关并符合整体语言风格，语言描述尽量简洁生动。</a:t>
              </a:r>
            </a:p>
          </p:txBody>
        </p:sp>
        <p:sp>
          <p:nvSpPr>
            <p:cNvPr id="105" name="Rectangle 27">
              <a:extLst>
                <a:ext uri="{FF2B5EF4-FFF2-40B4-BE49-F238E27FC236}">
                  <a16:creationId xmlns:a16="http://schemas.microsoft.com/office/drawing/2014/main" id="{8FF85640-21A1-4ABF-B3E8-8BCA6CD9B43D}"/>
                </a:ext>
              </a:extLst>
            </p:cNvPr>
            <p:cNvSpPr/>
            <p:nvPr/>
          </p:nvSpPr>
          <p:spPr bwMode="auto">
            <a:xfrm>
              <a:off x="619811" y="2667382"/>
              <a:ext cx="1364371" cy="171477"/>
            </a:xfrm>
            <a:prstGeom prst="rect">
              <a:avLst/>
            </a:prstGeom>
            <a:noFill/>
            <a:ln>
              <a:noFill/>
            </a:ln>
            <a:extLst>
              <a:ext uri="{909E8E84-426E-40DD-AFC4-6F175D3DCCD1}">
                <a14:hiddenFill>
                  <a:solidFill>
                    <a:srgbClr val="FFFFFF"/>
                  </a:solidFill>
                </a14:hiddenFill>
              </a:ext>
              <a:ext uri="{91240B29-F687-4F45-9708-019B960494DF}">
                <a14:hiddenLine cap="flat" w="12700">
                  <a:solidFill>
                    <a:schemeClr val="tx1"/>
                  </a:solidFill>
                  <a:miter lim="800000"/>
                  <a:headEnd len="med" type="none" w="med"/>
                  <a:tailEnd len="med" type="none" w="med"/>
                </a14:hiddenLine>
              </a:ext>
            </a:extLst>
          </p:spPr>
          <p:txBody>
            <a:bodyPr bIns="0" lIns="0" rIns="0" tIns="0"/>
            <a:lstStyle/>
            <a:p>
              <a:pPr algn="ctr">
                <a:lnSpc>
                  <a:spcPct val="80000"/>
                </a:lnSpc>
                <a:defRPr/>
              </a:pPr>
              <a:r>
                <a:rPr altLang="en-US" b="1" lang="zh-CN" sz="1700">
                  <a:solidFill>
                    <a:schemeClr val="tx1">
                      <a:lumMod val="65000"/>
                      <a:lumOff val="35000"/>
                    </a:schemeClr>
                  </a:solidFill>
                  <a:latin typeface="Arial"/>
                  <a:ea typeface="微软雅黑"/>
                  <a:cs charset="0" typeface="Bebas Neue"/>
                  <a:sym typeface="Arial"/>
                </a:rPr>
                <a:t>添加文本</a:t>
              </a:r>
            </a:p>
          </p:txBody>
        </p:sp>
      </p:grpSp>
      <p:sp>
        <p:nvSpPr>
          <p:cNvPr id="106" name="Freeform 7">
            <a:extLst>
              <a:ext uri="{FF2B5EF4-FFF2-40B4-BE49-F238E27FC236}">
                <a16:creationId xmlns:a16="http://schemas.microsoft.com/office/drawing/2014/main" id="{E3F0F4E6-59F4-4035-BEEC-DD68B774D56E}"/>
              </a:ext>
            </a:extLst>
          </p:cNvPr>
          <p:cNvSpPr>
            <a:spLocks noEditPoints="1"/>
          </p:cNvSpPr>
          <p:nvPr/>
        </p:nvSpPr>
        <p:spPr bwMode="auto">
          <a:xfrm>
            <a:off x="1128522" y="2071282"/>
            <a:ext cx="368662" cy="337779"/>
          </a:xfrm>
          <a:custGeom>
            <a:gdLst>
              <a:gd fmla="*/ 31 w 177" name="T0"/>
              <a:gd fmla="*/ 94 h 164" name="T1"/>
              <a:gd fmla="*/ 19 w 177" name="T2"/>
              <a:gd fmla="*/ 94 h 164" name="T3"/>
              <a:gd fmla="*/ 1 w 177" name="T4"/>
              <a:gd fmla="*/ 79 h 164" name="T5"/>
              <a:gd fmla="*/ 12 w 177" name="T6"/>
              <a:gd fmla="*/ 47 h 164" name="T7"/>
              <a:gd fmla="*/ 36 w 177" name="T8"/>
              <a:gd fmla="*/ 55 h 164" name="T9"/>
              <a:gd fmla="*/ 48 w 177" name="T10"/>
              <a:gd fmla="*/ 52 h 164" name="T11"/>
              <a:gd fmla="*/ 48 w 177" name="T12"/>
              <a:gd fmla="*/ 59 h 164" name="T13"/>
              <a:gd fmla="*/ 55 w 177" name="T14"/>
              <a:gd fmla="*/ 82 h 164" name="T15"/>
              <a:gd fmla="*/ 31 w 177" name="T16"/>
              <a:gd fmla="*/ 94 h 164" name="T17"/>
              <a:gd fmla="*/ 36 w 177" name="T18"/>
              <a:gd fmla="*/ 47 h 164" name="T19"/>
              <a:gd fmla="*/ 12 w 177" name="T20"/>
              <a:gd fmla="*/ 23 h 164" name="T21"/>
              <a:gd fmla="*/ 36 w 177" name="T22"/>
              <a:gd fmla="*/ 0 h 164" name="T23"/>
              <a:gd fmla="*/ 59 w 177" name="T24"/>
              <a:gd fmla="*/ 23 h 164" name="T25"/>
              <a:gd fmla="*/ 36 w 177" name="T26"/>
              <a:gd fmla="*/ 47 h 164" name="T27"/>
              <a:gd fmla="*/ 129 w 177" name="T28"/>
              <a:gd fmla="*/ 164 h 164" name="T29"/>
              <a:gd fmla="*/ 49 w 177" name="T30"/>
              <a:gd fmla="*/ 164 h 164" name="T31"/>
              <a:gd fmla="*/ 24 w 177" name="T32"/>
              <a:gd fmla="*/ 140 h 164" name="T33"/>
              <a:gd fmla="*/ 56 w 177" name="T34"/>
              <a:gd fmla="*/ 88 h 164" name="T35"/>
              <a:gd fmla="*/ 89 w 177" name="T36"/>
              <a:gd fmla="*/ 101 h 164" name="T37"/>
              <a:gd fmla="*/ 121 w 177" name="T38"/>
              <a:gd fmla="*/ 88 h 164" name="T39"/>
              <a:gd fmla="*/ 153 w 177" name="T40"/>
              <a:gd fmla="*/ 140 h 164" name="T41"/>
              <a:gd fmla="*/ 129 w 177" name="T42"/>
              <a:gd fmla="*/ 164 h 164" name="T43"/>
              <a:gd fmla="*/ 89 w 177" name="T44"/>
              <a:gd fmla="*/ 94 h 164" name="T45"/>
              <a:gd fmla="*/ 53 w 177" name="T46"/>
              <a:gd fmla="*/ 59 h 164" name="T47"/>
              <a:gd fmla="*/ 89 w 177" name="T48"/>
              <a:gd fmla="*/ 23 h 164" name="T49"/>
              <a:gd fmla="*/ 124 w 177" name="T50"/>
              <a:gd fmla="*/ 59 h 164" name="T51"/>
              <a:gd fmla="*/ 89 w 177" name="T52"/>
              <a:gd fmla="*/ 94 h 164" name="T53"/>
              <a:gd fmla="*/ 141 w 177" name="T54"/>
              <a:gd fmla="*/ 47 h 164" name="T55"/>
              <a:gd fmla="*/ 118 w 177" name="T56"/>
              <a:gd fmla="*/ 23 h 164" name="T57"/>
              <a:gd fmla="*/ 141 w 177" name="T58"/>
              <a:gd fmla="*/ 0 h 164" name="T59"/>
              <a:gd fmla="*/ 165 w 177" name="T60"/>
              <a:gd fmla="*/ 23 h 164" name="T61"/>
              <a:gd fmla="*/ 141 w 177" name="T62"/>
              <a:gd fmla="*/ 47 h 164" name="T63"/>
              <a:gd fmla="*/ 159 w 177" name="T64"/>
              <a:gd fmla="*/ 94 h 164" name="T65"/>
              <a:gd fmla="*/ 146 w 177" name="T66"/>
              <a:gd fmla="*/ 94 h 164" name="T67"/>
              <a:gd fmla="*/ 122 w 177" name="T68"/>
              <a:gd fmla="*/ 82 h 164" name="T69"/>
              <a:gd fmla="*/ 130 w 177" name="T70"/>
              <a:gd fmla="*/ 59 h 164" name="T71"/>
              <a:gd fmla="*/ 129 w 177" name="T72"/>
              <a:gd fmla="*/ 52 h 164" name="T73"/>
              <a:gd fmla="*/ 141 w 177" name="T74"/>
              <a:gd fmla="*/ 55 h 164" name="T75"/>
              <a:gd fmla="*/ 165 w 177" name="T76"/>
              <a:gd fmla="*/ 47 h 164" name="T77"/>
              <a:gd fmla="*/ 177 w 177" name="T78"/>
              <a:gd fmla="*/ 79 h 164" name="T79"/>
              <a:gd fmla="*/ 159 w 177" name="T80"/>
              <a:gd fmla="*/ 94 h 164" name="T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b="b" l="0" r="r" t="0"/>
            <a:pathLst>
              <a:path h="164" w="177">
                <a:moveTo>
                  <a:pt x="31" y="94"/>
                </a:moveTo>
                <a:cubicBezTo>
                  <a:pt x="19" y="94"/>
                  <a:pt x="19" y="94"/>
                  <a:pt x="19" y="94"/>
                </a:cubicBezTo>
                <a:cubicBezTo>
                  <a:pt x="9" y="94"/>
                  <a:pt x="1" y="89"/>
                  <a:pt x="1" y="79"/>
                </a:cubicBezTo>
                <a:cubicBezTo>
                  <a:pt x="1" y="72"/>
                  <a:pt x="0" y="47"/>
                  <a:pt x="12" y="47"/>
                </a:cubicBezTo>
                <a:cubicBezTo>
                  <a:pt x="14" y="47"/>
                  <a:pt x="24" y="55"/>
                  <a:pt x="36" y="55"/>
                </a:cubicBezTo>
                <a:cubicBezTo>
                  <a:pt x="40" y="55"/>
                  <a:pt x="44" y="54"/>
                  <a:pt x="48" y="52"/>
                </a:cubicBezTo>
                <a:cubicBezTo>
                  <a:pt x="48" y="54"/>
                  <a:pt x="48" y="57"/>
                  <a:pt x="48" y="59"/>
                </a:cubicBezTo>
                <a:cubicBezTo>
                  <a:pt x="48" y="67"/>
                  <a:pt x="50" y="75"/>
                  <a:pt x="55" y="82"/>
                </a:cubicBezTo>
                <a:cubicBezTo>
                  <a:pt x="46" y="82"/>
                  <a:pt x="37" y="86"/>
                  <a:pt x="31" y="94"/>
                </a:cubicBezTo>
                <a:close/>
                <a:moveTo>
                  <a:pt x="36" y="47"/>
                </a:moveTo>
                <a:cubicBezTo>
                  <a:pt x="23" y="47"/>
                  <a:pt x="12" y="36"/>
                  <a:pt x="12" y="23"/>
                </a:cubicBezTo>
                <a:cubicBezTo>
                  <a:pt x="12" y="10"/>
                  <a:pt x="23" y="0"/>
                  <a:pt x="36" y="0"/>
                </a:cubicBezTo>
                <a:cubicBezTo>
                  <a:pt x="49" y="0"/>
                  <a:pt x="59" y="10"/>
                  <a:pt x="59" y="23"/>
                </a:cubicBezTo>
                <a:cubicBezTo>
                  <a:pt x="59" y="36"/>
                  <a:pt x="49" y="47"/>
                  <a:pt x="36" y="47"/>
                </a:cubicBezTo>
                <a:close/>
                <a:moveTo>
                  <a:pt x="129" y="164"/>
                </a:moveTo>
                <a:cubicBezTo>
                  <a:pt x="49" y="164"/>
                  <a:pt x="49" y="164"/>
                  <a:pt x="49" y="164"/>
                </a:cubicBezTo>
                <a:cubicBezTo>
                  <a:pt x="34" y="164"/>
                  <a:pt x="24" y="155"/>
                  <a:pt x="24" y="140"/>
                </a:cubicBezTo>
                <a:cubicBezTo>
                  <a:pt x="24" y="120"/>
                  <a:pt x="29" y="88"/>
                  <a:pt x="56" y="88"/>
                </a:cubicBezTo>
                <a:cubicBezTo>
                  <a:pt x="59" y="88"/>
                  <a:pt x="70" y="101"/>
                  <a:pt x="89" y="101"/>
                </a:cubicBezTo>
                <a:cubicBezTo>
                  <a:pt x="107" y="101"/>
                  <a:pt x="118" y="88"/>
                  <a:pt x="121" y="88"/>
                </a:cubicBezTo>
                <a:cubicBezTo>
                  <a:pt x="148" y="88"/>
                  <a:pt x="153" y="120"/>
                  <a:pt x="153" y="140"/>
                </a:cubicBezTo>
                <a:cubicBezTo>
                  <a:pt x="153" y="155"/>
                  <a:pt x="143" y="164"/>
                  <a:pt x="129" y="164"/>
                </a:cubicBezTo>
                <a:close/>
                <a:moveTo>
                  <a:pt x="89" y="94"/>
                </a:moveTo>
                <a:cubicBezTo>
                  <a:pt x="69" y="94"/>
                  <a:pt x="53" y="78"/>
                  <a:pt x="53" y="59"/>
                </a:cubicBezTo>
                <a:cubicBezTo>
                  <a:pt x="53" y="39"/>
                  <a:pt x="69" y="23"/>
                  <a:pt x="89" y="23"/>
                </a:cubicBezTo>
                <a:cubicBezTo>
                  <a:pt x="108" y="23"/>
                  <a:pt x="124" y="39"/>
                  <a:pt x="124" y="59"/>
                </a:cubicBezTo>
                <a:cubicBezTo>
                  <a:pt x="124" y="78"/>
                  <a:pt x="108" y="94"/>
                  <a:pt x="89" y="94"/>
                </a:cubicBezTo>
                <a:close/>
                <a:moveTo>
                  <a:pt x="141" y="47"/>
                </a:moveTo>
                <a:cubicBezTo>
                  <a:pt x="128" y="47"/>
                  <a:pt x="118" y="36"/>
                  <a:pt x="118" y="23"/>
                </a:cubicBezTo>
                <a:cubicBezTo>
                  <a:pt x="118" y="10"/>
                  <a:pt x="128" y="0"/>
                  <a:pt x="141" y="0"/>
                </a:cubicBezTo>
                <a:cubicBezTo>
                  <a:pt x="154" y="0"/>
                  <a:pt x="165" y="10"/>
                  <a:pt x="165" y="23"/>
                </a:cubicBezTo>
                <a:cubicBezTo>
                  <a:pt x="165" y="36"/>
                  <a:pt x="154" y="47"/>
                  <a:pt x="141" y="47"/>
                </a:cubicBezTo>
                <a:close/>
                <a:moveTo>
                  <a:pt x="159" y="94"/>
                </a:moveTo>
                <a:cubicBezTo>
                  <a:pt x="146" y="94"/>
                  <a:pt x="146" y="94"/>
                  <a:pt x="146" y="94"/>
                </a:cubicBezTo>
                <a:cubicBezTo>
                  <a:pt x="140" y="86"/>
                  <a:pt x="132" y="82"/>
                  <a:pt x="122" y="82"/>
                </a:cubicBezTo>
                <a:cubicBezTo>
                  <a:pt x="127" y="75"/>
                  <a:pt x="130" y="67"/>
                  <a:pt x="130" y="59"/>
                </a:cubicBezTo>
                <a:cubicBezTo>
                  <a:pt x="130" y="57"/>
                  <a:pt x="129" y="54"/>
                  <a:pt x="129" y="52"/>
                </a:cubicBezTo>
                <a:cubicBezTo>
                  <a:pt x="133" y="54"/>
                  <a:pt x="137" y="55"/>
                  <a:pt x="141" y="55"/>
                </a:cubicBezTo>
                <a:cubicBezTo>
                  <a:pt x="154" y="55"/>
                  <a:pt x="163" y="47"/>
                  <a:pt x="165" y="47"/>
                </a:cubicBezTo>
                <a:cubicBezTo>
                  <a:pt x="177" y="47"/>
                  <a:pt x="177" y="72"/>
                  <a:pt x="177" y="79"/>
                </a:cubicBezTo>
                <a:cubicBezTo>
                  <a:pt x="177" y="89"/>
                  <a:pt x="168" y="94"/>
                  <a:pt x="159" y="94"/>
                </a:cubicBezTo>
                <a:close/>
              </a:path>
            </a:pathLst>
          </a:custGeom>
          <a:solidFill>
            <a:schemeClr val="bg1"/>
          </a:solidFill>
          <a:ln>
            <a:noFill/>
          </a:ln>
          <a:effectLst>
            <a:outerShdw algn="t" blurRad="50800" dir="5400000" dist="38100" rotWithShape="0">
              <a:prstClr val="black">
                <a:alpha val="40000"/>
              </a:prstClr>
            </a:outerShdw>
          </a:effectLst>
        </p:spPr>
        <p:txBody>
          <a:bodyPr bIns="45706" lIns="91413" rIns="91413" tIns="45706"/>
          <a:lstStyle/>
          <a:p>
            <a:pPr algn="ctr">
              <a:defRPr/>
            </a:pPr>
            <a:endParaRPr kern="0" lang="en-US" sz="2200">
              <a:solidFill>
                <a:schemeClr val="tx1">
                  <a:lumMod val="65000"/>
                  <a:lumOff val="35000"/>
                </a:schemeClr>
              </a:solidFill>
              <a:latin typeface="Arial"/>
              <a:ea typeface="微软雅黑"/>
              <a:sym typeface="Arial"/>
            </a:endParaRPr>
          </a:p>
        </p:txBody>
      </p:sp>
      <p:sp>
        <p:nvSpPr>
          <p:cNvPr id="107" name="Oval 53">
            <a:extLst>
              <a:ext uri="{FF2B5EF4-FFF2-40B4-BE49-F238E27FC236}">
                <a16:creationId xmlns:a16="http://schemas.microsoft.com/office/drawing/2014/main" id="{F14354B3-74B1-4B5F-A6BC-782CA9366DE2}"/>
              </a:ext>
            </a:extLst>
          </p:cNvPr>
          <p:cNvSpPr>
            <a:spLocks noChangeArrowheads="1"/>
          </p:cNvSpPr>
          <p:nvPr/>
        </p:nvSpPr>
        <p:spPr bwMode="auto">
          <a:xfrm>
            <a:off x="4315958" y="1788717"/>
            <a:ext cx="801352" cy="801553"/>
          </a:xfrm>
          <a:prstGeom prst="ellipse">
            <a:avLst/>
          </a:prstGeom>
          <a:solidFill>
            <a:srgbClr val="FE4052"/>
          </a:solidFill>
          <a:ln w="57150">
            <a:noFill/>
          </a:ln>
          <a:effectLst/>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tIns="34290"/>
          <a:lstStyle/>
          <a:p>
            <a:pPr algn="ctr">
              <a:defRPr/>
            </a:pPr>
            <a:endParaRPr altLang="en-US" lang="zh-CN" sz="1800">
              <a:solidFill>
                <a:schemeClr val="tx1">
                  <a:lumMod val="65000"/>
                  <a:lumOff val="35000"/>
                </a:schemeClr>
              </a:solidFill>
              <a:latin typeface="Arial"/>
              <a:ea typeface="微软雅黑"/>
              <a:sym typeface="Arial"/>
            </a:endParaRPr>
          </a:p>
        </p:txBody>
      </p:sp>
      <p:sp>
        <p:nvSpPr>
          <p:cNvPr id="108" name="Freeform 8">
            <a:extLst>
              <a:ext uri="{FF2B5EF4-FFF2-40B4-BE49-F238E27FC236}">
                <a16:creationId xmlns:a16="http://schemas.microsoft.com/office/drawing/2014/main" id="{BE6F6B96-6DF5-4867-9C2E-4D72BB2317EC}"/>
              </a:ext>
            </a:extLst>
          </p:cNvPr>
          <p:cNvSpPr>
            <a:spLocks noEditPoints="1"/>
          </p:cNvSpPr>
          <p:nvPr/>
        </p:nvSpPr>
        <p:spPr bwMode="auto">
          <a:xfrm>
            <a:off x="4618504" y="2006912"/>
            <a:ext cx="248992" cy="366732"/>
          </a:xfrm>
          <a:custGeom>
            <a:gdLst>
              <a:gd fmla="*/ 85 w 94" name="T0"/>
              <a:gd fmla="*/ 44 h 140" name="T1"/>
              <a:gd fmla="*/ 45 w 94" name="T2"/>
              <a:gd fmla="*/ 90 h 140" name="T3"/>
              <a:gd fmla="*/ 26 w 94" name="T4"/>
              <a:gd fmla="*/ 105 h 140" name="T5"/>
              <a:gd fmla="*/ 26 w 94" name="T6"/>
              <a:gd fmla="*/ 108 h 140" name="T7"/>
              <a:gd fmla="*/ 35 w 94" name="T8"/>
              <a:gd fmla="*/ 123 h 140" name="T9"/>
              <a:gd fmla="*/ 17 w 94" name="T10"/>
              <a:gd fmla="*/ 140 h 140" name="T11"/>
              <a:gd fmla="*/ 0 w 94" name="T12"/>
              <a:gd fmla="*/ 123 h 140" name="T13"/>
              <a:gd fmla="*/ 9 w 94" name="T14"/>
              <a:gd fmla="*/ 108 h 140" name="T15"/>
              <a:gd fmla="*/ 9 w 94" name="T16"/>
              <a:gd fmla="*/ 33 h 140" name="T17"/>
              <a:gd fmla="*/ 0 w 94" name="T18"/>
              <a:gd fmla="*/ 17 h 140" name="T19"/>
              <a:gd fmla="*/ 17 w 94" name="T20"/>
              <a:gd fmla="*/ 0 h 140" name="T21"/>
              <a:gd fmla="*/ 35 w 94" name="T22"/>
              <a:gd fmla="*/ 17 h 140" name="T23"/>
              <a:gd fmla="*/ 26 w 94" name="T24"/>
              <a:gd fmla="*/ 33 h 140" name="T25"/>
              <a:gd fmla="*/ 26 w 94" name="T26"/>
              <a:gd fmla="*/ 78 h 140" name="T27"/>
              <a:gd fmla="*/ 40 w 94" name="T28"/>
              <a:gd fmla="*/ 73 h 140" name="T29"/>
              <a:gd fmla="*/ 67 w 94" name="T30"/>
              <a:gd fmla="*/ 44 h 140" name="T31"/>
              <a:gd fmla="*/ 58 w 94" name="T32"/>
              <a:gd fmla="*/ 29 h 140" name="T33"/>
              <a:gd fmla="*/ 76 w 94" name="T34"/>
              <a:gd fmla="*/ 11 h 140" name="T35"/>
              <a:gd fmla="*/ 94 w 94" name="T36"/>
              <a:gd fmla="*/ 29 h 140" name="T37"/>
              <a:gd fmla="*/ 85 w 94" name="T38"/>
              <a:gd fmla="*/ 44 h 140" name="T39"/>
              <a:gd fmla="*/ 17 w 94" name="T40"/>
              <a:gd fmla="*/ 9 h 140" name="T41"/>
              <a:gd fmla="*/ 9 w 94" name="T42"/>
              <a:gd fmla="*/ 17 h 140" name="T43"/>
              <a:gd fmla="*/ 17 w 94" name="T44"/>
              <a:gd fmla="*/ 26 h 140" name="T45"/>
              <a:gd fmla="*/ 26 w 94" name="T46"/>
              <a:gd fmla="*/ 17 h 140" name="T47"/>
              <a:gd fmla="*/ 17 w 94" name="T48"/>
              <a:gd fmla="*/ 9 h 140" name="T49"/>
              <a:gd fmla="*/ 17 w 94" name="T50"/>
              <a:gd fmla="*/ 114 h 140" name="T51"/>
              <a:gd fmla="*/ 9 w 94" name="T52"/>
              <a:gd fmla="*/ 123 h 140" name="T53"/>
              <a:gd fmla="*/ 17 w 94" name="T54"/>
              <a:gd fmla="*/ 132 h 140" name="T55"/>
              <a:gd fmla="*/ 26 w 94" name="T56"/>
              <a:gd fmla="*/ 123 h 140" name="T57"/>
              <a:gd fmla="*/ 17 w 94" name="T58"/>
              <a:gd fmla="*/ 114 h 140" name="T59"/>
              <a:gd fmla="*/ 76 w 94" name="T60"/>
              <a:gd fmla="*/ 20 h 140" name="T61"/>
              <a:gd fmla="*/ 67 w 94" name="T62"/>
              <a:gd fmla="*/ 29 h 140" name="T63"/>
              <a:gd fmla="*/ 76 w 94" name="T64"/>
              <a:gd fmla="*/ 38 h 140" name="T65"/>
              <a:gd fmla="*/ 85 w 94" name="T66"/>
              <a:gd fmla="*/ 29 h 140" name="T67"/>
              <a:gd fmla="*/ 76 w 94" name="T68"/>
              <a:gd fmla="*/ 20 h 140"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140" w="94">
                <a:moveTo>
                  <a:pt x="85" y="44"/>
                </a:moveTo>
                <a:cubicBezTo>
                  <a:pt x="84" y="77"/>
                  <a:pt x="61" y="85"/>
                  <a:pt x="45" y="90"/>
                </a:cubicBezTo>
                <a:cubicBezTo>
                  <a:pt x="31" y="94"/>
                  <a:pt x="26" y="96"/>
                  <a:pt x="26" y="105"/>
                </a:cubicBezTo>
                <a:cubicBezTo>
                  <a:pt x="26" y="108"/>
                  <a:pt x="26" y="108"/>
                  <a:pt x="26" y="108"/>
                </a:cubicBezTo>
                <a:cubicBezTo>
                  <a:pt x="31" y="111"/>
                  <a:pt x="35" y="116"/>
                  <a:pt x="35" y="123"/>
                </a:cubicBezTo>
                <a:cubicBezTo>
                  <a:pt x="35" y="132"/>
                  <a:pt x="27" y="140"/>
                  <a:pt x="17" y="140"/>
                </a:cubicBezTo>
                <a:cubicBezTo>
                  <a:pt x="8" y="140"/>
                  <a:pt x="0" y="132"/>
                  <a:pt x="0" y="123"/>
                </a:cubicBezTo>
                <a:cubicBezTo>
                  <a:pt x="0" y="116"/>
                  <a:pt x="3" y="111"/>
                  <a:pt x="9" y="108"/>
                </a:cubicBezTo>
                <a:cubicBezTo>
                  <a:pt x="9" y="33"/>
                  <a:pt x="9" y="33"/>
                  <a:pt x="9" y="33"/>
                </a:cubicBezTo>
                <a:cubicBezTo>
                  <a:pt x="3" y="29"/>
                  <a:pt x="0" y="24"/>
                  <a:pt x="0" y="17"/>
                </a:cubicBezTo>
                <a:cubicBezTo>
                  <a:pt x="0" y="8"/>
                  <a:pt x="8" y="0"/>
                  <a:pt x="17" y="0"/>
                </a:cubicBezTo>
                <a:cubicBezTo>
                  <a:pt x="27" y="0"/>
                  <a:pt x="35" y="8"/>
                  <a:pt x="35" y="17"/>
                </a:cubicBezTo>
                <a:cubicBezTo>
                  <a:pt x="35" y="24"/>
                  <a:pt x="31" y="29"/>
                  <a:pt x="26" y="33"/>
                </a:cubicBezTo>
                <a:cubicBezTo>
                  <a:pt x="26" y="78"/>
                  <a:pt x="26" y="78"/>
                  <a:pt x="26" y="78"/>
                </a:cubicBezTo>
                <a:cubicBezTo>
                  <a:pt x="31" y="76"/>
                  <a:pt x="36" y="74"/>
                  <a:pt x="40" y="73"/>
                </a:cubicBezTo>
                <a:cubicBezTo>
                  <a:pt x="57" y="67"/>
                  <a:pt x="67" y="63"/>
                  <a:pt x="67" y="44"/>
                </a:cubicBezTo>
                <a:cubicBezTo>
                  <a:pt x="62" y="41"/>
                  <a:pt x="58" y="36"/>
                  <a:pt x="58" y="29"/>
                </a:cubicBezTo>
                <a:cubicBezTo>
                  <a:pt x="58" y="19"/>
                  <a:pt x="66" y="11"/>
                  <a:pt x="76" y="11"/>
                </a:cubicBezTo>
                <a:cubicBezTo>
                  <a:pt x="86" y="11"/>
                  <a:pt x="94" y="19"/>
                  <a:pt x="94" y="29"/>
                </a:cubicBezTo>
                <a:cubicBezTo>
                  <a:pt x="94" y="36"/>
                  <a:pt x="90" y="41"/>
                  <a:pt x="85" y="44"/>
                </a:cubicBezTo>
                <a:close/>
                <a:moveTo>
                  <a:pt x="17" y="9"/>
                </a:moveTo>
                <a:cubicBezTo>
                  <a:pt x="13" y="9"/>
                  <a:pt x="9" y="12"/>
                  <a:pt x="9" y="17"/>
                </a:cubicBezTo>
                <a:cubicBezTo>
                  <a:pt x="9" y="22"/>
                  <a:pt x="13" y="26"/>
                  <a:pt x="17" y="26"/>
                </a:cubicBezTo>
                <a:cubicBezTo>
                  <a:pt x="22" y="26"/>
                  <a:pt x="26" y="22"/>
                  <a:pt x="26" y="17"/>
                </a:cubicBezTo>
                <a:cubicBezTo>
                  <a:pt x="26" y="12"/>
                  <a:pt x="22" y="9"/>
                  <a:pt x="17" y="9"/>
                </a:cubicBezTo>
                <a:close/>
                <a:moveTo>
                  <a:pt x="17" y="114"/>
                </a:moveTo>
                <a:cubicBezTo>
                  <a:pt x="13" y="114"/>
                  <a:pt x="9" y="118"/>
                  <a:pt x="9" y="123"/>
                </a:cubicBezTo>
                <a:cubicBezTo>
                  <a:pt x="9" y="128"/>
                  <a:pt x="13" y="132"/>
                  <a:pt x="17" y="132"/>
                </a:cubicBezTo>
                <a:cubicBezTo>
                  <a:pt x="22" y="132"/>
                  <a:pt x="26" y="128"/>
                  <a:pt x="26" y="123"/>
                </a:cubicBezTo>
                <a:cubicBezTo>
                  <a:pt x="26" y="118"/>
                  <a:pt x="22" y="114"/>
                  <a:pt x="17" y="114"/>
                </a:cubicBezTo>
                <a:close/>
                <a:moveTo>
                  <a:pt x="76" y="20"/>
                </a:moveTo>
                <a:cubicBezTo>
                  <a:pt x="71" y="20"/>
                  <a:pt x="67" y="24"/>
                  <a:pt x="67" y="29"/>
                </a:cubicBezTo>
                <a:cubicBezTo>
                  <a:pt x="67" y="34"/>
                  <a:pt x="71" y="38"/>
                  <a:pt x="76" y="38"/>
                </a:cubicBezTo>
                <a:cubicBezTo>
                  <a:pt x="81" y="38"/>
                  <a:pt x="85" y="34"/>
                  <a:pt x="85" y="29"/>
                </a:cubicBezTo>
                <a:cubicBezTo>
                  <a:pt x="85" y="24"/>
                  <a:pt x="81" y="20"/>
                  <a:pt x="76" y="20"/>
                </a:cubicBezTo>
                <a:close/>
              </a:path>
            </a:pathLst>
          </a:custGeom>
          <a:solidFill>
            <a:schemeClr val="bg1"/>
          </a:solidFill>
          <a:ln>
            <a:noFill/>
          </a:ln>
          <a:effectLst>
            <a:outerShdw algn="t" blurRad="50800" dir="5400000" dist="38100" rotWithShape="0">
              <a:prstClr val="black">
                <a:alpha val="40000"/>
              </a:prstClr>
            </a:outerShdw>
          </a:effectLst>
        </p:spPr>
        <p:txBody>
          <a:bodyPr bIns="45706" lIns="91413" rIns="91413" tIns="45706"/>
          <a:lstStyle/>
          <a:p>
            <a:pPr algn="ctr">
              <a:defRPr/>
            </a:pPr>
            <a:endParaRPr kern="0" lang="en-US" sz="2200">
              <a:solidFill>
                <a:schemeClr val="tx1">
                  <a:lumMod val="65000"/>
                  <a:lumOff val="35000"/>
                </a:schemeClr>
              </a:solidFill>
              <a:latin typeface="Arial"/>
              <a:ea typeface="微软雅黑"/>
              <a:sym typeface="Arial"/>
            </a:endParaRPr>
          </a:p>
        </p:txBody>
      </p:sp>
      <p:sp>
        <p:nvSpPr>
          <p:cNvPr id="109" name="Oval 53">
            <a:extLst>
              <a:ext uri="{FF2B5EF4-FFF2-40B4-BE49-F238E27FC236}">
                <a16:creationId xmlns:a16="http://schemas.microsoft.com/office/drawing/2014/main" id="{9A8D72EC-242E-4001-BEB4-4643F4FC8F0C}"/>
              </a:ext>
            </a:extLst>
          </p:cNvPr>
          <p:cNvSpPr>
            <a:spLocks noChangeArrowheads="1"/>
          </p:cNvSpPr>
          <p:nvPr/>
        </p:nvSpPr>
        <p:spPr bwMode="auto">
          <a:xfrm>
            <a:off x="4460632" y="4184776"/>
            <a:ext cx="728501" cy="728683"/>
          </a:xfrm>
          <a:prstGeom prst="ellipse">
            <a:avLst/>
          </a:prstGeom>
          <a:solidFill>
            <a:srgbClr val="30BAA0"/>
          </a:solidFill>
          <a:ln w="57150">
            <a:noFill/>
          </a:ln>
          <a:effectLst/>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tIns="34290"/>
          <a:lstStyle/>
          <a:p>
            <a:pPr algn="ctr">
              <a:defRPr/>
            </a:pPr>
            <a:endParaRPr altLang="en-US" lang="zh-CN" sz="1800">
              <a:solidFill>
                <a:schemeClr val="tx1">
                  <a:lumMod val="65000"/>
                  <a:lumOff val="35000"/>
                </a:schemeClr>
              </a:solidFill>
              <a:latin typeface="Arial"/>
              <a:ea typeface="微软雅黑"/>
              <a:sym typeface="Arial"/>
            </a:endParaRPr>
          </a:p>
        </p:txBody>
      </p:sp>
      <p:sp>
        <p:nvSpPr>
          <p:cNvPr id="110" name="Oval 53">
            <a:extLst>
              <a:ext uri="{FF2B5EF4-FFF2-40B4-BE49-F238E27FC236}">
                <a16:creationId xmlns:a16="http://schemas.microsoft.com/office/drawing/2014/main" id="{83BFDE4C-A804-4CFC-ABE1-A887189C0C10}"/>
              </a:ext>
            </a:extLst>
          </p:cNvPr>
          <p:cNvSpPr>
            <a:spLocks noChangeArrowheads="1"/>
          </p:cNvSpPr>
          <p:nvPr/>
        </p:nvSpPr>
        <p:spPr bwMode="auto">
          <a:xfrm>
            <a:off x="9930832" y="1198007"/>
            <a:ext cx="801352" cy="801553"/>
          </a:xfrm>
          <a:prstGeom prst="ellipse">
            <a:avLst/>
          </a:prstGeom>
          <a:solidFill>
            <a:srgbClr val="0070C0"/>
          </a:solidFill>
          <a:ln w="57150">
            <a:noFill/>
          </a:ln>
          <a:effectLst/>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tIns="34290"/>
          <a:lstStyle/>
          <a:p>
            <a:pPr algn="ctr">
              <a:defRPr/>
            </a:pPr>
            <a:endParaRPr altLang="en-US" lang="zh-CN" sz="1800">
              <a:solidFill>
                <a:schemeClr val="tx1">
                  <a:lumMod val="65000"/>
                  <a:lumOff val="35000"/>
                </a:schemeClr>
              </a:solidFill>
              <a:latin typeface="Arial"/>
              <a:ea typeface="微软雅黑"/>
              <a:sym typeface="Arial"/>
            </a:endParaRPr>
          </a:p>
        </p:txBody>
      </p:sp>
      <p:sp>
        <p:nvSpPr>
          <p:cNvPr id="111" name="Freeform 10">
            <a:extLst>
              <a:ext uri="{FF2B5EF4-FFF2-40B4-BE49-F238E27FC236}">
                <a16:creationId xmlns:a16="http://schemas.microsoft.com/office/drawing/2014/main" id="{2F6ECE72-753C-46FB-A6E9-56EBF952E635}"/>
              </a:ext>
            </a:extLst>
          </p:cNvPr>
          <p:cNvSpPr>
            <a:spLocks noEditPoints="1"/>
          </p:cNvSpPr>
          <p:nvPr/>
        </p:nvSpPr>
        <p:spPr bwMode="auto">
          <a:xfrm>
            <a:off x="4670948" y="4425189"/>
            <a:ext cx="322338" cy="247062"/>
          </a:xfrm>
          <a:custGeom>
            <a:gdLst>
              <a:gd fmla="*/ 164 w 164" name="T0"/>
              <a:gd fmla="*/ 114 h 128" name="T1"/>
              <a:gd fmla="*/ 149 w 164" name="T2"/>
              <a:gd fmla="*/ 128 h 128" name="T3"/>
              <a:gd fmla="*/ 15 w 164" name="T4"/>
              <a:gd fmla="*/ 128 h 128" name="T5"/>
              <a:gd fmla="*/ 0 w 164" name="T6"/>
              <a:gd fmla="*/ 114 h 128" name="T7"/>
              <a:gd fmla="*/ 0 w 164" name="T8"/>
              <a:gd fmla="*/ 14 h 128" name="T9"/>
              <a:gd fmla="*/ 15 w 164" name="T10"/>
              <a:gd fmla="*/ 0 h 128" name="T11"/>
              <a:gd fmla="*/ 149 w 164" name="T12"/>
              <a:gd fmla="*/ 0 h 128" name="T13"/>
              <a:gd fmla="*/ 164 w 164" name="T14"/>
              <a:gd fmla="*/ 14 h 128" name="T15"/>
              <a:gd fmla="*/ 164 w 164" name="T16"/>
              <a:gd fmla="*/ 114 h 128" name="T17"/>
              <a:gd fmla="*/ 149 w 164" name="T18"/>
              <a:gd fmla="*/ 11 h 128" name="T19"/>
              <a:gd fmla="*/ 15 w 164" name="T20"/>
              <a:gd fmla="*/ 11 h 128" name="T21"/>
              <a:gd fmla="*/ 12 w 164" name="T22"/>
              <a:gd fmla="*/ 14 h 128" name="T23"/>
              <a:gd fmla="*/ 25 w 164" name="T24"/>
              <a:gd fmla="*/ 40 h 128" name="T25"/>
              <a:gd fmla="*/ 62 w 164" name="T26"/>
              <a:gd fmla="*/ 69 h 128" name="T27"/>
              <a:gd fmla="*/ 82 w 164" name="T28"/>
              <a:gd fmla="*/ 82 h 128" name="T29"/>
              <a:gd fmla="*/ 82 w 164" name="T30"/>
              <a:gd fmla="*/ 82 h 128" name="T31"/>
              <a:gd fmla="*/ 82 w 164" name="T32"/>
              <a:gd fmla="*/ 82 h 128" name="T33"/>
              <a:gd fmla="*/ 102 w 164" name="T34"/>
              <a:gd fmla="*/ 69 h 128" name="T35"/>
              <a:gd fmla="*/ 139 w 164" name="T36"/>
              <a:gd fmla="*/ 40 h 128" name="T37"/>
              <a:gd fmla="*/ 152 w 164" name="T38"/>
              <a:gd fmla="*/ 18 h 128" name="T39"/>
              <a:gd fmla="*/ 149 w 164" name="T40"/>
              <a:gd fmla="*/ 11 h 128" name="T41"/>
              <a:gd fmla="*/ 152 w 164" name="T42"/>
              <a:gd fmla="*/ 43 h 128" name="T43"/>
              <a:gd fmla="*/ 146 w 164" name="T44"/>
              <a:gd fmla="*/ 50 h 128" name="T45"/>
              <a:gd fmla="*/ 107 w 164" name="T46"/>
              <a:gd fmla="*/ 80 h 128" name="T47"/>
              <a:gd fmla="*/ 82 w 164" name="T48"/>
              <a:gd fmla="*/ 93 h 128" name="T49"/>
              <a:gd fmla="*/ 82 w 164" name="T50"/>
              <a:gd fmla="*/ 93 h 128" name="T51"/>
              <a:gd fmla="*/ 82 w 164" name="T52"/>
              <a:gd fmla="*/ 93 h 128" name="T53"/>
              <a:gd fmla="*/ 57 w 164" name="T54"/>
              <a:gd fmla="*/ 80 h 128" name="T55"/>
              <a:gd fmla="*/ 18 w 164" name="T56"/>
              <a:gd fmla="*/ 50 h 128" name="T57"/>
              <a:gd fmla="*/ 12 w 164" name="T58"/>
              <a:gd fmla="*/ 43 h 128" name="T59"/>
              <a:gd fmla="*/ 12 w 164" name="T60"/>
              <a:gd fmla="*/ 114 h 128" name="T61"/>
              <a:gd fmla="*/ 15 w 164" name="T62"/>
              <a:gd fmla="*/ 117 h 128" name="T63"/>
              <a:gd fmla="*/ 149 w 164" name="T64"/>
              <a:gd fmla="*/ 117 h 128" name="T65"/>
              <a:gd fmla="*/ 152 w 164" name="T66"/>
              <a:gd fmla="*/ 114 h 128" name="T67"/>
              <a:gd fmla="*/ 152 w 164" name="T68"/>
              <a:gd fmla="*/ 43 h 128"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128" w="164">
                <a:moveTo>
                  <a:pt x="164" y="114"/>
                </a:moveTo>
                <a:cubicBezTo>
                  <a:pt x="164" y="122"/>
                  <a:pt x="157" y="128"/>
                  <a:pt x="149" y="128"/>
                </a:cubicBezTo>
                <a:cubicBezTo>
                  <a:pt x="15" y="128"/>
                  <a:pt x="15" y="128"/>
                  <a:pt x="15" y="128"/>
                </a:cubicBezTo>
                <a:cubicBezTo>
                  <a:pt x="7" y="128"/>
                  <a:pt x="0" y="122"/>
                  <a:pt x="0" y="114"/>
                </a:cubicBezTo>
                <a:cubicBezTo>
                  <a:pt x="0" y="14"/>
                  <a:pt x="0" y="14"/>
                  <a:pt x="0" y="14"/>
                </a:cubicBezTo>
                <a:cubicBezTo>
                  <a:pt x="0" y="6"/>
                  <a:pt x="7" y="0"/>
                  <a:pt x="15" y="0"/>
                </a:cubicBezTo>
                <a:cubicBezTo>
                  <a:pt x="149" y="0"/>
                  <a:pt x="149" y="0"/>
                  <a:pt x="149" y="0"/>
                </a:cubicBezTo>
                <a:cubicBezTo>
                  <a:pt x="157" y="0"/>
                  <a:pt x="164" y="6"/>
                  <a:pt x="164" y="14"/>
                </a:cubicBezTo>
                <a:lnTo>
                  <a:pt x="164" y="114"/>
                </a:lnTo>
                <a:close/>
                <a:moveTo>
                  <a:pt x="149" y="11"/>
                </a:moveTo>
                <a:cubicBezTo>
                  <a:pt x="15" y="11"/>
                  <a:pt x="15" y="11"/>
                  <a:pt x="15" y="11"/>
                </a:cubicBezTo>
                <a:cubicBezTo>
                  <a:pt x="13" y="11"/>
                  <a:pt x="12" y="13"/>
                  <a:pt x="12" y="14"/>
                </a:cubicBezTo>
                <a:cubicBezTo>
                  <a:pt x="12" y="25"/>
                  <a:pt x="17" y="34"/>
                  <a:pt x="25" y="40"/>
                </a:cubicBezTo>
                <a:cubicBezTo>
                  <a:pt x="37" y="50"/>
                  <a:pt x="50" y="59"/>
                  <a:pt x="62" y="69"/>
                </a:cubicBezTo>
                <a:cubicBezTo>
                  <a:pt x="67" y="73"/>
                  <a:pt x="76" y="82"/>
                  <a:pt x="82" y="82"/>
                </a:cubicBezTo>
                <a:cubicBezTo>
                  <a:pt x="82" y="82"/>
                  <a:pt x="82" y="82"/>
                  <a:pt x="82" y="82"/>
                </a:cubicBezTo>
                <a:cubicBezTo>
                  <a:pt x="82" y="82"/>
                  <a:pt x="82" y="82"/>
                  <a:pt x="82" y="82"/>
                </a:cubicBezTo>
                <a:cubicBezTo>
                  <a:pt x="89" y="82"/>
                  <a:pt x="97" y="73"/>
                  <a:pt x="102" y="69"/>
                </a:cubicBezTo>
                <a:cubicBezTo>
                  <a:pt x="114" y="59"/>
                  <a:pt x="127" y="50"/>
                  <a:pt x="139" y="40"/>
                </a:cubicBezTo>
                <a:cubicBezTo>
                  <a:pt x="145" y="36"/>
                  <a:pt x="152" y="25"/>
                  <a:pt x="152" y="18"/>
                </a:cubicBezTo>
                <a:cubicBezTo>
                  <a:pt x="152" y="15"/>
                  <a:pt x="153" y="11"/>
                  <a:pt x="149" y="11"/>
                </a:cubicBezTo>
                <a:close/>
                <a:moveTo>
                  <a:pt x="152" y="43"/>
                </a:moveTo>
                <a:cubicBezTo>
                  <a:pt x="150" y="46"/>
                  <a:pt x="148" y="48"/>
                  <a:pt x="146" y="50"/>
                </a:cubicBezTo>
                <a:cubicBezTo>
                  <a:pt x="133" y="60"/>
                  <a:pt x="120" y="70"/>
                  <a:pt x="107" y="80"/>
                </a:cubicBezTo>
                <a:cubicBezTo>
                  <a:pt x="100" y="86"/>
                  <a:pt x="92" y="93"/>
                  <a:pt x="82" y="93"/>
                </a:cubicBezTo>
                <a:cubicBezTo>
                  <a:pt x="82" y="93"/>
                  <a:pt x="82" y="93"/>
                  <a:pt x="82" y="93"/>
                </a:cubicBezTo>
                <a:cubicBezTo>
                  <a:pt x="82" y="93"/>
                  <a:pt x="82" y="93"/>
                  <a:pt x="82" y="93"/>
                </a:cubicBezTo>
                <a:cubicBezTo>
                  <a:pt x="72" y="93"/>
                  <a:pt x="64" y="86"/>
                  <a:pt x="57" y="80"/>
                </a:cubicBezTo>
                <a:cubicBezTo>
                  <a:pt x="44" y="70"/>
                  <a:pt x="31" y="60"/>
                  <a:pt x="18" y="50"/>
                </a:cubicBezTo>
                <a:cubicBezTo>
                  <a:pt x="16" y="48"/>
                  <a:pt x="14" y="46"/>
                  <a:pt x="12" y="43"/>
                </a:cubicBezTo>
                <a:cubicBezTo>
                  <a:pt x="12" y="114"/>
                  <a:pt x="12" y="114"/>
                  <a:pt x="12" y="114"/>
                </a:cubicBezTo>
                <a:cubicBezTo>
                  <a:pt x="12" y="115"/>
                  <a:pt x="13" y="117"/>
                  <a:pt x="15" y="117"/>
                </a:cubicBezTo>
                <a:cubicBezTo>
                  <a:pt x="149" y="117"/>
                  <a:pt x="149" y="117"/>
                  <a:pt x="149" y="117"/>
                </a:cubicBezTo>
                <a:cubicBezTo>
                  <a:pt x="151" y="117"/>
                  <a:pt x="152" y="115"/>
                  <a:pt x="152" y="114"/>
                </a:cubicBezTo>
                <a:lnTo>
                  <a:pt x="152" y="43"/>
                </a:lnTo>
                <a:close/>
              </a:path>
            </a:pathLst>
          </a:custGeom>
          <a:solidFill>
            <a:schemeClr val="bg1"/>
          </a:solidFill>
          <a:ln>
            <a:noFill/>
          </a:ln>
          <a:effectLst>
            <a:outerShdw algn="t" blurRad="50800" dir="5400000" dist="38100" rotWithShape="0">
              <a:prstClr val="black">
                <a:alpha val="40000"/>
              </a:prstClr>
            </a:outerShdw>
          </a:effectLst>
        </p:spPr>
        <p:txBody>
          <a:bodyPr bIns="45706" lIns="91413" rIns="91413" tIns="45706"/>
          <a:lstStyle/>
          <a:p>
            <a:pPr algn="ctr">
              <a:defRPr/>
            </a:pPr>
            <a:endParaRPr kern="0" lang="en-US" sz="2200">
              <a:solidFill>
                <a:schemeClr val="tx1">
                  <a:lumMod val="65000"/>
                  <a:lumOff val="35000"/>
                </a:schemeClr>
              </a:solidFill>
              <a:latin typeface="Arial"/>
              <a:ea typeface="微软雅黑"/>
              <a:sym typeface="Arial"/>
            </a:endParaRPr>
          </a:p>
        </p:txBody>
      </p:sp>
      <p:grpSp>
        <p:nvGrpSpPr>
          <p:cNvPr id="112" name="组合 111">
            <a:extLst>
              <a:ext uri="{FF2B5EF4-FFF2-40B4-BE49-F238E27FC236}">
                <a16:creationId xmlns:a16="http://schemas.microsoft.com/office/drawing/2014/main" id="{D6FB1FF1-CCD8-4C8D-A259-8D473EB36F22}"/>
              </a:ext>
            </a:extLst>
          </p:cNvPr>
          <p:cNvGrpSpPr/>
          <p:nvPr/>
        </p:nvGrpSpPr>
        <p:grpSpPr>
          <a:xfrm>
            <a:off x="7582003" y="3249876"/>
            <a:ext cx="728501" cy="728683"/>
            <a:chOff x="6609003" y="2794856"/>
            <a:chExt cx="599168" cy="599318"/>
          </a:xfrm>
          <a:solidFill>
            <a:srgbClr val="30BAA0"/>
          </a:solidFill>
          <a:effectLst/>
        </p:grpSpPr>
        <p:sp>
          <p:nvSpPr>
            <p:cNvPr id="113" name="Oval 53">
              <a:extLst>
                <a:ext uri="{FF2B5EF4-FFF2-40B4-BE49-F238E27FC236}">
                  <a16:creationId xmlns:a16="http://schemas.microsoft.com/office/drawing/2014/main" id="{E920AC6B-1D70-4E04-B0AA-FA91FE8FC1CF}"/>
                </a:ext>
              </a:extLst>
            </p:cNvPr>
            <p:cNvSpPr>
              <a:spLocks noChangeArrowheads="1"/>
            </p:cNvSpPr>
            <p:nvPr/>
          </p:nvSpPr>
          <p:spPr bwMode="auto">
            <a:xfrm>
              <a:off x="6609003" y="2794856"/>
              <a:ext cx="599168" cy="599318"/>
            </a:xfrm>
            <a:prstGeom prst="ellipse">
              <a:avLst/>
            </a:prstGeom>
            <a:solidFill>
              <a:srgbClr val="FA6A31"/>
            </a:solidFill>
            <a:ln w="57150">
              <a:noFill/>
            </a:ln>
            <a:effectLst>
              <a:outerShdw algn="tl" blurRad="279400" dir="2700000" dist="76200" rotWithShape="0" sx="101000" sy="10100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tIns="34290"/>
            <a:lstStyle/>
            <a:p>
              <a:pPr algn="ctr">
                <a:defRPr/>
              </a:pPr>
              <a:endParaRPr altLang="en-US" lang="zh-CN" sz="1800">
                <a:solidFill>
                  <a:schemeClr val="tx1">
                    <a:lumMod val="65000"/>
                    <a:lumOff val="35000"/>
                  </a:schemeClr>
                </a:solidFill>
                <a:latin typeface="Arial"/>
                <a:ea typeface="微软雅黑"/>
                <a:sym typeface="Arial"/>
              </a:endParaRPr>
            </a:p>
          </p:txBody>
        </p:sp>
        <p:sp>
          <p:nvSpPr>
            <p:cNvPr id="114" name="Freeform 6">
              <a:extLst>
                <a:ext uri="{FF2B5EF4-FFF2-40B4-BE49-F238E27FC236}">
                  <a16:creationId xmlns:a16="http://schemas.microsoft.com/office/drawing/2014/main" id="{4F78769E-8FF5-4CA7-9ADD-2C818F34ED33}"/>
                </a:ext>
              </a:extLst>
            </p:cNvPr>
            <p:cNvSpPr>
              <a:spLocks noEditPoints="1"/>
            </p:cNvSpPr>
            <p:nvPr/>
          </p:nvSpPr>
          <p:spPr bwMode="auto">
            <a:xfrm>
              <a:off x="6743700" y="2987675"/>
              <a:ext cx="322263" cy="211138"/>
            </a:xfrm>
            <a:custGeom>
              <a:gdLst>
                <a:gd fmla="*/ 176 w 176" name="T0"/>
                <a:gd fmla="*/ 99 h 117" name="T1"/>
                <a:gd fmla="*/ 176 w 176" name="T2"/>
                <a:gd fmla="*/ 108 h 117" name="T3"/>
                <a:gd fmla="*/ 161 w 176" name="T4"/>
                <a:gd fmla="*/ 117 h 117" name="T5"/>
                <a:gd fmla="*/ 15 w 176" name="T6"/>
                <a:gd fmla="*/ 117 h 117" name="T7"/>
                <a:gd fmla="*/ 0 w 176" name="T8"/>
                <a:gd fmla="*/ 108 h 117" name="T9"/>
                <a:gd fmla="*/ 0 w 176" name="T10"/>
                <a:gd fmla="*/ 99 h 117" name="T11"/>
                <a:gd fmla="*/ 15 w 176" name="T12"/>
                <a:gd fmla="*/ 99 h 117" name="T13"/>
                <a:gd fmla="*/ 161 w 176" name="T14"/>
                <a:gd fmla="*/ 99 h 117" name="T15"/>
                <a:gd fmla="*/ 176 w 176" name="T16"/>
                <a:gd fmla="*/ 99 h 117" name="T17"/>
                <a:gd fmla="*/ 24 w 176" name="T18"/>
                <a:gd fmla="*/ 79 h 117" name="T19"/>
                <a:gd fmla="*/ 24 w 176" name="T20"/>
                <a:gd fmla="*/ 14 h 117" name="T21"/>
                <a:gd fmla="*/ 38 w 176" name="T22"/>
                <a:gd fmla="*/ 0 h 117" name="T23"/>
                <a:gd fmla="*/ 138 w 176" name="T24"/>
                <a:gd fmla="*/ 0 h 117" name="T25"/>
                <a:gd fmla="*/ 152 w 176" name="T26"/>
                <a:gd fmla="*/ 14 h 117" name="T27"/>
                <a:gd fmla="*/ 152 w 176" name="T28"/>
                <a:gd fmla="*/ 79 h 117" name="T29"/>
                <a:gd fmla="*/ 138 w 176" name="T30"/>
                <a:gd fmla="*/ 93 h 117" name="T31"/>
                <a:gd fmla="*/ 38 w 176" name="T32"/>
                <a:gd fmla="*/ 93 h 117" name="T33"/>
                <a:gd fmla="*/ 24 w 176" name="T34"/>
                <a:gd fmla="*/ 79 h 117" name="T35"/>
                <a:gd fmla="*/ 35 w 176" name="T36"/>
                <a:gd fmla="*/ 79 h 117" name="T37"/>
                <a:gd fmla="*/ 38 w 176" name="T38"/>
                <a:gd fmla="*/ 82 h 117" name="T39"/>
                <a:gd fmla="*/ 138 w 176" name="T40"/>
                <a:gd fmla="*/ 82 h 117" name="T41"/>
                <a:gd fmla="*/ 141 w 176" name="T42"/>
                <a:gd fmla="*/ 79 h 117" name="T43"/>
                <a:gd fmla="*/ 141 w 176" name="T44"/>
                <a:gd fmla="*/ 14 h 117" name="T45"/>
                <a:gd fmla="*/ 138 w 176" name="T46"/>
                <a:gd fmla="*/ 11 h 117" name="T47"/>
                <a:gd fmla="*/ 38 w 176" name="T48"/>
                <a:gd fmla="*/ 11 h 117" name="T49"/>
                <a:gd fmla="*/ 35 w 176" name="T50"/>
                <a:gd fmla="*/ 14 h 117" name="T51"/>
                <a:gd fmla="*/ 35 w 176" name="T52"/>
                <a:gd fmla="*/ 79 h 117" name="T53"/>
                <a:gd fmla="*/ 97 w 176" name="T54"/>
                <a:gd fmla="*/ 107 h 117" name="T55"/>
                <a:gd fmla="*/ 95 w 176" name="T56"/>
                <a:gd fmla="*/ 105 h 117" name="T57"/>
                <a:gd fmla="*/ 81 w 176" name="T58"/>
                <a:gd fmla="*/ 105 h 117" name="T59"/>
                <a:gd fmla="*/ 79 w 176" name="T60"/>
                <a:gd fmla="*/ 107 h 117" name="T61"/>
                <a:gd fmla="*/ 81 w 176" name="T62"/>
                <a:gd fmla="*/ 108 h 117" name="T63"/>
                <a:gd fmla="*/ 95 w 176" name="T64"/>
                <a:gd fmla="*/ 108 h 117" name="T65"/>
                <a:gd fmla="*/ 97 w 176" name="T66"/>
                <a:gd fmla="*/ 107 h 117"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117" w="176">
                  <a:moveTo>
                    <a:pt x="176" y="99"/>
                  </a:moveTo>
                  <a:cubicBezTo>
                    <a:pt x="176" y="108"/>
                    <a:pt x="176" y="108"/>
                    <a:pt x="176" y="108"/>
                  </a:cubicBezTo>
                  <a:cubicBezTo>
                    <a:pt x="176" y="113"/>
                    <a:pt x="169" y="117"/>
                    <a:pt x="161" y="117"/>
                  </a:cubicBezTo>
                  <a:cubicBezTo>
                    <a:pt x="15" y="117"/>
                    <a:pt x="15" y="117"/>
                    <a:pt x="15" y="117"/>
                  </a:cubicBezTo>
                  <a:cubicBezTo>
                    <a:pt x="7" y="117"/>
                    <a:pt x="0" y="113"/>
                    <a:pt x="0" y="108"/>
                  </a:cubicBezTo>
                  <a:cubicBezTo>
                    <a:pt x="0" y="99"/>
                    <a:pt x="0" y="99"/>
                    <a:pt x="0" y="99"/>
                  </a:cubicBezTo>
                  <a:cubicBezTo>
                    <a:pt x="15" y="99"/>
                    <a:pt x="15" y="99"/>
                    <a:pt x="15" y="99"/>
                  </a:cubicBezTo>
                  <a:cubicBezTo>
                    <a:pt x="161" y="99"/>
                    <a:pt x="161" y="99"/>
                    <a:pt x="161" y="99"/>
                  </a:cubicBezTo>
                  <a:lnTo>
                    <a:pt x="176" y="99"/>
                  </a:lnTo>
                  <a:close/>
                  <a:moveTo>
                    <a:pt x="24" y="79"/>
                  </a:moveTo>
                  <a:cubicBezTo>
                    <a:pt x="24" y="14"/>
                    <a:pt x="24" y="14"/>
                    <a:pt x="24" y="14"/>
                  </a:cubicBezTo>
                  <a:cubicBezTo>
                    <a:pt x="24" y="6"/>
                    <a:pt x="30" y="0"/>
                    <a:pt x="38" y="0"/>
                  </a:cubicBezTo>
                  <a:cubicBezTo>
                    <a:pt x="138" y="0"/>
                    <a:pt x="138" y="0"/>
                    <a:pt x="138" y="0"/>
                  </a:cubicBezTo>
                  <a:cubicBezTo>
                    <a:pt x="146" y="0"/>
                    <a:pt x="152" y="6"/>
                    <a:pt x="152" y="14"/>
                  </a:cubicBezTo>
                  <a:cubicBezTo>
                    <a:pt x="152" y="79"/>
                    <a:pt x="152" y="79"/>
                    <a:pt x="152" y="79"/>
                  </a:cubicBezTo>
                  <a:cubicBezTo>
                    <a:pt x="152" y="87"/>
                    <a:pt x="146" y="93"/>
                    <a:pt x="138" y="93"/>
                  </a:cubicBezTo>
                  <a:cubicBezTo>
                    <a:pt x="38" y="93"/>
                    <a:pt x="38" y="93"/>
                    <a:pt x="38" y="93"/>
                  </a:cubicBezTo>
                  <a:cubicBezTo>
                    <a:pt x="30" y="93"/>
                    <a:pt x="24" y="87"/>
                    <a:pt x="24" y="79"/>
                  </a:cubicBezTo>
                  <a:close/>
                  <a:moveTo>
                    <a:pt x="35" y="79"/>
                  </a:moveTo>
                  <a:cubicBezTo>
                    <a:pt x="35" y="80"/>
                    <a:pt x="37" y="82"/>
                    <a:pt x="38" y="82"/>
                  </a:cubicBezTo>
                  <a:cubicBezTo>
                    <a:pt x="138" y="82"/>
                    <a:pt x="138" y="82"/>
                    <a:pt x="138" y="82"/>
                  </a:cubicBezTo>
                  <a:cubicBezTo>
                    <a:pt x="139" y="82"/>
                    <a:pt x="141" y="80"/>
                    <a:pt x="141" y="79"/>
                  </a:cubicBezTo>
                  <a:cubicBezTo>
                    <a:pt x="141" y="14"/>
                    <a:pt x="141" y="14"/>
                    <a:pt x="141" y="14"/>
                  </a:cubicBezTo>
                  <a:cubicBezTo>
                    <a:pt x="141" y="13"/>
                    <a:pt x="139" y="11"/>
                    <a:pt x="138" y="11"/>
                  </a:cubicBezTo>
                  <a:cubicBezTo>
                    <a:pt x="38" y="11"/>
                    <a:pt x="38" y="11"/>
                    <a:pt x="38" y="11"/>
                  </a:cubicBezTo>
                  <a:cubicBezTo>
                    <a:pt x="37" y="11"/>
                    <a:pt x="35" y="13"/>
                    <a:pt x="35" y="14"/>
                  </a:cubicBezTo>
                  <a:lnTo>
                    <a:pt x="35" y="79"/>
                  </a:lnTo>
                  <a:close/>
                  <a:moveTo>
                    <a:pt x="97" y="107"/>
                  </a:moveTo>
                  <a:cubicBezTo>
                    <a:pt x="97" y="106"/>
                    <a:pt x="96" y="105"/>
                    <a:pt x="95" y="105"/>
                  </a:cubicBezTo>
                  <a:cubicBezTo>
                    <a:pt x="81" y="105"/>
                    <a:pt x="81" y="105"/>
                    <a:pt x="81" y="105"/>
                  </a:cubicBezTo>
                  <a:cubicBezTo>
                    <a:pt x="80" y="105"/>
                    <a:pt x="79" y="106"/>
                    <a:pt x="79" y="107"/>
                  </a:cubicBezTo>
                  <a:cubicBezTo>
                    <a:pt x="79" y="107"/>
                    <a:pt x="80" y="108"/>
                    <a:pt x="81" y="108"/>
                  </a:cubicBezTo>
                  <a:cubicBezTo>
                    <a:pt x="95" y="108"/>
                    <a:pt x="95" y="108"/>
                    <a:pt x="95" y="108"/>
                  </a:cubicBezTo>
                  <a:cubicBezTo>
                    <a:pt x="96" y="108"/>
                    <a:pt x="97" y="107"/>
                    <a:pt x="97" y="107"/>
                  </a:cubicBezTo>
                  <a:close/>
                </a:path>
              </a:pathLst>
            </a:custGeom>
            <a:solidFill>
              <a:schemeClr val="bg1"/>
            </a:solidFill>
            <a:ln>
              <a:noFill/>
            </a:ln>
          </p:spPr>
          <p:txBody>
            <a:bodyPr bIns="45706" lIns="91413" rIns="91413" tIns="45706"/>
            <a:lstStyle/>
            <a:p>
              <a:pPr algn="ctr">
                <a:defRPr/>
              </a:pPr>
              <a:endParaRPr kern="0" lang="en-US" sz="2200">
                <a:solidFill>
                  <a:schemeClr val="tx1">
                    <a:lumMod val="65000"/>
                    <a:lumOff val="35000"/>
                  </a:schemeClr>
                </a:solidFill>
                <a:latin typeface="Arial"/>
                <a:ea typeface="微软雅黑"/>
                <a:sym typeface="Arial"/>
              </a:endParaRPr>
            </a:p>
          </p:txBody>
        </p:sp>
      </p:grpSp>
      <p:grpSp>
        <p:nvGrpSpPr>
          <p:cNvPr id="115" name="组合 114">
            <a:extLst>
              <a:ext uri="{FF2B5EF4-FFF2-40B4-BE49-F238E27FC236}">
                <a16:creationId xmlns:a16="http://schemas.microsoft.com/office/drawing/2014/main" id="{AFB6D5CB-C888-4DF0-96DC-2F53A83855F3}"/>
              </a:ext>
            </a:extLst>
          </p:cNvPr>
          <p:cNvGrpSpPr/>
          <p:nvPr/>
        </p:nvGrpSpPr>
        <p:grpSpPr>
          <a:xfrm>
            <a:off x="10086084" y="1408850"/>
            <a:ext cx="446441" cy="379867"/>
            <a:chOff x="5933005" y="2830391"/>
            <a:chExt cx="500408" cy="425843"/>
          </a:xfrm>
          <a:solidFill>
            <a:schemeClr val="bg1"/>
          </a:solidFill>
          <a:effectLst>
            <a:outerShdw algn="t" blurRad="50800" dir="5400000" dist="38100" rotWithShape="0">
              <a:prstClr val="black">
                <a:alpha val="40000"/>
              </a:prstClr>
            </a:outerShdw>
          </a:effectLst>
        </p:grpSpPr>
        <p:sp>
          <p:nvSpPr>
            <p:cNvPr id="116" name="Freeform 16">
              <a:extLst>
                <a:ext uri="{FF2B5EF4-FFF2-40B4-BE49-F238E27FC236}">
                  <a16:creationId xmlns:a16="http://schemas.microsoft.com/office/drawing/2014/main" id="{D3454632-309F-45B3-B095-5EF6F445AD2A}"/>
                </a:ext>
              </a:extLst>
            </p:cNvPr>
            <p:cNvSpPr>
              <a:spLocks noEditPoints="1"/>
            </p:cNvSpPr>
            <p:nvPr/>
          </p:nvSpPr>
          <p:spPr bwMode="auto">
            <a:xfrm>
              <a:off x="5933005" y="2830391"/>
              <a:ext cx="467486" cy="425843"/>
            </a:xfrm>
            <a:custGeom>
              <a:gdLst>
                <a:gd fmla="*/ 499 w 721" name="T0"/>
                <a:gd fmla="*/ 196 h 657" name="T1"/>
                <a:gd fmla="*/ 637 w 721" name="T2"/>
                <a:gd fmla="*/ 322 h 657" name="T3"/>
                <a:gd fmla="*/ 646 w 721" name="T4"/>
                <a:gd fmla="*/ 329 h 657" name="T5"/>
                <a:gd fmla="*/ 672 w 721" name="T6"/>
                <a:gd fmla="*/ 353 h 657" name="T7"/>
                <a:gd fmla="*/ 686 w 721" name="T8"/>
                <a:gd fmla="*/ 367 h 657" name="T9"/>
                <a:gd fmla="*/ 669 w 721" name="T10"/>
                <a:gd fmla="*/ 472 h 657" name="T11"/>
                <a:gd fmla="*/ 611 w 721" name="T12"/>
                <a:gd fmla="*/ 550 h 657" name="T13"/>
                <a:gd fmla="*/ 539 w 721" name="T14"/>
                <a:gd fmla="*/ 598 h 657" name="T15"/>
                <a:gd fmla="*/ 439 w 721" name="T16"/>
                <a:gd fmla="*/ 633 h 657" name="T17"/>
                <a:gd fmla="*/ 433 w 721" name="T18"/>
                <a:gd fmla="*/ 629 h 657" name="T19"/>
                <a:gd fmla="*/ 449 w 721" name="T20"/>
                <a:gd fmla="*/ 594 h 657" name="T21"/>
                <a:gd fmla="*/ 481 w 721" name="T22"/>
                <a:gd fmla="*/ 606 h 657" name="T23"/>
                <a:gd fmla="*/ 501 w 721" name="T24"/>
                <a:gd fmla="*/ 591 h 657" name="T25"/>
                <a:gd fmla="*/ 501 w 721" name="T26"/>
                <a:gd fmla="*/ 577 h 657" name="T27"/>
                <a:gd fmla="*/ 452 w 721" name="T28"/>
                <a:gd fmla="*/ 538 h 657" name="T29"/>
                <a:gd fmla="*/ 449 w 721" name="T30"/>
                <a:gd fmla="*/ 511 h 657" name="T31"/>
                <a:gd fmla="*/ 475 w 721" name="T32"/>
                <a:gd fmla="*/ 508 h 657" name="T33"/>
                <a:gd fmla="*/ 530 w 721" name="T34"/>
                <a:gd fmla="*/ 551 h 657" name="T35"/>
                <a:gd fmla="*/ 567 w 721" name="T36"/>
                <a:gd fmla="*/ 557 h 657" name="T37"/>
                <a:gd fmla="*/ 572 w 721" name="T38"/>
                <a:gd fmla="*/ 549 h 657" name="T39"/>
                <a:gd fmla="*/ 570 w 721" name="T40"/>
                <a:gd fmla="*/ 532 h 657" name="T41"/>
                <a:gd fmla="*/ 506 w 721" name="T42"/>
                <a:gd fmla="*/ 481 h 657" name="T43"/>
                <a:gd fmla="*/ 503 w 721" name="T44"/>
                <a:gd fmla="*/ 455 h 657" name="T45"/>
                <a:gd fmla="*/ 529 w 721" name="T46"/>
                <a:gd fmla="*/ 451 h 657" name="T47"/>
                <a:gd fmla="*/ 596 w 721" name="T48"/>
                <a:gd fmla="*/ 504 h 657" name="T49"/>
                <a:gd fmla="*/ 598 w 721" name="T50"/>
                <a:gd fmla="*/ 505 h 657" name="T51"/>
                <a:gd fmla="*/ 620 w 721" name="T52"/>
                <a:gd fmla="*/ 467 h 657" name="T53"/>
                <a:gd fmla="*/ 549 w 721" name="T54"/>
                <a:gd fmla="*/ 414 h 657" name="T55"/>
                <a:gd fmla="*/ 546 w 721" name="T56"/>
                <a:gd fmla="*/ 388 h 657" name="T57"/>
                <a:gd fmla="*/ 572 w 721" name="T58"/>
                <a:gd fmla="*/ 384 h 657" name="T59"/>
                <a:gd fmla="*/ 642 w 721" name="T60"/>
                <a:gd fmla="*/ 437 h 657" name="T61"/>
                <a:gd fmla="*/ 663 w 721" name="T62"/>
                <a:gd fmla="*/ 429 h 657" name="T63"/>
                <a:gd fmla="*/ 659 w 721" name="T64"/>
                <a:gd fmla="*/ 394 h 657" name="T65"/>
                <a:gd fmla="*/ 645 w 721" name="T66"/>
                <a:gd fmla="*/ 379 h 657" name="T67"/>
                <a:gd fmla="*/ 457 w 721" name="T68"/>
                <a:gd fmla="*/ 209 h 657" name="T69"/>
                <a:gd fmla="*/ 462 w 721" name="T70"/>
                <a:gd fmla="*/ 198 h 657" name="T71"/>
                <a:gd fmla="*/ 496 w 721" name="T72"/>
                <a:gd fmla="*/ 196 h 657" name="T73"/>
                <a:gd fmla="*/ 499 w 721" name="T74"/>
                <a:gd fmla="*/ 196 h 657" name="T75"/>
                <a:gd fmla="*/ 86 w 721" name="T76"/>
                <a:gd fmla="*/ 355 h 657" name="T77"/>
                <a:gd fmla="*/ 59 w 721" name="T78"/>
                <a:gd fmla="*/ 262 h 657" name="T79"/>
                <a:gd fmla="*/ 35 w 721" name="T80"/>
                <a:gd fmla="*/ 239 h 657" name="T81"/>
                <a:gd fmla="*/ 0 w 721" name="T82"/>
                <a:gd fmla="*/ 176 h 657" name="T83"/>
                <a:gd fmla="*/ 16 w 721" name="T84"/>
                <a:gd fmla="*/ 135 h 657" name="T85"/>
                <a:gd fmla="*/ 116 w 721" name="T86"/>
                <a:gd fmla="*/ 27 h 657" name="T87"/>
                <a:gd fmla="*/ 199 w 721" name="T88"/>
                <a:gd fmla="*/ 20 h 657" name="T89"/>
                <a:gd fmla="*/ 242 w 721" name="T90"/>
                <a:gd fmla="*/ 46 h 657" name="T91"/>
                <a:gd fmla="*/ 254 w 721" name="T92"/>
                <a:gd fmla="*/ 50 h 657" name="T93"/>
                <a:gd fmla="*/ 350 w 721" name="T94"/>
                <a:gd fmla="*/ 33 h 657" name="T95"/>
                <a:gd fmla="*/ 284 w 721" name="T96"/>
                <a:gd fmla="*/ 82 h 657" name="T97"/>
                <a:gd fmla="*/ 260 w 721" name="T98"/>
                <a:gd fmla="*/ 87 h 657" name="T99"/>
                <a:gd fmla="*/ 195 w 721" name="T100"/>
                <a:gd fmla="*/ 64 h 657" name="T101"/>
                <a:gd fmla="*/ 176 w 721" name="T102"/>
                <a:gd fmla="*/ 50 h 657" name="T103"/>
                <a:gd fmla="*/ 144 w 721" name="T104"/>
                <a:gd fmla="*/ 53 h 657" name="T105"/>
                <a:gd fmla="*/ 44 w 721" name="T106"/>
                <a:gd fmla="*/ 161 h 657" name="T107"/>
                <a:gd fmla="*/ 44 w 721" name="T108"/>
                <a:gd fmla="*/ 193 h 657" name="T109"/>
                <a:gd fmla="*/ 69 w 721" name="T110"/>
                <a:gd fmla="*/ 220 h 657" name="T111"/>
                <a:gd fmla="*/ 97 w 721" name="T112"/>
                <a:gd fmla="*/ 257 h 657" name="T113"/>
                <a:gd fmla="*/ 115 w 721" name="T114"/>
                <a:gd fmla="*/ 330 h 657" name="T115"/>
                <a:gd fmla="*/ 86 w 721" name="T116"/>
                <a:gd fmla="*/ 355 h 657" name="T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b="b" l="0" r="r" t="0"/>
              <a:pathLst>
                <a:path h="657" w="721">
                  <a:moveTo>
                    <a:pt x="499" y="196"/>
                  </a:moveTo>
                  <a:cubicBezTo>
                    <a:pt x="545" y="237"/>
                    <a:pt x="592" y="279"/>
                    <a:pt x="637" y="322"/>
                  </a:cubicBezTo>
                  <a:cubicBezTo>
                    <a:pt x="640" y="325"/>
                    <a:pt x="643" y="327"/>
                    <a:pt x="646" y="329"/>
                  </a:cubicBezTo>
                  <a:cubicBezTo>
                    <a:pt x="672" y="353"/>
                    <a:pt x="672" y="353"/>
                    <a:pt x="672" y="353"/>
                  </a:cubicBezTo>
                  <a:cubicBezTo>
                    <a:pt x="686" y="367"/>
                    <a:pt x="686" y="367"/>
                    <a:pt x="686" y="367"/>
                  </a:cubicBezTo>
                  <a:cubicBezTo>
                    <a:pt x="721" y="403"/>
                    <a:pt x="707" y="456"/>
                    <a:pt x="669" y="472"/>
                  </a:cubicBezTo>
                  <a:cubicBezTo>
                    <a:pt x="685" y="513"/>
                    <a:pt x="652" y="552"/>
                    <a:pt x="611" y="550"/>
                  </a:cubicBezTo>
                  <a:cubicBezTo>
                    <a:pt x="606" y="584"/>
                    <a:pt x="574" y="607"/>
                    <a:pt x="539" y="598"/>
                  </a:cubicBezTo>
                  <a:cubicBezTo>
                    <a:pt x="529" y="641"/>
                    <a:pt x="479" y="657"/>
                    <a:pt x="439" y="633"/>
                  </a:cubicBezTo>
                  <a:cubicBezTo>
                    <a:pt x="433" y="629"/>
                    <a:pt x="433" y="629"/>
                    <a:pt x="433" y="629"/>
                  </a:cubicBezTo>
                  <a:cubicBezTo>
                    <a:pt x="441" y="619"/>
                    <a:pt x="446" y="607"/>
                    <a:pt x="449" y="594"/>
                  </a:cubicBezTo>
                  <a:cubicBezTo>
                    <a:pt x="460" y="601"/>
                    <a:pt x="468" y="607"/>
                    <a:pt x="481" y="606"/>
                  </a:cubicBezTo>
                  <a:cubicBezTo>
                    <a:pt x="490" y="605"/>
                    <a:pt x="499" y="600"/>
                    <a:pt x="501" y="591"/>
                  </a:cubicBezTo>
                  <a:cubicBezTo>
                    <a:pt x="502" y="587"/>
                    <a:pt x="502" y="583"/>
                    <a:pt x="501" y="577"/>
                  </a:cubicBezTo>
                  <a:cubicBezTo>
                    <a:pt x="452" y="538"/>
                    <a:pt x="452" y="538"/>
                    <a:pt x="452" y="538"/>
                  </a:cubicBezTo>
                  <a:cubicBezTo>
                    <a:pt x="444" y="531"/>
                    <a:pt x="442" y="519"/>
                    <a:pt x="449" y="511"/>
                  </a:cubicBezTo>
                  <a:cubicBezTo>
                    <a:pt x="455" y="503"/>
                    <a:pt x="467" y="502"/>
                    <a:pt x="475" y="508"/>
                  </a:cubicBezTo>
                  <a:cubicBezTo>
                    <a:pt x="530" y="551"/>
                    <a:pt x="530" y="551"/>
                    <a:pt x="530" y="551"/>
                  </a:cubicBezTo>
                  <a:cubicBezTo>
                    <a:pt x="543" y="562"/>
                    <a:pt x="556" y="566"/>
                    <a:pt x="567" y="557"/>
                  </a:cubicBezTo>
                  <a:cubicBezTo>
                    <a:pt x="569" y="555"/>
                    <a:pt x="571" y="552"/>
                    <a:pt x="572" y="549"/>
                  </a:cubicBezTo>
                  <a:cubicBezTo>
                    <a:pt x="574" y="544"/>
                    <a:pt x="576" y="536"/>
                    <a:pt x="570" y="532"/>
                  </a:cubicBezTo>
                  <a:cubicBezTo>
                    <a:pt x="506" y="481"/>
                    <a:pt x="506" y="481"/>
                    <a:pt x="506" y="481"/>
                  </a:cubicBezTo>
                  <a:cubicBezTo>
                    <a:pt x="498" y="475"/>
                    <a:pt x="496" y="463"/>
                    <a:pt x="503" y="455"/>
                  </a:cubicBezTo>
                  <a:cubicBezTo>
                    <a:pt x="509" y="446"/>
                    <a:pt x="521" y="445"/>
                    <a:pt x="529" y="451"/>
                  </a:cubicBezTo>
                  <a:cubicBezTo>
                    <a:pt x="596" y="504"/>
                    <a:pt x="596" y="504"/>
                    <a:pt x="596" y="504"/>
                  </a:cubicBezTo>
                  <a:cubicBezTo>
                    <a:pt x="597" y="504"/>
                    <a:pt x="597" y="505"/>
                    <a:pt x="598" y="505"/>
                  </a:cubicBezTo>
                  <a:cubicBezTo>
                    <a:pt x="620" y="525"/>
                    <a:pt x="656" y="496"/>
                    <a:pt x="620" y="467"/>
                  </a:cubicBezTo>
                  <a:cubicBezTo>
                    <a:pt x="549" y="414"/>
                    <a:pt x="549" y="414"/>
                    <a:pt x="549" y="414"/>
                  </a:cubicBezTo>
                  <a:cubicBezTo>
                    <a:pt x="541" y="408"/>
                    <a:pt x="539" y="396"/>
                    <a:pt x="546" y="388"/>
                  </a:cubicBezTo>
                  <a:cubicBezTo>
                    <a:pt x="552" y="379"/>
                    <a:pt x="564" y="378"/>
                    <a:pt x="572" y="384"/>
                  </a:cubicBezTo>
                  <a:cubicBezTo>
                    <a:pt x="642" y="437"/>
                    <a:pt x="642" y="437"/>
                    <a:pt x="642" y="437"/>
                  </a:cubicBezTo>
                  <a:cubicBezTo>
                    <a:pt x="649" y="441"/>
                    <a:pt x="659" y="436"/>
                    <a:pt x="663" y="429"/>
                  </a:cubicBezTo>
                  <a:cubicBezTo>
                    <a:pt x="671" y="419"/>
                    <a:pt x="670" y="405"/>
                    <a:pt x="659" y="394"/>
                  </a:cubicBezTo>
                  <a:cubicBezTo>
                    <a:pt x="645" y="379"/>
                    <a:pt x="645" y="379"/>
                    <a:pt x="645" y="379"/>
                  </a:cubicBezTo>
                  <a:cubicBezTo>
                    <a:pt x="457" y="209"/>
                    <a:pt x="457" y="209"/>
                    <a:pt x="457" y="209"/>
                  </a:cubicBezTo>
                  <a:cubicBezTo>
                    <a:pt x="453" y="205"/>
                    <a:pt x="456" y="198"/>
                    <a:pt x="462" y="198"/>
                  </a:cubicBezTo>
                  <a:cubicBezTo>
                    <a:pt x="473" y="198"/>
                    <a:pt x="485" y="198"/>
                    <a:pt x="496" y="196"/>
                  </a:cubicBezTo>
                  <a:cubicBezTo>
                    <a:pt x="497" y="196"/>
                    <a:pt x="498" y="196"/>
                    <a:pt x="499" y="196"/>
                  </a:cubicBezTo>
                  <a:close/>
                  <a:moveTo>
                    <a:pt x="86" y="355"/>
                  </a:moveTo>
                  <a:cubicBezTo>
                    <a:pt x="66" y="330"/>
                    <a:pt x="64" y="295"/>
                    <a:pt x="59" y="262"/>
                  </a:cubicBezTo>
                  <a:cubicBezTo>
                    <a:pt x="35" y="239"/>
                    <a:pt x="35" y="239"/>
                    <a:pt x="35" y="239"/>
                  </a:cubicBezTo>
                  <a:cubicBezTo>
                    <a:pt x="17" y="219"/>
                    <a:pt x="0" y="205"/>
                    <a:pt x="0" y="176"/>
                  </a:cubicBezTo>
                  <a:cubicBezTo>
                    <a:pt x="0" y="161"/>
                    <a:pt x="6" y="147"/>
                    <a:pt x="16" y="135"/>
                  </a:cubicBezTo>
                  <a:cubicBezTo>
                    <a:pt x="116" y="27"/>
                    <a:pt x="116" y="27"/>
                    <a:pt x="116" y="27"/>
                  </a:cubicBezTo>
                  <a:cubicBezTo>
                    <a:pt x="138" y="3"/>
                    <a:pt x="174" y="0"/>
                    <a:pt x="199" y="20"/>
                  </a:cubicBezTo>
                  <a:cubicBezTo>
                    <a:pt x="215" y="31"/>
                    <a:pt x="221" y="38"/>
                    <a:pt x="242" y="46"/>
                  </a:cubicBezTo>
                  <a:cubicBezTo>
                    <a:pt x="248" y="48"/>
                    <a:pt x="253" y="50"/>
                    <a:pt x="254" y="50"/>
                  </a:cubicBezTo>
                  <a:cubicBezTo>
                    <a:pt x="284" y="46"/>
                    <a:pt x="316" y="32"/>
                    <a:pt x="350" y="33"/>
                  </a:cubicBezTo>
                  <a:cubicBezTo>
                    <a:pt x="337" y="42"/>
                    <a:pt x="286" y="82"/>
                    <a:pt x="284" y="82"/>
                  </a:cubicBezTo>
                  <a:cubicBezTo>
                    <a:pt x="276" y="84"/>
                    <a:pt x="268" y="86"/>
                    <a:pt x="260" y="87"/>
                  </a:cubicBezTo>
                  <a:cubicBezTo>
                    <a:pt x="241" y="90"/>
                    <a:pt x="208" y="74"/>
                    <a:pt x="195" y="64"/>
                  </a:cubicBezTo>
                  <a:cubicBezTo>
                    <a:pt x="176" y="50"/>
                    <a:pt x="176" y="50"/>
                    <a:pt x="176" y="50"/>
                  </a:cubicBezTo>
                  <a:cubicBezTo>
                    <a:pt x="166" y="42"/>
                    <a:pt x="152" y="44"/>
                    <a:pt x="144" y="53"/>
                  </a:cubicBezTo>
                  <a:cubicBezTo>
                    <a:pt x="44" y="161"/>
                    <a:pt x="44" y="161"/>
                    <a:pt x="44" y="161"/>
                  </a:cubicBezTo>
                  <a:cubicBezTo>
                    <a:pt x="36" y="170"/>
                    <a:pt x="36" y="184"/>
                    <a:pt x="44" y="193"/>
                  </a:cubicBezTo>
                  <a:cubicBezTo>
                    <a:pt x="53" y="203"/>
                    <a:pt x="59" y="210"/>
                    <a:pt x="69" y="220"/>
                  </a:cubicBezTo>
                  <a:cubicBezTo>
                    <a:pt x="80" y="230"/>
                    <a:pt x="95" y="244"/>
                    <a:pt x="97" y="257"/>
                  </a:cubicBezTo>
                  <a:cubicBezTo>
                    <a:pt x="100" y="280"/>
                    <a:pt x="102" y="313"/>
                    <a:pt x="115" y="330"/>
                  </a:cubicBezTo>
                  <a:cubicBezTo>
                    <a:pt x="102" y="337"/>
                    <a:pt x="95" y="344"/>
                    <a:pt x="86" y="355"/>
                  </a:cubicBezTo>
                  <a:close/>
                </a:path>
              </a:pathLst>
            </a:custGeom>
            <a:grpFill/>
            <a:ln>
              <a:noFill/>
            </a:ln>
            <a:extLst>
              <a:ext uri="{91240B29-F687-4F45-9708-019B960494DF}">
                <a14:hiddenLine w="9525">
                  <a:solidFill>
                    <a:srgbClr val="000000"/>
                  </a:solidFill>
                  <a:round/>
                  <a:headEnd/>
                  <a:tailEnd/>
                </a14:hiddenLine>
              </a:ext>
            </a:extLst>
          </p:spPr>
          <p:txBody>
            <a:bodyPr bIns="34295" lIns="68589" rIns="68589" tIns="34295"/>
            <a:lstStyle/>
            <a:p>
              <a:pPr>
                <a:defRPr/>
              </a:pPr>
              <a:endParaRPr altLang="en-US" lang="zh-CN" sz="1800">
                <a:solidFill>
                  <a:schemeClr val="tx1">
                    <a:lumMod val="65000"/>
                    <a:lumOff val="35000"/>
                  </a:schemeClr>
                </a:solidFill>
                <a:latin typeface="Arial"/>
                <a:ea typeface="微软雅黑"/>
                <a:sym typeface="Arial"/>
              </a:endParaRPr>
            </a:p>
          </p:txBody>
        </p:sp>
        <p:sp>
          <p:nvSpPr>
            <p:cNvPr id="117" name="Freeform 17">
              <a:extLst>
                <a:ext uri="{FF2B5EF4-FFF2-40B4-BE49-F238E27FC236}">
                  <a16:creationId xmlns:a16="http://schemas.microsoft.com/office/drawing/2014/main" id="{AF19FD9E-BB85-49DB-9E25-031CBC769160}"/>
                </a:ext>
              </a:extLst>
            </p:cNvPr>
            <p:cNvSpPr>
              <a:spLocks noEditPoints="1"/>
            </p:cNvSpPr>
            <p:nvPr/>
          </p:nvSpPr>
          <p:spPr bwMode="auto">
            <a:xfrm>
              <a:off x="5986776" y="2830391"/>
              <a:ext cx="446637" cy="413496"/>
            </a:xfrm>
            <a:custGeom>
              <a:gdLst>
                <a:gd fmla="*/ 319 w 689" name="T0"/>
                <a:gd fmla="*/ 543 h 638" name="T1"/>
                <a:gd fmla="*/ 262 w 689" name="T2"/>
                <a:gd fmla="*/ 538 h 638" name="T3"/>
                <a:gd fmla="*/ 258 w 689" name="T4"/>
                <a:gd fmla="*/ 538 h 638" name="T5"/>
                <a:gd fmla="*/ 257 w 689" name="T6"/>
                <a:gd fmla="*/ 535 h 638" name="T7"/>
                <a:gd fmla="*/ 241 w 689" name="T8"/>
                <a:gd fmla="*/ 489 h 638" name="T9"/>
                <a:gd fmla="*/ 241 w 689" name="T10"/>
                <a:gd fmla="*/ 489 h 638" name="T11"/>
                <a:gd fmla="*/ 185 w 689" name="T12"/>
                <a:gd fmla="*/ 484 h 638" name="T13"/>
                <a:gd fmla="*/ 181 w 689" name="T14"/>
                <a:gd fmla="*/ 484 h 638" name="T15"/>
                <a:gd fmla="*/ 180 w 689" name="T16"/>
                <a:gd fmla="*/ 481 h 638" name="T17"/>
                <a:gd fmla="*/ 164 w 689" name="T18"/>
                <a:gd fmla="*/ 435 h 638" name="T19"/>
                <a:gd fmla="*/ 164 w 689" name="T20"/>
                <a:gd fmla="*/ 435 h 638" name="T21"/>
                <a:gd fmla="*/ 117 w 689" name="T22"/>
                <a:gd fmla="*/ 425 h 638" name="T23"/>
                <a:gd fmla="*/ 113 w 689" name="T24"/>
                <a:gd fmla="*/ 425 h 638" name="T25"/>
                <a:gd fmla="*/ 113 w 689" name="T26"/>
                <a:gd fmla="*/ 421 h 638" name="T27"/>
                <a:gd fmla="*/ 100 w 689" name="T28"/>
                <a:gd fmla="*/ 365 h 638" name="T29"/>
                <a:gd fmla="*/ 100 w 689" name="T30"/>
                <a:gd fmla="*/ 365 h 638" name="T31"/>
                <a:gd fmla="*/ 32 w 689" name="T32"/>
                <a:gd fmla="*/ 370 h 638" name="T33"/>
                <a:gd fmla="*/ 18 w 689" name="T34"/>
                <a:gd fmla="*/ 386 h 638" name="T35"/>
                <a:gd fmla="*/ 23 w 689" name="T36"/>
                <a:gd fmla="*/ 455 h 638" name="T37"/>
                <a:gd fmla="*/ 23 w 689" name="T38"/>
                <a:gd fmla="*/ 455 h 638" name="T39"/>
                <a:gd fmla="*/ 66 w 689" name="T40"/>
                <a:gd fmla="*/ 465 h 638" name="T41"/>
                <a:gd fmla="*/ 70 w 689" name="T42"/>
                <a:gd fmla="*/ 466 h 638" name="T43"/>
                <a:gd fmla="*/ 69 w 689" name="T44"/>
                <a:gd fmla="*/ 470 h 638" name="T45"/>
                <a:gd fmla="*/ 76 w 689" name="T46"/>
                <a:gd fmla="*/ 536 h 638" name="T47"/>
                <a:gd fmla="*/ 76 w 689" name="T48"/>
                <a:gd fmla="*/ 536 h 638" name="T49"/>
                <a:gd fmla="*/ 142 w 689" name="T50"/>
                <a:gd fmla="*/ 534 h 638" name="T51"/>
                <a:gd fmla="*/ 145 w 689" name="T52"/>
                <a:gd fmla="*/ 534 h 638" name="T53"/>
                <a:gd fmla="*/ 147 w 689" name="T54"/>
                <a:gd fmla="*/ 537 h 638" name="T55"/>
                <a:gd fmla="*/ 164 w 689" name="T56"/>
                <a:gd fmla="*/ 578 h 638" name="T57"/>
                <a:gd fmla="*/ 164 w 689" name="T58"/>
                <a:gd fmla="*/ 578 h 638" name="T59"/>
                <a:gd fmla="*/ 230 w 689" name="T60"/>
                <a:gd fmla="*/ 576 h 638" name="T61"/>
                <a:gd fmla="*/ 233 w 689" name="T62"/>
                <a:gd fmla="*/ 576 h 638" name="T63"/>
                <a:gd fmla="*/ 235 w 689" name="T64"/>
                <a:gd fmla="*/ 579 h 638" name="T65"/>
                <a:gd fmla="*/ 252 w 689" name="T66"/>
                <a:gd fmla="*/ 621 h 638" name="T67"/>
                <a:gd fmla="*/ 320 w 689" name="T68"/>
                <a:gd fmla="*/ 615 h 638" name="T69"/>
                <a:gd fmla="*/ 324 w 689" name="T70"/>
                <a:gd fmla="*/ 611 h 638" name="T71"/>
                <a:gd fmla="*/ 319 w 689" name="T72"/>
                <a:gd fmla="*/ 543 h 638" name="T73"/>
                <a:gd fmla="*/ 449 w 689" name="T74"/>
                <a:gd fmla="*/ 177 h 638" name="T75"/>
                <a:gd fmla="*/ 576 w 689" name="T76"/>
                <a:gd fmla="*/ 299 h 638" name="T77"/>
                <a:gd fmla="*/ 597 w 689" name="T78"/>
                <a:gd fmla="*/ 306 h 638" name="T79"/>
                <a:gd fmla="*/ 616 w 689" name="T80"/>
                <a:gd fmla="*/ 293 h 638" name="T81"/>
                <a:gd fmla="*/ 636 w 689" name="T82"/>
                <a:gd fmla="*/ 234 h 638" name="T83"/>
                <a:gd fmla="*/ 649 w 689" name="T84"/>
                <a:gd fmla="*/ 209 h 638" name="T85"/>
                <a:gd fmla="*/ 671 w 689" name="T86"/>
                <a:gd fmla="*/ 186 h 638" name="T87"/>
                <a:gd fmla="*/ 672 w 689" name="T88"/>
                <a:gd fmla="*/ 121 h 638" name="T89"/>
                <a:gd fmla="*/ 580 w 689" name="T90"/>
                <a:gd fmla="*/ 21 h 638" name="T91"/>
                <a:gd fmla="*/ 515 w 689" name="T92"/>
                <a:gd fmla="*/ 16 h 638" name="T93"/>
                <a:gd fmla="*/ 493 w 689" name="T94"/>
                <a:gd fmla="*/ 34 h 638" name="T95"/>
                <a:gd fmla="*/ 457 w 689" name="T96"/>
                <a:gd fmla="*/ 44 h 638" name="T97"/>
                <a:gd fmla="*/ 390 w 689" name="T98"/>
                <a:gd fmla="*/ 36 h 638" name="T99"/>
                <a:gd fmla="*/ 274 w 689" name="T100"/>
                <a:gd fmla="*/ 67 h 638" name="T101"/>
                <a:gd fmla="*/ 139 w 689" name="T102"/>
                <a:gd fmla="*/ 171 h 638" name="T103"/>
                <a:gd fmla="*/ 203 w 689" name="T104"/>
                <a:gd fmla="*/ 222 h 638" name="T105"/>
                <a:gd fmla="*/ 301 w 689" name="T106"/>
                <a:gd fmla="*/ 161 h 638" name="T107"/>
                <a:gd fmla="*/ 346 w 689" name="T108"/>
                <a:gd fmla="*/ 158 h 638" name="T109"/>
                <a:gd fmla="*/ 408 w 689" name="T110"/>
                <a:gd fmla="*/ 165 h 638" name="T111"/>
                <a:gd fmla="*/ 449 w 689" name="T112"/>
                <a:gd fmla="*/ 177 h 638" name="T1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b="b" l="0" r="r" t="0"/>
              <a:pathLst>
                <a:path h="638" w="689">
                  <a:moveTo>
                    <a:pt x="319" y="543"/>
                  </a:moveTo>
                  <a:cubicBezTo>
                    <a:pt x="302" y="529"/>
                    <a:pt x="279" y="528"/>
                    <a:pt x="262" y="538"/>
                  </a:cubicBezTo>
                  <a:cubicBezTo>
                    <a:pt x="261" y="539"/>
                    <a:pt x="259" y="539"/>
                    <a:pt x="258" y="538"/>
                  </a:cubicBezTo>
                  <a:cubicBezTo>
                    <a:pt x="257" y="537"/>
                    <a:pt x="257" y="536"/>
                    <a:pt x="257" y="535"/>
                  </a:cubicBezTo>
                  <a:cubicBezTo>
                    <a:pt x="260" y="518"/>
                    <a:pt x="255" y="500"/>
                    <a:pt x="241" y="489"/>
                  </a:cubicBezTo>
                  <a:cubicBezTo>
                    <a:pt x="241" y="489"/>
                    <a:pt x="241" y="489"/>
                    <a:pt x="241" y="489"/>
                  </a:cubicBezTo>
                  <a:cubicBezTo>
                    <a:pt x="225" y="475"/>
                    <a:pt x="202" y="473"/>
                    <a:pt x="185" y="484"/>
                  </a:cubicBezTo>
                  <a:cubicBezTo>
                    <a:pt x="183" y="485"/>
                    <a:pt x="182" y="484"/>
                    <a:pt x="181" y="484"/>
                  </a:cubicBezTo>
                  <a:cubicBezTo>
                    <a:pt x="180" y="483"/>
                    <a:pt x="180" y="482"/>
                    <a:pt x="180" y="481"/>
                  </a:cubicBezTo>
                  <a:cubicBezTo>
                    <a:pt x="183" y="464"/>
                    <a:pt x="177" y="446"/>
                    <a:pt x="164" y="435"/>
                  </a:cubicBezTo>
                  <a:cubicBezTo>
                    <a:pt x="164" y="435"/>
                    <a:pt x="164" y="435"/>
                    <a:pt x="164" y="435"/>
                  </a:cubicBezTo>
                  <a:cubicBezTo>
                    <a:pt x="150" y="423"/>
                    <a:pt x="132" y="420"/>
                    <a:pt x="117" y="425"/>
                  </a:cubicBezTo>
                  <a:cubicBezTo>
                    <a:pt x="115" y="426"/>
                    <a:pt x="114" y="425"/>
                    <a:pt x="113" y="425"/>
                  </a:cubicBezTo>
                  <a:cubicBezTo>
                    <a:pt x="112" y="424"/>
                    <a:pt x="112" y="422"/>
                    <a:pt x="113" y="421"/>
                  </a:cubicBezTo>
                  <a:cubicBezTo>
                    <a:pt x="121" y="402"/>
                    <a:pt x="116" y="379"/>
                    <a:pt x="100" y="365"/>
                  </a:cubicBezTo>
                  <a:cubicBezTo>
                    <a:pt x="100" y="365"/>
                    <a:pt x="100" y="365"/>
                    <a:pt x="100" y="365"/>
                  </a:cubicBezTo>
                  <a:cubicBezTo>
                    <a:pt x="80" y="347"/>
                    <a:pt x="49" y="350"/>
                    <a:pt x="32" y="370"/>
                  </a:cubicBezTo>
                  <a:cubicBezTo>
                    <a:pt x="18" y="386"/>
                    <a:pt x="18" y="386"/>
                    <a:pt x="18" y="386"/>
                  </a:cubicBezTo>
                  <a:cubicBezTo>
                    <a:pt x="0" y="406"/>
                    <a:pt x="2" y="437"/>
                    <a:pt x="23" y="455"/>
                  </a:cubicBezTo>
                  <a:cubicBezTo>
                    <a:pt x="23" y="455"/>
                    <a:pt x="23" y="455"/>
                    <a:pt x="23" y="455"/>
                  </a:cubicBezTo>
                  <a:cubicBezTo>
                    <a:pt x="35" y="465"/>
                    <a:pt x="51" y="469"/>
                    <a:pt x="66" y="465"/>
                  </a:cubicBezTo>
                  <a:cubicBezTo>
                    <a:pt x="68" y="465"/>
                    <a:pt x="69" y="465"/>
                    <a:pt x="70" y="466"/>
                  </a:cubicBezTo>
                  <a:cubicBezTo>
                    <a:pt x="70" y="467"/>
                    <a:pt x="70" y="469"/>
                    <a:pt x="69" y="470"/>
                  </a:cubicBezTo>
                  <a:cubicBezTo>
                    <a:pt x="54" y="490"/>
                    <a:pt x="57" y="519"/>
                    <a:pt x="76" y="536"/>
                  </a:cubicBezTo>
                  <a:cubicBezTo>
                    <a:pt x="76" y="536"/>
                    <a:pt x="76" y="536"/>
                    <a:pt x="76" y="536"/>
                  </a:cubicBezTo>
                  <a:cubicBezTo>
                    <a:pt x="95" y="553"/>
                    <a:pt x="124" y="552"/>
                    <a:pt x="142" y="534"/>
                  </a:cubicBezTo>
                  <a:cubicBezTo>
                    <a:pt x="143" y="533"/>
                    <a:pt x="144" y="533"/>
                    <a:pt x="145" y="534"/>
                  </a:cubicBezTo>
                  <a:cubicBezTo>
                    <a:pt x="147" y="534"/>
                    <a:pt x="147" y="535"/>
                    <a:pt x="147" y="537"/>
                  </a:cubicBezTo>
                  <a:cubicBezTo>
                    <a:pt x="146" y="552"/>
                    <a:pt x="151" y="568"/>
                    <a:pt x="164" y="578"/>
                  </a:cubicBezTo>
                  <a:cubicBezTo>
                    <a:pt x="164" y="578"/>
                    <a:pt x="164" y="578"/>
                    <a:pt x="164" y="578"/>
                  </a:cubicBezTo>
                  <a:cubicBezTo>
                    <a:pt x="183" y="595"/>
                    <a:pt x="212" y="594"/>
                    <a:pt x="230" y="576"/>
                  </a:cubicBezTo>
                  <a:cubicBezTo>
                    <a:pt x="231" y="575"/>
                    <a:pt x="232" y="575"/>
                    <a:pt x="233" y="576"/>
                  </a:cubicBezTo>
                  <a:cubicBezTo>
                    <a:pt x="234" y="576"/>
                    <a:pt x="235" y="577"/>
                    <a:pt x="235" y="579"/>
                  </a:cubicBezTo>
                  <a:cubicBezTo>
                    <a:pt x="233" y="594"/>
                    <a:pt x="239" y="610"/>
                    <a:pt x="252" y="621"/>
                  </a:cubicBezTo>
                  <a:cubicBezTo>
                    <a:pt x="272" y="638"/>
                    <a:pt x="303" y="636"/>
                    <a:pt x="320" y="615"/>
                  </a:cubicBezTo>
                  <a:cubicBezTo>
                    <a:pt x="324" y="611"/>
                    <a:pt x="324" y="611"/>
                    <a:pt x="324" y="611"/>
                  </a:cubicBezTo>
                  <a:cubicBezTo>
                    <a:pt x="341" y="591"/>
                    <a:pt x="339" y="560"/>
                    <a:pt x="319" y="543"/>
                  </a:cubicBezTo>
                  <a:close/>
                  <a:moveTo>
                    <a:pt x="449" y="177"/>
                  </a:moveTo>
                  <a:cubicBezTo>
                    <a:pt x="489" y="216"/>
                    <a:pt x="535" y="260"/>
                    <a:pt x="576" y="299"/>
                  </a:cubicBezTo>
                  <a:cubicBezTo>
                    <a:pt x="582" y="305"/>
                    <a:pt x="589" y="307"/>
                    <a:pt x="597" y="306"/>
                  </a:cubicBezTo>
                  <a:cubicBezTo>
                    <a:pt x="605" y="305"/>
                    <a:pt x="612" y="300"/>
                    <a:pt x="616" y="293"/>
                  </a:cubicBezTo>
                  <a:cubicBezTo>
                    <a:pt x="626" y="275"/>
                    <a:pt x="632" y="256"/>
                    <a:pt x="636" y="234"/>
                  </a:cubicBezTo>
                  <a:cubicBezTo>
                    <a:pt x="638" y="224"/>
                    <a:pt x="642" y="216"/>
                    <a:pt x="649" y="209"/>
                  </a:cubicBezTo>
                  <a:cubicBezTo>
                    <a:pt x="671" y="186"/>
                    <a:pt x="671" y="186"/>
                    <a:pt x="671" y="186"/>
                  </a:cubicBezTo>
                  <a:cubicBezTo>
                    <a:pt x="688" y="168"/>
                    <a:pt x="689" y="139"/>
                    <a:pt x="672" y="121"/>
                  </a:cubicBezTo>
                  <a:cubicBezTo>
                    <a:pt x="580" y="21"/>
                    <a:pt x="580" y="21"/>
                    <a:pt x="580" y="21"/>
                  </a:cubicBezTo>
                  <a:cubicBezTo>
                    <a:pt x="563" y="3"/>
                    <a:pt x="534" y="0"/>
                    <a:pt x="515" y="16"/>
                  </a:cubicBezTo>
                  <a:cubicBezTo>
                    <a:pt x="493" y="34"/>
                    <a:pt x="493" y="34"/>
                    <a:pt x="493" y="34"/>
                  </a:cubicBezTo>
                  <a:cubicBezTo>
                    <a:pt x="483" y="42"/>
                    <a:pt x="471" y="45"/>
                    <a:pt x="457" y="44"/>
                  </a:cubicBezTo>
                  <a:cubicBezTo>
                    <a:pt x="435" y="41"/>
                    <a:pt x="412" y="38"/>
                    <a:pt x="390" y="36"/>
                  </a:cubicBezTo>
                  <a:cubicBezTo>
                    <a:pt x="347" y="30"/>
                    <a:pt x="308" y="41"/>
                    <a:pt x="274" y="67"/>
                  </a:cubicBezTo>
                  <a:cubicBezTo>
                    <a:pt x="229" y="101"/>
                    <a:pt x="184" y="136"/>
                    <a:pt x="139" y="171"/>
                  </a:cubicBezTo>
                  <a:cubicBezTo>
                    <a:pt x="95" y="207"/>
                    <a:pt x="151" y="255"/>
                    <a:pt x="203" y="222"/>
                  </a:cubicBezTo>
                  <a:cubicBezTo>
                    <a:pt x="301" y="161"/>
                    <a:pt x="301" y="161"/>
                    <a:pt x="301" y="161"/>
                  </a:cubicBezTo>
                  <a:cubicBezTo>
                    <a:pt x="315" y="153"/>
                    <a:pt x="331" y="152"/>
                    <a:pt x="346" y="158"/>
                  </a:cubicBezTo>
                  <a:cubicBezTo>
                    <a:pt x="364" y="167"/>
                    <a:pt x="388" y="168"/>
                    <a:pt x="408" y="165"/>
                  </a:cubicBezTo>
                  <a:cubicBezTo>
                    <a:pt x="423" y="162"/>
                    <a:pt x="437" y="166"/>
                    <a:pt x="449" y="177"/>
                  </a:cubicBezTo>
                  <a:close/>
                </a:path>
              </a:pathLst>
            </a:custGeom>
            <a:grpFill/>
            <a:ln>
              <a:noFill/>
            </a:ln>
            <a:extLst>
              <a:ext uri="{91240B29-F687-4F45-9708-019B960494DF}">
                <a14:hiddenLine w="9525">
                  <a:solidFill>
                    <a:srgbClr val="000000"/>
                  </a:solidFill>
                  <a:round/>
                  <a:headEnd/>
                  <a:tailEnd/>
                </a14:hiddenLine>
              </a:ext>
            </a:extLst>
          </p:spPr>
          <p:txBody>
            <a:bodyPr bIns="34295" lIns="68589" rIns="68589" tIns="34295"/>
            <a:lstStyle/>
            <a:p>
              <a:pPr>
                <a:defRPr/>
              </a:pPr>
              <a:endParaRPr altLang="en-US" lang="zh-CN" sz="1800">
                <a:solidFill>
                  <a:schemeClr val="tx1">
                    <a:lumMod val="65000"/>
                    <a:lumOff val="35000"/>
                  </a:schemeClr>
                </a:solidFill>
                <a:latin typeface="Arial"/>
                <a:ea typeface="微软雅黑"/>
                <a:sym typeface="Arial"/>
              </a:endParaRPr>
            </a:p>
          </p:txBody>
        </p:sp>
      </p:grpSp>
      <p:grpSp>
        <p:nvGrpSpPr>
          <p:cNvPr id="118" name="组合 117">
            <a:extLst>
              <a:ext uri="{FF2B5EF4-FFF2-40B4-BE49-F238E27FC236}">
                <a16:creationId xmlns:a16="http://schemas.microsoft.com/office/drawing/2014/main" id="{5D3F7EF4-C046-4CCC-A59E-CB0189818149}"/>
              </a:ext>
            </a:extLst>
          </p:cNvPr>
          <p:cNvGrpSpPr/>
          <p:nvPr/>
        </p:nvGrpSpPr>
        <p:grpSpPr>
          <a:xfrm>
            <a:off x="7577386" y="764704"/>
            <a:ext cx="662274" cy="662441"/>
            <a:chOff x="6385569" y="1006279"/>
            <a:chExt cx="544698" cy="544835"/>
          </a:xfrm>
          <a:solidFill>
            <a:srgbClr val="30BAA0"/>
          </a:solidFill>
          <a:effectLst/>
        </p:grpSpPr>
        <p:sp>
          <p:nvSpPr>
            <p:cNvPr id="119" name="Oval 53">
              <a:extLst>
                <a:ext uri="{FF2B5EF4-FFF2-40B4-BE49-F238E27FC236}">
                  <a16:creationId xmlns:a16="http://schemas.microsoft.com/office/drawing/2014/main" id="{164CB15B-9F5D-4156-8AB6-AED258726A67}"/>
                </a:ext>
              </a:extLst>
            </p:cNvPr>
            <p:cNvSpPr>
              <a:spLocks noChangeArrowheads="1"/>
            </p:cNvSpPr>
            <p:nvPr/>
          </p:nvSpPr>
          <p:spPr bwMode="auto">
            <a:xfrm>
              <a:off x="6385569" y="1006279"/>
              <a:ext cx="544698" cy="544835"/>
            </a:xfrm>
            <a:prstGeom prst="ellipse">
              <a:avLst/>
            </a:prstGeom>
            <a:solidFill>
              <a:srgbClr val="92D050"/>
            </a:solidFill>
            <a:ln w="57150">
              <a:noFill/>
            </a:ln>
            <a:effectLst>
              <a:outerShdw algn="tl" blurRad="279400" dir="2700000" dist="76200" rotWithShape="0" sx="101000" sy="10100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tIns="34290"/>
            <a:lstStyle/>
            <a:p>
              <a:pPr algn="ctr">
                <a:defRPr/>
              </a:pPr>
              <a:endParaRPr altLang="en-US" lang="zh-CN" sz="1800">
                <a:solidFill>
                  <a:schemeClr val="tx1">
                    <a:lumMod val="65000"/>
                    <a:lumOff val="35000"/>
                  </a:schemeClr>
                </a:solidFill>
                <a:latin typeface="Arial"/>
                <a:ea typeface="微软雅黑"/>
                <a:sym typeface="Arial"/>
              </a:endParaRPr>
            </a:p>
          </p:txBody>
        </p:sp>
        <p:sp>
          <p:nvSpPr>
            <p:cNvPr id="120" name="Freeform 9">
              <a:extLst>
                <a:ext uri="{FF2B5EF4-FFF2-40B4-BE49-F238E27FC236}">
                  <a16:creationId xmlns:a16="http://schemas.microsoft.com/office/drawing/2014/main" id="{74A7C10A-94B3-44CC-937B-04CB0D4A54BE}"/>
                </a:ext>
              </a:extLst>
            </p:cNvPr>
            <p:cNvSpPr>
              <a:spLocks noEditPoints="1"/>
            </p:cNvSpPr>
            <p:nvPr/>
          </p:nvSpPr>
          <p:spPr bwMode="auto">
            <a:xfrm>
              <a:off x="6538913" y="1166813"/>
              <a:ext cx="266700" cy="196850"/>
            </a:xfrm>
            <a:custGeom>
              <a:gdLst>
                <a:gd fmla="*/ 302 w 302" name="T0"/>
                <a:gd fmla="*/ 226 h 226" name="T1"/>
                <a:gd fmla="*/ 0 w 302" name="T2"/>
                <a:gd fmla="*/ 226 h 226" name="T3"/>
                <a:gd fmla="*/ 0 w 302" name="T4"/>
                <a:gd fmla="*/ 0 h 226" name="T5"/>
                <a:gd fmla="*/ 17 w 302" name="T6"/>
                <a:gd fmla="*/ 0 h 226" name="T7"/>
                <a:gd fmla="*/ 17 w 302" name="T8"/>
                <a:gd fmla="*/ 206 h 226" name="T9"/>
                <a:gd fmla="*/ 302 w 302" name="T10"/>
                <a:gd fmla="*/ 206 h 226" name="T11"/>
                <a:gd fmla="*/ 302 w 302" name="T12"/>
                <a:gd fmla="*/ 226 h 226" name="T13"/>
                <a:gd fmla="*/ 282 w 302" name="T14"/>
                <a:gd fmla="*/ 188 h 226" name="T15"/>
                <a:gd fmla="*/ 37 w 302" name="T16"/>
                <a:gd fmla="*/ 188 h 226" name="T17"/>
                <a:gd fmla="*/ 37 w 302" name="T18"/>
                <a:gd fmla="*/ 103 h 226" name="T19"/>
                <a:gd fmla="*/ 103 w 302" name="T20"/>
                <a:gd fmla="*/ 17 h 226" name="T21"/>
                <a:gd fmla="*/ 189 w 302" name="T22"/>
                <a:gd fmla="*/ 103 h 226" name="T23"/>
                <a:gd fmla="*/ 245 w 302" name="T24"/>
                <a:gd fmla="*/ 56 h 226" name="T25"/>
                <a:gd fmla="*/ 282 w 302" name="T26"/>
                <a:gd fmla="*/ 188 h 226"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226" w="302">
                  <a:moveTo>
                    <a:pt x="302" y="226"/>
                  </a:moveTo>
                  <a:lnTo>
                    <a:pt x="0" y="226"/>
                  </a:lnTo>
                  <a:lnTo>
                    <a:pt x="0" y="0"/>
                  </a:lnTo>
                  <a:lnTo>
                    <a:pt x="17" y="0"/>
                  </a:lnTo>
                  <a:lnTo>
                    <a:pt x="17" y="206"/>
                  </a:lnTo>
                  <a:lnTo>
                    <a:pt x="302" y="206"/>
                  </a:lnTo>
                  <a:lnTo>
                    <a:pt x="302" y="226"/>
                  </a:lnTo>
                  <a:close/>
                  <a:moveTo>
                    <a:pt x="282" y="188"/>
                  </a:moveTo>
                  <a:lnTo>
                    <a:pt x="37" y="188"/>
                  </a:lnTo>
                  <a:lnTo>
                    <a:pt x="37" y="103"/>
                  </a:lnTo>
                  <a:lnTo>
                    <a:pt x="103" y="17"/>
                  </a:lnTo>
                  <a:lnTo>
                    <a:pt x="189" y="103"/>
                  </a:lnTo>
                  <a:lnTo>
                    <a:pt x="245" y="56"/>
                  </a:lnTo>
                  <a:lnTo>
                    <a:pt x="282" y="188"/>
                  </a:lnTo>
                  <a:close/>
                </a:path>
              </a:pathLst>
            </a:custGeom>
            <a:solidFill>
              <a:schemeClr val="bg1"/>
            </a:solidFill>
            <a:ln>
              <a:noFill/>
            </a:ln>
          </p:spPr>
          <p:txBody>
            <a:bodyPr bIns="45706" lIns="91413" rIns="91413" tIns="45706"/>
            <a:lstStyle/>
            <a:p>
              <a:pPr algn="ctr">
                <a:defRPr/>
              </a:pPr>
              <a:endParaRPr kern="0" lang="en-US" sz="2200">
                <a:solidFill>
                  <a:schemeClr val="tx1">
                    <a:lumMod val="65000"/>
                    <a:lumOff val="35000"/>
                  </a:schemeClr>
                </a:solidFill>
                <a:latin typeface="Arial"/>
                <a:ea typeface="微软雅黑"/>
                <a:sym typeface="Arial"/>
              </a:endParaRPr>
            </a:p>
          </p:txBody>
        </p:sp>
      </p:grpSp>
      <p:grpSp>
        <p:nvGrpSpPr>
          <p:cNvPr id="45" name="组合 55">
            <a:extLst>
              <a:ext uri="{FF2B5EF4-FFF2-40B4-BE49-F238E27FC236}">
                <a16:creationId xmlns:a16="http://schemas.microsoft.com/office/drawing/2014/main" id="{90C3F735-9E64-430B-BB29-F2A24F720EDC}"/>
              </a:ext>
            </a:extLst>
          </p:cNvPr>
          <p:cNvGrpSpPr/>
          <p:nvPr/>
        </p:nvGrpSpPr>
        <p:grpSpPr>
          <a:xfrm>
            <a:off x="4193818" y="177245"/>
            <a:ext cx="3573065" cy="696471"/>
            <a:chOff x="3791743" y="5346472"/>
            <a:chExt cx="5833187" cy="1152803"/>
          </a:xfrm>
          <a:effectLst/>
        </p:grpSpPr>
        <p:sp>
          <p:nvSpPr>
            <p:cNvPr id="46" name="任意多边形 166">
              <a:extLst>
                <a:ext uri="{FF2B5EF4-FFF2-40B4-BE49-F238E27FC236}">
                  <a16:creationId xmlns:a16="http://schemas.microsoft.com/office/drawing/2014/main" id="{A7B07E62-BC1D-4B1E-BC56-A0B32D1022CF}"/>
                </a:ext>
              </a:extLst>
            </p:cNvPr>
            <p:cNvSpPr/>
            <p:nvPr/>
          </p:nvSpPr>
          <p:spPr>
            <a:xfrm>
              <a:off x="3791743" y="5347083"/>
              <a:ext cx="5833187" cy="1152192"/>
            </a:xfrm>
            <a:custGeom>
              <a:gdLst>
                <a:gd fmla="*/ 619854 w 5832648" name="connsiteX0"/>
                <a:gd fmla="*/ 172234 h 1152128" name="connsiteY0"/>
                <a:gd fmla="*/ 247759 w 5832648" name="connsiteX1"/>
                <a:gd fmla="*/ 418875 h 1152128" name="connsiteY1"/>
                <a:gd fmla="*/ 216024 w 5832648" name="connsiteX2"/>
                <a:gd fmla="*/ 576064 h 1152128" name="connsiteY2"/>
                <a:gd fmla="*/ 216024 w 5832648" name="connsiteX3"/>
                <a:gd fmla="*/ 576063 h 1152128" name="connsiteY3"/>
                <a:gd fmla="*/ 216024 w 5832648" name="connsiteX4"/>
                <a:gd fmla="*/ 576064 h 1152128" name="connsiteY4"/>
                <a:gd fmla="*/ 216024 w 5832648" name="connsiteX5"/>
                <a:gd fmla="*/ 576064 h 1152128" name="connsiteY5"/>
                <a:gd fmla="*/ 247759 w 5832648" name="connsiteX6"/>
                <a:gd fmla="*/ 733252 h 1152128" name="connsiteY6"/>
                <a:gd fmla="*/ 619854 w 5832648" name="connsiteX7"/>
                <a:gd fmla="*/ 979893 h 1152128" name="connsiteY7"/>
                <a:gd fmla="*/ 5212794 w 5832648" name="connsiteX8"/>
                <a:gd fmla="*/ 979894 h 1152128" name="connsiteY8"/>
                <a:gd fmla="*/ 5616624 w 5832648" name="connsiteX9"/>
                <a:gd fmla="*/ 576064 h 1152128" name="connsiteY9"/>
                <a:gd fmla="*/ 5616625 w 5832648" name="connsiteX10"/>
                <a:gd fmla="*/ 576064 h 1152128" name="connsiteY10"/>
                <a:gd fmla="*/ 5212795 w 5832648" name="connsiteX11"/>
                <a:gd fmla="*/ 172234 h 1152128" name="connsiteY11"/>
                <a:gd fmla="*/ 576064 w 5832648" name="connsiteX12"/>
                <a:gd fmla="*/ 0 h 1152128" name="connsiteY12"/>
                <a:gd fmla="*/ 5256584 w 5832648" name="connsiteX13"/>
                <a:gd fmla="*/ 0 h 1152128" name="connsiteY13"/>
                <a:gd fmla="*/ 5832648 w 5832648" name="connsiteX14"/>
                <a:gd fmla="*/ 576064 h 1152128" name="connsiteY14"/>
                <a:gd fmla="*/ 5256584 w 5832648" name="connsiteX15"/>
                <a:gd fmla="*/ 1152128 h 1152128" name="connsiteY15"/>
                <a:gd fmla="*/ 576064 w 5832648" name="connsiteX16"/>
                <a:gd fmla="*/ 1152128 h 1152128" name="connsiteY16"/>
                <a:gd fmla="*/ 0 w 5832648" name="connsiteX17"/>
                <a:gd fmla="*/ 576064 h 1152128" name="connsiteY17"/>
                <a:gd fmla="*/ 576064 w 5832648" name="connsiteX18"/>
                <a:gd fmla="*/ 0 h 1152128" name="connsiteY1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b="b" l="l" r="r" t="t"/>
              <a:pathLst>
                <a:path h="1152128" w="5832648">
                  <a:moveTo>
                    <a:pt x="619854" y="172234"/>
                  </a:moveTo>
                  <a:cubicBezTo>
                    <a:pt x="452583" y="172234"/>
                    <a:pt x="309064" y="273935"/>
                    <a:pt x="247759" y="418875"/>
                  </a:cubicBezTo>
                  <a:lnTo>
                    <a:pt x="216024" y="576064"/>
                  </a:lnTo>
                  <a:lnTo>
                    <a:pt x="216024" y="576063"/>
                  </a:lnTo>
                  <a:lnTo>
                    <a:pt x="216024" y="576064"/>
                  </a:lnTo>
                  <a:lnTo>
                    <a:pt x="216024" y="576064"/>
                  </a:lnTo>
                  <a:lnTo>
                    <a:pt x="247759" y="733252"/>
                  </a:lnTo>
                  <a:cubicBezTo>
                    <a:pt x="309064" y="878193"/>
                    <a:pt x="452583" y="979893"/>
                    <a:pt x="619854" y="979893"/>
                  </a:cubicBezTo>
                  <a:lnTo>
                    <a:pt x="5212794" y="979894"/>
                  </a:lnTo>
                  <a:cubicBezTo>
                    <a:pt x="5435823" y="979894"/>
                    <a:pt x="5616624" y="799093"/>
                    <a:pt x="5616624" y="576064"/>
                  </a:cubicBezTo>
                  <a:lnTo>
                    <a:pt x="5616625" y="576064"/>
                  </a:lnTo>
                  <a:cubicBezTo>
                    <a:pt x="5616625" y="353035"/>
                    <a:pt x="5435824" y="172234"/>
                    <a:pt x="5212795" y="172234"/>
                  </a:cubicBezTo>
                  <a:close/>
                  <a:moveTo>
                    <a:pt x="576064" y="0"/>
                  </a:moveTo>
                  <a:lnTo>
                    <a:pt x="5256584" y="0"/>
                  </a:lnTo>
                  <a:cubicBezTo>
                    <a:pt x="5574735" y="0"/>
                    <a:pt x="5832648" y="257913"/>
                    <a:pt x="5832648" y="576064"/>
                  </a:cubicBezTo>
                  <a:cubicBezTo>
                    <a:pt x="5832648" y="894215"/>
                    <a:pt x="5574735" y="1152128"/>
                    <a:pt x="5256584" y="1152128"/>
                  </a:cubicBezTo>
                  <a:lnTo>
                    <a:pt x="576064" y="1152128"/>
                  </a:lnTo>
                  <a:cubicBezTo>
                    <a:pt x="257913" y="1152128"/>
                    <a:pt x="0" y="894215"/>
                    <a:pt x="0" y="576064"/>
                  </a:cubicBezTo>
                  <a:cubicBezTo>
                    <a:pt x="0" y="257913"/>
                    <a:pt x="257913" y="0"/>
                    <a:pt x="576064" y="0"/>
                  </a:cubicBezTo>
                  <a:close/>
                </a:path>
              </a:pathLst>
            </a:custGeom>
            <a:solidFill>
              <a:srgbClr val="F3F3F3"/>
            </a:solidFill>
            <a:ln>
              <a:noFill/>
            </a:ln>
            <a:effectLst>
              <a:innerShdw blurRad="63500" dir="135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sz="1691">
                <a:latin typeface="Arial"/>
                <a:ea typeface="微软雅黑"/>
                <a:cs typeface="+mn-ea"/>
                <a:sym typeface="Arial"/>
              </a:endParaRPr>
            </a:p>
          </p:txBody>
        </p:sp>
        <p:sp>
          <p:nvSpPr>
            <p:cNvPr id="47" name="圆角矩形 165">
              <a:extLst>
                <a:ext uri="{FF2B5EF4-FFF2-40B4-BE49-F238E27FC236}">
                  <a16:creationId xmlns:a16="http://schemas.microsoft.com/office/drawing/2014/main" id="{18C78E5C-091E-45A6-9319-92ADD70B854F}"/>
                </a:ext>
              </a:extLst>
            </p:cNvPr>
            <p:cNvSpPr/>
            <p:nvPr/>
          </p:nvSpPr>
          <p:spPr>
            <a:xfrm>
              <a:off x="4007769" y="5518706"/>
              <a:ext cx="5400600" cy="807659"/>
            </a:xfrm>
            <a:prstGeom prst="roundRect">
              <a:avLst>
                <a:gd fmla="val 50000" name="adj"/>
              </a:avLst>
            </a:prstGeom>
            <a:solidFill>
              <a:schemeClr val="bg1"/>
            </a:solidFill>
            <a:ln>
              <a:gradFill flip="none" rotWithShape="1">
                <a:gsLst>
                  <a:gs pos="100000">
                    <a:schemeClr val="bg1"/>
                  </a:gs>
                  <a:gs pos="0">
                    <a:schemeClr val="bg1">
                      <a:lumMod val="75000"/>
                    </a:schemeClr>
                  </a:gs>
                </a:gsLst>
                <a:lin ang="2700000" scaled="1"/>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dist">
                <a:buNone/>
              </a:pPr>
              <a:r>
                <a:rPr altLang="en-US" b="1" lang="zh-CN">
                  <a:solidFill>
                    <a:srgbClr val="FE4052"/>
                  </a:solidFill>
                  <a:latin typeface="Arial"/>
                  <a:ea typeface="微软雅黑"/>
                  <a:sym typeface="Arial"/>
                </a:rPr>
                <a:t>销售推广结合</a:t>
              </a:r>
            </a:p>
          </p:txBody>
        </p:sp>
        <p:sp>
          <p:nvSpPr>
            <p:cNvPr id="48" name="圆角矩形 167">
              <a:extLst>
                <a:ext uri="{FF2B5EF4-FFF2-40B4-BE49-F238E27FC236}">
                  <a16:creationId xmlns:a16="http://schemas.microsoft.com/office/drawing/2014/main" id="{5833E1CA-DF2A-4430-A8CF-2090F9EC0DE9}"/>
                </a:ext>
              </a:extLst>
            </p:cNvPr>
            <p:cNvSpPr/>
            <p:nvPr/>
          </p:nvSpPr>
          <p:spPr>
            <a:xfrm>
              <a:off x="3791744" y="5346472"/>
              <a:ext cx="5832649" cy="1152127"/>
            </a:xfrm>
            <a:prstGeom prst="roundRect">
              <a:avLst>
                <a:gd fmla="val 50000" name="adj"/>
              </a:avLst>
            </a:prstGeom>
            <a:noFill/>
            <a:ln>
              <a:gradFill flip="none" rotWithShape="1">
                <a:gsLst>
                  <a:gs pos="0">
                    <a:schemeClr val="bg1"/>
                  </a:gs>
                  <a:gs pos="100000">
                    <a:schemeClr val="bg1">
                      <a:lumMod val="75000"/>
                    </a:schemeClr>
                  </a:gs>
                </a:gsLst>
                <a:lin ang="2700000" scaled="1"/>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sz="1691">
                <a:latin typeface="Arial"/>
                <a:ea typeface="微软雅黑"/>
                <a:cs typeface="+mn-ea"/>
                <a:sym typeface="Arial"/>
              </a:endParaRPr>
            </a:p>
          </p:txBody>
        </p:sp>
      </p:grpSp>
    </p:spTree>
    <p:extLst>
      <p:ext uri="{BB962C8B-B14F-4D97-AF65-F5344CB8AC3E}">
        <p14:creationId val="3193352525"/>
      </p:ext>
    </p:extLst>
  </p:cSld>
  <p:clrMapOvr>
    <a:masterClrMapping/>
  </p:clrMapOvr>
  <mc:AlternateContent>
    <mc:Choice Requires="p14">
      <p:transition p14:dur="1250" spd="slow">
        <p14:switch dir="l"/>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0" presetSubtype="0">
                                  <p:stCondLst>
                                    <p:cond delay="0"/>
                                  </p:stCondLst>
                                  <p:childTnLst>
                                    <p:set>
                                      <p:cBhvr>
                                        <p:cTn dur="1" fill="hold" id="6">
                                          <p:stCondLst>
                                            <p:cond delay="0"/>
                                          </p:stCondLst>
                                        </p:cTn>
                                        <p:tgtEl>
                                          <p:spTgt spid="45"/>
                                        </p:tgtEl>
                                        <p:attrNameLst>
                                          <p:attrName>style.visibility</p:attrName>
                                        </p:attrNameLst>
                                      </p:cBhvr>
                                      <p:to>
                                        <p:strVal val="visible"/>
                                      </p:to>
                                    </p:set>
                                    <p:animEffect filter="fade" transition="in">
                                      <p:cBhvr>
                                        <p:cTn dur="500" id="7"/>
                                        <p:tgtEl>
                                          <p:spTgt spid="45"/>
                                        </p:tgtEl>
                                      </p:cBhvr>
                                    </p:animEffect>
                                  </p:childTnLst>
                                </p:cTn>
                              </p:par>
                            </p:childTnLst>
                          </p:cTn>
                        </p:par>
                        <p:par>
                          <p:cTn fill="hold" id="8" nodeType="afterGroup">
                            <p:stCondLst>
                              <p:cond delay="500"/>
                            </p:stCondLst>
                            <p:childTnLst>
                              <p:par>
                                <p:cTn fill="hold" id="9" nodeType="afterEffect" presetClass="entr" presetID="22" presetSubtype="8">
                                  <p:stCondLst>
                                    <p:cond delay="0"/>
                                  </p:stCondLst>
                                  <p:childTnLst>
                                    <p:set>
                                      <p:cBhvr>
                                        <p:cTn dur="1" fill="hold" id="10">
                                          <p:stCondLst>
                                            <p:cond delay="0"/>
                                          </p:stCondLst>
                                        </p:cTn>
                                        <p:tgtEl>
                                          <p:spTgt spid="83"/>
                                        </p:tgtEl>
                                        <p:attrNameLst>
                                          <p:attrName>style.visibility</p:attrName>
                                        </p:attrNameLst>
                                      </p:cBhvr>
                                      <p:to>
                                        <p:strVal val="visible"/>
                                      </p:to>
                                    </p:set>
                                    <p:animEffect filter="wipe(left)" transition="in">
                                      <p:cBhvr>
                                        <p:cTn dur="500" id="11"/>
                                        <p:tgtEl>
                                          <p:spTgt spid="83"/>
                                        </p:tgtEl>
                                      </p:cBhvr>
                                    </p:animEffect>
                                  </p:childTnLst>
                                </p:cTn>
                              </p:par>
                              <p:par>
                                <p:cTn fill="hold" id="12" nodeType="withEffect" presetClass="entr" presetID="10" presetSubtype="0">
                                  <p:stCondLst>
                                    <p:cond delay="0"/>
                                  </p:stCondLst>
                                  <p:childTnLst>
                                    <p:set>
                                      <p:cBhvr>
                                        <p:cTn dur="1" fill="hold" id="13">
                                          <p:stCondLst>
                                            <p:cond delay="0"/>
                                          </p:stCondLst>
                                        </p:cTn>
                                        <p:tgtEl>
                                          <p:spTgt spid="106"/>
                                        </p:tgtEl>
                                        <p:attrNameLst>
                                          <p:attrName>style.visibility</p:attrName>
                                        </p:attrNameLst>
                                      </p:cBhvr>
                                      <p:to>
                                        <p:strVal val="visible"/>
                                      </p:to>
                                    </p:set>
                                    <p:animEffect filter="fade" transition="in">
                                      <p:cBhvr>
                                        <p:cTn dur="500" id="14"/>
                                        <p:tgtEl>
                                          <p:spTgt spid="106"/>
                                        </p:tgtEl>
                                      </p:cBhvr>
                                    </p:animEffect>
                                  </p:childTnLst>
                                </p:cTn>
                              </p:par>
                            </p:childTnLst>
                          </p:cTn>
                        </p:par>
                        <p:par>
                          <p:cTn fill="hold" id="15" nodeType="afterGroup">
                            <p:stCondLst>
                              <p:cond delay="1000"/>
                            </p:stCondLst>
                            <p:childTnLst>
                              <p:par>
                                <p:cTn fill="hold" id="16" nodeType="afterEffect" presetClass="entr" presetID="22" presetSubtype="1">
                                  <p:stCondLst>
                                    <p:cond delay="0"/>
                                  </p:stCondLst>
                                  <p:childTnLst>
                                    <p:set>
                                      <p:cBhvr>
                                        <p:cTn dur="1" fill="hold" id="17">
                                          <p:stCondLst>
                                            <p:cond delay="0"/>
                                          </p:stCondLst>
                                        </p:cTn>
                                        <p:tgtEl>
                                          <p:spTgt spid="87"/>
                                        </p:tgtEl>
                                        <p:attrNameLst>
                                          <p:attrName>style.visibility</p:attrName>
                                        </p:attrNameLst>
                                      </p:cBhvr>
                                      <p:to>
                                        <p:strVal val="visible"/>
                                      </p:to>
                                    </p:set>
                                    <p:animEffect filter="wipe(up)" transition="in">
                                      <p:cBhvr>
                                        <p:cTn dur="500" id="18"/>
                                        <p:tgtEl>
                                          <p:spTgt spid="87"/>
                                        </p:tgtEl>
                                      </p:cBhvr>
                                    </p:animEffect>
                                  </p:childTnLst>
                                </p:cTn>
                              </p:par>
                            </p:childTnLst>
                          </p:cTn>
                        </p:par>
                        <p:par>
                          <p:cTn fill="hold" id="19" nodeType="afterGroup">
                            <p:stCondLst>
                              <p:cond delay="1500"/>
                            </p:stCondLst>
                            <p:childTnLst>
                              <p:par>
                                <p:cTn fill="hold" grpId="0" id="20" nodeType="afterEffect" presetClass="entr" presetID="10" presetSubtype="0">
                                  <p:stCondLst>
                                    <p:cond delay="0"/>
                                  </p:stCondLst>
                                  <p:childTnLst>
                                    <p:set>
                                      <p:cBhvr>
                                        <p:cTn dur="1" fill="hold" id="21">
                                          <p:stCondLst>
                                            <p:cond delay="0"/>
                                          </p:stCondLst>
                                        </p:cTn>
                                        <p:tgtEl>
                                          <p:spTgt spid="84"/>
                                        </p:tgtEl>
                                        <p:attrNameLst>
                                          <p:attrName>style.visibility</p:attrName>
                                        </p:attrNameLst>
                                      </p:cBhvr>
                                      <p:to>
                                        <p:strVal val="visible"/>
                                      </p:to>
                                    </p:set>
                                    <p:animEffect filter="fade" transition="in">
                                      <p:cBhvr>
                                        <p:cTn dur="500" id="22"/>
                                        <p:tgtEl>
                                          <p:spTgt spid="84"/>
                                        </p:tgtEl>
                                      </p:cBhvr>
                                    </p:animEffect>
                                  </p:childTnLst>
                                </p:cTn>
                              </p:par>
                            </p:childTnLst>
                          </p:cTn>
                        </p:par>
                        <p:par>
                          <p:cTn fill="hold" id="23" nodeType="afterGroup">
                            <p:stCondLst>
                              <p:cond delay="2000"/>
                            </p:stCondLst>
                            <p:childTnLst>
                              <p:par>
                                <p:cTn fill="hold" id="24" nodeType="afterEffect" presetClass="entr" presetID="22" presetSubtype="8">
                                  <p:stCondLst>
                                    <p:cond delay="0"/>
                                  </p:stCondLst>
                                  <p:childTnLst>
                                    <p:set>
                                      <p:cBhvr>
                                        <p:cTn dur="1" fill="hold" id="25">
                                          <p:stCondLst>
                                            <p:cond delay="0"/>
                                          </p:stCondLst>
                                        </p:cTn>
                                        <p:tgtEl>
                                          <p:spTgt spid="85"/>
                                        </p:tgtEl>
                                        <p:attrNameLst>
                                          <p:attrName>style.visibility</p:attrName>
                                        </p:attrNameLst>
                                      </p:cBhvr>
                                      <p:to>
                                        <p:strVal val="visible"/>
                                      </p:to>
                                    </p:set>
                                    <p:animEffect filter="wipe(left)" transition="in">
                                      <p:cBhvr>
                                        <p:cTn dur="500" id="26"/>
                                        <p:tgtEl>
                                          <p:spTgt spid="85"/>
                                        </p:tgtEl>
                                      </p:cBhvr>
                                    </p:animEffect>
                                  </p:childTnLst>
                                </p:cTn>
                              </p:par>
                              <p:par>
                                <p:cTn fill="hold" grpId="0" id="27" nodeType="withEffect" presetClass="entr" presetID="42" presetSubtype="0">
                                  <p:stCondLst>
                                    <p:cond delay="0"/>
                                  </p:stCondLst>
                                  <p:childTnLst>
                                    <p:set>
                                      <p:cBhvr>
                                        <p:cTn dur="1" fill="hold" id="28">
                                          <p:stCondLst>
                                            <p:cond delay="0"/>
                                          </p:stCondLst>
                                        </p:cTn>
                                        <p:tgtEl>
                                          <p:spTgt spid="107"/>
                                        </p:tgtEl>
                                        <p:attrNameLst>
                                          <p:attrName>style.visibility</p:attrName>
                                        </p:attrNameLst>
                                      </p:cBhvr>
                                      <p:to>
                                        <p:strVal val="visible"/>
                                      </p:to>
                                    </p:set>
                                    <p:animEffect filter="fade" transition="in">
                                      <p:cBhvr>
                                        <p:cTn dur="500" id="29"/>
                                        <p:tgtEl>
                                          <p:spTgt spid="107"/>
                                        </p:tgtEl>
                                      </p:cBhvr>
                                    </p:animEffect>
                                    <p:anim calcmode="lin" valueType="num">
                                      <p:cBhvr>
                                        <p:cTn dur="500" fill="hold" id="30"/>
                                        <p:tgtEl>
                                          <p:spTgt spid="107"/>
                                        </p:tgtEl>
                                        <p:attrNameLst>
                                          <p:attrName>ppt_x</p:attrName>
                                        </p:attrNameLst>
                                      </p:cBhvr>
                                      <p:tavLst>
                                        <p:tav tm="0">
                                          <p:val>
                                            <p:strVal val="#ppt_x"/>
                                          </p:val>
                                        </p:tav>
                                        <p:tav tm="100000">
                                          <p:val>
                                            <p:strVal val="#ppt_x"/>
                                          </p:val>
                                        </p:tav>
                                      </p:tavLst>
                                    </p:anim>
                                    <p:anim calcmode="lin" valueType="num">
                                      <p:cBhvr>
                                        <p:cTn dur="500" fill="hold" id="31"/>
                                        <p:tgtEl>
                                          <p:spTgt spid="107"/>
                                        </p:tgtEl>
                                        <p:attrNameLst>
                                          <p:attrName>ppt_y</p:attrName>
                                        </p:attrNameLst>
                                      </p:cBhvr>
                                      <p:tavLst>
                                        <p:tav tm="0">
                                          <p:val>
                                            <p:strVal val="#ppt_y+.1"/>
                                          </p:val>
                                        </p:tav>
                                        <p:tav tm="100000">
                                          <p:val>
                                            <p:strVal val="#ppt_y"/>
                                          </p:val>
                                        </p:tav>
                                      </p:tavLst>
                                    </p:anim>
                                  </p:childTnLst>
                                </p:cTn>
                              </p:par>
                            </p:childTnLst>
                          </p:cTn>
                        </p:par>
                        <p:par>
                          <p:cTn fill="hold" id="32" nodeType="afterGroup">
                            <p:stCondLst>
                              <p:cond delay="2500"/>
                            </p:stCondLst>
                            <p:childTnLst>
                              <p:par>
                                <p:cTn fill="hold" grpId="0" id="33" nodeType="afterEffect" presetClass="entr" presetID="42" presetSubtype="0">
                                  <p:stCondLst>
                                    <p:cond delay="0"/>
                                  </p:stCondLst>
                                  <p:childTnLst>
                                    <p:set>
                                      <p:cBhvr>
                                        <p:cTn dur="1" fill="hold" id="34">
                                          <p:stCondLst>
                                            <p:cond delay="0"/>
                                          </p:stCondLst>
                                        </p:cTn>
                                        <p:tgtEl>
                                          <p:spTgt spid="108"/>
                                        </p:tgtEl>
                                        <p:attrNameLst>
                                          <p:attrName>style.visibility</p:attrName>
                                        </p:attrNameLst>
                                      </p:cBhvr>
                                      <p:to>
                                        <p:strVal val="visible"/>
                                      </p:to>
                                    </p:set>
                                    <p:animEffect filter="fade" transition="in">
                                      <p:cBhvr>
                                        <p:cTn dur="500" id="35"/>
                                        <p:tgtEl>
                                          <p:spTgt spid="108"/>
                                        </p:tgtEl>
                                      </p:cBhvr>
                                    </p:animEffect>
                                    <p:anim calcmode="lin" valueType="num">
                                      <p:cBhvr>
                                        <p:cTn dur="500" fill="hold" id="36"/>
                                        <p:tgtEl>
                                          <p:spTgt spid="108"/>
                                        </p:tgtEl>
                                        <p:attrNameLst>
                                          <p:attrName>ppt_x</p:attrName>
                                        </p:attrNameLst>
                                      </p:cBhvr>
                                      <p:tavLst>
                                        <p:tav tm="0">
                                          <p:val>
                                            <p:strVal val="#ppt_x"/>
                                          </p:val>
                                        </p:tav>
                                        <p:tav tm="100000">
                                          <p:val>
                                            <p:strVal val="#ppt_x"/>
                                          </p:val>
                                        </p:tav>
                                      </p:tavLst>
                                    </p:anim>
                                    <p:anim calcmode="lin" valueType="num">
                                      <p:cBhvr>
                                        <p:cTn dur="500" fill="hold" id="37"/>
                                        <p:tgtEl>
                                          <p:spTgt spid="108"/>
                                        </p:tgtEl>
                                        <p:attrNameLst>
                                          <p:attrName>ppt_y</p:attrName>
                                        </p:attrNameLst>
                                      </p:cBhvr>
                                      <p:tavLst>
                                        <p:tav tm="0">
                                          <p:val>
                                            <p:strVal val="#ppt_y+.1"/>
                                          </p:val>
                                        </p:tav>
                                        <p:tav tm="100000">
                                          <p:val>
                                            <p:strVal val="#ppt_y"/>
                                          </p:val>
                                        </p:tav>
                                      </p:tavLst>
                                    </p:anim>
                                  </p:childTnLst>
                                </p:cTn>
                              </p:par>
                            </p:childTnLst>
                          </p:cTn>
                        </p:par>
                        <p:par>
                          <p:cTn fill="hold" id="38" nodeType="afterGroup">
                            <p:stCondLst>
                              <p:cond delay="3000"/>
                            </p:stCondLst>
                            <p:childTnLst>
                              <p:par>
                                <p:cTn fill="hold" id="39" nodeType="afterEffect" presetClass="entr" presetID="22" presetSubtype="1">
                                  <p:stCondLst>
                                    <p:cond delay="0"/>
                                  </p:stCondLst>
                                  <p:childTnLst>
                                    <p:set>
                                      <p:cBhvr>
                                        <p:cTn dur="1" fill="hold" id="40">
                                          <p:stCondLst>
                                            <p:cond delay="0"/>
                                          </p:stCondLst>
                                        </p:cTn>
                                        <p:tgtEl>
                                          <p:spTgt spid="91"/>
                                        </p:tgtEl>
                                        <p:attrNameLst>
                                          <p:attrName>style.visibility</p:attrName>
                                        </p:attrNameLst>
                                      </p:cBhvr>
                                      <p:to>
                                        <p:strVal val="visible"/>
                                      </p:to>
                                    </p:set>
                                    <p:animEffect filter="wipe(up)" transition="in">
                                      <p:cBhvr>
                                        <p:cTn dur="500" id="41"/>
                                        <p:tgtEl>
                                          <p:spTgt spid="91"/>
                                        </p:tgtEl>
                                      </p:cBhvr>
                                    </p:animEffect>
                                  </p:childTnLst>
                                </p:cTn>
                              </p:par>
                              <p:par>
                                <p:cTn fill="hold" id="42" nodeType="withEffect" presetClass="entr" presetID="10" presetSubtype="0">
                                  <p:stCondLst>
                                    <p:cond delay="0"/>
                                  </p:stCondLst>
                                  <p:childTnLst>
                                    <p:set>
                                      <p:cBhvr>
                                        <p:cTn dur="1" fill="hold" id="43">
                                          <p:stCondLst>
                                            <p:cond delay="0"/>
                                          </p:stCondLst>
                                        </p:cTn>
                                        <p:tgtEl>
                                          <p:spTgt spid="111"/>
                                        </p:tgtEl>
                                        <p:attrNameLst>
                                          <p:attrName>style.visibility</p:attrName>
                                        </p:attrNameLst>
                                      </p:cBhvr>
                                      <p:to>
                                        <p:strVal val="visible"/>
                                      </p:to>
                                    </p:set>
                                    <p:animEffect filter="fade" transition="in">
                                      <p:cBhvr>
                                        <p:cTn dur="500" id="44"/>
                                        <p:tgtEl>
                                          <p:spTgt spid="111"/>
                                        </p:tgtEl>
                                      </p:cBhvr>
                                    </p:animEffect>
                                  </p:childTnLst>
                                </p:cTn>
                              </p:par>
                            </p:childTnLst>
                          </p:cTn>
                        </p:par>
                        <p:par>
                          <p:cTn fill="hold" id="45" nodeType="afterGroup">
                            <p:stCondLst>
                              <p:cond delay="3500"/>
                            </p:stCondLst>
                            <p:childTnLst>
                              <p:par>
                                <p:cTn fill="hold" grpId="0" id="46" nodeType="afterEffect" presetClass="entr" presetID="10" presetSubtype="0">
                                  <p:stCondLst>
                                    <p:cond delay="0"/>
                                  </p:stCondLst>
                                  <p:childTnLst>
                                    <p:set>
                                      <p:cBhvr>
                                        <p:cTn dur="1" fill="hold" id="47">
                                          <p:stCondLst>
                                            <p:cond delay="0"/>
                                          </p:stCondLst>
                                        </p:cTn>
                                        <p:tgtEl>
                                          <p:spTgt spid="109"/>
                                        </p:tgtEl>
                                        <p:attrNameLst>
                                          <p:attrName>style.visibility</p:attrName>
                                        </p:attrNameLst>
                                      </p:cBhvr>
                                      <p:to>
                                        <p:strVal val="visible"/>
                                      </p:to>
                                    </p:set>
                                    <p:animEffect filter="fade" transition="in">
                                      <p:cBhvr>
                                        <p:cTn dur="500" id="48"/>
                                        <p:tgtEl>
                                          <p:spTgt spid="109"/>
                                        </p:tgtEl>
                                      </p:cBhvr>
                                    </p:animEffect>
                                  </p:childTnLst>
                                </p:cTn>
                              </p:par>
                            </p:childTnLst>
                          </p:cTn>
                        </p:par>
                        <p:par>
                          <p:cTn fill="hold" id="49" nodeType="afterGroup">
                            <p:stCondLst>
                              <p:cond delay="4000"/>
                            </p:stCondLst>
                            <p:childTnLst>
                              <p:par>
                                <p:cTn fill="hold" id="50" nodeType="afterEffect" presetClass="entr" presetID="22" presetSubtype="1">
                                  <p:stCondLst>
                                    <p:cond delay="0"/>
                                  </p:stCondLst>
                                  <p:childTnLst>
                                    <p:set>
                                      <p:cBhvr>
                                        <p:cTn dur="1" fill="hold" id="51">
                                          <p:stCondLst>
                                            <p:cond delay="0"/>
                                          </p:stCondLst>
                                        </p:cTn>
                                        <p:tgtEl>
                                          <p:spTgt spid="97"/>
                                        </p:tgtEl>
                                        <p:attrNameLst>
                                          <p:attrName>style.visibility</p:attrName>
                                        </p:attrNameLst>
                                      </p:cBhvr>
                                      <p:to>
                                        <p:strVal val="visible"/>
                                      </p:to>
                                    </p:set>
                                    <p:animEffect filter="wipe(up)" transition="in">
                                      <p:cBhvr>
                                        <p:cTn dur="500" id="52"/>
                                        <p:tgtEl>
                                          <p:spTgt spid="97"/>
                                        </p:tgtEl>
                                      </p:cBhvr>
                                    </p:animEffect>
                                  </p:childTnLst>
                                </p:cTn>
                              </p:par>
                            </p:childTnLst>
                          </p:cTn>
                        </p:par>
                        <p:par>
                          <p:cTn fill="hold" id="53" nodeType="afterGroup">
                            <p:stCondLst>
                              <p:cond delay="4500"/>
                            </p:stCondLst>
                            <p:childTnLst>
                              <p:par>
                                <p:cTn fill="hold" id="54" nodeType="afterEffect" presetClass="entr" presetID="22" presetSubtype="8">
                                  <p:stCondLst>
                                    <p:cond delay="0"/>
                                  </p:stCondLst>
                                  <p:childTnLst>
                                    <p:set>
                                      <p:cBhvr>
                                        <p:cTn dur="1" fill="hold" id="55">
                                          <p:stCondLst>
                                            <p:cond delay="0"/>
                                          </p:stCondLst>
                                        </p:cTn>
                                        <p:tgtEl>
                                          <p:spTgt spid="86"/>
                                        </p:tgtEl>
                                        <p:attrNameLst>
                                          <p:attrName>style.visibility</p:attrName>
                                        </p:attrNameLst>
                                      </p:cBhvr>
                                      <p:to>
                                        <p:strVal val="visible"/>
                                      </p:to>
                                    </p:set>
                                    <p:animEffect filter="wipe(left)" transition="in">
                                      <p:cBhvr>
                                        <p:cTn dur="500" id="56"/>
                                        <p:tgtEl>
                                          <p:spTgt spid="86"/>
                                        </p:tgtEl>
                                      </p:cBhvr>
                                    </p:animEffect>
                                  </p:childTnLst>
                                </p:cTn>
                              </p:par>
                            </p:childTnLst>
                          </p:cTn>
                        </p:par>
                        <p:par>
                          <p:cTn fill="hold" id="57" nodeType="afterGroup">
                            <p:stCondLst>
                              <p:cond delay="5000"/>
                            </p:stCondLst>
                            <p:childTnLst>
                              <p:par>
                                <p:cTn fill="hold" id="58" nodeType="afterEffect" presetClass="entr" presetID="42" presetSubtype="0">
                                  <p:stCondLst>
                                    <p:cond delay="0"/>
                                  </p:stCondLst>
                                  <p:childTnLst>
                                    <p:set>
                                      <p:cBhvr>
                                        <p:cTn dur="1" fill="hold" id="59">
                                          <p:stCondLst>
                                            <p:cond delay="0"/>
                                          </p:stCondLst>
                                        </p:cTn>
                                        <p:tgtEl>
                                          <p:spTgt spid="112"/>
                                        </p:tgtEl>
                                        <p:attrNameLst>
                                          <p:attrName>style.visibility</p:attrName>
                                        </p:attrNameLst>
                                      </p:cBhvr>
                                      <p:to>
                                        <p:strVal val="visible"/>
                                      </p:to>
                                    </p:set>
                                    <p:animEffect filter="fade" transition="in">
                                      <p:cBhvr>
                                        <p:cTn dur="500" id="60"/>
                                        <p:tgtEl>
                                          <p:spTgt spid="112"/>
                                        </p:tgtEl>
                                      </p:cBhvr>
                                    </p:animEffect>
                                    <p:anim calcmode="lin" valueType="num">
                                      <p:cBhvr>
                                        <p:cTn dur="500" fill="hold" id="61"/>
                                        <p:tgtEl>
                                          <p:spTgt spid="112"/>
                                        </p:tgtEl>
                                        <p:attrNameLst>
                                          <p:attrName>ppt_x</p:attrName>
                                        </p:attrNameLst>
                                      </p:cBhvr>
                                      <p:tavLst>
                                        <p:tav tm="0">
                                          <p:val>
                                            <p:strVal val="#ppt_x"/>
                                          </p:val>
                                        </p:tav>
                                        <p:tav tm="100000">
                                          <p:val>
                                            <p:strVal val="#ppt_x"/>
                                          </p:val>
                                        </p:tav>
                                      </p:tavLst>
                                    </p:anim>
                                    <p:anim calcmode="lin" valueType="num">
                                      <p:cBhvr>
                                        <p:cTn dur="500" fill="hold" id="62"/>
                                        <p:tgtEl>
                                          <p:spTgt spid="112"/>
                                        </p:tgtEl>
                                        <p:attrNameLst>
                                          <p:attrName>ppt_y</p:attrName>
                                        </p:attrNameLst>
                                      </p:cBhvr>
                                      <p:tavLst>
                                        <p:tav tm="0">
                                          <p:val>
                                            <p:strVal val="#ppt_y+.1"/>
                                          </p:val>
                                        </p:tav>
                                        <p:tav tm="100000">
                                          <p:val>
                                            <p:strVal val="#ppt_y"/>
                                          </p:val>
                                        </p:tav>
                                      </p:tavLst>
                                    </p:anim>
                                  </p:childTnLst>
                                </p:cTn>
                              </p:par>
                            </p:childTnLst>
                          </p:cTn>
                        </p:par>
                        <p:par>
                          <p:cTn fill="hold" id="63" nodeType="afterGroup">
                            <p:stCondLst>
                              <p:cond delay="5500"/>
                            </p:stCondLst>
                            <p:childTnLst>
                              <p:par>
                                <p:cTn fill="hold" id="64" nodeType="afterEffect" presetClass="entr" presetID="22" presetSubtype="1">
                                  <p:stCondLst>
                                    <p:cond delay="0"/>
                                  </p:stCondLst>
                                  <p:childTnLst>
                                    <p:set>
                                      <p:cBhvr>
                                        <p:cTn dur="1" fill="hold" id="65">
                                          <p:stCondLst>
                                            <p:cond delay="0"/>
                                          </p:stCondLst>
                                        </p:cTn>
                                        <p:tgtEl>
                                          <p:spTgt spid="100"/>
                                        </p:tgtEl>
                                        <p:attrNameLst>
                                          <p:attrName>style.visibility</p:attrName>
                                        </p:attrNameLst>
                                      </p:cBhvr>
                                      <p:to>
                                        <p:strVal val="visible"/>
                                      </p:to>
                                    </p:set>
                                    <p:animEffect filter="wipe(up)" transition="in">
                                      <p:cBhvr>
                                        <p:cTn dur="500" id="66"/>
                                        <p:tgtEl>
                                          <p:spTgt spid="100"/>
                                        </p:tgtEl>
                                      </p:cBhvr>
                                    </p:animEffect>
                                  </p:childTnLst>
                                </p:cTn>
                              </p:par>
                            </p:childTnLst>
                          </p:cTn>
                        </p:par>
                        <p:par>
                          <p:cTn fill="hold" id="67" nodeType="afterGroup">
                            <p:stCondLst>
                              <p:cond delay="6000"/>
                            </p:stCondLst>
                            <p:childTnLst>
                              <p:par>
                                <p:cTn fill="hold" id="68" nodeType="afterEffect" presetClass="entr" presetID="22" presetSubtype="4">
                                  <p:stCondLst>
                                    <p:cond delay="0"/>
                                  </p:stCondLst>
                                  <p:childTnLst>
                                    <p:set>
                                      <p:cBhvr>
                                        <p:cTn dur="1" fill="hold" id="69">
                                          <p:stCondLst>
                                            <p:cond delay="0"/>
                                          </p:stCondLst>
                                        </p:cTn>
                                        <p:tgtEl>
                                          <p:spTgt spid="90"/>
                                        </p:tgtEl>
                                        <p:attrNameLst>
                                          <p:attrName>style.visibility</p:attrName>
                                        </p:attrNameLst>
                                      </p:cBhvr>
                                      <p:to>
                                        <p:strVal val="visible"/>
                                      </p:to>
                                    </p:set>
                                    <p:animEffect filter="wipe(down)" transition="in">
                                      <p:cBhvr>
                                        <p:cTn dur="500" id="70"/>
                                        <p:tgtEl>
                                          <p:spTgt spid="90"/>
                                        </p:tgtEl>
                                      </p:cBhvr>
                                    </p:animEffect>
                                  </p:childTnLst>
                                </p:cTn>
                              </p:par>
                            </p:childTnLst>
                          </p:cTn>
                        </p:par>
                        <p:par>
                          <p:cTn fill="hold" id="71" nodeType="afterGroup">
                            <p:stCondLst>
                              <p:cond delay="6500"/>
                            </p:stCondLst>
                            <p:childTnLst>
                              <p:par>
                                <p:cTn fill="hold" id="72" nodeType="afterEffect" presetClass="entr" presetID="42" presetSubtype="0">
                                  <p:stCondLst>
                                    <p:cond delay="0"/>
                                  </p:stCondLst>
                                  <p:childTnLst>
                                    <p:set>
                                      <p:cBhvr>
                                        <p:cTn dur="1" fill="hold" id="73">
                                          <p:stCondLst>
                                            <p:cond delay="0"/>
                                          </p:stCondLst>
                                        </p:cTn>
                                        <p:tgtEl>
                                          <p:spTgt spid="118"/>
                                        </p:tgtEl>
                                        <p:attrNameLst>
                                          <p:attrName>style.visibility</p:attrName>
                                        </p:attrNameLst>
                                      </p:cBhvr>
                                      <p:to>
                                        <p:strVal val="visible"/>
                                      </p:to>
                                    </p:set>
                                    <p:animEffect filter="fade" transition="in">
                                      <p:cBhvr>
                                        <p:cTn dur="500" id="74"/>
                                        <p:tgtEl>
                                          <p:spTgt spid="118"/>
                                        </p:tgtEl>
                                      </p:cBhvr>
                                    </p:animEffect>
                                    <p:anim calcmode="lin" valueType="num">
                                      <p:cBhvr>
                                        <p:cTn dur="500" fill="hold" id="75"/>
                                        <p:tgtEl>
                                          <p:spTgt spid="118"/>
                                        </p:tgtEl>
                                        <p:attrNameLst>
                                          <p:attrName>ppt_x</p:attrName>
                                        </p:attrNameLst>
                                      </p:cBhvr>
                                      <p:tavLst>
                                        <p:tav tm="0">
                                          <p:val>
                                            <p:strVal val="#ppt_x"/>
                                          </p:val>
                                        </p:tav>
                                        <p:tav tm="100000">
                                          <p:val>
                                            <p:strVal val="#ppt_x"/>
                                          </p:val>
                                        </p:tav>
                                      </p:tavLst>
                                    </p:anim>
                                    <p:anim calcmode="lin" valueType="num">
                                      <p:cBhvr>
                                        <p:cTn dur="500" fill="hold" id="76"/>
                                        <p:tgtEl>
                                          <p:spTgt spid="118"/>
                                        </p:tgtEl>
                                        <p:attrNameLst>
                                          <p:attrName>ppt_y</p:attrName>
                                        </p:attrNameLst>
                                      </p:cBhvr>
                                      <p:tavLst>
                                        <p:tav tm="0">
                                          <p:val>
                                            <p:strVal val="#ppt_y+.1"/>
                                          </p:val>
                                        </p:tav>
                                        <p:tav tm="100000">
                                          <p:val>
                                            <p:strVal val="#ppt_y"/>
                                          </p:val>
                                        </p:tav>
                                      </p:tavLst>
                                    </p:anim>
                                  </p:childTnLst>
                                </p:cTn>
                              </p:par>
                            </p:childTnLst>
                          </p:cTn>
                        </p:par>
                        <p:par>
                          <p:cTn fill="hold" id="77" nodeType="afterGroup">
                            <p:stCondLst>
                              <p:cond delay="7000"/>
                            </p:stCondLst>
                            <p:childTnLst>
                              <p:par>
                                <p:cTn fill="hold" id="78" nodeType="afterEffect" presetClass="entr" presetID="22" presetSubtype="1">
                                  <p:stCondLst>
                                    <p:cond delay="0"/>
                                  </p:stCondLst>
                                  <p:childTnLst>
                                    <p:set>
                                      <p:cBhvr>
                                        <p:cTn dur="1" fill="hold" id="79">
                                          <p:stCondLst>
                                            <p:cond delay="0"/>
                                          </p:stCondLst>
                                        </p:cTn>
                                        <p:tgtEl>
                                          <p:spTgt spid="94"/>
                                        </p:tgtEl>
                                        <p:attrNameLst>
                                          <p:attrName>style.visibility</p:attrName>
                                        </p:attrNameLst>
                                      </p:cBhvr>
                                      <p:to>
                                        <p:strVal val="visible"/>
                                      </p:to>
                                    </p:set>
                                    <p:animEffect filter="wipe(up)" transition="in">
                                      <p:cBhvr>
                                        <p:cTn dur="500" id="80"/>
                                        <p:tgtEl>
                                          <p:spTgt spid="94"/>
                                        </p:tgtEl>
                                      </p:cBhvr>
                                    </p:animEffect>
                                  </p:childTnLst>
                                </p:cTn>
                              </p:par>
                              <p:par>
                                <p:cTn fill="hold" id="81" nodeType="withEffect" presetClass="entr" presetID="10" presetSubtype="0">
                                  <p:stCondLst>
                                    <p:cond delay="0"/>
                                  </p:stCondLst>
                                  <p:childTnLst>
                                    <p:set>
                                      <p:cBhvr>
                                        <p:cTn dur="1" fill="hold" id="82">
                                          <p:stCondLst>
                                            <p:cond delay="0"/>
                                          </p:stCondLst>
                                        </p:cTn>
                                        <p:tgtEl>
                                          <p:spTgt spid="115"/>
                                        </p:tgtEl>
                                        <p:attrNameLst>
                                          <p:attrName>style.visibility</p:attrName>
                                        </p:attrNameLst>
                                      </p:cBhvr>
                                      <p:to>
                                        <p:strVal val="visible"/>
                                      </p:to>
                                    </p:set>
                                    <p:animEffect filter="fade" transition="in">
                                      <p:cBhvr>
                                        <p:cTn dur="500" id="83"/>
                                        <p:tgtEl>
                                          <p:spTgt spid="115"/>
                                        </p:tgtEl>
                                      </p:cBhvr>
                                    </p:animEffect>
                                  </p:childTnLst>
                                </p:cTn>
                              </p:par>
                            </p:childTnLst>
                          </p:cTn>
                        </p:par>
                        <p:par>
                          <p:cTn fill="hold" id="84" nodeType="afterGroup">
                            <p:stCondLst>
                              <p:cond delay="7500"/>
                            </p:stCondLst>
                            <p:childTnLst>
                              <p:par>
                                <p:cTn fill="hold" id="85" nodeType="afterEffect" presetClass="entr" presetID="22" presetSubtype="1">
                                  <p:stCondLst>
                                    <p:cond delay="0"/>
                                  </p:stCondLst>
                                  <p:childTnLst>
                                    <p:set>
                                      <p:cBhvr>
                                        <p:cTn dur="1" fill="hold" id="86">
                                          <p:stCondLst>
                                            <p:cond delay="0"/>
                                          </p:stCondLst>
                                        </p:cTn>
                                        <p:tgtEl>
                                          <p:spTgt spid="103"/>
                                        </p:tgtEl>
                                        <p:attrNameLst>
                                          <p:attrName>style.visibility</p:attrName>
                                        </p:attrNameLst>
                                      </p:cBhvr>
                                      <p:to>
                                        <p:strVal val="visible"/>
                                      </p:to>
                                    </p:set>
                                    <p:animEffect filter="wipe(up)" transition="in">
                                      <p:cBhvr>
                                        <p:cTn dur="500" id="87"/>
                                        <p:tgtEl>
                                          <p:spTgt spid="103"/>
                                        </p:tgtEl>
                                      </p:cBhvr>
                                    </p:animEffect>
                                  </p:childTnLst>
                                </p:cTn>
                              </p:par>
                              <p:par>
                                <p:cTn fill="hold" grpId="0" id="88" nodeType="withEffect" presetClass="entr" presetID="10" presetSubtype="0">
                                  <p:stCondLst>
                                    <p:cond delay="0"/>
                                  </p:stCondLst>
                                  <p:childTnLst>
                                    <p:set>
                                      <p:cBhvr>
                                        <p:cTn dur="1" fill="hold" id="89">
                                          <p:stCondLst>
                                            <p:cond delay="0"/>
                                          </p:stCondLst>
                                        </p:cTn>
                                        <p:tgtEl>
                                          <p:spTgt spid="110"/>
                                        </p:tgtEl>
                                        <p:attrNameLst>
                                          <p:attrName>style.visibility</p:attrName>
                                        </p:attrNameLst>
                                      </p:cBhvr>
                                      <p:to>
                                        <p:strVal val="visible"/>
                                      </p:to>
                                    </p:set>
                                    <p:animEffect filter="fade" transition="in">
                                      <p:cBhvr>
                                        <p:cTn dur="500" id="90"/>
                                        <p:tgtEl>
                                          <p:spTgt spid="11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84"/>
      <p:bldP grpId="0" spid="107"/>
      <p:bldP grpId="0" spid="108"/>
      <p:bldP grpId="0" spid="109"/>
      <p:bldP grpId="0" spid="110"/>
    </p:bldLst>
  </p:timing>
</p:sld>
</file>

<file path=ppt/slides/slide2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1">
          <a:blip r:embed="rId4">
            <a:lum/>
          </a:blip>
          <a:stretch>
            <a:fillRect/>
          </a:stretch>
        </a:blipFill>
        <a:effectLst/>
      </p:bgPr>
    </p:bg>
    <p:spTree>
      <p:nvGrpSpPr>
        <p:cNvPr id="1" name=""/>
        <p:cNvGrpSpPr/>
        <p:nvPr/>
      </p:nvGrpSpPr>
      <p:grpSpPr>
        <a:xfrm>
          <a:off x="0" y="0"/>
          <a:ext cx="0" cy="0"/>
        </a:xfrm>
      </p:grpSpPr>
      <p:pic>
        <p:nvPicPr>
          <p:cNvPr id="5" name="图片 4">
            <a:extLst>
              <a:ext uri="{FF2B5EF4-FFF2-40B4-BE49-F238E27FC236}">
                <a16:creationId xmlns:a16="http://schemas.microsoft.com/office/drawing/2014/main" id="{054F69A1-A90A-4569-86AE-B8EC8D94AE4C}"/>
              </a:ext>
            </a:extLst>
          </p:cNvPr>
          <p:cNvPicPr>
            <a:picLocks noChangeAspect="1"/>
          </p:cNvPicPr>
          <p:nvPr/>
        </p:nvPicPr>
        <p:blipFill>
          <a:blip r:embed="rId3">
            <a:extLst>
              <a:ext uri="{28A0092B-C50C-407E-A947-70E740481C1C}">
                <a14:useLocalDpi val="0"/>
              </a:ext>
            </a:extLst>
          </a:blip>
          <a:stretch>
            <a:fillRect/>
          </a:stretch>
        </p:blipFill>
        <p:spPr>
          <a:xfrm>
            <a:off x="2353256" y="0"/>
            <a:ext cx="7485488" cy="6858000"/>
          </a:xfrm>
          <a:prstGeom prst="rect">
            <a:avLst/>
          </a:prstGeom>
        </p:spPr>
      </p:pic>
      <p:sp>
        <p:nvSpPr>
          <p:cNvPr id="33" name="AutoShape 30">
            <a:extLst>
              <a:ext uri="{FF2B5EF4-FFF2-40B4-BE49-F238E27FC236}">
                <a16:creationId xmlns:a16="http://schemas.microsoft.com/office/drawing/2014/main" id="{0E757C22-3443-420E-B9D3-4132AA66CAC4}"/>
              </a:ext>
            </a:extLst>
          </p:cNvPr>
          <p:cNvSpPr>
            <a:spLocks noChangeArrowheads="1" noChangeAspect="1" noTextEdit="1"/>
          </p:cNvSpPr>
          <p:nvPr/>
        </p:nvSpPr>
        <p:spPr bwMode="auto">
          <a:xfrm>
            <a:off x="5230395" y="3743825"/>
            <a:ext cx="5245100" cy="13335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latin typeface="Arial"/>
              <a:ea typeface="微软雅黑"/>
              <a:sym typeface="Arial"/>
            </a:endParaRPr>
          </a:p>
        </p:txBody>
      </p:sp>
      <p:sp>
        <p:nvSpPr>
          <p:cNvPr id="30" name="文本框 29">
            <a:extLst>
              <a:ext uri="{FF2B5EF4-FFF2-40B4-BE49-F238E27FC236}">
                <a16:creationId xmlns:a16="http://schemas.microsoft.com/office/drawing/2014/main" id="{E998757C-EE91-437F-A2ED-98C620961F49}"/>
              </a:ext>
            </a:extLst>
          </p:cNvPr>
          <p:cNvSpPr txBox="1"/>
          <p:nvPr/>
        </p:nvSpPr>
        <p:spPr>
          <a:xfrm>
            <a:off x="4297684" y="2423223"/>
            <a:ext cx="3596630" cy="2133594"/>
          </a:xfrm>
          <a:prstGeom prst="rect">
            <a:avLst/>
          </a:prstGeom>
          <a:noFill/>
        </p:spPr>
        <p:txBody>
          <a:bodyPr bIns="60957" lIns="121915" rIns="121915" rtlCol="0" tIns="60957" wrap="none">
            <a:spAutoFit/>
          </a:bodyPr>
          <a:lstStyle/>
          <a:p>
            <a:pPr algn="ctr"/>
            <a:r>
              <a:rPr altLang="en-US" b="1" lang="zh-CN" smtClean="0" sz="6600">
                <a:solidFill>
                  <a:schemeClr val="tx1">
                    <a:lumMod val="65000"/>
                    <a:lumOff val="35000"/>
                  </a:schemeClr>
                </a:solidFill>
                <a:latin typeface="Arial"/>
                <a:ea typeface="微软雅黑"/>
                <a:cs typeface="+mn-ea"/>
                <a:sym typeface="Arial"/>
              </a:rPr>
              <a:t>感谢</a:t>
            </a:r>
          </a:p>
          <a:p>
            <a:pPr algn="ctr"/>
            <a:r>
              <a:rPr altLang="en-US" b="1" lang="zh-CN" smtClean="0" sz="6600">
                <a:solidFill>
                  <a:schemeClr val="tx1">
                    <a:lumMod val="65000"/>
                    <a:lumOff val="35000"/>
                  </a:schemeClr>
                </a:solidFill>
                <a:latin typeface="Arial"/>
                <a:ea typeface="微软雅黑"/>
                <a:cs typeface="+mn-ea"/>
                <a:sym typeface="Arial"/>
              </a:rPr>
              <a:t>一路有你</a:t>
            </a:r>
          </a:p>
        </p:txBody>
      </p:sp>
    </p:spTree>
    <p:extLst>
      <p:ext uri="{BB962C8B-B14F-4D97-AF65-F5344CB8AC3E}">
        <p14:creationId val="862235843"/>
      </p:ext>
    </p:extLst>
  </p:cSld>
  <p:clrMapOvr>
    <a:masterClrMapping/>
  </p:clrMapOvr>
  <mc:AlternateContent>
    <mc:Choice Requires="p14">
      <p:transition p14:dur="1250" spd="slow">
        <p14:switch dir="l"/>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1" presetSubtype="1">
                                  <p:stCondLst>
                                    <p:cond delay="0"/>
                                  </p:stCondLst>
                                  <p:childTnLst>
                                    <p:set>
                                      <p:cBhvr>
                                        <p:cTn dur="1" fill="hold" id="6">
                                          <p:stCondLst>
                                            <p:cond delay="0"/>
                                          </p:stCondLst>
                                        </p:cTn>
                                        <p:tgtEl>
                                          <p:spTgt spid="5"/>
                                        </p:tgtEl>
                                        <p:attrNameLst>
                                          <p:attrName>style.visibility</p:attrName>
                                        </p:attrNameLst>
                                      </p:cBhvr>
                                      <p:to>
                                        <p:strVal val="visible"/>
                                      </p:to>
                                    </p:set>
                                    <p:animEffect filter="wheel(1)" transition="in">
                                      <p:cBhvr>
                                        <p:cTn dur="2000" id="7"/>
                                        <p:tgtEl>
                                          <p:spTgt spid="5"/>
                                        </p:tgtEl>
                                      </p:cBhvr>
                                    </p:animEffect>
                                  </p:childTnLst>
                                </p:cTn>
                              </p:par>
                            </p:childTnLst>
                          </p:cTn>
                        </p:par>
                        <p:par>
                          <p:cTn fill="hold" id="8" nodeType="afterGroup">
                            <p:stCondLst>
                              <p:cond delay="2000"/>
                            </p:stCondLst>
                            <p:childTnLst>
                              <p:par>
                                <p:cTn fill="hold" grpId="0" id="9" nodeType="afterEffect" presetClass="entr" presetID="2" presetSubtype="4">
                                  <p:stCondLst>
                                    <p:cond delay="0"/>
                                  </p:stCondLst>
                                  <p:childTnLst>
                                    <p:set>
                                      <p:cBhvr>
                                        <p:cTn dur="1" fill="hold" id="10">
                                          <p:stCondLst>
                                            <p:cond delay="0"/>
                                          </p:stCondLst>
                                        </p:cTn>
                                        <p:tgtEl>
                                          <p:spTgt spid="30"/>
                                        </p:tgtEl>
                                        <p:attrNameLst>
                                          <p:attrName>style.visibility</p:attrName>
                                        </p:attrNameLst>
                                      </p:cBhvr>
                                      <p:to>
                                        <p:strVal val="visible"/>
                                      </p:to>
                                    </p:set>
                                    <p:anim calcmode="lin" valueType="num">
                                      <p:cBhvr additive="base">
                                        <p:cTn dur="1000" fill="hold" id="11">
                                          <p:stCondLst>
                                            <p:cond delay="0"/>
                                          </p:stCondLst>
                                        </p:cTn>
                                        <p:tgtEl>
                                          <p:spTgt spid="30"/>
                                        </p:tgtEl>
                                        <p:attrNameLst>
                                          <p:attrName>ppt_x</p:attrName>
                                        </p:attrNameLst>
                                      </p:cBhvr>
                                      <p:tavLst>
                                        <p:tav tm="0">
                                          <p:val>
                                            <p:strVal val="#ppt_x-0.284"/>
                                          </p:val>
                                        </p:tav>
                                        <p:tav tm="100000">
                                          <p:val>
                                            <p:strVal val="#ppt_x"/>
                                          </p:val>
                                        </p:tav>
                                      </p:tavLst>
                                    </p:anim>
                                    <p:anim calcmode="lin" valueType="num">
                                      <p:cBhvr additive="base">
                                        <p:cTn dur="1000" fill="hold" id="12">
                                          <p:stCondLst>
                                            <p:cond delay="0"/>
                                          </p:stCondLst>
                                        </p:cTn>
                                        <p:tgtEl>
                                          <p:spTgt spid="30"/>
                                        </p:tgtEl>
                                        <p:attrNameLst>
                                          <p:attrName>ppt_y</p:attrName>
                                        </p:attrNameLst>
                                      </p:cBhvr>
                                      <p:tavLst>
                                        <p:tav tm="0">
                                          <p:val>
                                            <p:strVal val="0-#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0"/>
    </p:bldLst>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1">
          <a:blip r:embed="rId8">
            <a:lum/>
          </a:blip>
          <a:stretch>
            <a:fillRect/>
          </a:stretch>
        </a:blipFill>
        <a:effectLst/>
      </p:bgPr>
    </p:bg>
    <p:spTree>
      <p:nvGrpSpPr>
        <p:cNvPr id="1" name=""/>
        <p:cNvGrpSpPr/>
        <p:nvPr/>
      </p:nvGrpSpPr>
      <p:grpSpPr>
        <a:xfrm>
          <a:off x="0" y="0"/>
          <a:ext cx="0" cy="0"/>
        </a:xfrm>
      </p:grpSpPr>
      <p:grpSp>
        <p:nvGrpSpPr>
          <p:cNvPr id="2" name="组合 1">
            <a:extLst>
              <a:ext uri="{FF2B5EF4-FFF2-40B4-BE49-F238E27FC236}">
                <a16:creationId xmlns:a16="http://schemas.microsoft.com/office/drawing/2014/main" id="{32C43A0C-6C52-45B6-A2AF-8959A2BF20C3}"/>
              </a:ext>
            </a:extLst>
          </p:cNvPr>
          <p:cNvGrpSpPr/>
          <p:nvPr/>
        </p:nvGrpSpPr>
        <p:grpSpPr>
          <a:xfrm>
            <a:off x="2914299" y="54369"/>
            <a:ext cx="5806440" cy="1713376"/>
            <a:chOff x="2914299" y="54369"/>
            <a:chExt cx="5806440" cy="1713376"/>
          </a:xfrm>
        </p:grpSpPr>
        <p:pic>
          <p:nvPicPr>
            <p:cNvPr id="52" name="图片 51">
              <a:extLst>
                <a:ext uri="{FF2B5EF4-FFF2-40B4-BE49-F238E27FC236}">
                  <a16:creationId xmlns:a16="http://schemas.microsoft.com/office/drawing/2014/main" id="{6DB5A0EA-099A-4DF8-BBFC-DB9891388E1A}"/>
                </a:ext>
              </a:extLst>
            </p:cNvPr>
            <p:cNvPicPr>
              <a:picLocks noChangeAspect="1"/>
            </p:cNvPicPr>
            <p:nvPr/>
          </p:nvPicPr>
          <p:blipFill>
            <a:blip r:embed="rId3">
              <a:extLst>
                <a:ext uri="{28A0092B-C50C-407E-A947-70E740481C1C}">
                  <a14:useLocalDpi val="0"/>
                </a:ext>
              </a:extLst>
            </a:blip>
            <a:stretch>
              <a:fillRect/>
            </a:stretch>
          </p:blipFill>
          <p:spPr>
            <a:xfrm>
              <a:off x="2914299" y="54369"/>
              <a:ext cx="5806440" cy="1713376"/>
            </a:xfrm>
            <a:prstGeom prst="rect">
              <a:avLst/>
            </a:prstGeom>
            <a:effectLst>
              <a:outerShdw algn="tl" blurRad="50800" dir="2700000" dist="38100" rotWithShape="0">
                <a:prstClr val="black">
                  <a:alpha val="40000"/>
                </a:prstClr>
              </a:outerShdw>
            </a:effectLst>
          </p:spPr>
        </p:pic>
        <p:grpSp>
          <p:nvGrpSpPr>
            <p:cNvPr id="93" name="Group 10">
              <a:extLst>
                <a:ext uri="{FF2B5EF4-FFF2-40B4-BE49-F238E27FC236}">
                  <a16:creationId xmlns:a16="http://schemas.microsoft.com/office/drawing/2014/main" id="{E390B2B8-B26F-4864-9E1B-0F0632D00167}"/>
                </a:ext>
              </a:extLst>
            </p:cNvPr>
            <p:cNvGrpSpPr/>
            <p:nvPr/>
          </p:nvGrpSpPr>
          <p:grpSpPr>
            <a:xfrm>
              <a:off x="3702618" y="630128"/>
              <a:ext cx="3962574" cy="563232"/>
              <a:chOff x="3943834" y="704409"/>
              <a:chExt cx="3962574" cy="563232"/>
            </a:xfrm>
          </p:grpSpPr>
          <p:sp>
            <p:nvSpPr>
              <p:cNvPr id="94" name="TextBox 11">
                <a:extLst>
                  <a:ext uri="{FF2B5EF4-FFF2-40B4-BE49-F238E27FC236}">
                    <a16:creationId xmlns:a16="http://schemas.microsoft.com/office/drawing/2014/main" id="{932A7874-4A82-47CE-BC51-1000C2033D73}"/>
                  </a:ext>
                </a:extLst>
              </p:cNvPr>
              <p:cNvSpPr txBox="1"/>
              <p:nvPr/>
            </p:nvSpPr>
            <p:spPr>
              <a:xfrm>
                <a:off x="3943834" y="704409"/>
                <a:ext cx="3962574" cy="242864"/>
              </a:xfrm>
              <a:prstGeom prst="rect">
                <a:avLst/>
              </a:prstGeom>
              <a:noFill/>
            </p:spPr>
            <p:txBody>
              <a:bodyPr anchor="b" anchorCtr="0" bIns="0" lIns="360000" rIns="0" tIns="0" wrap="none">
                <a:normAutofit fontScale="92500" lnSpcReduction="10000"/>
              </a:bodyPr>
              <a:lstStyle/>
              <a:p>
                <a:pPr algn="dist"/>
                <a:r>
                  <a:rPr altLang="en-US" b="1" lang="zh-CN">
                    <a:solidFill>
                      <a:srgbClr val="EB3F32"/>
                    </a:solidFill>
                    <a:latin typeface="Arial"/>
                    <a:ea typeface="微软雅黑"/>
                    <a:sym typeface="Arial"/>
                  </a:rPr>
                  <a:t>运营职责</a:t>
                </a:r>
              </a:p>
            </p:txBody>
          </p:sp>
          <p:sp>
            <p:nvSpPr>
              <p:cNvPr id="95" name="TextBox 12">
                <a:extLst>
                  <a:ext uri="{FF2B5EF4-FFF2-40B4-BE49-F238E27FC236}">
                    <a16:creationId xmlns:a16="http://schemas.microsoft.com/office/drawing/2014/main" id="{CC0B6DE3-4262-4B0A-88AE-18A53889BEB4}"/>
                  </a:ext>
                </a:extLst>
              </p:cNvPr>
              <p:cNvSpPr txBox="1"/>
              <p:nvPr/>
            </p:nvSpPr>
            <p:spPr>
              <a:xfrm>
                <a:off x="3943834" y="947273"/>
                <a:ext cx="3962574" cy="320368"/>
              </a:xfrm>
              <a:prstGeom prst="rect">
                <a:avLst/>
              </a:prstGeom>
            </p:spPr>
            <p:txBody>
              <a:bodyPr anchor="ctr" anchorCtr="0" bIns="0" lIns="360000" rIns="0" tIns="0" vert="horz" wrap="square">
                <a:normAutofit/>
              </a:bodyPr>
              <a:lstStyle/>
              <a:p>
                <a:pPr algn="l">
                  <a:lnSpc>
                    <a:spcPct val="120000"/>
                  </a:lnSpc>
                </a:pPr>
                <a:r>
                  <a:rPr altLang="en-US" lang="zh-CN" sz="1050">
                    <a:solidFill>
                      <a:schemeClr val="tx1">
                        <a:lumMod val="65000"/>
                        <a:lumOff val="35000"/>
                      </a:schemeClr>
                    </a:solidFill>
                    <a:latin typeface="Arial"/>
                    <a:ea typeface="微软雅黑"/>
                    <a:cs typeface="+mn-ea"/>
                    <a:sym typeface="Arial"/>
                  </a:rPr>
                  <a:t>此部分内容作为文字排版占位显示 （建议使用主题字体）</a:t>
                </a:r>
              </a:p>
            </p:txBody>
          </p:sp>
        </p:grpSp>
      </p:grpSp>
      <p:grpSp>
        <p:nvGrpSpPr>
          <p:cNvPr id="3" name="组合 2">
            <a:extLst>
              <a:ext uri="{FF2B5EF4-FFF2-40B4-BE49-F238E27FC236}">
                <a16:creationId xmlns:a16="http://schemas.microsoft.com/office/drawing/2014/main" id="{BF5646E3-6708-4AFC-87C0-97FE875C89E9}"/>
              </a:ext>
            </a:extLst>
          </p:cNvPr>
          <p:cNvGrpSpPr/>
          <p:nvPr/>
        </p:nvGrpSpPr>
        <p:grpSpPr>
          <a:xfrm>
            <a:off x="3702618" y="1702571"/>
            <a:ext cx="5806440" cy="1713376"/>
            <a:chOff x="3702618" y="1702571"/>
            <a:chExt cx="5806440" cy="1713376"/>
          </a:xfrm>
        </p:grpSpPr>
        <p:pic>
          <p:nvPicPr>
            <p:cNvPr id="54" name="图片 53">
              <a:extLst>
                <a:ext uri="{FF2B5EF4-FFF2-40B4-BE49-F238E27FC236}">
                  <a16:creationId xmlns:a16="http://schemas.microsoft.com/office/drawing/2014/main" id="{8D935784-D565-469D-8B8B-78CE23CD7BA6}"/>
                </a:ext>
              </a:extLst>
            </p:cNvPr>
            <p:cNvPicPr>
              <a:picLocks noChangeAspect="1"/>
            </p:cNvPicPr>
            <p:nvPr/>
          </p:nvPicPr>
          <p:blipFill>
            <a:blip r:embed="rId4">
              <a:extLst>
                <a:ext uri="{28A0092B-C50C-407E-A947-70E740481C1C}">
                  <a14:useLocalDpi val="0"/>
                </a:ext>
              </a:extLst>
            </a:blip>
            <a:stretch>
              <a:fillRect/>
            </a:stretch>
          </p:blipFill>
          <p:spPr>
            <a:xfrm>
              <a:off x="3702618" y="1702571"/>
              <a:ext cx="5806440" cy="1713376"/>
            </a:xfrm>
            <a:prstGeom prst="rect">
              <a:avLst/>
            </a:prstGeom>
            <a:effectLst>
              <a:outerShdw algn="tl" blurRad="50800" dir="2700000" dist="38100" rotWithShape="0">
                <a:prstClr val="black">
                  <a:alpha val="40000"/>
                </a:prstClr>
              </a:outerShdw>
            </a:effectLst>
          </p:spPr>
        </p:pic>
        <p:grpSp>
          <p:nvGrpSpPr>
            <p:cNvPr id="96" name="Group 18">
              <a:extLst>
                <a:ext uri="{FF2B5EF4-FFF2-40B4-BE49-F238E27FC236}">
                  <a16:creationId xmlns:a16="http://schemas.microsoft.com/office/drawing/2014/main" id="{1ADE3A92-D1C4-4DB9-96FD-9F42731C7087}"/>
                </a:ext>
              </a:extLst>
            </p:cNvPr>
            <p:cNvGrpSpPr/>
            <p:nvPr/>
          </p:nvGrpSpPr>
          <p:grpSpPr>
            <a:xfrm>
              <a:off x="4434489" y="2271327"/>
              <a:ext cx="3962574" cy="563232"/>
              <a:chOff x="3943834" y="704409"/>
              <a:chExt cx="3962574" cy="563232"/>
            </a:xfrm>
          </p:grpSpPr>
          <p:sp>
            <p:nvSpPr>
              <p:cNvPr id="97" name="TextBox 19">
                <a:extLst>
                  <a:ext uri="{FF2B5EF4-FFF2-40B4-BE49-F238E27FC236}">
                    <a16:creationId xmlns:a16="http://schemas.microsoft.com/office/drawing/2014/main" id="{F3A83BC4-0D21-44BF-9656-683D68B6EFD8}"/>
                  </a:ext>
                </a:extLst>
              </p:cNvPr>
              <p:cNvSpPr txBox="1"/>
              <p:nvPr/>
            </p:nvSpPr>
            <p:spPr>
              <a:xfrm>
                <a:off x="3943834" y="704409"/>
                <a:ext cx="3962574" cy="242864"/>
              </a:xfrm>
              <a:prstGeom prst="rect">
                <a:avLst/>
              </a:prstGeom>
              <a:noFill/>
            </p:spPr>
            <p:txBody>
              <a:bodyPr anchor="b" anchorCtr="0" bIns="0" lIns="360000" rIns="0" tIns="0" wrap="none">
                <a:normAutofit fontScale="92500" lnSpcReduction="10000"/>
              </a:bodyPr>
              <a:lstStyle/>
              <a:p>
                <a:pPr algn="dist"/>
                <a:r>
                  <a:rPr altLang="en-US" b="1" lang="zh-CN">
                    <a:solidFill>
                      <a:srgbClr val="FFC000"/>
                    </a:solidFill>
                    <a:latin typeface="Arial"/>
                    <a:ea typeface="微软雅黑"/>
                    <a:sym typeface="Arial"/>
                  </a:rPr>
                  <a:t>销售体系</a:t>
                </a:r>
              </a:p>
            </p:txBody>
          </p:sp>
          <p:sp>
            <p:nvSpPr>
              <p:cNvPr id="98" name="TextBox 20">
                <a:extLst>
                  <a:ext uri="{FF2B5EF4-FFF2-40B4-BE49-F238E27FC236}">
                    <a16:creationId xmlns:a16="http://schemas.microsoft.com/office/drawing/2014/main" id="{8E69E55B-61EE-4165-871D-FF6F4DCF95CD}"/>
                  </a:ext>
                </a:extLst>
              </p:cNvPr>
              <p:cNvSpPr txBox="1"/>
              <p:nvPr/>
            </p:nvSpPr>
            <p:spPr>
              <a:xfrm>
                <a:off x="3943834" y="947273"/>
                <a:ext cx="3962574" cy="320368"/>
              </a:xfrm>
              <a:prstGeom prst="rect">
                <a:avLst/>
              </a:prstGeom>
            </p:spPr>
            <p:txBody>
              <a:bodyPr anchor="ctr" anchorCtr="0" bIns="0" lIns="360000" rIns="0" tIns="0" vert="horz" wrap="square">
                <a:normAutofit/>
              </a:bodyPr>
              <a:lstStyle/>
              <a:p>
                <a:pPr algn="l">
                  <a:lnSpc>
                    <a:spcPct val="120000"/>
                  </a:lnSpc>
                </a:pPr>
                <a:r>
                  <a:rPr altLang="en-US" lang="zh-CN" sz="1050">
                    <a:solidFill>
                      <a:schemeClr val="tx1">
                        <a:lumMod val="65000"/>
                        <a:lumOff val="35000"/>
                      </a:schemeClr>
                    </a:solidFill>
                    <a:latin typeface="Arial"/>
                    <a:ea typeface="微软雅黑"/>
                    <a:cs typeface="+mn-ea"/>
                    <a:sym typeface="Arial"/>
                  </a:rPr>
                  <a:t>此部分内容作为文字排版占位显示 （建议使用主题字体）</a:t>
                </a:r>
              </a:p>
            </p:txBody>
          </p:sp>
        </p:grpSp>
      </p:grpSp>
      <p:grpSp>
        <p:nvGrpSpPr>
          <p:cNvPr id="4" name="组合 3">
            <a:extLst>
              <a:ext uri="{FF2B5EF4-FFF2-40B4-BE49-F238E27FC236}">
                <a16:creationId xmlns:a16="http://schemas.microsoft.com/office/drawing/2014/main" id="{2275A7E4-3928-4780-B8D7-183E03D20D47}"/>
              </a:ext>
            </a:extLst>
          </p:cNvPr>
          <p:cNvGrpSpPr/>
          <p:nvPr/>
        </p:nvGrpSpPr>
        <p:grpSpPr>
          <a:xfrm>
            <a:off x="4525929" y="3356868"/>
            <a:ext cx="5806440" cy="1713376"/>
            <a:chOff x="4525929" y="3356868"/>
            <a:chExt cx="5806440" cy="1713376"/>
          </a:xfrm>
        </p:grpSpPr>
        <p:pic>
          <p:nvPicPr>
            <p:cNvPr id="56" name="图片 55">
              <a:extLst>
                <a:ext uri="{FF2B5EF4-FFF2-40B4-BE49-F238E27FC236}">
                  <a16:creationId xmlns:a16="http://schemas.microsoft.com/office/drawing/2014/main" id="{593C9235-DD56-44D2-BCA1-C06E0A09E4FC}"/>
                </a:ext>
              </a:extLst>
            </p:cNvPr>
            <p:cNvPicPr>
              <a:picLocks noChangeAspect="1"/>
            </p:cNvPicPr>
            <p:nvPr/>
          </p:nvPicPr>
          <p:blipFill>
            <a:blip r:embed="rId5">
              <a:extLst>
                <a:ext uri="{28A0092B-C50C-407E-A947-70E740481C1C}">
                  <a14:useLocalDpi val="0"/>
                </a:ext>
              </a:extLst>
            </a:blip>
            <a:stretch>
              <a:fillRect/>
            </a:stretch>
          </p:blipFill>
          <p:spPr>
            <a:xfrm>
              <a:off x="4525929" y="3356868"/>
              <a:ext cx="5806440" cy="1713376"/>
            </a:xfrm>
            <a:prstGeom prst="rect">
              <a:avLst/>
            </a:prstGeom>
            <a:effectLst>
              <a:outerShdw algn="tl" blurRad="50800" dir="2700000" dist="38100" rotWithShape="0">
                <a:prstClr val="black">
                  <a:alpha val="40000"/>
                </a:prstClr>
              </a:outerShdw>
            </a:effectLst>
          </p:spPr>
        </p:pic>
        <p:grpSp>
          <p:nvGrpSpPr>
            <p:cNvPr id="99" name="Group 25">
              <a:extLst>
                <a:ext uri="{FF2B5EF4-FFF2-40B4-BE49-F238E27FC236}">
                  <a16:creationId xmlns:a16="http://schemas.microsoft.com/office/drawing/2014/main" id="{B0BB3D1E-2E19-430F-AC59-9844950FD0B3}"/>
                </a:ext>
              </a:extLst>
            </p:cNvPr>
            <p:cNvGrpSpPr/>
            <p:nvPr/>
          </p:nvGrpSpPr>
          <p:grpSpPr>
            <a:xfrm>
              <a:off x="5154579" y="4047463"/>
              <a:ext cx="3962574" cy="563232"/>
              <a:chOff x="3943834" y="704409"/>
              <a:chExt cx="3962574" cy="563232"/>
            </a:xfrm>
          </p:grpSpPr>
          <p:sp>
            <p:nvSpPr>
              <p:cNvPr id="100" name="TextBox 26">
                <a:extLst>
                  <a:ext uri="{FF2B5EF4-FFF2-40B4-BE49-F238E27FC236}">
                    <a16:creationId xmlns:a16="http://schemas.microsoft.com/office/drawing/2014/main" id="{53051E17-41DC-4EC0-A093-E203DEB23368}"/>
                  </a:ext>
                </a:extLst>
              </p:cNvPr>
              <p:cNvSpPr txBox="1"/>
              <p:nvPr/>
            </p:nvSpPr>
            <p:spPr>
              <a:xfrm>
                <a:off x="3943834" y="704409"/>
                <a:ext cx="3962574" cy="242864"/>
              </a:xfrm>
              <a:prstGeom prst="rect">
                <a:avLst/>
              </a:prstGeom>
              <a:noFill/>
            </p:spPr>
            <p:txBody>
              <a:bodyPr anchor="b" anchorCtr="0" bIns="0" lIns="360000" rIns="0" tIns="0" wrap="none">
                <a:normAutofit fontScale="92500" lnSpcReduction="10000"/>
              </a:bodyPr>
              <a:lstStyle/>
              <a:p>
                <a:pPr algn="dist"/>
                <a:r>
                  <a:rPr altLang="en-US" b="1" lang="zh-CN">
                    <a:solidFill>
                      <a:srgbClr val="2AB7AE"/>
                    </a:solidFill>
                    <a:latin typeface="Arial"/>
                    <a:ea typeface="微软雅黑"/>
                    <a:sym typeface="Arial"/>
                  </a:rPr>
                  <a:t>推广体系</a:t>
                </a:r>
              </a:p>
            </p:txBody>
          </p:sp>
          <p:sp>
            <p:nvSpPr>
              <p:cNvPr id="101" name="TextBox 27">
                <a:extLst>
                  <a:ext uri="{FF2B5EF4-FFF2-40B4-BE49-F238E27FC236}">
                    <a16:creationId xmlns:a16="http://schemas.microsoft.com/office/drawing/2014/main" id="{6D394EB2-A9CE-4014-8E38-AC8F2F79FA7E}"/>
                  </a:ext>
                </a:extLst>
              </p:cNvPr>
              <p:cNvSpPr txBox="1"/>
              <p:nvPr/>
            </p:nvSpPr>
            <p:spPr>
              <a:xfrm>
                <a:off x="3943834" y="947273"/>
                <a:ext cx="3962574" cy="320368"/>
              </a:xfrm>
              <a:prstGeom prst="rect">
                <a:avLst/>
              </a:prstGeom>
            </p:spPr>
            <p:txBody>
              <a:bodyPr anchor="ctr" anchorCtr="0" bIns="0" lIns="360000" rIns="0" tIns="0" vert="horz" wrap="square">
                <a:normAutofit/>
              </a:bodyPr>
              <a:lstStyle/>
              <a:p>
                <a:pPr algn="l">
                  <a:lnSpc>
                    <a:spcPct val="120000"/>
                  </a:lnSpc>
                </a:pPr>
                <a:r>
                  <a:rPr altLang="en-US" lang="zh-CN" sz="1050">
                    <a:solidFill>
                      <a:schemeClr val="tx1">
                        <a:lumMod val="65000"/>
                        <a:lumOff val="35000"/>
                      </a:schemeClr>
                    </a:solidFill>
                    <a:latin typeface="Arial"/>
                    <a:ea typeface="微软雅黑"/>
                    <a:cs typeface="+mn-ea"/>
                    <a:sym typeface="Arial"/>
                  </a:rPr>
                  <a:t>此部分内容作为文字排版占位显示 （建议使用主题字体）</a:t>
                </a:r>
              </a:p>
            </p:txBody>
          </p:sp>
        </p:grpSp>
      </p:grpSp>
      <p:grpSp>
        <p:nvGrpSpPr>
          <p:cNvPr id="5" name="组合 4">
            <a:extLst>
              <a:ext uri="{FF2B5EF4-FFF2-40B4-BE49-F238E27FC236}">
                <a16:creationId xmlns:a16="http://schemas.microsoft.com/office/drawing/2014/main" id="{A08A6517-7429-4D0D-8172-40300581E366}"/>
              </a:ext>
            </a:extLst>
          </p:cNvPr>
          <p:cNvGrpSpPr/>
          <p:nvPr/>
        </p:nvGrpSpPr>
        <p:grpSpPr>
          <a:xfrm>
            <a:off x="5349240" y="5018429"/>
            <a:ext cx="5806440" cy="1713376"/>
            <a:chOff x="5349240" y="5018429"/>
            <a:chExt cx="5806440" cy="1713376"/>
          </a:xfrm>
        </p:grpSpPr>
        <p:pic>
          <p:nvPicPr>
            <p:cNvPr id="50" name="图片 49">
              <a:extLst>
                <a:ext uri="{FF2B5EF4-FFF2-40B4-BE49-F238E27FC236}">
                  <a16:creationId xmlns:a16="http://schemas.microsoft.com/office/drawing/2014/main" id="{21526D78-5453-49CB-B7BD-EF4655376092}"/>
                </a:ext>
              </a:extLst>
            </p:cNvPr>
            <p:cNvPicPr>
              <a:picLocks noChangeAspect="1"/>
            </p:cNvPicPr>
            <p:nvPr/>
          </p:nvPicPr>
          <p:blipFill>
            <a:blip r:embed="rId6">
              <a:extLst>
                <a:ext uri="{28A0092B-C50C-407E-A947-70E740481C1C}">
                  <a14:useLocalDpi val="0"/>
                </a:ext>
              </a:extLst>
            </a:blip>
            <a:stretch>
              <a:fillRect/>
            </a:stretch>
          </p:blipFill>
          <p:spPr>
            <a:xfrm>
              <a:off x="5349240" y="5018429"/>
              <a:ext cx="5806440" cy="1713376"/>
            </a:xfrm>
            <a:prstGeom prst="rect">
              <a:avLst/>
            </a:prstGeom>
            <a:effectLst>
              <a:outerShdw algn="tl" blurRad="50800" dir="2700000" dist="38100" rotWithShape="0">
                <a:prstClr val="black">
                  <a:alpha val="40000"/>
                </a:prstClr>
              </a:outerShdw>
            </a:effectLst>
          </p:spPr>
        </p:pic>
        <p:grpSp>
          <p:nvGrpSpPr>
            <p:cNvPr id="102" name="Group 32">
              <a:extLst>
                <a:ext uri="{FF2B5EF4-FFF2-40B4-BE49-F238E27FC236}">
                  <a16:creationId xmlns:a16="http://schemas.microsoft.com/office/drawing/2014/main" id="{2A01DEDD-F047-41E4-B589-0BD49280DD95}"/>
                </a:ext>
              </a:extLst>
            </p:cNvPr>
            <p:cNvGrpSpPr/>
            <p:nvPr/>
          </p:nvGrpSpPr>
          <p:grpSpPr>
            <a:xfrm>
              <a:off x="5966109" y="5674734"/>
              <a:ext cx="3962574" cy="563232"/>
              <a:chOff x="3943834" y="704409"/>
              <a:chExt cx="3962574" cy="563232"/>
            </a:xfrm>
          </p:grpSpPr>
          <p:sp>
            <p:nvSpPr>
              <p:cNvPr id="103" name="TextBox 33">
                <a:extLst>
                  <a:ext uri="{FF2B5EF4-FFF2-40B4-BE49-F238E27FC236}">
                    <a16:creationId xmlns:a16="http://schemas.microsoft.com/office/drawing/2014/main" id="{184E3E77-D1B3-4BDA-8254-4AD43DE8EE06}"/>
                  </a:ext>
                </a:extLst>
              </p:cNvPr>
              <p:cNvSpPr txBox="1"/>
              <p:nvPr/>
            </p:nvSpPr>
            <p:spPr>
              <a:xfrm>
                <a:off x="3943834" y="704409"/>
                <a:ext cx="3962574" cy="242864"/>
              </a:xfrm>
              <a:prstGeom prst="rect">
                <a:avLst/>
              </a:prstGeom>
              <a:noFill/>
            </p:spPr>
            <p:txBody>
              <a:bodyPr anchor="b" anchorCtr="0" bIns="0" lIns="360000" rIns="0" tIns="0" wrap="none">
                <a:normAutofit fontScale="92500" lnSpcReduction="10000"/>
              </a:bodyPr>
              <a:lstStyle/>
              <a:p>
                <a:pPr algn="dist"/>
                <a:r>
                  <a:rPr altLang="en-US" b="1" lang="zh-CN">
                    <a:solidFill>
                      <a:srgbClr val="2D6B81"/>
                    </a:solidFill>
                    <a:latin typeface="Arial"/>
                    <a:ea typeface="微软雅黑"/>
                    <a:sym typeface="Arial"/>
                  </a:rPr>
                  <a:t>销售推广结合</a:t>
                </a:r>
              </a:p>
            </p:txBody>
          </p:sp>
          <p:sp>
            <p:nvSpPr>
              <p:cNvPr id="104" name="TextBox 34">
                <a:extLst>
                  <a:ext uri="{FF2B5EF4-FFF2-40B4-BE49-F238E27FC236}">
                    <a16:creationId xmlns:a16="http://schemas.microsoft.com/office/drawing/2014/main" id="{E0C42379-B222-4D85-8371-30CFEE9FEAB0}"/>
                  </a:ext>
                </a:extLst>
              </p:cNvPr>
              <p:cNvSpPr txBox="1"/>
              <p:nvPr/>
            </p:nvSpPr>
            <p:spPr>
              <a:xfrm>
                <a:off x="3943834" y="947273"/>
                <a:ext cx="3962574" cy="320368"/>
              </a:xfrm>
              <a:prstGeom prst="rect">
                <a:avLst/>
              </a:prstGeom>
            </p:spPr>
            <p:txBody>
              <a:bodyPr anchor="ctr" anchorCtr="0" bIns="0" lIns="360000" rIns="0" tIns="0" vert="horz" wrap="square">
                <a:normAutofit/>
              </a:bodyPr>
              <a:lstStyle/>
              <a:p>
                <a:pPr algn="l">
                  <a:lnSpc>
                    <a:spcPct val="120000"/>
                  </a:lnSpc>
                </a:pPr>
                <a:r>
                  <a:rPr altLang="en-US" lang="zh-CN" sz="1050">
                    <a:solidFill>
                      <a:schemeClr val="tx1">
                        <a:lumMod val="65000"/>
                        <a:lumOff val="35000"/>
                      </a:schemeClr>
                    </a:solidFill>
                    <a:latin typeface="Arial"/>
                    <a:ea typeface="微软雅黑"/>
                    <a:cs typeface="+mn-ea"/>
                    <a:sym typeface="Arial"/>
                  </a:rPr>
                  <a:t>此部分内容作为文字排版占位显示 （建议使用主题字体）</a:t>
                </a:r>
              </a:p>
            </p:txBody>
          </p:sp>
        </p:grpSp>
      </p:grpSp>
      <p:pic>
        <p:nvPicPr>
          <p:cNvPr id="58" name="图片 57">
            <a:extLst>
              <a:ext uri="{FF2B5EF4-FFF2-40B4-BE49-F238E27FC236}">
                <a16:creationId xmlns:a16="http://schemas.microsoft.com/office/drawing/2014/main" id="{46107C94-66E9-4AC1-A38E-8BC5D8CB622E}"/>
              </a:ext>
            </a:extLst>
          </p:cNvPr>
          <p:cNvPicPr>
            <a:picLocks noChangeAspect="1"/>
          </p:cNvPicPr>
          <p:nvPr/>
        </p:nvPicPr>
        <p:blipFill>
          <a:blip r:embed="rId7">
            <a:extLst>
              <a:ext uri="{28A0092B-C50C-407E-A947-70E740481C1C}">
                <a14:useLocalDpi val="0"/>
              </a:ext>
            </a:extLst>
          </a:blip>
          <a:stretch>
            <a:fillRect/>
          </a:stretch>
        </p:blipFill>
        <p:spPr>
          <a:xfrm>
            <a:off x="9305925" y="-1600792"/>
            <a:ext cx="3941445" cy="3635953"/>
          </a:xfrm>
          <a:prstGeom prst="rect">
            <a:avLst/>
          </a:prstGeom>
        </p:spPr>
      </p:pic>
      <p:sp>
        <p:nvSpPr>
          <p:cNvPr id="78" name="文本框 55">
            <a:extLst>
              <a:ext uri="{FF2B5EF4-FFF2-40B4-BE49-F238E27FC236}">
                <a16:creationId xmlns:a16="http://schemas.microsoft.com/office/drawing/2014/main" id="{834C77BE-907D-4BE6-B745-8CDAC0541589}"/>
              </a:ext>
            </a:extLst>
          </p:cNvPr>
          <p:cNvSpPr>
            <a:spLocks noChangeArrowheads="1"/>
          </p:cNvSpPr>
          <p:nvPr/>
        </p:nvSpPr>
        <p:spPr bwMode="auto">
          <a:xfrm>
            <a:off x="407504" y="3727410"/>
            <a:ext cx="1160780" cy="304800"/>
          </a:xfrm>
          <a:prstGeom prst="rect">
            <a:avLst/>
          </a:prstGeom>
          <a:noFill/>
          <a:ln>
            <a:noFill/>
          </a:ln>
          <a:extLst>
            <a:ext uri="{91240B29-F687-4F45-9708-019B960494DF}">
              <a14:hiddenLine w="9525">
                <a:solidFill>
                  <a:srgbClr val="000000"/>
                </a:solidFill>
                <a:miter lim="800000"/>
                <a:headEnd/>
                <a:tailEnd/>
              </a14:hiddenLine>
            </a:ext>
          </a:extLst>
        </p:spPr>
        <p:txBody>
          <a:bodyPr wrap="none">
            <a:spAutoFit/>
          </a:bodyPr>
          <a:lstStyle/>
          <a:p>
            <a:r>
              <a:rPr b="1" lang="en-US" sz="1400">
                <a:solidFill>
                  <a:schemeClr val="tx2">
                    <a:lumMod val="50000"/>
                  </a:schemeClr>
                </a:solidFill>
                <a:latin typeface="Arial"/>
                <a:ea typeface="微软雅黑"/>
                <a:sym typeface="Arial"/>
              </a:rPr>
              <a:t>CONTENTS</a:t>
            </a:r>
          </a:p>
        </p:txBody>
      </p:sp>
      <p:sp>
        <p:nvSpPr>
          <p:cNvPr id="79" name="文本框 83">
            <a:extLst>
              <a:ext uri="{FF2B5EF4-FFF2-40B4-BE49-F238E27FC236}">
                <a16:creationId xmlns:a16="http://schemas.microsoft.com/office/drawing/2014/main" id="{382FF5C2-C8A8-4B71-8F8C-B59036C88EE0}"/>
              </a:ext>
            </a:extLst>
          </p:cNvPr>
          <p:cNvSpPr>
            <a:spLocks noChangeArrowheads="1"/>
          </p:cNvSpPr>
          <p:nvPr/>
        </p:nvSpPr>
        <p:spPr bwMode="auto">
          <a:xfrm>
            <a:off x="1162235" y="2035161"/>
            <a:ext cx="1922780" cy="2773680"/>
          </a:xfrm>
          <a:prstGeom prst="rect">
            <a:avLst/>
          </a:prstGeom>
          <a:noFill/>
          <a:ln>
            <a:noFill/>
          </a:ln>
          <a:extLst>
            <a:ext uri="{91240B29-F687-4F45-9708-019B960494DF}">
              <a14:hiddenLine w="9525">
                <a:solidFill>
                  <a:srgbClr val="000000"/>
                </a:solidFill>
                <a:miter lim="800000"/>
                <a:headEnd/>
                <a:tailEnd/>
              </a14:hiddenLine>
            </a:ext>
          </a:extLst>
        </p:spPr>
        <p:txBody>
          <a:bodyPr wrap="none">
            <a:spAutoFit/>
          </a:bodyPr>
          <a:lstStyle/>
          <a:p>
            <a:r>
              <a:rPr altLang="en-US" b="1" lang="zh-CN" sz="8800">
                <a:solidFill>
                  <a:schemeClr val="tx2">
                    <a:lumMod val="50000"/>
                  </a:schemeClr>
                </a:solidFill>
                <a:latin typeface="Arial"/>
                <a:ea typeface="微软雅黑"/>
                <a:sym typeface="Arial"/>
              </a:rPr>
              <a:t>目</a:t>
            </a:r>
          </a:p>
          <a:p>
            <a:r>
              <a:rPr altLang="en-US" b="1" lang="zh-CN" sz="8800">
                <a:solidFill>
                  <a:schemeClr val="tx2">
                    <a:lumMod val="50000"/>
                  </a:schemeClr>
                </a:solidFill>
                <a:latin typeface="Arial"/>
                <a:ea typeface="微软雅黑"/>
                <a:sym typeface="Arial"/>
              </a:rPr>
              <a:t>  录</a:t>
            </a:r>
          </a:p>
        </p:txBody>
      </p:sp>
      <p:cxnSp>
        <p:nvCxnSpPr>
          <p:cNvPr id="60" name="直接连接符 59">
            <a:extLst>
              <a:ext uri="{FF2B5EF4-FFF2-40B4-BE49-F238E27FC236}">
                <a16:creationId xmlns:a16="http://schemas.microsoft.com/office/drawing/2014/main" id="{BBE555F4-8434-4612-98BC-E342ED4A603F}"/>
              </a:ext>
            </a:extLst>
          </p:cNvPr>
          <p:cNvCxnSpPr/>
          <p:nvPr/>
        </p:nvCxnSpPr>
        <p:spPr>
          <a:xfrm>
            <a:off x="2487402" y="2834559"/>
            <a:ext cx="953028" cy="0"/>
          </a:xfrm>
          <a:prstGeom prst="line">
            <a:avLst/>
          </a:prstGeom>
          <a:ln w="19050">
            <a:solidFill>
              <a:srgbClr val="3AB6AF"/>
            </a:solidFill>
          </a:ln>
        </p:spPr>
        <p:style>
          <a:lnRef idx="1">
            <a:schemeClr val="accent1"/>
          </a:lnRef>
          <a:fillRef idx="0">
            <a:schemeClr val="accent1"/>
          </a:fillRef>
          <a:effectRef idx="0">
            <a:schemeClr val="accent1"/>
          </a:effectRef>
          <a:fontRef idx="minor">
            <a:schemeClr val="tx1"/>
          </a:fontRef>
        </p:style>
      </p:cxnSp>
      <p:cxnSp>
        <p:nvCxnSpPr>
          <p:cNvPr id="62" name="直接连接符 61">
            <a:extLst>
              <a:ext uri="{FF2B5EF4-FFF2-40B4-BE49-F238E27FC236}">
                <a16:creationId xmlns:a16="http://schemas.microsoft.com/office/drawing/2014/main" id="{FDEA7D76-8963-4F63-B263-C7116AFE7B37}"/>
              </a:ext>
            </a:extLst>
          </p:cNvPr>
          <p:cNvCxnSpPr/>
          <p:nvPr/>
        </p:nvCxnSpPr>
        <p:spPr>
          <a:xfrm flipH="1">
            <a:off x="445770" y="4168895"/>
            <a:ext cx="1108710" cy="0"/>
          </a:xfrm>
          <a:prstGeom prst="line">
            <a:avLst/>
          </a:prstGeom>
          <a:ln w="19050">
            <a:solidFill>
              <a:srgbClr val="3AB6AF"/>
            </a:solidFill>
          </a:ln>
        </p:spPr>
        <p:style>
          <a:lnRef idx="1">
            <a:schemeClr val="accent1"/>
          </a:lnRef>
          <a:fillRef idx="0">
            <a:schemeClr val="accent1"/>
          </a:fillRef>
          <a:effectRef idx="0">
            <a:schemeClr val="accent1"/>
          </a:effectRef>
          <a:fontRef idx="minor">
            <a:schemeClr val="tx1"/>
          </a:fontRef>
        </p:style>
      </p:cxnSp>
      <p:pic>
        <p:nvPicPr>
          <p:cNvPr id="87" name="图片 86">
            <a:extLst>
              <a:ext uri="{FF2B5EF4-FFF2-40B4-BE49-F238E27FC236}">
                <a16:creationId xmlns:a16="http://schemas.microsoft.com/office/drawing/2014/main" id="{0DC72E22-847F-44F8-A672-D38D8F7A24A1}"/>
              </a:ext>
            </a:extLst>
          </p:cNvPr>
          <p:cNvPicPr>
            <a:picLocks noChangeAspect="1"/>
          </p:cNvPicPr>
          <p:nvPr/>
        </p:nvPicPr>
        <p:blipFill>
          <a:blip r:embed="rId7">
            <a:extLst>
              <a:ext uri="{28A0092B-C50C-407E-A947-70E740481C1C}">
                <a14:useLocalDpi val="0"/>
              </a:ext>
            </a:extLst>
          </a:blip>
          <a:stretch>
            <a:fillRect/>
          </a:stretch>
        </p:blipFill>
        <p:spPr>
          <a:xfrm flipH="1" flipV="1">
            <a:off x="-716294" y="4969636"/>
            <a:ext cx="3203696" cy="2955385"/>
          </a:xfrm>
          <a:prstGeom prst="rect">
            <a:avLst/>
          </a:prstGeom>
        </p:spPr>
      </p:pic>
    </p:spTree>
    <p:extLst>
      <p:ext uri="{BB962C8B-B14F-4D97-AF65-F5344CB8AC3E}">
        <p14:creationId val="1250298515"/>
      </p:ext>
    </p:extLst>
  </p:cSld>
  <p:clrMapOvr>
    <a:masterClrMapping/>
  </p:clrMapOvr>
  <mc:AlternateContent>
    <mc:Choice Requires="p14">
      <p:transition p14:dur="1250" spd="slow">
        <p14:switch dir="l"/>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6" presetSubtype="42">
                                  <p:stCondLst>
                                    <p:cond delay="0"/>
                                  </p:stCondLst>
                                  <p:childTnLst>
                                    <p:set>
                                      <p:cBhvr>
                                        <p:cTn dur="1" fill="hold" id="6">
                                          <p:stCondLst>
                                            <p:cond delay="0"/>
                                          </p:stCondLst>
                                        </p:cTn>
                                        <p:tgtEl>
                                          <p:spTgt spid="79"/>
                                        </p:tgtEl>
                                        <p:attrNameLst>
                                          <p:attrName>style.visibility</p:attrName>
                                        </p:attrNameLst>
                                      </p:cBhvr>
                                      <p:to>
                                        <p:strVal val="visible"/>
                                      </p:to>
                                    </p:set>
                                    <p:animEffect filter="barn(outHorizontal)" transition="in">
                                      <p:cBhvr>
                                        <p:cTn dur="500" id="7"/>
                                        <p:tgtEl>
                                          <p:spTgt spid="79"/>
                                        </p:tgtEl>
                                      </p:cBhvr>
                                    </p:animEffect>
                                  </p:childTnLst>
                                </p:cTn>
                              </p:par>
                            </p:childTnLst>
                          </p:cTn>
                        </p:par>
                        <p:par>
                          <p:cTn fill="hold" id="8" nodeType="afterGroup">
                            <p:stCondLst>
                              <p:cond delay="500"/>
                            </p:stCondLst>
                            <p:childTnLst>
                              <p:par>
                                <p:cTn fill="hold" grpId="0" id="9" nodeType="afterEffect" presetClass="entr" presetID="10" presetSubtype="0">
                                  <p:stCondLst>
                                    <p:cond delay="0"/>
                                  </p:stCondLst>
                                  <p:childTnLst>
                                    <p:set>
                                      <p:cBhvr>
                                        <p:cTn dur="1" fill="hold" id="10">
                                          <p:stCondLst>
                                            <p:cond delay="0"/>
                                          </p:stCondLst>
                                        </p:cTn>
                                        <p:tgtEl>
                                          <p:spTgt spid="78"/>
                                        </p:tgtEl>
                                        <p:attrNameLst>
                                          <p:attrName>style.visibility</p:attrName>
                                        </p:attrNameLst>
                                      </p:cBhvr>
                                      <p:to>
                                        <p:strVal val="visible"/>
                                      </p:to>
                                    </p:set>
                                    <p:animEffect filter="fade" transition="in">
                                      <p:cBhvr>
                                        <p:cTn dur="500" id="11"/>
                                        <p:tgtEl>
                                          <p:spTgt spid="78"/>
                                        </p:tgtEl>
                                      </p:cBhvr>
                                    </p:animEffect>
                                  </p:childTnLst>
                                </p:cTn>
                              </p:par>
                            </p:childTnLst>
                          </p:cTn>
                        </p:par>
                        <p:par>
                          <p:cTn fill="hold" id="12" nodeType="afterGroup">
                            <p:stCondLst>
                              <p:cond delay="1000"/>
                            </p:stCondLst>
                            <p:childTnLst>
                              <p:par>
                                <p:cTn fill="hold" id="13" nodeType="afterEffect" presetClass="entr" presetID="22" presetSubtype="2">
                                  <p:stCondLst>
                                    <p:cond delay="0"/>
                                  </p:stCondLst>
                                  <p:childTnLst>
                                    <p:set>
                                      <p:cBhvr>
                                        <p:cTn dur="1" fill="hold" id="14">
                                          <p:stCondLst>
                                            <p:cond delay="0"/>
                                          </p:stCondLst>
                                        </p:cTn>
                                        <p:tgtEl>
                                          <p:spTgt spid="60"/>
                                        </p:tgtEl>
                                        <p:attrNameLst>
                                          <p:attrName>style.visibility</p:attrName>
                                        </p:attrNameLst>
                                      </p:cBhvr>
                                      <p:to>
                                        <p:strVal val="visible"/>
                                      </p:to>
                                    </p:set>
                                    <p:animEffect filter="wipe(right)" transition="in">
                                      <p:cBhvr>
                                        <p:cTn dur="500" id="15"/>
                                        <p:tgtEl>
                                          <p:spTgt spid="60"/>
                                        </p:tgtEl>
                                      </p:cBhvr>
                                    </p:animEffect>
                                  </p:childTnLst>
                                </p:cTn>
                              </p:par>
                              <p:par>
                                <p:cTn fill="hold" id="16" nodeType="withEffect" presetClass="entr" presetID="22" presetSubtype="8">
                                  <p:stCondLst>
                                    <p:cond delay="0"/>
                                  </p:stCondLst>
                                  <p:childTnLst>
                                    <p:set>
                                      <p:cBhvr>
                                        <p:cTn dur="1" fill="hold" id="17">
                                          <p:stCondLst>
                                            <p:cond delay="0"/>
                                          </p:stCondLst>
                                        </p:cTn>
                                        <p:tgtEl>
                                          <p:spTgt spid="62"/>
                                        </p:tgtEl>
                                        <p:attrNameLst>
                                          <p:attrName>style.visibility</p:attrName>
                                        </p:attrNameLst>
                                      </p:cBhvr>
                                      <p:to>
                                        <p:strVal val="visible"/>
                                      </p:to>
                                    </p:set>
                                    <p:animEffect filter="wipe(left)" transition="in">
                                      <p:cBhvr>
                                        <p:cTn dur="500" id="18"/>
                                        <p:tgtEl>
                                          <p:spTgt spid="62"/>
                                        </p:tgtEl>
                                      </p:cBhvr>
                                    </p:animEffect>
                                  </p:childTnLst>
                                </p:cTn>
                              </p:par>
                            </p:childTnLst>
                          </p:cTn>
                        </p:par>
                        <p:par>
                          <p:cTn fill="hold" id="19" nodeType="afterGroup">
                            <p:stCondLst>
                              <p:cond delay="1500"/>
                            </p:stCondLst>
                            <p:childTnLst>
                              <p:par>
                                <p:cTn fill="hold" id="20" nodeType="afterEffect" presetClass="entr" presetID="2" presetSubtype="8">
                                  <p:stCondLst>
                                    <p:cond delay="0"/>
                                  </p:stCondLst>
                                  <p:childTnLst>
                                    <p:set>
                                      <p:cBhvr>
                                        <p:cTn dur="1" fill="hold" id="21">
                                          <p:stCondLst>
                                            <p:cond delay="0"/>
                                          </p:stCondLst>
                                        </p:cTn>
                                        <p:tgtEl>
                                          <p:spTgt spid="2"/>
                                        </p:tgtEl>
                                        <p:attrNameLst>
                                          <p:attrName>style.visibility</p:attrName>
                                        </p:attrNameLst>
                                      </p:cBhvr>
                                      <p:to>
                                        <p:strVal val="visible"/>
                                      </p:to>
                                    </p:set>
                                    <p:anim calcmode="lin" valueType="num">
                                      <p:cBhvr additive="base">
                                        <p:cTn dur="500" fill="hold" id="22"/>
                                        <p:tgtEl>
                                          <p:spTgt spid="2"/>
                                        </p:tgtEl>
                                        <p:attrNameLst>
                                          <p:attrName>ppt_x</p:attrName>
                                        </p:attrNameLst>
                                      </p:cBhvr>
                                      <p:tavLst>
                                        <p:tav tm="0">
                                          <p:val>
                                            <p:strVal val="0-#ppt_w/2"/>
                                          </p:val>
                                        </p:tav>
                                        <p:tav tm="100000">
                                          <p:val>
                                            <p:strVal val="#ppt_x"/>
                                          </p:val>
                                        </p:tav>
                                      </p:tavLst>
                                    </p:anim>
                                    <p:anim calcmode="lin" valueType="num">
                                      <p:cBhvr additive="base">
                                        <p:cTn dur="500" fill="hold" id="23"/>
                                        <p:tgtEl>
                                          <p:spTgt spid="2"/>
                                        </p:tgtEl>
                                        <p:attrNameLst>
                                          <p:attrName>ppt_y</p:attrName>
                                        </p:attrNameLst>
                                      </p:cBhvr>
                                      <p:tavLst>
                                        <p:tav tm="0">
                                          <p:val>
                                            <p:strVal val="#ppt_y"/>
                                          </p:val>
                                        </p:tav>
                                        <p:tav tm="100000">
                                          <p:val>
                                            <p:strVal val="#ppt_y"/>
                                          </p:val>
                                        </p:tav>
                                      </p:tavLst>
                                    </p:anim>
                                  </p:childTnLst>
                                </p:cTn>
                              </p:par>
                            </p:childTnLst>
                          </p:cTn>
                        </p:par>
                        <p:par>
                          <p:cTn fill="hold" id="24" nodeType="afterGroup">
                            <p:stCondLst>
                              <p:cond delay="2000"/>
                            </p:stCondLst>
                            <p:childTnLst>
                              <p:par>
                                <p:cTn fill="hold" id="25" nodeType="afterEffect" presetClass="entr" presetID="2" presetSubtype="8">
                                  <p:stCondLst>
                                    <p:cond delay="0"/>
                                  </p:stCondLst>
                                  <p:childTnLst>
                                    <p:set>
                                      <p:cBhvr>
                                        <p:cTn dur="1" fill="hold" id="26">
                                          <p:stCondLst>
                                            <p:cond delay="0"/>
                                          </p:stCondLst>
                                        </p:cTn>
                                        <p:tgtEl>
                                          <p:spTgt spid="3"/>
                                        </p:tgtEl>
                                        <p:attrNameLst>
                                          <p:attrName>style.visibility</p:attrName>
                                        </p:attrNameLst>
                                      </p:cBhvr>
                                      <p:to>
                                        <p:strVal val="visible"/>
                                      </p:to>
                                    </p:set>
                                    <p:anim calcmode="lin" valueType="num">
                                      <p:cBhvr additive="base">
                                        <p:cTn dur="500" fill="hold" id="27"/>
                                        <p:tgtEl>
                                          <p:spTgt spid="3"/>
                                        </p:tgtEl>
                                        <p:attrNameLst>
                                          <p:attrName>ppt_x</p:attrName>
                                        </p:attrNameLst>
                                      </p:cBhvr>
                                      <p:tavLst>
                                        <p:tav tm="0">
                                          <p:val>
                                            <p:strVal val="0-#ppt_w/2"/>
                                          </p:val>
                                        </p:tav>
                                        <p:tav tm="100000">
                                          <p:val>
                                            <p:strVal val="#ppt_x"/>
                                          </p:val>
                                        </p:tav>
                                      </p:tavLst>
                                    </p:anim>
                                    <p:anim calcmode="lin" valueType="num">
                                      <p:cBhvr additive="base">
                                        <p:cTn dur="500" fill="hold" id="28"/>
                                        <p:tgtEl>
                                          <p:spTgt spid="3"/>
                                        </p:tgtEl>
                                        <p:attrNameLst>
                                          <p:attrName>ppt_y</p:attrName>
                                        </p:attrNameLst>
                                      </p:cBhvr>
                                      <p:tavLst>
                                        <p:tav tm="0">
                                          <p:val>
                                            <p:strVal val="#ppt_y"/>
                                          </p:val>
                                        </p:tav>
                                        <p:tav tm="100000">
                                          <p:val>
                                            <p:strVal val="#ppt_y"/>
                                          </p:val>
                                        </p:tav>
                                      </p:tavLst>
                                    </p:anim>
                                  </p:childTnLst>
                                </p:cTn>
                              </p:par>
                            </p:childTnLst>
                          </p:cTn>
                        </p:par>
                        <p:par>
                          <p:cTn fill="hold" id="29" nodeType="afterGroup">
                            <p:stCondLst>
                              <p:cond delay="2500"/>
                            </p:stCondLst>
                            <p:childTnLst>
                              <p:par>
                                <p:cTn fill="hold" id="30" nodeType="afterEffect" presetClass="entr" presetID="2" presetSubtype="8">
                                  <p:stCondLst>
                                    <p:cond delay="0"/>
                                  </p:stCondLst>
                                  <p:childTnLst>
                                    <p:set>
                                      <p:cBhvr>
                                        <p:cTn dur="1" fill="hold" id="31">
                                          <p:stCondLst>
                                            <p:cond delay="0"/>
                                          </p:stCondLst>
                                        </p:cTn>
                                        <p:tgtEl>
                                          <p:spTgt spid="4"/>
                                        </p:tgtEl>
                                        <p:attrNameLst>
                                          <p:attrName>style.visibility</p:attrName>
                                        </p:attrNameLst>
                                      </p:cBhvr>
                                      <p:to>
                                        <p:strVal val="visible"/>
                                      </p:to>
                                    </p:set>
                                    <p:anim calcmode="lin" valueType="num">
                                      <p:cBhvr additive="base">
                                        <p:cTn dur="500" fill="hold" id="32"/>
                                        <p:tgtEl>
                                          <p:spTgt spid="4"/>
                                        </p:tgtEl>
                                        <p:attrNameLst>
                                          <p:attrName>ppt_x</p:attrName>
                                        </p:attrNameLst>
                                      </p:cBhvr>
                                      <p:tavLst>
                                        <p:tav tm="0">
                                          <p:val>
                                            <p:strVal val="0-#ppt_w/2"/>
                                          </p:val>
                                        </p:tav>
                                        <p:tav tm="100000">
                                          <p:val>
                                            <p:strVal val="#ppt_x"/>
                                          </p:val>
                                        </p:tav>
                                      </p:tavLst>
                                    </p:anim>
                                    <p:anim calcmode="lin" valueType="num">
                                      <p:cBhvr additive="base">
                                        <p:cTn dur="500" fill="hold" id="33"/>
                                        <p:tgtEl>
                                          <p:spTgt spid="4"/>
                                        </p:tgtEl>
                                        <p:attrNameLst>
                                          <p:attrName>ppt_y</p:attrName>
                                        </p:attrNameLst>
                                      </p:cBhvr>
                                      <p:tavLst>
                                        <p:tav tm="0">
                                          <p:val>
                                            <p:strVal val="#ppt_y"/>
                                          </p:val>
                                        </p:tav>
                                        <p:tav tm="100000">
                                          <p:val>
                                            <p:strVal val="#ppt_y"/>
                                          </p:val>
                                        </p:tav>
                                      </p:tavLst>
                                    </p:anim>
                                  </p:childTnLst>
                                </p:cTn>
                              </p:par>
                            </p:childTnLst>
                          </p:cTn>
                        </p:par>
                        <p:par>
                          <p:cTn fill="hold" id="34" nodeType="afterGroup">
                            <p:stCondLst>
                              <p:cond delay="3000"/>
                            </p:stCondLst>
                            <p:childTnLst>
                              <p:par>
                                <p:cTn fill="hold" id="35" nodeType="afterEffect" presetClass="entr" presetID="2" presetSubtype="8">
                                  <p:stCondLst>
                                    <p:cond delay="0"/>
                                  </p:stCondLst>
                                  <p:childTnLst>
                                    <p:set>
                                      <p:cBhvr>
                                        <p:cTn dur="1" fill="hold" id="36">
                                          <p:stCondLst>
                                            <p:cond delay="0"/>
                                          </p:stCondLst>
                                        </p:cTn>
                                        <p:tgtEl>
                                          <p:spTgt spid="5"/>
                                        </p:tgtEl>
                                        <p:attrNameLst>
                                          <p:attrName>style.visibility</p:attrName>
                                        </p:attrNameLst>
                                      </p:cBhvr>
                                      <p:to>
                                        <p:strVal val="visible"/>
                                      </p:to>
                                    </p:set>
                                    <p:anim calcmode="lin" valueType="num">
                                      <p:cBhvr additive="base">
                                        <p:cTn dur="500" fill="hold" id="37"/>
                                        <p:tgtEl>
                                          <p:spTgt spid="5"/>
                                        </p:tgtEl>
                                        <p:attrNameLst>
                                          <p:attrName>ppt_x</p:attrName>
                                        </p:attrNameLst>
                                      </p:cBhvr>
                                      <p:tavLst>
                                        <p:tav tm="0">
                                          <p:val>
                                            <p:strVal val="0-#ppt_w/2"/>
                                          </p:val>
                                        </p:tav>
                                        <p:tav tm="100000">
                                          <p:val>
                                            <p:strVal val="#ppt_x"/>
                                          </p:val>
                                        </p:tav>
                                      </p:tavLst>
                                    </p:anim>
                                    <p:anim calcmode="lin" valueType="num">
                                      <p:cBhvr additive="base">
                                        <p:cTn dur="500" fill="hold" id="38"/>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8"/>
      <p:bldP grpId="0" spid="79"/>
    </p:bldLst>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1">
          <a:blip r:embed="rId6">
            <a:lum/>
          </a:blip>
          <a:stretch>
            <a:fillRect/>
          </a:stretch>
        </a:blipFill>
        <a:effectLst/>
      </p:bgPr>
    </p:bg>
    <p:spTree>
      <p:nvGrpSpPr>
        <p:cNvPr id="1" name=""/>
        <p:cNvGrpSpPr/>
        <p:nvPr/>
      </p:nvGrpSpPr>
      <p:grpSpPr>
        <a:xfrm>
          <a:off x="0" y="0"/>
          <a:ext cx="0" cy="0"/>
        </a:xfrm>
      </p:grpSpPr>
      <p:pic>
        <p:nvPicPr>
          <p:cNvPr id="48" name="图片 47">
            <a:extLst>
              <a:ext uri="{FF2B5EF4-FFF2-40B4-BE49-F238E27FC236}">
                <a16:creationId xmlns:a16="http://schemas.microsoft.com/office/drawing/2014/main" id="{E15926D2-3916-4E6E-825C-3B707E35DBD9}"/>
              </a:ext>
            </a:extLst>
          </p:cNvPr>
          <p:cNvPicPr>
            <a:picLocks noChangeAspect="1"/>
          </p:cNvPicPr>
          <p:nvPr/>
        </p:nvPicPr>
        <p:blipFill>
          <a:blip r:embed="rId3">
            <a:extLst>
              <a:ext uri="{28A0092B-C50C-407E-A947-70E740481C1C}">
                <a14:useLocalDpi val="0"/>
              </a:ext>
            </a:extLst>
          </a:blip>
          <a:stretch>
            <a:fillRect/>
          </a:stretch>
        </p:blipFill>
        <p:spPr>
          <a:xfrm>
            <a:off x="4735541" y="781860"/>
            <a:ext cx="2504846" cy="2294870"/>
          </a:xfrm>
          <a:prstGeom prst="rect">
            <a:avLst/>
          </a:prstGeom>
        </p:spPr>
      </p:pic>
      <p:sp>
        <p:nvSpPr>
          <p:cNvPr id="49" name="矩形 48">
            <a:extLst>
              <a:ext uri="{FF2B5EF4-FFF2-40B4-BE49-F238E27FC236}">
                <a16:creationId xmlns:a16="http://schemas.microsoft.com/office/drawing/2014/main" id="{FF89318D-08E9-4EAB-9552-EC989CC4C800}"/>
              </a:ext>
            </a:extLst>
          </p:cNvPr>
          <p:cNvSpPr/>
          <p:nvPr/>
        </p:nvSpPr>
        <p:spPr>
          <a:xfrm>
            <a:off x="5413584" y="1397151"/>
            <a:ext cx="1148758" cy="1097280"/>
          </a:xfrm>
          <a:prstGeom prst="rect">
            <a:avLst/>
          </a:prstGeom>
        </p:spPr>
        <p:txBody>
          <a:bodyPr wrap="square">
            <a:spAutoFit/>
          </a:bodyPr>
          <a:lstStyle/>
          <a:p>
            <a:pPr algn="ctr"/>
            <a:r>
              <a:rPr altLang="zh-CN" b="1" lang="en-US" sz="6600">
                <a:solidFill>
                  <a:srgbClr val="7030A0"/>
                </a:solidFill>
                <a:latin typeface="Arial"/>
                <a:ea typeface="微软雅黑"/>
                <a:cs typeface="+mn-ea"/>
                <a:sym typeface="Arial"/>
              </a:rPr>
              <a:t>01</a:t>
            </a:r>
          </a:p>
        </p:txBody>
      </p:sp>
      <p:pic>
        <p:nvPicPr>
          <p:cNvPr id="64" name="图片 63">
            <a:extLst>
              <a:ext uri="{FF2B5EF4-FFF2-40B4-BE49-F238E27FC236}">
                <a16:creationId xmlns:a16="http://schemas.microsoft.com/office/drawing/2014/main" id="{11827866-6E20-49A2-B7EB-324412CE9D73}"/>
              </a:ext>
            </a:extLst>
          </p:cNvPr>
          <p:cNvPicPr>
            <a:picLocks noChangeAspect="1"/>
          </p:cNvPicPr>
          <p:nvPr/>
        </p:nvPicPr>
        <p:blipFill>
          <a:blip r:embed="rId4">
            <a:extLst>
              <a:ext uri="{28A0092B-C50C-407E-A947-70E740481C1C}">
                <a14:useLocalDpi val="0"/>
              </a:ext>
            </a:extLst>
          </a:blip>
          <a:stretch>
            <a:fillRect/>
          </a:stretch>
        </p:blipFill>
        <p:spPr>
          <a:xfrm>
            <a:off x="3479597" y="3939947"/>
            <a:ext cx="5460610" cy="1277004"/>
          </a:xfrm>
          <a:prstGeom prst="rect">
            <a:avLst/>
          </a:prstGeom>
        </p:spPr>
      </p:pic>
      <p:sp>
        <p:nvSpPr>
          <p:cNvPr id="66" name="TextBox 11">
            <a:extLst>
              <a:ext uri="{FF2B5EF4-FFF2-40B4-BE49-F238E27FC236}">
                <a16:creationId xmlns:a16="http://schemas.microsoft.com/office/drawing/2014/main" id="{7AB29AB0-B956-47CE-BEA3-961963200F37}"/>
              </a:ext>
            </a:extLst>
          </p:cNvPr>
          <p:cNvSpPr txBox="1"/>
          <p:nvPr/>
        </p:nvSpPr>
        <p:spPr>
          <a:xfrm>
            <a:off x="3824930" y="4337797"/>
            <a:ext cx="3962574" cy="483516"/>
          </a:xfrm>
          <a:prstGeom prst="rect">
            <a:avLst/>
          </a:prstGeom>
          <a:noFill/>
        </p:spPr>
        <p:txBody>
          <a:bodyPr anchor="ctr" anchorCtr="0" bIns="0" lIns="360000" rIns="0" tIns="0" wrap="none">
            <a:noAutofit/>
          </a:bodyPr>
          <a:lstStyle/>
          <a:p>
            <a:pPr algn="ctr"/>
            <a:r>
              <a:rPr altLang="en-US" b="1" lang="zh-CN" sz="2800">
                <a:solidFill>
                  <a:srgbClr val="EB3F32"/>
                </a:solidFill>
                <a:latin typeface="Arial"/>
                <a:ea typeface="微软雅黑"/>
                <a:sym typeface="Arial"/>
              </a:rPr>
              <a:t>运营职责</a:t>
            </a:r>
          </a:p>
        </p:txBody>
      </p:sp>
      <p:sp>
        <p:nvSpPr>
          <p:cNvPr id="67" name="TextBox 12">
            <a:extLst>
              <a:ext uri="{FF2B5EF4-FFF2-40B4-BE49-F238E27FC236}">
                <a16:creationId xmlns:a16="http://schemas.microsoft.com/office/drawing/2014/main" id="{41AFE515-AB09-48CD-9FB4-45B9A616F111}"/>
              </a:ext>
            </a:extLst>
          </p:cNvPr>
          <p:cNvSpPr txBox="1"/>
          <p:nvPr/>
        </p:nvSpPr>
        <p:spPr>
          <a:xfrm>
            <a:off x="4228615" y="5434392"/>
            <a:ext cx="3962574" cy="320368"/>
          </a:xfrm>
          <a:prstGeom prst="rect">
            <a:avLst/>
          </a:prstGeom>
        </p:spPr>
        <p:txBody>
          <a:bodyPr anchor="ctr" anchorCtr="0" bIns="0" lIns="360000" rIns="0" tIns="0" vert="horz" wrap="square">
            <a:normAutofit/>
          </a:bodyPr>
          <a:lstStyle/>
          <a:p>
            <a:pPr algn="ctr">
              <a:lnSpc>
                <a:spcPct val="120000"/>
              </a:lnSpc>
            </a:pPr>
            <a:r>
              <a:rPr altLang="en-US" lang="zh-CN" sz="1200">
                <a:solidFill>
                  <a:schemeClr val="tx1">
                    <a:lumMod val="65000"/>
                    <a:lumOff val="35000"/>
                  </a:schemeClr>
                </a:solidFill>
                <a:latin typeface="Arial"/>
                <a:ea typeface="微软雅黑"/>
                <a:cs typeface="+mn-ea"/>
                <a:sym typeface="Arial"/>
              </a:rPr>
              <a:t>此部分内容作为文字排版占位显示 （建议使用主题字体）</a:t>
            </a:r>
          </a:p>
        </p:txBody>
      </p:sp>
      <p:pic>
        <p:nvPicPr>
          <p:cNvPr id="69" name="图片 68">
            <a:extLst>
              <a:ext uri="{FF2B5EF4-FFF2-40B4-BE49-F238E27FC236}">
                <a16:creationId xmlns:a16="http://schemas.microsoft.com/office/drawing/2014/main" id="{E5729840-66C9-4221-96E9-646F5FA7E2E8}"/>
              </a:ext>
            </a:extLst>
          </p:cNvPr>
          <p:cNvPicPr>
            <a:picLocks noChangeAspect="1"/>
          </p:cNvPicPr>
          <p:nvPr/>
        </p:nvPicPr>
        <p:blipFill>
          <a:blip r:embed="rId5">
            <a:extLst>
              <a:ext uri="{28A0092B-C50C-407E-A947-70E740481C1C}">
                <a14:useLocalDpi val="0"/>
              </a:ext>
            </a:extLst>
          </a:blip>
          <a:stretch>
            <a:fillRect/>
          </a:stretch>
        </p:blipFill>
        <p:spPr>
          <a:xfrm>
            <a:off x="-1004158" y="36331"/>
            <a:ext cx="6810375" cy="3686175"/>
          </a:xfrm>
          <a:prstGeom prst="rect">
            <a:avLst/>
          </a:prstGeom>
        </p:spPr>
      </p:pic>
      <p:pic>
        <p:nvPicPr>
          <p:cNvPr id="70" name="图片 69">
            <a:extLst>
              <a:ext uri="{FF2B5EF4-FFF2-40B4-BE49-F238E27FC236}">
                <a16:creationId xmlns:a16="http://schemas.microsoft.com/office/drawing/2014/main" id="{5DFEF113-3A3A-4122-8CCC-A9FDF9540A5D}"/>
              </a:ext>
            </a:extLst>
          </p:cNvPr>
          <p:cNvPicPr>
            <a:picLocks noChangeAspect="1"/>
          </p:cNvPicPr>
          <p:nvPr/>
        </p:nvPicPr>
        <p:blipFill>
          <a:blip r:embed="rId5">
            <a:extLst>
              <a:ext uri="{28A0092B-C50C-407E-A947-70E740481C1C}">
                <a14:useLocalDpi val="0"/>
              </a:ext>
            </a:extLst>
          </a:blip>
          <a:stretch>
            <a:fillRect/>
          </a:stretch>
        </p:blipFill>
        <p:spPr>
          <a:xfrm flipH="1" flipV="1">
            <a:off x="8835390" y="4798061"/>
            <a:ext cx="3805831" cy="2059939"/>
          </a:xfrm>
          <a:prstGeom prst="rect">
            <a:avLst/>
          </a:prstGeom>
        </p:spPr>
      </p:pic>
    </p:spTree>
    <p:extLst>
      <p:ext uri="{BB962C8B-B14F-4D97-AF65-F5344CB8AC3E}">
        <p14:creationId val="213642379"/>
      </p:ext>
    </p:extLst>
  </p:cSld>
  <p:clrMapOvr>
    <a:masterClrMapping/>
  </p:clrMapOvr>
  <mc:AlternateContent>
    <mc:Choice Requires="p14">
      <p:transition p14:dur="1250" spd="slow">
        <p14:switch dir="l"/>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1" presetSubtype="1">
                                  <p:stCondLst>
                                    <p:cond delay="0"/>
                                  </p:stCondLst>
                                  <p:childTnLst>
                                    <p:set>
                                      <p:cBhvr>
                                        <p:cTn dur="1" fill="hold" id="6">
                                          <p:stCondLst>
                                            <p:cond delay="0"/>
                                          </p:stCondLst>
                                        </p:cTn>
                                        <p:tgtEl>
                                          <p:spTgt spid="48"/>
                                        </p:tgtEl>
                                        <p:attrNameLst>
                                          <p:attrName>style.visibility</p:attrName>
                                        </p:attrNameLst>
                                      </p:cBhvr>
                                      <p:to>
                                        <p:strVal val="visible"/>
                                      </p:to>
                                    </p:set>
                                    <p:animEffect filter="wheel(1)" transition="in">
                                      <p:cBhvr>
                                        <p:cTn dur="2000" id="7"/>
                                        <p:tgtEl>
                                          <p:spTgt spid="48"/>
                                        </p:tgtEl>
                                      </p:cBhvr>
                                    </p:animEffect>
                                  </p:childTnLst>
                                </p:cTn>
                              </p:par>
                            </p:childTnLst>
                          </p:cTn>
                        </p:par>
                        <p:par>
                          <p:cTn fill="hold" id="8" nodeType="afterGroup">
                            <p:stCondLst>
                              <p:cond delay="2000"/>
                            </p:stCondLst>
                            <p:childTnLst>
                              <p:par>
                                <p:cTn fill="hold" grpId="0" id="9" nodeType="afterEffect" presetClass="entr" presetID="53" presetSubtype="0">
                                  <p:stCondLst>
                                    <p:cond delay="0"/>
                                  </p:stCondLst>
                                  <p:childTnLst>
                                    <p:set>
                                      <p:cBhvr>
                                        <p:cTn dur="1" fill="hold" id="10">
                                          <p:stCondLst>
                                            <p:cond delay="0"/>
                                          </p:stCondLst>
                                        </p:cTn>
                                        <p:tgtEl>
                                          <p:spTgt spid="49"/>
                                        </p:tgtEl>
                                        <p:attrNameLst>
                                          <p:attrName>style.visibility</p:attrName>
                                        </p:attrNameLst>
                                      </p:cBhvr>
                                      <p:to>
                                        <p:strVal val="visible"/>
                                      </p:to>
                                    </p:set>
                                    <p:anim calcmode="lin" valueType="num">
                                      <p:cBhvr>
                                        <p:cTn dur="500" fill="hold" id="11"/>
                                        <p:tgtEl>
                                          <p:spTgt spid="49"/>
                                        </p:tgtEl>
                                        <p:attrNameLst>
                                          <p:attrName>ppt_w</p:attrName>
                                        </p:attrNameLst>
                                      </p:cBhvr>
                                      <p:tavLst>
                                        <p:tav tm="0">
                                          <p:val>
                                            <p:fltVal val="0"/>
                                          </p:val>
                                        </p:tav>
                                        <p:tav tm="100000">
                                          <p:val>
                                            <p:strVal val="#ppt_w"/>
                                          </p:val>
                                        </p:tav>
                                      </p:tavLst>
                                    </p:anim>
                                    <p:anim calcmode="lin" valueType="num">
                                      <p:cBhvr>
                                        <p:cTn dur="500" fill="hold" id="12"/>
                                        <p:tgtEl>
                                          <p:spTgt spid="49"/>
                                        </p:tgtEl>
                                        <p:attrNameLst>
                                          <p:attrName>ppt_h</p:attrName>
                                        </p:attrNameLst>
                                      </p:cBhvr>
                                      <p:tavLst>
                                        <p:tav tm="0">
                                          <p:val>
                                            <p:fltVal val="0"/>
                                          </p:val>
                                        </p:tav>
                                        <p:tav tm="100000">
                                          <p:val>
                                            <p:strVal val="#ppt_h"/>
                                          </p:val>
                                        </p:tav>
                                      </p:tavLst>
                                    </p:anim>
                                    <p:animEffect filter="fade" transition="in">
                                      <p:cBhvr>
                                        <p:cTn dur="500" id="13"/>
                                        <p:tgtEl>
                                          <p:spTgt spid="49"/>
                                        </p:tgtEl>
                                      </p:cBhvr>
                                    </p:animEffect>
                                  </p:childTnLst>
                                </p:cTn>
                              </p:par>
                            </p:childTnLst>
                          </p:cTn>
                        </p:par>
                        <p:par>
                          <p:cTn fill="hold" id="14" nodeType="afterGroup">
                            <p:stCondLst>
                              <p:cond delay="2500"/>
                            </p:stCondLst>
                            <p:childTnLst>
                              <p:par>
                                <p:cTn fill="hold" id="15" nodeType="afterEffect" presetClass="entr" presetID="42" presetSubtype="0">
                                  <p:stCondLst>
                                    <p:cond delay="0"/>
                                  </p:stCondLst>
                                  <p:childTnLst>
                                    <p:set>
                                      <p:cBhvr>
                                        <p:cTn dur="1" fill="hold" id="16">
                                          <p:stCondLst>
                                            <p:cond delay="0"/>
                                          </p:stCondLst>
                                        </p:cTn>
                                        <p:tgtEl>
                                          <p:spTgt spid="64"/>
                                        </p:tgtEl>
                                        <p:attrNameLst>
                                          <p:attrName>style.visibility</p:attrName>
                                        </p:attrNameLst>
                                      </p:cBhvr>
                                      <p:to>
                                        <p:strVal val="visible"/>
                                      </p:to>
                                    </p:set>
                                    <p:animEffect filter="fade" transition="in">
                                      <p:cBhvr>
                                        <p:cTn dur="1000" id="17"/>
                                        <p:tgtEl>
                                          <p:spTgt spid="64"/>
                                        </p:tgtEl>
                                      </p:cBhvr>
                                    </p:animEffect>
                                    <p:anim calcmode="lin" valueType="num">
                                      <p:cBhvr>
                                        <p:cTn dur="1000" fill="hold" id="18"/>
                                        <p:tgtEl>
                                          <p:spTgt spid="64"/>
                                        </p:tgtEl>
                                        <p:attrNameLst>
                                          <p:attrName>ppt_x</p:attrName>
                                        </p:attrNameLst>
                                      </p:cBhvr>
                                      <p:tavLst>
                                        <p:tav tm="0">
                                          <p:val>
                                            <p:strVal val="#ppt_x"/>
                                          </p:val>
                                        </p:tav>
                                        <p:tav tm="100000">
                                          <p:val>
                                            <p:strVal val="#ppt_x"/>
                                          </p:val>
                                        </p:tav>
                                      </p:tavLst>
                                    </p:anim>
                                    <p:anim calcmode="lin" valueType="num">
                                      <p:cBhvr>
                                        <p:cTn dur="1000" fill="hold" id="19"/>
                                        <p:tgtEl>
                                          <p:spTgt spid="64"/>
                                        </p:tgtEl>
                                        <p:attrNameLst>
                                          <p:attrName>ppt_y</p:attrName>
                                        </p:attrNameLst>
                                      </p:cBhvr>
                                      <p:tavLst>
                                        <p:tav tm="0">
                                          <p:val>
                                            <p:strVal val="#ppt_y+.1"/>
                                          </p:val>
                                        </p:tav>
                                        <p:tav tm="100000">
                                          <p:val>
                                            <p:strVal val="#ppt_y"/>
                                          </p:val>
                                        </p:tav>
                                      </p:tavLst>
                                    </p:anim>
                                  </p:childTnLst>
                                </p:cTn>
                              </p:par>
                            </p:childTnLst>
                          </p:cTn>
                        </p:par>
                        <p:par>
                          <p:cTn fill="hold" id="20" nodeType="afterGroup">
                            <p:stCondLst>
                              <p:cond delay="3500"/>
                            </p:stCondLst>
                            <p:childTnLst>
                              <p:par>
                                <p:cTn fill="hold" grpId="0" id="21" nodeType="afterEffect" presetClass="entr" presetID="22" presetSubtype="8">
                                  <p:stCondLst>
                                    <p:cond delay="0"/>
                                  </p:stCondLst>
                                  <p:childTnLst>
                                    <p:set>
                                      <p:cBhvr>
                                        <p:cTn dur="1" fill="hold" id="22">
                                          <p:stCondLst>
                                            <p:cond delay="0"/>
                                          </p:stCondLst>
                                        </p:cTn>
                                        <p:tgtEl>
                                          <p:spTgt spid="66"/>
                                        </p:tgtEl>
                                        <p:attrNameLst>
                                          <p:attrName>style.visibility</p:attrName>
                                        </p:attrNameLst>
                                      </p:cBhvr>
                                      <p:to>
                                        <p:strVal val="visible"/>
                                      </p:to>
                                    </p:set>
                                    <p:animEffect filter="wipe(left)" transition="in">
                                      <p:cBhvr>
                                        <p:cTn dur="500" id="23"/>
                                        <p:tgtEl>
                                          <p:spTgt spid="66"/>
                                        </p:tgtEl>
                                      </p:cBhvr>
                                    </p:animEffect>
                                  </p:childTnLst>
                                </p:cTn>
                              </p:par>
                            </p:childTnLst>
                          </p:cTn>
                        </p:par>
                        <p:par>
                          <p:cTn fill="hold" id="24" nodeType="afterGroup">
                            <p:stCondLst>
                              <p:cond delay="4000"/>
                            </p:stCondLst>
                            <p:childTnLst>
                              <p:par>
                                <p:cTn fill="hold" grpId="0" id="25" nodeType="afterEffect" presetClass="entr" presetID="16" presetSubtype="21">
                                  <p:stCondLst>
                                    <p:cond delay="0"/>
                                  </p:stCondLst>
                                  <p:childTnLst>
                                    <p:set>
                                      <p:cBhvr>
                                        <p:cTn dur="1" fill="hold" id="26">
                                          <p:stCondLst>
                                            <p:cond delay="0"/>
                                          </p:stCondLst>
                                        </p:cTn>
                                        <p:tgtEl>
                                          <p:spTgt spid="67"/>
                                        </p:tgtEl>
                                        <p:attrNameLst>
                                          <p:attrName>style.visibility</p:attrName>
                                        </p:attrNameLst>
                                      </p:cBhvr>
                                      <p:to>
                                        <p:strVal val="visible"/>
                                      </p:to>
                                    </p:set>
                                    <p:animEffect filter="barn(inVertical)" transition="in">
                                      <p:cBhvr>
                                        <p:cTn dur="500" id="27"/>
                                        <p:tgtEl>
                                          <p:spTgt spid="6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9"/>
      <p:bldP grpId="0" spid="66"/>
      <p:bldP grpId="0" spid="67"/>
    </p:bldLst>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1">
          <a:blip r:embed="rId6">
            <a:lum/>
          </a:blip>
          <a:stretch>
            <a:fillRect/>
          </a:stretch>
        </a:blipFill>
        <a:effectLst/>
      </p:bgPr>
    </p:bg>
    <p:spTree>
      <p:nvGrpSpPr>
        <p:cNvPr id="1" name=""/>
        <p:cNvGrpSpPr/>
        <p:nvPr/>
      </p:nvGrpSpPr>
      <p:grpSpPr>
        <a:xfrm>
          <a:off x="0" y="0"/>
          <a:ext cx="0" cy="0"/>
        </a:xfrm>
      </p:grpSpPr>
      <p:pic>
        <p:nvPicPr>
          <p:cNvPr id="69" name="图片 68">
            <a:extLst>
              <a:ext uri="{FF2B5EF4-FFF2-40B4-BE49-F238E27FC236}">
                <a16:creationId xmlns:a16="http://schemas.microsoft.com/office/drawing/2014/main" id="{B3A3A425-C41E-4B27-97C9-A402CE44E282}"/>
              </a:ext>
            </a:extLst>
          </p:cNvPr>
          <p:cNvPicPr>
            <a:picLocks noChangeAspect="1"/>
          </p:cNvPicPr>
          <p:nvPr/>
        </p:nvPicPr>
        <p:blipFill>
          <a:blip r:embed="rId3">
            <a:extLst>
              <a:ext uri="{28A0092B-C50C-407E-A947-70E740481C1C}">
                <a14:useLocalDpi val="0"/>
              </a:ext>
            </a:extLst>
          </a:blip>
          <a:stretch>
            <a:fillRect/>
          </a:stretch>
        </p:blipFill>
        <p:spPr>
          <a:xfrm>
            <a:off x="-1004158" y="36331"/>
            <a:ext cx="6810375" cy="3686175"/>
          </a:xfrm>
          <a:prstGeom prst="rect">
            <a:avLst/>
          </a:prstGeom>
        </p:spPr>
      </p:pic>
      <p:pic>
        <p:nvPicPr>
          <p:cNvPr id="117" name="图片 116">
            <a:extLst>
              <a:ext uri="{FF2B5EF4-FFF2-40B4-BE49-F238E27FC236}">
                <a16:creationId xmlns:a16="http://schemas.microsoft.com/office/drawing/2014/main" id="{C708B289-E5F9-4082-A91F-D87061A0FBC9}"/>
              </a:ext>
            </a:extLst>
          </p:cNvPr>
          <p:cNvPicPr>
            <a:picLocks noChangeAspect="1"/>
          </p:cNvPicPr>
          <p:nvPr/>
        </p:nvPicPr>
        <p:blipFill>
          <a:blip r:embed="rId4">
            <a:extLst>
              <a:ext uri="{28A0092B-C50C-407E-A947-70E740481C1C}">
                <a14:useLocalDpi val="0"/>
              </a:ext>
            </a:extLst>
          </a:blip>
          <a:stretch>
            <a:fillRect/>
          </a:stretch>
        </p:blipFill>
        <p:spPr>
          <a:xfrm>
            <a:off x="10165095" y="-1460321"/>
            <a:ext cx="2236456" cy="3275095"/>
          </a:xfrm>
          <a:prstGeom prst="rect">
            <a:avLst/>
          </a:prstGeom>
        </p:spPr>
      </p:pic>
      <p:grpSp>
        <p:nvGrpSpPr>
          <p:cNvPr id="118" name="组合 55">
            <a:extLst>
              <a:ext uri="{FF2B5EF4-FFF2-40B4-BE49-F238E27FC236}">
                <a16:creationId xmlns:a16="http://schemas.microsoft.com/office/drawing/2014/main" id="{7CD5EA1E-7026-4009-B024-40C7442E937D}"/>
              </a:ext>
            </a:extLst>
          </p:cNvPr>
          <p:cNvGrpSpPr/>
          <p:nvPr/>
        </p:nvGrpSpPr>
        <p:grpSpPr>
          <a:xfrm>
            <a:off x="4193488" y="177227"/>
            <a:ext cx="3573066" cy="696102"/>
            <a:chOff x="3791205" y="5346441"/>
            <a:chExt cx="5833188" cy="1152192"/>
          </a:xfrm>
        </p:grpSpPr>
        <p:sp>
          <p:nvSpPr>
            <p:cNvPr id="120" name="任意多边形 166">
              <a:extLst>
                <a:ext uri="{FF2B5EF4-FFF2-40B4-BE49-F238E27FC236}">
                  <a16:creationId xmlns:a16="http://schemas.microsoft.com/office/drawing/2014/main" id="{733973B6-8202-4DDB-BC62-B0DE889049C1}"/>
                </a:ext>
              </a:extLst>
            </p:cNvPr>
            <p:cNvSpPr/>
            <p:nvPr/>
          </p:nvSpPr>
          <p:spPr>
            <a:xfrm>
              <a:off x="3791205" y="5346441"/>
              <a:ext cx="5833186" cy="1152192"/>
            </a:xfrm>
            <a:custGeom>
              <a:gdLst>
                <a:gd fmla="*/ 619854 w 5832648" name="connsiteX0"/>
                <a:gd fmla="*/ 172234 h 1152128" name="connsiteY0"/>
                <a:gd fmla="*/ 247759 w 5832648" name="connsiteX1"/>
                <a:gd fmla="*/ 418875 h 1152128" name="connsiteY1"/>
                <a:gd fmla="*/ 216024 w 5832648" name="connsiteX2"/>
                <a:gd fmla="*/ 576064 h 1152128" name="connsiteY2"/>
                <a:gd fmla="*/ 216024 w 5832648" name="connsiteX3"/>
                <a:gd fmla="*/ 576063 h 1152128" name="connsiteY3"/>
                <a:gd fmla="*/ 216024 w 5832648" name="connsiteX4"/>
                <a:gd fmla="*/ 576064 h 1152128" name="connsiteY4"/>
                <a:gd fmla="*/ 216024 w 5832648" name="connsiteX5"/>
                <a:gd fmla="*/ 576064 h 1152128" name="connsiteY5"/>
                <a:gd fmla="*/ 247759 w 5832648" name="connsiteX6"/>
                <a:gd fmla="*/ 733252 h 1152128" name="connsiteY6"/>
                <a:gd fmla="*/ 619854 w 5832648" name="connsiteX7"/>
                <a:gd fmla="*/ 979893 h 1152128" name="connsiteY7"/>
                <a:gd fmla="*/ 5212794 w 5832648" name="connsiteX8"/>
                <a:gd fmla="*/ 979894 h 1152128" name="connsiteY8"/>
                <a:gd fmla="*/ 5616624 w 5832648" name="connsiteX9"/>
                <a:gd fmla="*/ 576064 h 1152128" name="connsiteY9"/>
                <a:gd fmla="*/ 5616625 w 5832648" name="connsiteX10"/>
                <a:gd fmla="*/ 576064 h 1152128" name="connsiteY10"/>
                <a:gd fmla="*/ 5212795 w 5832648" name="connsiteX11"/>
                <a:gd fmla="*/ 172234 h 1152128" name="connsiteY11"/>
                <a:gd fmla="*/ 576064 w 5832648" name="connsiteX12"/>
                <a:gd fmla="*/ 0 h 1152128" name="connsiteY12"/>
                <a:gd fmla="*/ 5256584 w 5832648" name="connsiteX13"/>
                <a:gd fmla="*/ 0 h 1152128" name="connsiteY13"/>
                <a:gd fmla="*/ 5832648 w 5832648" name="connsiteX14"/>
                <a:gd fmla="*/ 576064 h 1152128" name="connsiteY14"/>
                <a:gd fmla="*/ 5256584 w 5832648" name="connsiteX15"/>
                <a:gd fmla="*/ 1152128 h 1152128" name="connsiteY15"/>
                <a:gd fmla="*/ 576064 w 5832648" name="connsiteX16"/>
                <a:gd fmla="*/ 1152128 h 1152128" name="connsiteY16"/>
                <a:gd fmla="*/ 0 w 5832648" name="connsiteX17"/>
                <a:gd fmla="*/ 576064 h 1152128" name="connsiteY17"/>
                <a:gd fmla="*/ 576064 w 5832648" name="connsiteX18"/>
                <a:gd fmla="*/ 0 h 1152128" name="connsiteY1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b="b" l="l" r="r" t="t"/>
              <a:pathLst>
                <a:path h="1152128" w="5832648">
                  <a:moveTo>
                    <a:pt x="619854" y="172234"/>
                  </a:moveTo>
                  <a:cubicBezTo>
                    <a:pt x="452583" y="172234"/>
                    <a:pt x="309064" y="273935"/>
                    <a:pt x="247759" y="418875"/>
                  </a:cubicBezTo>
                  <a:lnTo>
                    <a:pt x="216024" y="576064"/>
                  </a:lnTo>
                  <a:lnTo>
                    <a:pt x="216024" y="576063"/>
                  </a:lnTo>
                  <a:lnTo>
                    <a:pt x="216024" y="576064"/>
                  </a:lnTo>
                  <a:lnTo>
                    <a:pt x="216024" y="576064"/>
                  </a:lnTo>
                  <a:lnTo>
                    <a:pt x="247759" y="733252"/>
                  </a:lnTo>
                  <a:cubicBezTo>
                    <a:pt x="309064" y="878193"/>
                    <a:pt x="452583" y="979893"/>
                    <a:pt x="619854" y="979893"/>
                  </a:cubicBezTo>
                  <a:lnTo>
                    <a:pt x="5212794" y="979894"/>
                  </a:lnTo>
                  <a:cubicBezTo>
                    <a:pt x="5435823" y="979894"/>
                    <a:pt x="5616624" y="799093"/>
                    <a:pt x="5616624" y="576064"/>
                  </a:cubicBezTo>
                  <a:lnTo>
                    <a:pt x="5616625" y="576064"/>
                  </a:lnTo>
                  <a:cubicBezTo>
                    <a:pt x="5616625" y="353035"/>
                    <a:pt x="5435824" y="172234"/>
                    <a:pt x="5212795" y="172234"/>
                  </a:cubicBezTo>
                  <a:close/>
                  <a:moveTo>
                    <a:pt x="576064" y="0"/>
                  </a:moveTo>
                  <a:lnTo>
                    <a:pt x="5256584" y="0"/>
                  </a:lnTo>
                  <a:cubicBezTo>
                    <a:pt x="5574735" y="0"/>
                    <a:pt x="5832648" y="257913"/>
                    <a:pt x="5832648" y="576064"/>
                  </a:cubicBezTo>
                  <a:cubicBezTo>
                    <a:pt x="5832648" y="894215"/>
                    <a:pt x="5574735" y="1152128"/>
                    <a:pt x="5256584" y="1152128"/>
                  </a:cubicBezTo>
                  <a:lnTo>
                    <a:pt x="576064" y="1152128"/>
                  </a:lnTo>
                  <a:cubicBezTo>
                    <a:pt x="257913" y="1152128"/>
                    <a:pt x="0" y="894215"/>
                    <a:pt x="0" y="576064"/>
                  </a:cubicBezTo>
                  <a:cubicBezTo>
                    <a:pt x="0" y="257913"/>
                    <a:pt x="257913" y="0"/>
                    <a:pt x="576064" y="0"/>
                  </a:cubicBezTo>
                  <a:close/>
                </a:path>
              </a:pathLst>
            </a:custGeom>
            <a:solidFill>
              <a:srgbClr val="F3F3F3"/>
            </a:solidFill>
            <a:ln>
              <a:noFill/>
            </a:ln>
            <a:effectLst>
              <a:innerShdw blurRad="63500" dir="135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sz="2800">
                <a:latin typeface="Arial"/>
                <a:ea typeface="微软雅黑"/>
                <a:cs typeface="+mn-ea"/>
                <a:sym typeface="Arial"/>
              </a:endParaRPr>
            </a:p>
          </p:txBody>
        </p:sp>
        <p:sp>
          <p:nvSpPr>
            <p:cNvPr id="119" name="圆角矩形 165">
              <a:extLst>
                <a:ext uri="{FF2B5EF4-FFF2-40B4-BE49-F238E27FC236}">
                  <a16:creationId xmlns:a16="http://schemas.microsoft.com/office/drawing/2014/main" id="{7466C484-A933-4AC1-A588-82F34066E0F1}"/>
                </a:ext>
              </a:extLst>
            </p:cNvPr>
            <p:cNvSpPr/>
            <p:nvPr/>
          </p:nvSpPr>
          <p:spPr>
            <a:xfrm>
              <a:off x="4007769" y="5518708"/>
              <a:ext cx="5400600" cy="807659"/>
            </a:xfrm>
            <a:prstGeom prst="roundRect">
              <a:avLst>
                <a:gd fmla="val 50000" name="adj"/>
              </a:avLst>
            </a:prstGeom>
            <a:solidFill>
              <a:schemeClr val="bg1"/>
            </a:solidFill>
            <a:ln>
              <a:gradFill flip="none" rotWithShape="1">
                <a:gsLst>
                  <a:gs pos="100000">
                    <a:schemeClr val="bg1"/>
                  </a:gs>
                  <a:gs pos="0">
                    <a:schemeClr val="bg1">
                      <a:lumMod val="75000"/>
                    </a:schemeClr>
                  </a:gs>
                </a:gsLst>
                <a:lin ang="27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dist"/>
              <a:r>
                <a:rPr altLang="en-US" b="1" lang="zh-CN" sz="2000">
                  <a:solidFill>
                    <a:srgbClr val="EB3F32"/>
                  </a:solidFill>
                  <a:latin typeface="Arial"/>
                  <a:ea typeface="微软雅黑"/>
                  <a:sym typeface="Arial"/>
                </a:rPr>
                <a:t>运营职责</a:t>
              </a:r>
            </a:p>
          </p:txBody>
        </p:sp>
        <p:sp>
          <p:nvSpPr>
            <p:cNvPr id="121" name="圆角矩形 167">
              <a:extLst>
                <a:ext uri="{FF2B5EF4-FFF2-40B4-BE49-F238E27FC236}">
                  <a16:creationId xmlns:a16="http://schemas.microsoft.com/office/drawing/2014/main" id="{317DDEC0-D9DA-4C20-825B-9F02AFC30191}"/>
                </a:ext>
              </a:extLst>
            </p:cNvPr>
            <p:cNvSpPr/>
            <p:nvPr/>
          </p:nvSpPr>
          <p:spPr>
            <a:xfrm>
              <a:off x="3791744" y="5346472"/>
              <a:ext cx="5832649" cy="1152127"/>
            </a:xfrm>
            <a:prstGeom prst="roundRect">
              <a:avLst>
                <a:gd fmla="val 50000" name="adj"/>
              </a:avLst>
            </a:prstGeom>
            <a:noFill/>
            <a:ln>
              <a:gradFill flip="none" rotWithShape="1">
                <a:gsLst>
                  <a:gs pos="0">
                    <a:schemeClr val="bg1"/>
                  </a:gs>
                  <a:gs pos="100000">
                    <a:schemeClr val="bg1">
                      <a:lumMod val="75000"/>
                    </a:schemeClr>
                  </a:gs>
                </a:gsLst>
                <a:lin ang="2700000" scaled="1"/>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sz="2000">
                <a:latin typeface="Arial"/>
                <a:ea typeface="微软雅黑"/>
                <a:cs typeface="+mn-ea"/>
                <a:sym typeface="Arial"/>
              </a:endParaRPr>
            </a:p>
          </p:txBody>
        </p:sp>
      </p:grpSp>
      <p:sp>
        <p:nvSpPr>
          <p:cNvPr id="50" name="TextBox 3">
            <a:extLst>
              <a:ext uri="{FF2B5EF4-FFF2-40B4-BE49-F238E27FC236}">
                <a16:creationId xmlns:a16="http://schemas.microsoft.com/office/drawing/2014/main" id="{1F5C031C-3F51-48A6-B340-6E06077F852A}"/>
              </a:ext>
            </a:extLst>
          </p:cNvPr>
          <p:cNvSpPr txBox="1"/>
          <p:nvPr/>
        </p:nvSpPr>
        <p:spPr>
          <a:xfrm>
            <a:off x="6065388" y="2287656"/>
            <a:ext cx="1303084" cy="457200"/>
          </a:xfrm>
          <a:prstGeom prst="rect">
            <a:avLst/>
          </a:prstGeom>
          <a:noFill/>
        </p:spPr>
        <p:txBody>
          <a:bodyPr rtlCol="0" wrap="square">
            <a:spAutoFit/>
          </a:bodyPr>
          <a:lstStyle/>
          <a:p>
            <a:pPr fontAlgn="auto">
              <a:spcBef>
                <a:spcPct val="0"/>
              </a:spcBef>
              <a:spcAft>
                <a:spcPct val="0"/>
              </a:spcAft>
              <a:buFont charset="0" panose="020b0604020202020204" pitchFamily="34" typeface="Arial"/>
              <a:buNone/>
              <a:defRPr/>
            </a:pPr>
            <a:r>
              <a:rPr altLang="en-US" b="1" lang="zh-CN" noProof="1" sz="2400">
                <a:solidFill>
                  <a:srgbClr val="EB3F32"/>
                </a:solidFill>
                <a:latin typeface="Arial"/>
                <a:ea typeface="微软雅黑"/>
                <a:sym typeface="Arial"/>
              </a:rPr>
              <a:t>运营</a:t>
            </a:r>
          </a:p>
        </p:txBody>
      </p:sp>
      <p:sp>
        <p:nvSpPr>
          <p:cNvPr id="51" name="TextBox 5">
            <a:extLst>
              <a:ext uri="{FF2B5EF4-FFF2-40B4-BE49-F238E27FC236}">
                <a16:creationId xmlns:a16="http://schemas.microsoft.com/office/drawing/2014/main" id="{284E7BC1-E19A-4703-BFD2-E360494ECE85}"/>
              </a:ext>
            </a:extLst>
          </p:cNvPr>
          <p:cNvSpPr txBox="1"/>
          <p:nvPr/>
        </p:nvSpPr>
        <p:spPr>
          <a:xfrm>
            <a:off x="6096000" y="2731566"/>
            <a:ext cx="4648200" cy="731520"/>
          </a:xfrm>
          <a:prstGeom prst="rect">
            <a:avLst/>
          </a:prstGeom>
          <a:noFill/>
        </p:spPr>
        <p:txBody>
          <a:bodyPr rtlCol="0" wrap="square">
            <a:spAutoFit/>
          </a:bodyPr>
          <a:lstStyle/>
          <a:p>
            <a:pPr>
              <a:lnSpc>
                <a:spcPct val="150000"/>
              </a:lnSpc>
            </a:pPr>
            <a:r>
              <a:rPr altLang="zh-CN" lang="zh-CN" sz="1400">
                <a:solidFill>
                  <a:srgbClr val="7F7F7F"/>
                </a:solidFill>
                <a:latin typeface="Arial"/>
                <a:ea typeface="微软雅黑"/>
                <a:sym typeface="Arial"/>
              </a:rPr>
              <a:t>制定本店季度销售计划网店整体规划，营销，推广，客户关系管理等老客户关系维护保证店铺经营状态协调</a:t>
            </a:r>
          </a:p>
        </p:txBody>
      </p:sp>
      <p:sp>
        <p:nvSpPr>
          <p:cNvPr id="52" name="TextBox 6">
            <a:extLst>
              <a:ext uri="{FF2B5EF4-FFF2-40B4-BE49-F238E27FC236}">
                <a16:creationId xmlns:a16="http://schemas.microsoft.com/office/drawing/2014/main" id="{B3267C93-87F2-4AC4-9A1E-A5656FF7244B}"/>
              </a:ext>
            </a:extLst>
          </p:cNvPr>
          <p:cNvSpPr txBox="1"/>
          <p:nvPr/>
        </p:nvSpPr>
        <p:spPr>
          <a:xfrm>
            <a:off x="6092592" y="3957332"/>
            <a:ext cx="1860188" cy="457200"/>
          </a:xfrm>
          <a:prstGeom prst="rect">
            <a:avLst/>
          </a:prstGeom>
          <a:noFill/>
        </p:spPr>
        <p:txBody>
          <a:bodyPr rtlCol="0" wrap="square">
            <a:spAutoFit/>
          </a:bodyPr>
          <a:lstStyle/>
          <a:p>
            <a:pPr fontAlgn="auto">
              <a:spcBef>
                <a:spcPct val="0"/>
              </a:spcBef>
              <a:spcAft>
                <a:spcPct val="0"/>
              </a:spcAft>
              <a:buFont charset="0" panose="020b0604020202020204" pitchFamily="34" typeface="Arial"/>
              <a:buNone/>
              <a:defRPr/>
            </a:pPr>
            <a:r>
              <a:rPr altLang="en-US" b="1" lang="zh-CN" noProof="1" sz="2400">
                <a:solidFill>
                  <a:srgbClr val="EB3F32"/>
                </a:solidFill>
                <a:latin typeface="Arial"/>
                <a:ea typeface="微软雅黑"/>
                <a:sym typeface="Arial"/>
              </a:rPr>
              <a:t>推广</a:t>
            </a:r>
          </a:p>
        </p:txBody>
      </p:sp>
      <p:sp>
        <p:nvSpPr>
          <p:cNvPr id="53" name="TextBox 8">
            <a:extLst>
              <a:ext uri="{FF2B5EF4-FFF2-40B4-BE49-F238E27FC236}">
                <a16:creationId xmlns:a16="http://schemas.microsoft.com/office/drawing/2014/main" id="{EF15DC26-59C8-4D95-9177-DDC116788017}"/>
              </a:ext>
            </a:extLst>
          </p:cNvPr>
          <p:cNvSpPr txBox="1"/>
          <p:nvPr/>
        </p:nvSpPr>
        <p:spPr>
          <a:xfrm>
            <a:off x="6097309" y="4463373"/>
            <a:ext cx="4560279" cy="731520"/>
          </a:xfrm>
          <a:prstGeom prst="rect">
            <a:avLst/>
          </a:prstGeom>
          <a:noFill/>
        </p:spPr>
        <p:txBody>
          <a:bodyPr rtlCol="0" wrap="square">
            <a:spAutoFit/>
          </a:bodyPr>
          <a:lstStyle/>
          <a:p>
            <a:pPr>
              <a:lnSpc>
                <a:spcPct val="150000"/>
              </a:lnSpc>
            </a:pPr>
            <a:r>
              <a:rPr altLang="zh-CN" lang="zh-CN" sz="1400">
                <a:solidFill>
                  <a:srgbClr val="7F7F7F"/>
                </a:solidFill>
                <a:latin typeface="Arial"/>
                <a:ea typeface="微软雅黑"/>
                <a:sym typeface="Arial"/>
              </a:rPr>
              <a:t>网络交易平台SEO与优化相关工作网络交易平台内部营销网络平台外部营销与其他岗位的交接管理</a:t>
            </a:r>
          </a:p>
        </p:txBody>
      </p:sp>
      <p:sp>
        <p:nvSpPr>
          <p:cNvPr id="54" name="椭圆 53">
            <a:extLst>
              <a:ext uri="{FF2B5EF4-FFF2-40B4-BE49-F238E27FC236}">
                <a16:creationId xmlns:a16="http://schemas.microsoft.com/office/drawing/2014/main" id="{91F3AAEB-A5F6-4D31-AD64-39544CFF7C08}"/>
              </a:ext>
            </a:extLst>
          </p:cNvPr>
          <p:cNvSpPr/>
          <p:nvPr/>
        </p:nvSpPr>
        <p:spPr>
          <a:xfrm>
            <a:off x="1969880" y="2180323"/>
            <a:ext cx="3084366" cy="3084366"/>
          </a:xfrm>
          <a:prstGeom prst="ellipse">
            <a:avLst/>
          </a:prstGeom>
          <a:blipFill dpi="0" rotWithShape="1">
            <a:blip r:embed="rId5">
              <a:extLst>
                <a:ext uri="{28A0092B-C50C-407E-A947-70E740481C1C}">
                  <a14:useLocalDpi val="0"/>
                </a:ext>
              </a:extLst>
            </a:blip>
            <a:stretch>
              <a:fillRect/>
            </a:stretch>
          </a:blipFill>
          <a:ln>
            <a:solidFill>
              <a:srgbClr val="203864"/>
            </a:solidFill>
          </a:ln>
          <a:effectLst>
            <a:outerShdw algn="t" blurRad="50800" dir="54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Arial"/>
              <a:ea typeface="微软雅黑"/>
              <a:sym typeface="Arial"/>
            </a:endParaRPr>
          </a:p>
        </p:txBody>
      </p:sp>
      <p:cxnSp>
        <p:nvCxnSpPr>
          <p:cNvPr id="55" name="直接连接符 54">
            <a:extLst>
              <a:ext uri="{FF2B5EF4-FFF2-40B4-BE49-F238E27FC236}">
                <a16:creationId xmlns:a16="http://schemas.microsoft.com/office/drawing/2014/main" id="{81761E9F-7106-44E3-A59B-86002CB2C67D}"/>
              </a:ext>
            </a:extLst>
          </p:cNvPr>
          <p:cNvCxnSpPr/>
          <p:nvPr/>
        </p:nvCxnSpPr>
        <p:spPr>
          <a:xfrm>
            <a:off x="6204424" y="3851400"/>
            <a:ext cx="4350136" cy="1"/>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1259354218"/>
      </p:ext>
    </p:extLst>
  </p:cSld>
  <p:clrMapOvr>
    <a:masterClrMapping/>
  </p:clrMapOvr>
  <mc:AlternateContent>
    <mc:Choice Requires="p14">
      <p:transition p14:dur="1250" spd="slow">
        <p14:switch dir="l"/>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0" presetSubtype="0">
                                  <p:stCondLst>
                                    <p:cond delay="0"/>
                                  </p:stCondLst>
                                  <p:childTnLst>
                                    <p:set>
                                      <p:cBhvr>
                                        <p:cTn dur="1" fill="hold" id="6">
                                          <p:stCondLst>
                                            <p:cond delay="0"/>
                                          </p:stCondLst>
                                        </p:cTn>
                                        <p:tgtEl>
                                          <p:spTgt spid="118"/>
                                        </p:tgtEl>
                                        <p:attrNameLst>
                                          <p:attrName>style.visibility</p:attrName>
                                        </p:attrNameLst>
                                      </p:cBhvr>
                                      <p:to>
                                        <p:strVal val="visible"/>
                                      </p:to>
                                    </p:set>
                                    <p:animEffect filter="fade" transition="in">
                                      <p:cBhvr>
                                        <p:cTn dur="500" id="7"/>
                                        <p:tgtEl>
                                          <p:spTgt spid="118"/>
                                        </p:tgtEl>
                                      </p:cBhvr>
                                    </p:animEffect>
                                  </p:childTnLst>
                                </p:cTn>
                              </p:par>
                            </p:childTnLst>
                          </p:cTn>
                        </p:par>
                        <p:par>
                          <p:cTn fill="hold" id="8" nodeType="afterGroup">
                            <p:stCondLst>
                              <p:cond delay="500"/>
                            </p:stCondLst>
                            <p:childTnLst>
                              <p:par>
                                <p:cTn fill="hold" grpId="0" id="9" nodeType="afterEffect" presetClass="entr" presetID="12" presetSubtype="8">
                                  <p:stCondLst>
                                    <p:cond delay="0"/>
                                  </p:stCondLst>
                                  <p:childTnLst>
                                    <p:set>
                                      <p:cBhvr>
                                        <p:cTn dur="1" fill="hold" id="10">
                                          <p:stCondLst>
                                            <p:cond delay="0"/>
                                          </p:stCondLst>
                                        </p:cTn>
                                        <p:tgtEl>
                                          <p:spTgt spid="54"/>
                                        </p:tgtEl>
                                        <p:attrNameLst>
                                          <p:attrName>style.visibility</p:attrName>
                                        </p:attrNameLst>
                                      </p:cBhvr>
                                      <p:to>
                                        <p:strVal val="visible"/>
                                      </p:to>
                                    </p:set>
                                    <p:anim calcmode="lin" valueType="num">
                                      <p:cBhvr additive="base">
                                        <p:cTn dur="500" id="11"/>
                                        <p:tgtEl>
                                          <p:spTgt spid="54"/>
                                        </p:tgtEl>
                                        <p:attrNameLst>
                                          <p:attrName>ppt_x</p:attrName>
                                        </p:attrNameLst>
                                      </p:cBhvr>
                                      <p:tavLst>
                                        <p:tav tm="0">
                                          <p:val>
                                            <p:strVal val="#ppt_x-#ppt_w*1.125000"/>
                                          </p:val>
                                        </p:tav>
                                        <p:tav tm="100000">
                                          <p:val>
                                            <p:strVal val="#ppt_x"/>
                                          </p:val>
                                        </p:tav>
                                      </p:tavLst>
                                    </p:anim>
                                    <p:animEffect filter="wipe(right)" transition="in">
                                      <p:cBhvr>
                                        <p:cTn dur="500" id="12"/>
                                        <p:tgtEl>
                                          <p:spTgt spid="54"/>
                                        </p:tgtEl>
                                      </p:cBhvr>
                                    </p:animEffect>
                                  </p:childTnLst>
                                </p:cTn>
                              </p:par>
                            </p:childTnLst>
                          </p:cTn>
                        </p:par>
                        <p:par>
                          <p:cTn fill="hold" id="13" nodeType="afterGroup">
                            <p:stCondLst>
                              <p:cond delay="1000"/>
                            </p:stCondLst>
                            <p:childTnLst>
                              <p:par>
                                <p:cTn fill="hold" grpId="0" id="14" nodeType="afterEffect" presetClass="entr" presetID="53" presetSubtype="0">
                                  <p:stCondLst>
                                    <p:cond delay="0"/>
                                  </p:stCondLst>
                                  <p:childTnLst>
                                    <p:set>
                                      <p:cBhvr>
                                        <p:cTn dur="1" fill="hold" id="15">
                                          <p:stCondLst>
                                            <p:cond delay="0"/>
                                          </p:stCondLst>
                                        </p:cTn>
                                        <p:tgtEl>
                                          <p:spTgt spid="50"/>
                                        </p:tgtEl>
                                        <p:attrNameLst>
                                          <p:attrName>style.visibility</p:attrName>
                                        </p:attrNameLst>
                                      </p:cBhvr>
                                      <p:to>
                                        <p:strVal val="visible"/>
                                      </p:to>
                                    </p:set>
                                    <p:anim calcmode="lin" valueType="num">
                                      <p:cBhvr>
                                        <p:cTn dur="500" fill="hold" id="16"/>
                                        <p:tgtEl>
                                          <p:spTgt spid="50"/>
                                        </p:tgtEl>
                                        <p:attrNameLst>
                                          <p:attrName>ppt_w</p:attrName>
                                        </p:attrNameLst>
                                      </p:cBhvr>
                                      <p:tavLst>
                                        <p:tav tm="0">
                                          <p:val>
                                            <p:fltVal val="0"/>
                                          </p:val>
                                        </p:tav>
                                        <p:tav tm="100000">
                                          <p:val>
                                            <p:strVal val="#ppt_w"/>
                                          </p:val>
                                        </p:tav>
                                      </p:tavLst>
                                    </p:anim>
                                    <p:anim calcmode="lin" valueType="num">
                                      <p:cBhvr>
                                        <p:cTn dur="500" fill="hold" id="17"/>
                                        <p:tgtEl>
                                          <p:spTgt spid="50"/>
                                        </p:tgtEl>
                                        <p:attrNameLst>
                                          <p:attrName>ppt_h</p:attrName>
                                        </p:attrNameLst>
                                      </p:cBhvr>
                                      <p:tavLst>
                                        <p:tav tm="0">
                                          <p:val>
                                            <p:fltVal val="0"/>
                                          </p:val>
                                        </p:tav>
                                        <p:tav tm="100000">
                                          <p:val>
                                            <p:strVal val="#ppt_h"/>
                                          </p:val>
                                        </p:tav>
                                      </p:tavLst>
                                    </p:anim>
                                    <p:animEffect filter="fade" transition="in">
                                      <p:cBhvr>
                                        <p:cTn dur="500" id="18"/>
                                        <p:tgtEl>
                                          <p:spTgt spid="50"/>
                                        </p:tgtEl>
                                      </p:cBhvr>
                                    </p:animEffect>
                                  </p:childTnLst>
                                </p:cTn>
                              </p:par>
                            </p:childTnLst>
                          </p:cTn>
                        </p:par>
                        <p:par>
                          <p:cTn fill="hold" id="19" nodeType="afterGroup">
                            <p:stCondLst>
                              <p:cond delay="1500"/>
                            </p:stCondLst>
                            <p:childTnLst>
                              <p:par>
                                <p:cTn fill="hold" grpId="0" id="20" nodeType="afterEffect" presetClass="entr" presetID="41" presetSubtype="0">
                                  <p:stCondLst>
                                    <p:cond delay="0"/>
                                  </p:stCondLst>
                                  <p:iterate type="lt">
                                    <p:tmPct val="10000"/>
                                  </p:iterate>
                                  <p:childTnLst>
                                    <p:set>
                                      <p:cBhvr>
                                        <p:cTn dur="1" fill="hold" id="21">
                                          <p:stCondLst>
                                            <p:cond delay="0"/>
                                          </p:stCondLst>
                                        </p:cTn>
                                        <p:tgtEl>
                                          <p:spTgt spid="51"/>
                                        </p:tgtEl>
                                        <p:attrNameLst>
                                          <p:attrName>style.visibility</p:attrName>
                                        </p:attrNameLst>
                                      </p:cBhvr>
                                      <p:to>
                                        <p:strVal val="visible"/>
                                      </p:to>
                                    </p:set>
                                    <p:anim calcmode="lin" valueType="num">
                                      <p:cBhvr>
                                        <p:cTn dur="500" fill="hold" id="22"/>
                                        <p:tgtEl>
                                          <p:spTgt spid="51"/>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23"/>
                                        <p:tgtEl>
                                          <p:spTgt spid="51"/>
                                        </p:tgtEl>
                                        <p:attrNameLst>
                                          <p:attrName>ppt_y</p:attrName>
                                        </p:attrNameLst>
                                      </p:cBhvr>
                                      <p:tavLst>
                                        <p:tav tm="0">
                                          <p:val>
                                            <p:strVal val="#ppt_y"/>
                                          </p:val>
                                        </p:tav>
                                        <p:tav tm="100000">
                                          <p:val>
                                            <p:strVal val="#ppt_y"/>
                                          </p:val>
                                        </p:tav>
                                      </p:tavLst>
                                    </p:anim>
                                    <p:anim calcmode="lin" valueType="num">
                                      <p:cBhvr>
                                        <p:cTn dur="500" fill="hold" id="24"/>
                                        <p:tgtEl>
                                          <p:spTgt spid="51"/>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25"/>
                                        <p:tgtEl>
                                          <p:spTgt spid="51"/>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26" tmFilter="0,0; .5, 1; 1, 1"/>
                                        <p:tgtEl>
                                          <p:spTgt spid="51"/>
                                        </p:tgtEl>
                                      </p:cBhvr>
                                    </p:animEffect>
                                  </p:childTnLst>
                                </p:cTn>
                              </p:par>
                            </p:childTnLst>
                          </p:cTn>
                        </p:par>
                        <p:par>
                          <p:cTn fill="hold" id="27" nodeType="afterGroup">
                            <p:stCondLst>
                              <p:cond delay="2000"/>
                            </p:stCondLst>
                            <p:childTnLst>
                              <p:par>
                                <p:cTn fill="hold" id="28" nodeType="afterEffect" presetClass="entr" presetID="2" presetSubtype="2">
                                  <p:stCondLst>
                                    <p:cond delay="0"/>
                                  </p:stCondLst>
                                  <p:childTnLst>
                                    <p:set>
                                      <p:cBhvr>
                                        <p:cTn dur="1" fill="hold" id="29">
                                          <p:stCondLst>
                                            <p:cond delay="0"/>
                                          </p:stCondLst>
                                        </p:cTn>
                                        <p:tgtEl>
                                          <p:spTgt spid="55"/>
                                        </p:tgtEl>
                                        <p:attrNameLst>
                                          <p:attrName>style.visibility</p:attrName>
                                        </p:attrNameLst>
                                      </p:cBhvr>
                                      <p:to>
                                        <p:strVal val="visible"/>
                                      </p:to>
                                    </p:set>
                                    <p:anim calcmode="lin" valueType="num">
                                      <p:cBhvr additive="base">
                                        <p:cTn dur="500" fill="hold" id="30"/>
                                        <p:tgtEl>
                                          <p:spTgt spid="55"/>
                                        </p:tgtEl>
                                        <p:attrNameLst>
                                          <p:attrName>ppt_x</p:attrName>
                                        </p:attrNameLst>
                                      </p:cBhvr>
                                      <p:tavLst>
                                        <p:tav tm="0">
                                          <p:val>
                                            <p:strVal val="1+#ppt_w/2"/>
                                          </p:val>
                                        </p:tav>
                                        <p:tav tm="100000">
                                          <p:val>
                                            <p:strVal val="#ppt_x"/>
                                          </p:val>
                                        </p:tav>
                                      </p:tavLst>
                                    </p:anim>
                                    <p:anim calcmode="lin" valueType="num">
                                      <p:cBhvr additive="base">
                                        <p:cTn dur="500" fill="hold" id="31"/>
                                        <p:tgtEl>
                                          <p:spTgt spid="55"/>
                                        </p:tgtEl>
                                        <p:attrNameLst>
                                          <p:attrName>ppt_y</p:attrName>
                                        </p:attrNameLst>
                                      </p:cBhvr>
                                      <p:tavLst>
                                        <p:tav tm="0">
                                          <p:val>
                                            <p:strVal val="#ppt_y"/>
                                          </p:val>
                                        </p:tav>
                                        <p:tav tm="100000">
                                          <p:val>
                                            <p:strVal val="#ppt_y"/>
                                          </p:val>
                                        </p:tav>
                                      </p:tavLst>
                                    </p:anim>
                                  </p:childTnLst>
                                </p:cTn>
                              </p:par>
                            </p:childTnLst>
                          </p:cTn>
                        </p:par>
                        <p:par>
                          <p:cTn fill="hold" id="32" nodeType="afterGroup">
                            <p:stCondLst>
                              <p:cond delay="2500"/>
                            </p:stCondLst>
                            <p:childTnLst>
                              <p:par>
                                <p:cTn fill="hold" grpId="0" id="33" nodeType="afterEffect" presetClass="entr" presetID="53" presetSubtype="0">
                                  <p:stCondLst>
                                    <p:cond delay="0"/>
                                  </p:stCondLst>
                                  <p:childTnLst>
                                    <p:set>
                                      <p:cBhvr>
                                        <p:cTn dur="1" fill="hold" id="34">
                                          <p:stCondLst>
                                            <p:cond delay="0"/>
                                          </p:stCondLst>
                                        </p:cTn>
                                        <p:tgtEl>
                                          <p:spTgt spid="52"/>
                                        </p:tgtEl>
                                        <p:attrNameLst>
                                          <p:attrName>style.visibility</p:attrName>
                                        </p:attrNameLst>
                                      </p:cBhvr>
                                      <p:to>
                                        <p:strVal val="visible"/>
                                      </p:to>
                                    </p:set>
                                    <p:anim calcmode="lin" valueType="num">
                                      <p:cBhvr>
                                        <p:cTn dur="500" fill="hold" id="35"/>
                                        <p:tgtEl>
                                          <p:spTgt spid="52"/>
                                        </p:tgtEl>
                                        <p:attrNameLst>
                                          <p:attrName>ppt_w</p:attrName>
                                        </p:attrNameLst>
                                      </p:cBhvr>
                                      <p:tavLst>
                                        <p:tav tm="0">
                                          <p:val>
                                            <p:fltVal val="0"/>
                                          </p:val>
                                        </p:tav>
                                        <p:tav tm="100000">
                                          <p:val>
                                            <p:strVal val="#ppt_w"/>
                                          </p:val>
                                        </p:tav>
                                      </p:tavLst>
                                    </p:anim>
                                    <p:anim calcmode="lin" valueType="num">
                                      <p:cBhvr>
                                        <p:cTn dur="500" fill="hold" id="36"/>
                                        <p:tgtEl>
                                          <p:spTgt spid="52"/>
                                        </p:tgtEl>
                                        <p:attrNameLst>
                                          <p:attrName>ppt_h</p:attrName>
                                        </p:attrNameLst>
                                      </p:cBhvr>
                                      <p:tavLst>
                                        <p:tav tm="0">
                                          <p:val>
                                            <p:fltVal val="0"/>
                                          </p:val>
                                        </p:tav>
                                        <p:tav tm="100000">
                                          <p:val>
                                            <p:strVal val="#ppt_h"/>
                                          </p:val>
                                        </p:tav>
                                      </p:tavLst>
                                    </p:anim>
                                    <p:animEffect filter="fade" transition="in">
                                      <p:cBhvr>
                                        <p:cTn dur="500" id="37"/>
                                        <p:tgtEl>
                                          <p:spTgt spid="52"/>
                                        </p:tgtEl>
                                      </p:cBhvr>
                                    </p:animEffect>
                                  </p:childTnLst>
                                </p:cTn>
                              </p:par>
                            </p:childTnLst>
                          </p:cTn>
                        </p:par>
                        <p:par>
                          <p:cTn fill="hold" id="38" nodeType="afterGroup">
                            <p:stCondLst>
                              <p:cond delay="3000"/>
                            </p:stCondLst>
                            <p:childTnLst>
                              <p:par>
                                <p:cTn fill="hold" grpId="0" id="39" nodeType="afterEffect" presetClass="entr" presetID="41" presetSubtype="0">
                                  <p:stCondLst>
                                    <p:cond delay="0"/>
                                  </p:stCondLst>
                                  <p:iterate type="lt">
                                    <p:tmPct val="10000"/>
                                  </p:iterate>
                                  <p:childTnLst>
                                    <p:set>
                                      <p:cBhvr>
                                        <p:cTn dur="1" fill="hold" id="40">
                                          <p:stCondLst>
                                            <p:cond delay="0"/>
                                          </p:stCondLst>
                                        </p:cTn>
                                        <p:tgtEl>
                                          <p:spTgt spid="53"/>
                                        </p:tgtEl>
                                        <p:attrNameLst>
                                          <p:attrName>style.visibility</p:attrName>
                                        </p:attrNameLst>
                                      </p:cBhvr>
                                      <p:to>
                                        <p:strVal val="visible"/>
                                      </p:to>
                                    </p:set>
                                    <p:anim calcmode="lin" valueType="num">
                                      <p:cBhvr>
                                        <p:cTn dur="500" fill="hold" id="41"/>
                                        <p:tgtEl>
                                          <p:spTgt spid="53"/>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42"/>
                                        <p:tgtEl>
                                          <p:spTgt spid="53"/>
                                        </p:tgtEl>
                                        <p:attrNameLst>
                                          <p:attrName>ppt_y</p:attrName>
                                        </p:attrNameLst>
                                      </p:cBhvr>
                                      <p:tavLst>
                                        <p:tav tm="0">
                                          <p:val>
                                            <p:strVal val="#ppt_y"/>
                                          </p:val>
                                        </p:tav>
                                        <p:tav tm="100000">
                                          <p:val>
                                            <p:strVal val="#ppt_y"/>
                                          </p:val>
                                        </p:tav>
                                      </p:tavLst>
                                    </p:anim>
                                    <p:anim calcmode="lin" valueType="num">
                                      <p:cBhvr>
                                        <p:cTn dur="500" fill="hold" id="43"/>
                                        <p:tgtEl>
                                          <p:spTgt spid="53"/>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44"/>
                                        <p:tgtEl>
                                          <p:spTgt spid="53"/>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45" tmFilter="0,0; .5, 1; 1, 1"/>
                                        <p:tgtEl>
                                          <p:spTgt spid="5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0"/>
      <p:bldP grpId="0" spid="51"/>
      <p:bldP grpId="0" spid="52"/>
      <p:bldP grpId="0" spid="53"/>
      <p:bldP grpId="0" spid="54"/>
    </p:bldLst>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1">
          <a:blip r:embed="rId5">
            <a:lum/>
          </a:blip>
          <a:stretch>
            <a:fillRect/>
          </a:stretch>
        </a:blipFill>
        <a:effectLst/>
      </p:bgPr>
    </p:bg>
    <p:spTree>
      <p:nvGrpSpPr>
        <p:cNvPr id="1" name=""/>
        <p:cNvGrpSpPr/>
        <p:nvPr/>
      </p:nvGrpSpPr>
      <p:grpSpPr>
        <a:xfrm>
          <a:off x="0" y="0"/>
          <a:ext cx="0" cy="0"/>
        </a:xfrm>
      </p:grpSpPr>
      <p:pic>
        <p:nvPicPr>
          <p:cNvPr id="83" name="图片 82">
            <a:extLst>
              <a:ext uri="{FF2B5EF4-FFF2-40B4-BE49-F238E27FC236}">
                <a16:creationId xmlns:a16="http://schemas.microsoft.com/office/drawing/2014/main" id="{B0D837FC-3CFE-4444-BEA9-F1D1B1D02F96}"/>
              </a:ext>
            </a:extLst>
          </p:cNvPr>
          <p:cNvPicPr>
            <a:picLocks noChangeAspect="1"/>
          </p:cNvPicPr>
          <p:nvPr/>
        </p:nvPicPr>
        <p:blipFill>
          <a:blip r:embed="rId3">
            <a:extLst>
              <a:ext uri="{28A0092B-C50C-407E-A947-70E740481C1C}">
                <a14:useLocalDpi val="0"/>
              </a:ext>
            </a:extLst>
          </a:blip>
          <a:stretch>
            <a:fillRect/>
          </a:stretch>
        </p:blipFill>
        <p:spPr>
          <a:xfrm>
            <a:off x="-1004158" y="36331"/>
            <a:ext cx="6810375" cy="3686175"/>
          </a:xfrm>
          <a:prstGeom prst="rect">
            <a:avLst/>
          </a:prstGeom>
        </p:spPr>
      </p:pic>
      <p:sp>
        <p:nvSpPr>
          <p:cNvPr id="71" name="圆角矩形 115">
            <a:extLst>
              <a:ext uri="{FF2B5EF4-FFF2-40B4-BE49-F238E27FC236}">
                <a16:creationId xmlns:a16="http://schemas.microsoft.com/office/drawing/2014/main" id="{183A14FF-700C-4EED-A0FB-4A049991F52A}"/>
              </a:ext>
            </a:extLst>
          </p:cNvPr>
          <p:cNvSpPr>
            <a:spLocks noChangeAspect="1"/>
          </p:cNvSpPr>
          <p:nvPr/>
        </p:nvSpPr>
        <p:spPr>
          <a:xfrm>
            <a:off x="1292700" y="2461509"/>
            <a:ext cx="2892122" cy="2877815"/>
          </a:xfrm>
          <a:prstGeom prst="roundRect">
            <a:avLst>
              <a:gd fmla="val 7687" name="adj"/>
            </a:avLst>
          </a:prstGeom>
          <a:noFill/>
          <a:ln cmpd="sng" w="12700">
            <a:solidFill>
              <a:schemeClr val="bg2">
                <a:lumMod val="75000"/>
              </a:schemeClr>
            </a:solidFill>
          </a:ln>
          <a:effectLst>
            <a:outerShdw algn="tl" dir="5400000" dist="12700"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latin typeface="Arial"/>
              <a:ea typeface="微软雅黑"/>
              <a:sym typeface="Arial"/>
            </a:endParaRPr>
          </a:p>
        </p:txBody>
      </p:sp>
      <p:sp>
        <p:nvSpPr>
          <p:cNvPr id="73" name="文本框 72">
            <a:extLst>
              <a:ext uri="{FF2B5EF4-FFF2-40B4-BE49-F238E27FC236}">
                <a16:creationId xmlns:a16="http://schemas.microsoft.com/office/drawing/2014/main" id="{B75E05CE-8466-48F5-8EA9-49AB3C3C4D50}"/>
              </a:ext>
            </a:extLst>
          </p:cNvPr>
          <p:cNvSpPr txBox="1"/>
          <p:nvPr/>
        </p:nvSpPr>
        <p:spPr>
          <a:xfrm>
            <a:off x="1499280" y="3115586"/>
            <a:ext cx="2478962" cy="1554480"/>
          </a:xfrm>
          <a:prstGeom prst="rect">
            <a:avLst/>
          </a:prstGeom>
          <a:noFill/>
        </p:spPr>
        <p:txBody>
          <a:bodyPr rtlCol="0" wrap="square">
            <a:spAutoFit/>
          </a:bodyPr>
          <a:lstStyle/>
          <a:p>
            <a:pPr>
              <a:lnSpc>
                <a:spcPct val="200000"/>
              </a:lnSpc>
              <a:spcBef>
                <a:spcPts val="600"/>
              </a:spcBef>
            </a:pPr>
            <a:r>
              <a:rPr altLang="zh-CN" lang="zh-CN" sz="1600">
                <a:solidFill>
                  <a:srgbClr val="404040"/>
                </a:solidFill>
                <a:latin typeface="Arial"/>
                <a:ea typeface="微软雅黑"/>
                <a:sym typeface="Arial"/>
              </a:rPr>
              <a:t>制定季度销售目标，并制定月销售计划（计划落实到每月，并制定安排计划）</a:t>
            </a:r>
          </a:p>
        </p:txBody>
      </p:sp>
      <p:sp>
        <p:nvSpPr>
          <p:cNvPr id="75" name="圆角矩形 19">
            <a:extLst>
              <a:ext uri="{FF2B5EF4-FFF2-40B4-BE49-F238E27FC236}">
                <a16:creationId xmlns:a16="http://schemas.microsoft.com/office/drawing/2014/main" id="{79FA25E5-6BA8-4329-8F52-12E536A0F460}"/>
              </a:ext>
            </a:extLst>
          </p:cNvPr>
          <p:cNvSpPr>
            <a:spLocks noChangeAspect="1"/>
          </p:cNvSpPr>
          <p:nvPr/>
        </p:nvSpPr>
        <p:spPr>
          <a:xfrm>
            <a:off x="4649939" y="2461509"/>
            <a:ext cx="2892122" cy="2877815"/>
          </a:xfrm>
          <a:prstGeom prst="roundRect">
            <a:avLst>
              <a:gd fmla="val 7687" name="adj"/>
            </a:avLst>
          </a:prstGeom>
          <a:noFill/>
          <a:ln cmpd="sng" w="12700">
            <a:solidFill>
              <a:schemeClr val="bg2">
                <a:lumMod val="75000"/>
              </a:schemeClr>
            </a:solidFill>
          </a:ln>
          <a:effectLst>
            <a:outerShdw algn="tl" dir="5400000" dist="12700"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latin typeface="Arial"/>
              <a:ea typeface="微软雅黑"/>
              <a:sym typeface="Arial"/>
            </a:endParaRPr>
          </a:p>
        </p:txBody>
      </p:sp>
      <p:sp>
        <p:nvSpPr>
          <p:cNvPr id="76" name="圆角矩形 20">
            <a:extLst>
              <a:ext uri="{FF2B5EF4-FFF2-40B4-BE49-F238E27FC236}">
                <a16:creationId xmlns:a16="http://schemas.microsoft.com/office/drawing/2014/main" id="{D0326E42-980C-460F-A707-ADD9F793FC7A}"/>
              </a:ext>
            </a:extLst>
          </p:cNvPr>
          <p:cNvSpPr>
            <a:spLocks noChangeAspect="1"/>
          </p:cNvSpPr>
          <p:nvPr/>
        </p:nvSpPr>
        <p:spPr>
          <a:xfrm>
            <a:off x="4856519" y="2209743"/>
            <a:ext cx="2478962" cy="503531"/>
          </a:xfrm>
          <a:prstGeom prst="roundRect">
            <a:avLst>
              <a:gd fmla="val 31705" name="adj"/>
            </a:avLst>
          </a:prstGeom>
          <a:solidFill>
            <a:srgbClr val="E87071"/>
          </a:solidFill>
          <a:ln w="12700">
            <a:gradFill flip="none" rotWithShape="1">
              <a:gsLst>
                <a:gs pos="0">
                  <a:schemeClr val="bg1"/>
                </a:gs>
                <a:gs pos="100000">
                  <a:schemeClr val="accent3">
                    <a:lumMod val="95000"/>
                    <a:lumOff val="5000"/>
                  </a:schemeClr>
                </a:gs>
              </a:gsLst>
              <a:lin ang="14400000" scaled="0"/>
            </a:gradFill>
          </a:ln>
          <a:effectLst>
            <a:outerShdw algn="t" blurRad="50800" dir="54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buFont charset="0" panose="020b0604020202020204" pitchFamily="34" typeface="Arial"/>
              <a:buNone/>
              <a:defRPr/>
            </a:pPr>
            <a:r>
              <a:rPr altLang="zh-CN" b="1" lang="zh-CN" sz="1600">
                <a:solidFill>
                  <a:schemeClr val="bg1"/>
                </a:solidFill>
                <a:effectLst>
                  <a:outerShdw algn="tl" blurRad="38100" dir="2700000" dist="38100">
                    <a:srgbClr val="000000">
                      <a:alpha val="43137"/>
                    </a:srgbClr>
                  </a:outerShdw>
                </a:effectLst>
                <a:latin typeface="Arial"/>
                <a:ea typeface="微软雅黑"/>
                <a:sym typeface="Arial"/>
              </a:rPr>
              <a:t>制定本店季度销售计划</a:t>
            </a:r>
          </a:p>
        </p:txBody>
      </p:sp>
      <p:sp>
        <p:nvSpPr>
          <p:cNvPr id="77" name="文本框 76">
            <a:extLst>
              <a:ext uri="{FF2B5EF4-FFF2-40B4-BE49-F238E27FC236}">
                <a16:creationId xmlns:a16="http://schemas.microsoft.com/office/drawing/2014/main" id="{6E85EF51-BB14-4127-99F2-029826F48E90}"/>
              </a:ext>
            </a:extLst>
          </p:cNvPr>
          <p:cNvSpPr txBox="1"/>
          <p:nvPr/>
        </p:nvSpPr>
        <p:spPr>
          <a:xfrm>
            <a:off x="4856519" y="3115586"/>
            <a:ext cx="2478962" cy="1066800"/>
          </a:xfrm>
          <a:prstGeom prst="rect">
            <a:avLst/>
          </a:prstGeom>
          <a:noFill/>
        </p:spPr>
        <p:txBody>
          <a:bodyPr rtlCol="0" wrap="square">
            <a:spAutoFit/>
          </a:bodyPr>
          <a:lstStyle/>
          <a:p>
            <a:pPr>
              <a:lnSpc>
                <a:spcPct val="200000"/>
              </a:lnSpc>
              <a:spcBef>
                <a:spcPts val="600"/>
              </a:spcBef>
            </a:pPr>
            <a:r>
              <a:rPr altLang="zh-CN" lang="zh-CN" sz="1600">
                <a:solidFill>
                  <a:srgbClr val="404040"/>
                </a:solidFill>
                <a:latin typeface="Arial"/>
                <a:ea typeface="微软雅黑"/>
                <a:sym typeface="Arial"/>
              </a:rPr>
              <a:t>针对目标列出实施方案落实到月。</a:t>
            </a:r>
          </a:p>
        </p:txBody>
      </p:sp>
      <p:sp>
        <p:nvSpPr>
          <p:cNvPr id="79" name="圆角矩形 22">
            <a:extLst>
              <a:ext uri="{FF2B5EF4-FFF2-40B4-BE49-F238E27FC236}">
                <a16:creationId xmlns:a16="http://schemas.microsoft.com/office/drawing/2014/main" id="{072B89A8-CC5B-48D8-B27C-87AD7A40E262}"/>
              </a:ext>
            </a:extLst>
          </p:cNvPr>
          <p:cNvSpPr>
            <a:spLocks noChangeAspect="1"/>
          </p:cNvSpPr>
          <p:nvPr/>
        </p:nvSpPr>
        <p:spPr>
          <a:xfrm>
            <a:off x="8007178" y="2461509"/>
            <a:ext cx="2892122" cy="2877815"/>
          </a:xfrm>
          <a:prstGeom prst="roundRect">
            <a:avLst>
              <a:gd fmla="val 7687" name="adj"/>
            </a:avLst>
          </a:prstGeom>
          <a:noFill/>
          <a:ln cmpd="sng" w="12700">
            <a:solidFill>
              <a:schemeClr val="bg2">
                <a:lumMod val="75000"/>
              </a:schemeClr>
            </a:solidFill>
          </a:ln>
          <a:effectLst>
            <a:outerShdw algn="tl" dir="5400000" dist="12700"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latin typeface="Arial"/>
              <a:ea typeface="微软雅黑"/>
              <a:sym typeface="Arial"/>
            </a:endParaRPr>
          </a:p>
        </p:txBody>
      </p:sp>
      <p:sp>
        <p:nvSpPr>
          <p:cNvPr id="80" name="圆角矩形 23">
            <a:extLst>
              <a:ext uri="{FF2B5EF4-FFF2-40B4-BE49-F238E27FC236}">
                <a16:creationId xmlns:a16="http://schemas.microsoft.com/office/drawing/2014/main" id="{E8EE0C7F-F26B-4466-8C4D-C9E85EBB5432}"/>
              </a:ext>
            </a:extLst>
          </p:cNvPr>
          <p:cNvSpPr>
            <a:spLocks noChangeAspect="1"/>
          </p:cNvSpPr>
          <p:nvPr/>
        </p:nvSpPr>
        <p:spPr>
          <a:xfrm>
            <a:off x="8213758" y="2209743"/>
            <a:ext cx="2478962" cy="503531"/>
          </a:xfrm>
          <a:prstGeom prst="roundRect">
            <a:avLst>
              <a:gd fmla="val 31705" name="adj"/>
            </a:avLst>
          </a:prstGeom>
          <a:solidFill>
            <a:srgbClr val="78458D"/>
          </a:solidFill>
          <a:ln w="12700">
            <a:gradFill flip="none" rotWithShape="1">
              <a:gsLst>
                <a:gs pos="0">
                  <a:schemeClr val="bg1"/>
                </a:gs>
                <a:gs pos="100000">
                  <a:schemeClr val="accent3">
                    <a:lumMod val="95000"/>
                    <a:lumOff val="5000"/>
                  </a:schemeClr>
                </a:gs>
              </a:gsLst>
              <a:lin ang="14400000" scaled="0"/>
            </a:gradFill>
          </a:ln>
          <a:effectLst>
            <a:outerShdw algn="t" blurRad="50800" dir="54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buFont charset="0" panose="020b0604020202020204" pitchFamily="34" typeface="Arial"/>
              <a:buNone/>
              <a:defRPr/>
            </a:pPr>
            <a:r>
              <a:rPr altLang="zh-CN" b="1" lang="zh-CN" sz="1600">
                <a:solidFill>
                  <a:schemeClr val="bg1"/>
                </a:solidFill>
                <a:effectLst>
                  <a:outerShdw algn="tl" blurRad="38100" dir="2700000" dist="38100">
                    <a:srgbClr val="000000">
                      <a:alpha val="43137"/>
                    </a:srgbClr>
                  </a:outerShdw>
                </a:effectLst>
                <a:latin typeface="Arial"/>
                <a:ea typeface="微软雅黑"/>
                <a:sym typeface="Arial"/>
              </a:rPr>
              <a:t>制定本店季度销售计划</a:t>
            </a:r>
          </a:p>
        </p:txBody>
      </p:sp>
      <p:sp>
        <p:nvSpPr>
          <p:cNvPr id="81" name="文本框 80">
            <a:extLst>
              <a:ext uri="{FF2B5EF4-FFF2-40B4-BE49-F238E27FC236}">
                <a16:creationId xmlns:a16="http://schemas.microsoft.com/office/drawing/2014/main" id="{FB1653FE-3A48-4521-9DD0-8DA9DF4F1580}"/>
              </a:ext>
            </a:extLst>
          </p:cNvPr>
          <p:cNvSpPr txBox="1"/>
          <p:nvPr/>
        </p:nvSpPr>
        <p:spPr>
          <a:xfrm>
            <a:off x="8213759" y="3115586"/>
            <a:ext cx="2478962" cy="2042160"/>
          </a:xfrm>
          <a:prstGeom prst="rect">
            <a:avLst/>
          </a:prstGeom>
          <a:noFill/>
        </p:spPr>
        <p:txBody>
          <a:bodyPr rtlCol="0" wrap="square">
            <a:spAutoFit/>
          </a:bodyPr>
          <a:lstStyle/>
          <a:p>
            <a:pPr>
              <a:lnSpc>
                <a:spcPct val="200000"/>
              </a:lnSpc>
              <a:spcBef>
                <a:spcPts val="600"/>
              </a:spcBef>
            </a:pPr>
            <a:r>
              <a:rPr altLang="zh-CN" lang="zh-CN" sz="1600">
                <a:solidFill>
                  <a:srgbClr val="404040"/>
                </a:solidFill>
                <a:latin typeface="Arial"/>
                <a:ea typeface="微软雅黑"/>
                <a:sym typeface="Arial"/>
              </a:rPr>
              <a:t>明确当月目标与计划实施过程中所遇到问题，提前做出应策。（如货源，资金周转，其他硬件设施）</a:t>
            </a:r>
          </a:p>
        </p:txBody>
      </p:sp>
      <p:sp>
        <p:nvSpPr>
          <p:cNvPr id="82" name="圆角矩形 25">
            <a:extLst>
              <a:ext uri="{FF2B5EF4-FFF2-40B4-BE49-F238E27FC236}">
                <a16:creationId xmlns:a16="http://schemas.microsoft.com/office/drawing/2014/main" id="{E5C6E46A-5A84-4258-A929-27F70BA22A1E}"/>
              </a:ext>
            </a:extLst>
          </p:cNvPr>
          <p:cNvSpPr>
            <a:spLocks noChangeAspect="1"/>
          </p:cNvSpPr>
          <p:nvPr/>
        </p:nvSpPr>
        <p:spPr>
          <a:xfrm>
            <a:off x="1499280" y="2241499"/>
            <a:ext cx="2478962" cy="503531"/>
          </a:xfrm>
          <a:prstGeom prst="roundRect">
            <a:avLst>
              <a:gd fmla="val 28375" name="adj"/>
            </a:avLst>
          </a:prstGeom>
          <a:solidFill>
            <a:srgbClr val="01ACBE"/>
          </a:solidFill>
          <a:ln w="12700">
            <a:gradFill flip="none" rotWithShape="1">
              <a:gsLst>
                <a:gs pos="0">
                  <a:schemeClr val="bg1"/>
                </a:gs>
                <a:gs pos="100000">
                  <a:schemeClr val="accent3">
                    <a:lumMod val="95000"/>
                    <a:lumOff val="5000"/>
                  </a:schemeClr>
                </a:gs>
              </a:gsLst>
              <a:lin ang="16200000" scaled="0"/>
            </a:gradFill>
          </a:ln>
          <a:effectLst>
            <a:outerShdw algn="t" blurRad="50800" dir="54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buFont charset="0" panose="020b0604020202020204" pitchFamily="34" typeface="Arial"/>
              <a:buNone/>
              <a:defRPr/>
            </a:pPr>
            <a:r>
              <a:rPr altLang="zh-CN" b="1" lang="zh-CN" sz="1600">
                <a:solidFill>
                  <a:schemeClr val="bg1"/>
                </a:solidFill>
                <a:effectLst>
                  <a:outerShdw algn="tl" blurRad="38100" dir="2700000" dist="38100">
                    <a:srgbClr val="000000">
                      <a:alpha val="43137"/>
                    </a:srgbClr>
                  </a:outerShdw>
                </a:effectLst>
                <a:latin typeface="Arial"/>
                <a:ea typeface="微软雅黑"/>
                <a:sym typeface="Arial"/>
              </a:rPr>
              <a:t>制定本店季度销售计划</a:t>
            </a:r>
          </a:p>
        </p:txBody>
      </p:sp>
      <p:pic>
        <p:nvPicPr>
          <p:cNvPr id="3" name="图片 2">
            <a:extLst>
              <a:ext uri="{FF2B5EF4-FFF2-40B4-BE49-F238E27FC236}">
                <a16:creationId xmlns:a16="http://schemas.microsoft.com/office/drawing/2014/main" id="{53514AF0-9F81-4291-ABEE-BF72D2E96F42}"/>
              </a:ext>
            </a:extLst>
          </p:cNvPr>
          <p:cNvPicPr>
            <a:picLocks noChangeAspect="1"/>
          </p:cNvPicPr>
          <p:nvPr/>
        </p:nvPicPr>
        <p:blipFill>
          <a:blip r:embed="rId4">
            <a:extLst>
              <a:ext uri="{28A0092B-C50C-407E-A947-70E740481C1C}">
                <a14:useLocalDpi val="0"/>
              </a:ext>
            </a:extLst>
          </a:blip>
          <a:stretch>
            <a:fillRect/>
          </a:stretch>
        </p:blipFill>
        <p:spPr>
          <a:xfrm>
            <a:off x="10165095" y="-1460321"/>
            <a:ext cx="2236456" cy="3275095"/>
          </a:xfrm>
          <a:prstGeom prst="rect">
            <a:avLst/>
          </a:prstGeom>
        </p:spPr>
      </p:pic>
      <p:grpSp>
        <p:nvGrpSpPr>
          <p:cNvPr id="88" name="组合 55">
            <a:extLst>
              <a:ext uri="{FF2B5EF4-FFF2-40B4-BE49-F238E27FC236}">
                <a16:creationId xmlns:a16="http://schemas.microsoft.com/office/drawing/2014/main" id="{90621196-F509-4353-8472-5017453ADAC3}"/>
              </a:ext>
            </a:extLst>
          </p:cNvPr>
          <p:cNvGrpSpPr/>
          <p:nvPr/>
        </p:nvGrpSpPr>
        <p:grpSpPr>
          <a:xfrm>
            <a:off x="4193818" y="177245"/>
            <a:ext cx="3573065" cy="696471"/>
            <a:chOff x="3791743" y="5346472"/>
            <a:chExt cx="5833187" cy="1152803"/>
          </a:xfrm>
          <a:effectLst/>
        </p:grpSpPr>
        <p:sp>
          <p:nvSpPr>
            <p:cNvPr id="90" name="任意多边形 166">
              <a:extLst>
                <a:ext uri="{FF2B5EF4-FFF2-40B4-BE49-F238E27FC236}">
                  <a16:creationId xmlns:a16="http://schemas.microsoft.com/office/drawing/2014/main" id="{3B92F4EF-5173-4C15-AE10-C0937B8290F2}"/>
                </a:ext>
              </a:extLst>
            </p:cNvPr>
            <p:cNvSpPr/>
            <p:nvPr/>
          </p:nvSpPr>
          <p:spPr>
            <a:xfrm>
              <a:off x="3791743" y="5347083"/>
              <a:ext cx="5833187" cy="1152192"/>
            </a:xfrm>
            <a:custGeom>
              <a:gdLst>
                <a:gd fmla="*/ 619854 w 5832648" name="connsiteX0"/>
                <a:gd fmla="*/ 172234 h 1152128" name="connsiteY0"/>
                <a:gd fmla="*/ 247759 w 5832648" name="connsiteX1"/>
                <a:gd fmla="*/ 418875 h 1152128" name="connsiteY1"/>
                <a:gd fmla="*/ 216024 w 5832648" name="connsiteX2"/>
                <a:gd fmla="*/ 576064 h 1152128" name="connsiteY2"/>
                <a:gd fmla="*/ 216024 w 5832648" name="connsiteX3"/>
                <a:gd fmla="*/ 576063 h 1152128" name="connsiteY3"/>
                <a:gd fmla="*/ 216024 w 5832648" name="connsiteX4"/>
                <a:gd fmla="*/ 576064 h 1152128" name="connsiteY4"/>
                <a:gd fmla="*/ 216024 w 5832648" name="connsiteX5"/>
                <a:gd fmla="*/ 576064 h 1152128" name="connsiteY5"/>
                <a:gd fmla="*/ 247759 w 5832648" name="connsiteX6"/>
                <a:gd fmla="*/ 733252 h 1152128" name="connsiteY6"/>
                <a:gd fmla="*/ 619854 w 5832648" name="connsiteX7"/>
                <a:gd fmla="*/ 979893 h 1152128" name="connsiteY7"/>
                <a:gd fmla="*/ 5212794 w 5832648" name="connsiteX8"/>
                <a:gd fmla="*/ 979894 h 1152128" name="connsiteY8"/>
                <a:gd fmla="*/ 5616624 w 5832648" name="connsiteX9"/>
                <a:gd fmla="*/ 576064 h 1152128" name="connsiteY9"/>
                <a:gd fmla="*/ 5616625 w 5832648" name="connsiteX10"/>
                <a:gd fmla="*/ 576064 h 1152128" name="connsiteY10"/>
                <a:gd fmla="*/ 5212795 w 5832648" name="connsiteX11"/>
                <a:gd fmla="*/ 172234 h 1152128" name="connsiteY11"/>
                <a:gd fmla="*/ 576064 w 5832648" name="connsiteX12"/>
                <a:gd fmla="*/ 0 h 1152128" name="connsiteY12"/>
                <a:gd fmla="*/ 5256584 w 5832648" name="connsiteX13"/>
                <a:gd fmla="*/ 0 h 1152128" name="connsiteY13"/>
                <a:gd fmla="*/ 5832648 w 5832648" name="connsiteX14"/>
                <a:gd fmla="*/ 576064 h 1152128" name="connsiteY14"/>
                <a:gd fmla="*/ 5256584 w 5832648" name="connsiteX15"/>
                <a:gd fmla="*/ 1152128 h 1152128" name="connsiteY15"/>
                <a:gd fmla="*/ 576064 w 5832648" name="connsiteX16"/>
                <a:gd fmla="*/ 1152128 h 1152128" name="connsiteY16"/>
                <a:gd fmla="*/ 0 w 5832648" name="connsiteX17"/>
                <a:gd fmla="*/ 576064 h 1152128" name="connsiteY17"/>
                <a:gd fmla="*/ 576064 w 5832648" name="connsiteX18"/>
                <a:gd fmla="*/ 0 h 1152128" name="connsiteY1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b="b" l="l" r="r" t="t"/>
              <a:pathLst>
                <a:path h="1152128" w="5832648">
                  <a:moveTo>
                    <a:pt x="619854" y="172234"/>
                  </a:moveTo>
                  <a:cubicBezTo>
                    <a:pt x="452583" y="172234"/>
                    <a:pt x="309064" y="273935"/>
                    <a:pt x="247759" y="418875"/>
                  </a:cubicBezTo>
                  <a:lnTo>
                    <a:pt x="216024" y="576064"/>
                  </a:lnTo>
                  <a:lnTo>
                    <a:pt x="216024" y="576063"/>
                  </a:lnTo>
                  <a:lnTo>
                    <a:pt x="216024" y="576064"/>
                  </a:lnTo>
                  <a:lnTo>
                    <a:pt x="216024" y="576064"/>
                  </a:lnTo>
                  <a:lnTo>
                    <a:pt x="247759" y="733252"/>
                  </a:lnTo>
                  <a:cubicBezTo>
                    <a:pt x="309064" y="878193"/>
                    <a:pt x="452583" y="979893"/>
                    <a:pt x="619854" y="979893"/>
                  </a:cubicBezTo>
                  <a:lnTo>
                    <a:pt x="5212794" y="979894"/>
                  </a:lnTo>
                  <a:cubicBezTo>
                    <a:pt x="5435823" y="979894"/>
                    <a:pt x="5616624" y="799093"/>
                    <a:pt x="5616624" y="576064"/>
                  </a:cubicBezTo>
                  <a:lnTo>
                    <a:pt x="5616625" y="576064"/>
                  </a:lnTo>
                  <a:cubicBezTo>
                    <a:pt x="5616625" y="353035"/>
                    <a:pt x="5435824" y="172234"/>
                    <a:pt x="5212795" y="172234"/>
                  </a:cubicBezTo>
                  <a:close/>
                  <a:moveTo>
                    <a:pt x="576064" y="0"/>
                  </a:moveTo>
                  <a:lnTo>
                    <a:pt x="5256584" y="0"/>
                  </a:lnTo>
                  <a:cubicBezTo>
                    <a:pt x="5574735" y="0"/>
                    <a:pt x="5832648" y="257913"/>
                    <a:pt x="5832648" y="576064"/>
                  </a:cubicBezTo>
                  <a:cubicBezTo>
                    <a:pt x="5832648" y="894215"/>
                    <a:pt x="5574735" y="1152128"/>
                    <a:pt x="5256584" y="1152128"/>
                  </a:cubicBezTo>
                  <a:lnTo>
                    <a:pt x="576064" y="1152128"/>
                  </a:lnTo>
                  <a:cubicBezTo>
                    <a:pt x="257913" y="1152128"/>
                    <a:pt x="0" y="894215"/>
                    <a:pt x="0" y="576064"/>
                  </a:cubicBezTo>
                  <a:cubicBezTo>
                    <a:pt x="0" y="257913"/>
                    <a:pt x="257913" y="0"/>
                    <a:pt x="576064" y="0"/>
                  </a:cubicBezTo>
                  <a:close/>
                </a:path>
              </a:pathLst>
            </a:custGeom>
            <a:solidFill>
              <a:srgbClr val="F3F3F3"/>
            </a:solidFill>
            <a:ln>
              <a:noFill/>
            </a:ln>
            <a:effectLst>
              <a:innerShdw blurRad="63500" dir="135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sz="1691">
                <a:latin typeface="Arial"/>
                <a:ea typeface="微软雅黑"/>
                <a:cs typeface="+mn-ea"/>
                <a:sym typeface="Arial"/>
              </a:endParaRPr>
            </a:p>
          </p:txBody>
        </p:sp>
        <p:sp>
          <p:nvSpPr>
            <p:cNvPr id="89" name="圆角矩形 165">
              <a:extLst>
                <a:ext uri="{FF2B5EF4-FFF2-40B4-BE49-F238E27FC236}">
                  <a16:creationId xmlns:a16="http://schemas.microsoft.com/office/drawing/2014/main" id="{BED5BF25-FD48-46AD-912A-68EA1096E3F9}"/>
                </a:ext>
              </a:extLst>
            </p:cNvPr>
            <p:cNvSpPr/>
            <p:nvPr/>
          </p:nvSpPr>
          <p:spPr>
            <a:xfrm>
              <a:off x="4007769" y="5518706"/>
              <a:ext cx="5400600" cy="807659"/>
            </a:xfrm>
            <a:prstGeom prst="roundRect">
              <a:avLst>
                <a:gd fmla="val 50000" name="adj"/>
              </a:avLst>
            </a:prstGeom>
            <a:solidFill>
              <a:schemeClr val="bg1"/>
            </a:solidFill>
            <a:ln>
              <a:gradFill flip="none" rotWithShape="1">
                <a:gsLst>
                  <a:gs pos="100000">
                    <a:schemeClr val="bg1"/>
                  </a:gs>
                  <a:gs pos="0">
                    <a:schemeClr val="bg1">
                      <a:lumMod val="75000"/>
                    </a:schemeClr>
                  </a:gs>
                </a:gsLst>
                <a:lin ang="2700000" scaled="1"/>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dist"/>
              <a:r>
                <a:rPr altLang="en-US" b="1" lang="zh-CN">
                  <a:solidFill>
                    <a:srgbClr val="EB3F32"/>
                  </a:solidFill>
                  <a:latin typeface="Arial"/>
                  <a:ea typeface="微软雅黑"/>
                  <a:sym typeface="Arial"/>
                </a:rPr>
                <a:t>运营职责</a:t>
              </a:r>
            </a:p>
          </p:txBody>
        </p:sp>
        <p:sp>
          <p:nvSpPr>
            <p:cNvPr id="91" name="圆角矩形 167">
              <a:extLst>
                <a:ext uri="{FF2B5EF4-FFF2-40B4-BE49-F238E27FC236}">
                  <a16:creationId xmlns:a16="http://schemas.microsoft.com/office/drawing/2014/main" id="{648794B6-F633-4D16-9A6A-18F5FF0DC85D}"/>
                </a:ext>
              </a:extLst>
            </p:cNvPr>
            <p:cNvSpPr/>
            <p:nvPr/>
          </p:nvSpPr>
          <p:spPr>
            <a:xfrm>
              <a:off x="3791744" y="5346472"/>
              <a:ext cx="5832649" cy="1152127"/>
            </a:xfrm>
            <a:prstGeom prst="roundRect">
              <a:avLst>
                <a:gd fmla="val 50000" name="adj"/>
              </a:avLst>
            </a:prstGeom>
            <a:noFill/>
            <a:ln>
              <a:gradFill flip="none" rotWithShape="1">
                <a:gsLst>
                  <a:gs pos="0">
                    <a:schemeClr val="bg1"/>
                  </a:gs>
                  <a:gs pos="100000">
                    <a:schemeClr val="bg1">
                      <a:lumMod val="75000"/>
                    </a:schemeClr>
                  </a:gs>
                </a:gsLst>
                <a:lin ang="2700000" scaled="1"/>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sz="1691">
                <a:latin typeface="Arial"/>
                <a:ea typeface="微软雅黑"/>
                <a:cs typeface="+mn-ea"/>
                <a:sym typeface="Arial"/>
              </a:endParaRPr>
            </a:p>
          </p:txBody>
        </p:sp>
      </p:grpSp>
    </p:spTree>
    <p:extLst>
      <p:ext uri="{BB962C8B-B14F-4D97-AF65-F5344CB8AC3E}">
        <p14:creationId val="3350114741"/>
      </p:ext>
    </p:extLst>
  </p:cSld>
  <p:clrMapOvr>
    <a:masterClrMapping/>
  </p:clrMapOvr>
  <mc:AlternateContent>
    <mc:Choice Requires="p14">
      <p:transition p14:dur="1250" spd="slow">
        <p14:switch dir="l"/>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0" presetSubtype="0">
                                  <p:stCondLst>
                                    <p:cond delay="0"/>
                                  </p:stCondLst>
                                  <p:childTnLst>
                                    <p:set>
                                      <p:cBhvr>
                                        <p:cTn dur="1" fill="hold" id="6">
                                          <p:stCondLst>
                                            <p:cond delay="0"/>
                                          </p:stCondLst>
                                        </p:cTn>
                                        <p:tgtEl>
                                          <p:spTgt spid="88"/>
                                        </p:tgtEl>
                                        <p:attrNameLst>
                                          <p:attrName>style.visibility</p:attrName>
                                        </p:attrNameLst>
                                      </p:cBhvr>
                                      <p:to>
                                        <p:strVal val="visible"/>
                                      </p:to>
                                    </p:set>
                                    <p:animEffect filter="fade" transition="in">
                                      <p:cBhvr>
                                        <p:cTn dur="500" id="7"/>
                                        <p:tgtEl>
                                          <p:spTgt spid="88"/>
                                        </p:tgtEl>
                                      </p:cBhvr>
                                    </p:animEffect>
                                  </p:childTnLst>
                                </p:cTn>
                              </p:par>
                            </p:childTnLst>
                          </p:cTn>
                        </p:par>
                        <p:par>
                          <p:cTn fill="hold" id="8" nodeType="afterGroup">
                            <p:stCondLst>
                              <p:cond delay="500"/>
                            </p:stCondLst>
                            <p:childTnLst>
                              <p:par>
                                <p:cTn decel="100000" fill="hold" grpId="0" id="9" nodeType="afterEffect" presetClass="entr" presetID="2" presetSubtype="2">
                                  <p:stCondLst>
                                    <p:cond delay="0"/>
                                  </p:stCondLst>
                                  <p:childTnLst>
                                    <p:set>
                                      <p:cBhvr>
                                        <p:cTn dur="1" fill="hold" id="10">
                                          <p:stCondLst>
                                            <p:cond delay="0"/>
                                          </p:stCondLst>
                                        </p:cTn>
                                        <p:tgtEl>
                                          <p:spTgt spid="82"/>
                                        </p:tgtEl>
                                        <p:attrNameLst>
                                          <p:attrName>style.visibility</p:attrName>
                                        </p:attrNameLst>
                                      </p:cBhvr>
                                      <p:to>
                                        <p:strVal val="visible"/>
                                      </p:to>
                                    </p:set>
                                    <p:anim calcmode="lin" valueType="num">
                                      <p:cBhvr additive="base">
                                        <p:cTn dur="1000" fill="hold" id="11"/>
                                        <p:tgtEl>
                                          <p:spTgt spid="82"/>
                                        </p:tgtEl>
                                        <p:attrNameLst>
                                          <p:attrName>ppt_x</p:attrName>
                                        </p:attrNameLst>
                                      </p:cBhvr>
                                      <p:tavLst>
                                        <p:tav tm="0">
                                          <p:val>
                                            <p:strVal val="1+#ppt_w/2"/>
                                          </p:val>
                                        </p:tav>
                                        <p:tav tm="100000">
                                          <p:val>
                                            <p:strVal val="#ppt_x"/>
                                          </p:val>
                                        </p:tav>
                                      </p:tavLst>
                                    </p:anim>
                                    <p:anim calcmode="lin" valueType="num">
                                      <p:cBhvr additive="base">
                                        <p:cTn dur="1000" fill="hold" id="12"/>
                                        <p:tgtEl>
                                          <p:spTgt spid="82"/>
                                        </p:tgtEl>
                                        <p:attrNameLst>
                                          <p:attrName>ppt_y</p:attrName>
                                        </p:attrNameLst>
                                      </p:cBhvr>
                                      <p:tavLst>
                                        <p:tav tm="0">
                                          <p:val>
                                            <p:strVal val="#ppt_y"/>
                                          </p:val>
                                        </p:tav>
                                        <p:tav tm="100000">
                                          <p:val>
                                            <p:strVal val="#ppt_y"/>
                                          </p:val>
                                        </p:tav>
                                      </p:tavLst>
                                    </p:anim>
                                  </p:childTnLst>
                                </p:cTn>
                              </p:par>
                            </p:childTnLst>
                          </p:cTn>
                        </p:par>
                        <p:par>
                          <p:cTn fill="hold" id="13" nodeType="afterGroup">
                            <p:stCondLst>
                              <p:cond delay="1500"/>
                            </p:stCondLst>
                            <p:childTnLst>
                              <p:par>
                                <p:cTn fill="hold" grpId="0" id="14" nodeType="afterEffect" presetClass="entr" presetID="21" presetSubtype="1">
                                  <p:stCondLst>
                                    <p:cond delay="0"/>
                                  </p:stCondLst>
                                  <p:childTnLst>
                                    <p:set>
                                      <p:cBhvr>
                                        <p:cTn dur="1" fill="hold" id="15">
                                          <p:stCondLst>
                                            <p:cond delay="0"/>
                                          </p:stCondLst>
                                        </p:cTn>
                                        <p:tgtEl>
                                          <p:spTgt spid="71"/>
                                        </p:tgtEl>
                                        <p:attrNameLst>
                                          <p:attrName>style.visibility</p:attrName>
                                        </p:attrNameLst>
                                      </p:cBhvr>
                                      <p:to>
                                        <p:strVal val="visible"/>
                                      </p:to>
                                    </p:set>
                                    <p:animEffect filter="wheel(1)" transition="in">
                                      <p:cBhvr>
                                        <p:cTn dur="750" id="16"/>
                                        <p:tgtEl>
                                          <p:spTgt spid="71"/>
                                        </p:tgtEl>
                                      </p:cBhvr>
                                    </p:animEffect>
                                  </p:childTnLst>
                                </p:cTn>
                              </p:par>
                            </p:childTnLst>
                          </p:cTn>
                        </p:par>
                        <p:par>
                          <p:cTn fill="hold" id="17" nodeType="afterGroup">
                            <p:stCondLst>
                              <p:cond delay="2250"/>
                            </p:stCondLst>
                            <p:childTnLst>
                              <p:par>
                                <p:cTn fill="hold" grpId="0" id="18" nodeType="afterEffect" presetClass="entr" presetID="10" presetSubtype="0">
                                  <p:stCondLst>
                                    <p:cond delay="0"/>
                                  </p:stCondLst>
                                  <p:childTnLst>
                                    <p:set>
                                      <p:cBhvr>
                                        <p:cTn dur="1" fill="hold" id="19">
                                          <p:stCondLst>
                                            <p:cond delay="0"/>
                                          </p:stCondLst>
                                        </p:cTn>
                                        <p:tgtEl>
                                          <p:spTgt spid="73">
                                            <p:txEl>
                                              <p:pRg end="0" st="0"/>
                                            </p:txEl>
                                          </p:spTgt>
                                        </p:tgtEl>
                                        <p:attrNameLst>
                                          <p:attrName>style.visibility</p:attrName>
                                        </p:attrNameLst>
                                      </p:cBhvr>
                                      <p:to>
                                        <p:strVal val="visible"/>
                                      </p:to>
                                    </p:set>
                                    <p:animEffect filter="fade" transition="in">
                                      <p:cBhvr>
                                        <p:cTn dur="500" id="20"/>
                                        <p:tgtEl>
                                          <p:spTgt spid="73">
                                            <p:txEl>
                                              <p:pRg end="0" st="0"/>
                                            </p:txEl>
                                          </p:spTgt>
                                        </p:tgtEl>
                                      </p:cBhvr>
                                    </p:animEffect>
                                  </p:childTnLst>
                                </p:cTn>
                              </p:par>
                            </p:childTnLst>
                          </p:cTn>
                        </p:par>
                        <p:par>
                          <p:cTn fill="hold" id="21" nodeType="afterGroup">
                            <p:stCondLst>
                              <p:cond delay="2750"/>
                            </p:stCondLst>
                            <p:childTnLst>
                              <p:par>
                                <p:cTn decel="100000" fill="hold" grpId="0" id="22" nodeType="afterEffect" presetClass="entr" presetID="2" presetSubtype="2">
                                  <p:stCondLst>
                                    <p:cond delay="0"/>
                                  </p:stCondLst>
                                  <p:childTnLst>
                                    <p:set>
                                      <p:cBhvr>
                                        <p:cTn dur="1" fill="hold" id="23">
                                          <p:stCondLst>
                                            <p:cond delay="0"/>
                                          </p:stCondLst>
                                        </p:cTn>
                                        <p:tgtEl>
                                          <p:spTgt spid="76"/>
                                        </p:tgtEl>
                                        <p:attrNameLst>
                                          <p:attrName>style.visibility</p:attrName>
                                        </p:attrNameLst>
                                      </p:cBhvr>
                                      <p:to>
                                        <p:strVal val="visible"/>
                                      </p:to>
                                    </p:set>
                                    <p:anim calcmode="lin" valueType="num">
                                      <p:cBhvr additive="base">
                                        <p:cTn dur="750" fill="hold" id="24"/>
                                        <p:tgtEl>
                                          <p:spTgt spid="76"/>
                                        </p:tgtEl>
                                        <p:attrNameLst>
                                          <p:attrName>ppt_x</p:attrName>
                                        </p:attrNameLst>
                                      </p:cBhvr>
                                      <p:tavLst>
                                        <p:tav tm="0">
                                          <p:val>
                                            <p:strVal val="1+#ppt_w/2"/>
                                          </p:val>
                                        </p:tav>
                                        <p:tav tm="100000">
                                          <p:val>
                                            <p:strVal val="#ppt_x"/>
                                          </p:val>
                                        </p:tav>
                                      </p:tavLst>
                                    </p:anim>
                                    <p:anim calcmode="lin" valueType="num">
                                      <p:cBhvr additive="base">
                                        <p:cTn dur="750" fill="hold" id="25"/>
                                        <p:tgtEl>
                                          <p:spTgt spid="76"/>
                                        </p:tgtEl>
                                        <p:attrNameLst>
                                          <p:attrName>ppt_y</p:attrName>
                                        </p:attrNameLst>
                                      </p:cBhvr>
                                      <p:tavLst>
                                        <p:tav tm="0">
                                          <p:val>
                                            <p:strVal val="#ppt_y"/>
                                          </p:val>
                                        </p:tav>
                                        <p:tav tm="100000">
                                          <p:val>
                                            <p:strVal val="#ppt_y"/>
                                          </p:val>
                                        </p:tav>
                                      </p:tavLst>
                                    </p:anim>
                                  </p:childTnLst>
                                </p:cTn>
                              </p:par>
                            </p:childTnLst>
                          </p:cTn>
                        </p:par>
                        <p:par>
                          <p:cTn fill="hold" id="26" nodeType="afterGroup">
                            <p:stCondLst>
                              <p:cond delay="3500"/>
                            </p:stCondLst>
                            <p:childTnLst>
                              <p:par>
                                <p:cTn fill="hold" grpId="0" id="27" nodeType="afterEffect" presetClass="entr" presetID="21" presetSubtype="1">
                                  <p:stCondLst>
                                    <p:cond delay="0"/>
                                  </p:stCondLst>
                                  <p:childTnLst>
                                    <p:set>
                                      <p:cBhvr>
                                        <p:cTn dur="1" fill="hold" id="28">
                                          <p:stCondLst>
                                            <p:cond delay="0"/>
                                          </p:stCondLst>
                                        </p:cTn>
                                        <p:tgtEl>
                                          <p:spTgt spid="75"/>
                                        </p:tgtEl>
                                        <p:attrNameLst>
                                          <p:attrName>style.visibility</p:attrName>
                                        </p:attrNameLst>
                                      </p:cBhvr>
                                      <p:to>
                                        <p:strVal val="visible"/>
                                      </p:to>
                                    </p:set>
                                    <p:animEffect filter="wheel(1)" transition="in">
                                      <p:cBhvr>
                                        <p:cTn dur="750" id="29"/>
                                        <p:tgtEl>
                                          <p:spTgt spid="75"/>
                                        </p:tgtEl>
                                      </p:cBhvr>
                                    </p:animEffect>
                                  </p:childTnLst>
                                </p:cTn>
                              </p:par>
                            </p:childTnLst>
                          </p:cTn>
                        </p:par>
                        <p:par>
                          <p:cTn fill="hold" id="30" nodeType="afterGroup">
                            <p:stCondLst>
                              <p:cond delay="4250"/>
                            </p:stCondLst>
                            <p:childTnLst>
                              <p:par>
                                <p:cTn fill="hold" grpId="0" id="31" nodeType="afterEffect" presetClass="entr" presetID="10" presetSubtype="0">
                                  <p:stCondLst>
                                    <p:cond delay="0"/>
                                  </p:stCondLst>
                                  <p:childTnLst>
                                    <p:set>
                                      <p:cBhvr>
                                        <p:cTn dur="1" fill="hold" id="32">
                                          <p:stCondLst>
                                            <p:cond delay="0"/>
                                          </p:stCondLst>
                                        </p:cTn>
                                        <p:tgtEl>
                                          <p:spTgt spid="77">
                                            <p:txEl>
                                              <p:pRg end="0" st="0"/>
                                            </p:txEl>
                                          </p:spTgt>
                                        </p:tgtEl>
                                        <p:attrNameLst>
                                          <p:attrName>style.visibility</p:attrName>
                                        </p:attrNameLst>
                                      </p:cBhvr>
                                      <p:to>
                                        <p:strVal val="visible"/>
                                      </p:to>
                                    </p:set>
                                    <p:animEffect filter="fade" transition="in">
                                      <p:cBhvr>
                                        <p:cTn dur="500" id="33"/>
                                        <p:tgtEl>
                                          <p:spTgt spid="77">
                                            <p:txEl>
                                              <p:pRg end="0" st="0"/>
                                            </p:txEl>
                                          </p:spTgt>
                                        </p:tgtEl>
                                      </p:cBhvr>
                                    </p:animEffect>
                                  </p:childTnLst>
                                </p:cTn>
                              </p:par>
                            </p:childTnLst>
                          </p:cTn>
                        </p:par>
                        <p:par>
                          <p:cTn fill="hold" id="34" nodeType="afterGroup">
                            <p:stCondLst>
                              <p:cond delay="4750"/>
                            </p:stCondLst>
                            <p:childTnLst>
                              <p:par>
                                <p:cTn decel="100000" fill="hold" grpId="0" id="35" nodeType="afterEffect" presetClass="entr" presetID="2" presetSubtype="2">
                                  <p:stCondLst>
                                    <p:cond delay="0"/>
                                  </p:stCondLst>
                                  <p:childTnLst>
                                    <p:set>
                                      <p:cBhvr>
                                        <p:cTn dur="1" fill="hold" id="36">
                                          <p:stCondLst>
                                            <p:cond delay="0"/>
                                          </p:stCondLst>
                                        </p:cTn>
                                        <p:tgtEl>
                                          <p:spTgt spid="80"/>
                                        </p:tgtEl>
                                        <p:attrNameLst>
                                          <p:attrName>style.visibility</p:attrName>
                                        </p:attrNameLst>
                                      </p:cBhvr>
                                      <p:to>
                                        <p:strVal val="visible"/>
                                      </p:to>
                                    </p:set>
                                    <p:anim calcmode="lin" valueType="num">
                                      <p:cBhvr additive="base">
                                        <p:cTn dur="500" fill="hold" id="37"/>
                                        <p:tgtEl>
                                          <p:spTgt spid="80"/>
                                        </p:tgtEl>
                                        <p:attrNameLst>
                                          <p:attrName>ppt_x</p:attrName>
                                        </p:attrNameLst>
                                      </p:cBhvr>
                                      <p:tavLst>
                                        <p:tav tm="0">
                                          <p:val>
                                            <p:strVal val="1+#ppt_w/2"/>
                                          </p:val>
                                        </p:tav>
                                        <p:tav tm="100000">
                                          <p:val>
                                            <p:strVal val="#ppt_x"/>
                                          </p:val>
                                        </p:tav>
                                      </p:tavLst>
                                    </p:anim>
                                    <p:anim calcmode="lin" valueType="num">
                                      <p:cBhvr additive="base">
                                        <p:cTn dur="500" fill="hold" id="38"/>
                                        <p:tgtEl>
                                          <p:spTgt spid="80"/>
                                        </p:tgtEl>
                                        <p:attrNameLst>
                                          <p:attrName>ppt_y</p:attrName>
                                        </p:attrNameLst>
                                      </p:cBhvr>
                                      <p:tavLst>
                                        <p:tav tm="0">
                                          <p:val>
                                            <p:strVal val="#ppt_y"/>
                                          </p:val>
                                        </p:tav>
                                        <p:tav tm="100000">
                                          <p:val>
                                            <p:strVal val="#ppt_y"/>
                                          </p:val>
                                        </p:tav>
                                      </p:tavLst>
                                    </p:anim>
                                  </p:childTnLst>
                                </p:cTn>
                              </p:par>
                            </p:childTnLst>
                          </p:cTn>
                        </p:par>
                        <p:par>
                          <p:cTn fill="hold" id="39" nodeType="afterGroup">
                            <p:stCondLst>
                              <p:cond delay="5250"/>
                            </p:stCondLst>
                            <p:childTnLst>
                              <p:par>
                                <p:cTn fill="hold" grpId="0" id="40" nodeType="afterEffect" presetClass="entr" presetID="21" presetSubtype="1">
                                  <p:stCondLst>
                                    <p:cond delay="0"/>
                                  </p:stCondLst>
                                  <p:childTnLst>
                                    <p:set>
                                      <p:cBhvr>
                                        <p:cTn dur="1" fill="hold" id="41">
                                          <p:stCondLst>
                                            <p:cond delay="0"/>
                                          </p:stCondLst>
                                        </p:cTn>
                                        <p:tgtEl>
                                          <p:spTgt spid="79"/>
                                        </p:tgtEl>
                                        <p:attrNameLst>
                                          <p:attrName>style.visibility</p:attrName>
                                        </p:attrNameLst>
                                      </p:cBhvr>
                                      <p:to>
                                        <p:strVal val="visible"/>
                                      </p:to>
                                    </p:set>
                                    <p:animEffect filter="wheel(1)" transition="in">
                                      <p:cBhvr>
                                        <p:cTn dur="750" id="42"/>
                                        <p:tgtEl>
                                          <p:spTgt spid="79"/>
                                        </p:tgtEl>
                                      </p:cBhvr>
                                    </p:animEffect>
                                  </p:childTnLst>
                                </p:cTn>
                              </p:par>
                            </p:childTnLst>
                          </p:cTn>
                        </p:par>
                        <p:par>
                          <p:cTn fill="hold" id="43" nodeType="afterGroup">
                            <p:stCondLst>
                              <p:cond delay="6000"/>
                            </p:stCondLst>
                            <p:childTnLst>
                              <p:par>
                                <p:cTn fill="hold" grpId="0" id="44" nodeType="afterEffect" presetClass="entr" presetID="10" presetSubtype="0">
                                  <p:stCondLst>
                                    <p:cond delay="0"/>
                                  </p:stCondLst>
                                  <p:childTnLst>
                                    <p:set>
                                      <p:cBhvr>
                                        <p:cTn dur="1" fill="hold" id="45">
                                          <p:stCondLst>
                                            <p:cond delay="0"/>
                                          </p:stCondLst>
                                        </p:cTn>
                                        <p:tgtEl>
                                          <p:spTgt spid="81">
                                            <p:txEl>
                                              <p:pRg end="0" st="0"/>
                                            </p:txEl>
                                          </p:spTgt>
                                        </p:tgtEl>
                                        <p:attrNameLst>
                                          <p:attrName>style.visibility</p:attrName>
                                        </p:attrNameLst>
                                      </p:cBhvr>
                                      <p:to>
                                        <p:strVal val="visible"/>
                                      </p:to>
                                    </p:set>
                                    <p:animEffect filter="fade" transition="in">
                                      <p:cBhvr>
                                        <p:cTn dur="500" id="46"/>
                                        <p:tgtEl>
                                          <p:spTgt spid="81">
                                            <p:txEl>
                                              <p:pRg end="0" st="0"/>
                                            </p:txEl>
                                          </p:spTgt>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1"/>
      <p:bldP build="p" grpId="0" spid="73"/>
      <p:bldP grpId="0" spid="75"/>
      <p:bldP grpId="0" spid="76"/>
      <p:bldP build="p" grpId="0" spid="77"/>
      <p:bldP grpId="0" spid="79"/>
      <p:bldP grpId="0" spid="80"/>
      <p:bldP build="p" grpId="0" spid="81"/>
      <p:bldP grpId="0" spid="82"/>
    </p:bldLst>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1">
          <a:blip r:embed="rId5">
            <a:lum/>
          </a:blip>
          <a:stretch>
            <a:fillRect/>
          </a:stretch>
        </a:blipFill>
        <a:effectLst/>
      </p:bgPr>
    </p:bg>
    <p:spTree>
      <p:nvGrpSpPr>
        <p:cNvPr id="1" name=""/>
        <p:cNvGrpSpPr/>
        <p:nvPr/>
      </p:nvGrpSpPr>
      <p:grpSpPr>
        <a:xfrm>
          <a:off x="0" y="0"/>
          <a:ext cx="0" cy="0"/>
        </a:xfrm>
      </p:grpSpPr>
      <p:grpSp>
        <p:nvGrpSpPr>
          <p:cNvPr id="86" name="组合 85">
            <a:extLst>
              <a:ext uri="{FF2B5EF4-FFF2-40B4-BE49-F238E27FC236}">
                <a16:creationId xmlns:a16="http://schemas.microsoft.com/office/drawing/2014/main" id="{BEDEA074-5DD2-40C4-9F08-CD282F17FC30}"/>
              </a:ext>
            </a:extLst>
          </p:cNvPr>
          <p:cNvGrpSpPr/>
          <p:nvPr/>
        </p:nvGrpSpPr>
        <p:grpSpPr>
          <a:xfrm>
            <a:off x="7720516" y="1862516"/>
            <a:ext cx="552450" cy="552450"/>
            <a:chOff x="7715921" y="1789455"/>
            <a:chExt cx="736600" cy="736600"/>
          </a:xfrm>
        </p:grpSpPr>
        <p:grpSp>
          <p:nvGrpSpPr>
            <p:cNvPr id="87" name="组合 86">
              <a:extLst>
                <a:ext uri="{FF2B5EF4-FFF2-40B4-BE49-F238E27FC236}">
                  <a16:creationId xmlns:a16="http://schemas.microsoft.com/office/drawing/2014/main" id="{7320FCC9-8B03-490B-8DAA-A7CFDE5B7BB5}"/>
                </a:ext>
              </a:extLst>
            </p:cNvPr>
            <p:cNvGrpSpPr/>
            <p:nvPr/>
          </p:nvGrpSpPr>
          <p:grpSpPr>
            <a:xfrm>
              <a:off x="7715921" y="1789455"/>
              <a:ext cx="736600" cy="736600"/>
              <a:chOff x="8286667" y="635396"/>
              <a:chExt cx="736600" cy="736600"/>
            </a:xfrm>
          </p:grpSpPr>
          <p:sp>
            <p:nvSpPr>
              <p:cNvPr id="106" name="椭圆 105">
                <a:extLst>
                  <a:ext uri="{FF2B5EF4-FFF2-40B4-BE49-F238E27FC236}">
                    <a16:creationId xmlns:a16="http://schemas.microsoft.com/office/drawing/2014/main" id="{614D135D-2FF0-4AB5-AF52-AC39599B51E3}"/>
                  </a:ext>
                </a:extLst>
              </p:cNvPr>
              <p:cNvSpPr/>
              <p:nvPr/>
            </p:nvSpPr>
            <p:spPr>
              <a:xfrm>
                <a:off x="8286667" y="635396"/>
                <a:ext cx="736600" cy="736600"/>
              </a:xfrm>
              <a:prstGeom prst="ellipse">
                <a:avLst/>
              </a:prstGeom>
              <a:gradFill flip="none" rotWithShape="1">
                <a:gsLst>
                  <a:gs pos="0">
                    <a:schemeClr val="bg1">
                      <a:lumMod val="85000"/>
                    </a:schemeClr>
                  </a:gs>
                  <a:gs pos="100000">
                    <a:srgbClr val="F7F7F7"/>
                  </a:gs>
                </a:gsLst>
                <a:lin ang="2700000" scaled="1"/>
              </a:gradFill>
              <a:ln w="15875">
                <a:gradFill flip="none" rotWithShape="1">
                  <a:gsLst>
                    <a:gs pos="0">
                      <a:schemeClr val="bg1"/>
                    </a:gs>
                    <a:gs pos="100000">
                      <a:schemeClr val="bg1">
                        <a:lumMod val="85000"/>
                      </a:schemeClr>
                    </a:gs>
                  </a:gsLst>
                  <a:lin ang="2700000" scaled="1"/>
                </a:gradFill>
              </a:ln>
              <a:effectLst>
                <a:outerShdw algn="tl" blurRad="101600" dir="2700000" dist="508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latin typeface="Arial"/>
                  <a:ea typeface="微软雅黑"/>
                  <a:sym typeface="Arial"/>
                </a:endParaRPr>
              </a:p>
            </p:txBody>
          </p:sp>
          <p:sp>
            <p:nvSpPr>
              <p:cNvPr id="107" name="椭圆 106">
                <a:extLst>
                  <a:ext uri="{FF2B5EF4-FFF2-40B4-BE49-F238E27FC236}">
                    <a16:creationId xmlns:a16="http://schemas.microsoft.com/office/drawing/2014/main" id="{D28E7E4F-676D-42F7-874E-4FA0C5C1477A}"/>
                  </a:ext>
                </a:extLst>
              </p:cNvPr>
              <p:cNvSpPr/>
              <p:nvPr/>
            </p:nvSpPr>
            <p:spPr>
              <a:xfrm>
                <a:off x="8394381" y="743110"/>
                <a:ext cx="521172" cy="521172"/>
              </a:xfrm>
              <a:prstGeom prst="ellipse">
                <a:avLst/>
              </a:prstGeom>
              <a:solidFill>
                <a:srgbClr val="FFB850"/>
              </a:solidFill>
              <a:ln w="15875">
                <a:gradFill flip="none" rotWithShape="1">
                  <a:gsLst>
                    <a:gs pos="100000">
                      <a:schemeClr val="bg1"/>
                    </a:gs>
                    <a:gs pos="0">
                      <a:schemeClr val="bg1">
                        <a:lumMod val="75000"/>
                      </a:schemeClr>
                    </a:gs>
                  </a:gsLst>
                  <a:lin ang="2700000" scaled="1"/>
                </a:gradFill>
              </a:ln>
              <a:effectLst>
                <a:innerShdw blurRad="63500" dir="13500000" dist="254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latin typeface="Arial"/>
                  <a:ea typeface="微软雅黑"/>
                  <a:sym typeface="Arial"/>
                </a:endParaRPr>
              </a:p>
            </p:txBody>
          </p:sp>
        </p:grpSp>
        <p:grpSp>
          <p:nvGrpSpPr>
            <p:cNvPr id="88" name="Group 18">
              <a:extLst>
                <a:ext uri="{FF2B5EF4-FFF2-40B4-BE49-F238E27FC236}">
                  <a16:creationId xmlns:a16="http://schemas.microsoft.com/office/drawing/2014/main" id="{3EC54DC2-1082-4FCC-84C0-2F49438EB292}"/>
                </a:ext>
              </a:extLst>
            </p:cNvPr>
            <p:cNvGrpSpPr>
              <a:grpSpLocks noChangeAspect="1"/>
            </p:cNvGrpSpPr>
            <p:nvPr/>
          </p:nvGrpSpPr>
          <p:grpSpPr>
            <a:xfrm>
              <a:off x="7887974" y="2058396"/>
              <a:ext cx="381104" cy="224116"/>
              <a:chOff x="5315" y="1433"/>
              <a:chExt cx="2197" cy="1292"/>
            </a:xfrm>
            <a:solidFill>
              <a:schemeClr val="bg1"/>
            </a:solidFill>
          </p:grpSpPr>
          <p:sp>
            <p:nvSpPr>
              <p:cNvPr id="89" name="Freeform 19">
                <a:extLst>
                  <a:ext uri="{FF2B5EF4-FFF2-40B4-BE49-F238E27FC236}">
                    <a16:creationId xmlns:a16="http://schemas.microsoft.com/office/drawing/2014/main" id="{991DAE0B-5742-4422-948F-1494744D3A5E}"/>
                  </a:ext>
                </a:extLst>
              </p:cNvPr>
              <p:cNvSpPr/>
              <p:nvPr/>
            </p:nvSpPr>
            <p:spPr bwMode="auto">
              <a:xfrm>
                <a:off x="5915" y="1440"/>
                <a:ext cx="1014" cy="1278"/>
              </a:xfrm>
              <a:custGeom>
                <a:gdLst>
                  <a:gd fmla="*/ 221 w 428" name="T0"/>
                  <a:gd fmla="*/ 231 h 538" name="T1"/>
                  <a:gd fmla="*/ 324 w 428" name="T2"/>
                  <a:gd fmla="*/ 115 h 538" name="T3"/>
                  <a:gd fmla="*/ 207 w 428" name="T4"/>
                  <a:gd fmla="*/ 1 h 538" name="T5"/>
                  <a:gd fmla="*/ 93 w 428" name="T6"/>
                  <a:gd fmla="*/ 118 h 538" name="T7"/>
                  <a:gd fmla="*/ 200 w 428" name="T8"/>
                  <a:gd fmla="*/ 231 h 538" name="T9"/>
                  <a:gd fmla="*/ 2 w 428" name="T10"/>
                  <a:gd fmla="*/ 446 h 538" name="T11"/>
                  <a:gd fmla="*/ 216 w 428" name="T12"/>
                  <a:gd fmla="*/ 537 h 538" name="T13"/>
                  <a:gd fmla="*/ 426 w 428" name="T14"/>
                  <a:gd fmla="*/ 439 h 538" name="T15"/>
                  <a:gd fmla="*/ 221 w 428" name="T16"/>
                  <a:gd fmla="*/ 231 h 538"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538" w="428">
                    <a:moveTo>
                      <a:pt x="221" y="231"/>
                    </a:moveTo>
                    <a:cubicBezTo>
                      <a:pt x="280" y="224"/>
                      <a:pt x="325" y="175"/>
                      <a:pt x="324" y="115"/>
                    </a:cubicBezTo>
                    <a:cubicBezTo>
                      <a:pt x="323" y="51"/>
                      <a:pt x="270" y="0"/>
                      <a:pt x="207" y="1"/>
                    </a:cubicBezTo>
                    <a:cubicBezTo>
                      <a:pt x="143" y="2"/>
                      <a:pt x="92" y="55"/>
                      <a:pt x="93" y="118"/>
                    </a:cubicBezTo>
                    <a:cubicBezTo>
                      <a:pt x="94" y="178"/>
                      <a:pt x="141" y="226"/>
                      <a:pt x="200" y="231"/>
                    </a:cubicBezTo>
                    <a:cubicBezTo>
                      <a:pt x="88" y="239"/>
                      <a:pt x="0" y="333"/>
                      <a:pt x="2" y="446"/>
                    </a:cubicBezTo>
                    <a:cubicBezTo>
                      <a:pt x="3" y="511"/>
                      <a:pt x="110" y="538"/>
                      <a:pt x="216" y="537"/>
                    </a:cubicBezTo>
                    <a:cubicBezTo>
                      <a:pt x="321" y="535"/>
                      <a:pt x="428" y="504"/>
                      <a:pt x="426" y="439"/>
                    </a:cubicBezTo>
                    <a:cubicBezTo>
                      <a:pt x="425" y="326"/>
                      <a:pt x="334" y="235"/>
                      <a:pt x="221" y="231"/>
                    </a:cubicBezTo>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latin typeface="Arial"/>
                  <a:ea typeface="微软雅黑"/>
                  <a:sym typeface="Arial"/>
                </a:endParaRPr>
              </a:p>
            </p:txBody>
          </p:sp>
          <p:sp>
            <p:nvSpPr>
              <p:cNvPr id="90" name="Freeform 20">
                <a:extLst>
                  <a:ext uri="{FF2B5EF4-FFF2-40B4-BE49-F238E27FC236}">
                    <a16:creationId xmlns:a16="http://schemas.microsoft.com/office/drawing/2014/main" id="{1FC84B08-0493-4C39-963B-986A5CD892E7}"/>
                  </a:ext>
                </a:extLst>
              </p:cNvPr>
              <p:cNvSpPr/>
              <p:nvPr/>
            </p:nvSpPr>
            <p:spPr bwMode="auto">
              <a:xfrm>
                <a:off x="6825" y="1501"/>
                <a:ext cx="678" cy="946"/>
              </a:xfrm>
              <a:custGeom>
                <a:gdLst>
                  <a:gd fmla="*/ 132 w 286" name="T0"/>
                  <a:gd fmla="*/ 171 h 398" name="T1"/>
                  <a:gd fmla="*/ 210 w 286" name="T2"/>
                  <a:gd fmla="*/ 85 h 398" name="T3"/>
                  <a:gd fmla="*/ 123 w 286" name="T4"/>
                  <a:gd fmla="*/ 1 h 398" name="T5"/>
                  <a:gd fmla="*/ 39 w 286" name="T6"/>
                  <a:gd fmla="*/ 88 h 398" name="T7"/>
                  <a:gd fmla="*/ 120 w 286" name="T8"/>
                  <a:gd fmla="*/ 171 h 398" name="T9"/>
                  <a:gd fmla="*/ 0 w 286" name="T10"/>
                  <a:gd fmla="*/ 237 h 398" name="T11"/>
                  <a:gd fmla="*/ 77 w 286" name="T12"/>
                  <a:gd fmla="*/ 396 h 398" name="T13"/>
                  <a:gd fmla="*/ 129 w 286" name="T14"/>
                  <a:gd fmla="*/ 398 h 398" name="T15"/>
                  <a:gd fmla="*/ 235 w 286" name="T16"/>
                  <a:gd fmla="*/ 380 h 398" name="T17"/>
                  <a:gd fmla="*/ 286 w 286" name="T18"/>
                  <a:gd fmla="*/ 326 h 398" name="T19"/>
                  <a:gd fmla="*/ 132 w 286" name="T20"/>
                  <a:gd fmla="*/ 171 h 398"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398" w="286">
                    <a:moveTo>
                      <a:pt x="132" y="171"/>
                    </a:moveTo>
                    <a:cubicBezTo>
                      <a:pt x="176" y="167"/>
                      <a:pt x="210" y="130"/>
                      <a:pt x="210" y="85"/>
                    </a:cubicBezTo>
                    <a:cubicBezTo>
                      <a:pt x="209" y="38"/>
                      <a:pt x="170" y="0"/>
                      <a:pt x="123" y="1"/>
                    </a:cubicBezTo>
                    <a:cubicBezTo>
                      <a:pt x="76" y="1"/>
                      <a:pt x="38" y="40"/>
                      <a:pt x="39" y="88"/>
                    </a:cubicBezTo>
                    <a:cubicBezTo>
                      <a:pt x="39" y="133"/>
                      <a:pt x="75" y="169"/>
                      <a:pt x="120" y="171"/>
                    </a:cubicBezTo>
                    <a:cubicBezTo>
                      <a:pt x="71" y="174"/>
                      <a:pt x="28" y="198"/>
                      <a:pt x="0" y="237"/>
                    </a:cubicBezTo>
                    <a:cubicBezTo>
                      <a:pt x="43" y="277"/>
                      <a:pt x="72" y="333"/>
                      <a:pt x="77" y="396"/>
                    </a:cubicBezTo>
                    <a:cubicBezTo>
                      <a:pt x="94" y="398"/>
                      <a:pt x="111" y="398"/>
                      <a:pt x="129" y="398"/>
                    </a:cubicBezTo>
                    <a:cubicBezTo>
                      <a:pt x="170" y="397"/>
                      <a:pt x="207" y="391"/>
                      <a:pt x="235" y="380"/>
                    </a:cubicBezTo>
                    <a:cubicBezTo>
                      <a:pt x="278" y="364"/>
                      <a:pt x="286" y="342"/>
                      <a:pt x="286" y="326"/>
                    </a:cubicBezTo>
                    <a:cubicBezTo>
                      <a:pt x="285" y="241"/>
                      <a:pt x="216" y="173"/>
                      <a:pt x="132" y="171"/>
                    </a:cubicBez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latin typeface="Arial"/>
                  <a:ea typeface="微软雅黑"/>
                  <a:sym typeface="Arial"/>
                </a:endParaRPr>
              </a:p>
            </p:txBody>
          </p:sp>
          <p:sp>
            <p:nvSpPr>
              <p:cNvPr id="91" name="Freeform 21">
                <a:extLst>
                  <a:ext uri="{FF2B5EF4-FFF2-40B4-BE49-F238E27FC236}">
                    <a16:creationId xmlns:a16="http://schemas.microsoft.com/office/drawing/2014/main" id="{2E79A474-5F95-4B4B-B32C-ED17D94B9DF1}"/>
                  </a:ext>
                </a:extLst>
              </p:cNvPr>
              <p:cNvSpPr/>
              <p:nvPr/>
            </p:nvSpPr>
            <p:spPr bwMode="auto">
              <a:xfrm>
                <a:off x="5324" y="1520"/>
                <a:ext cx="678" cy="948"/>
              </a:xfrm>
              <a:custGeom>
                <a:gdLst>
                  <a:gd fmla="*/ 286 w 286" name="T0"/>
                  <a:gd fmla="*/ 235 h 399" name="T1"/>
                  <a:gd fmla="*/ 163 w 286" name="T2"/>
                  <a:gd fmla="*/ 171 h 399" name="T3"/>
                  <a:gd fmla="*/ 241 w 286" name="T4"/>
                  <a:gd fmla="*/ 85 h 399" name="T5"/>
                  <a:gd fmla="*/ 154 w 286" name="T6"/>
                  <a:gd fmla="*/ 1 h 399" name="T7"/>
                  <a:gd fmla="*/ 70 w 286" name="T8"/>
                  <a:gd fmla="*/ 88 h 399" name="T9"/>
                  <a:gd fmla="*/ 151 w 286" name="T10"/>
                  <a:gd fmla="*/ 171 h 399" name="T11"/>
                  <a:gd fmla="*/ 2 w 286" name="T12"/>
                  <a:gd fmla="*/ 331 h 399" name="T13"/>
                  <a:gd fmla="*/ 54 w 286" name="T14"/>
                  <a:gd fmla="*/ 384 h 399" name="T15"/>
                  <a:gd fmla="*/ 161 w 286" name="T16"/>
                  <a:gd fmla="*/ 398 h 399" name="T17"/>
                  <a:gd fmla="*/ 216 w 286" name="T18"/>
                  <a:gd fmla="*/ 394 h 399" name="T19"/>
                  <a:gd fmla="*/ 286 w 286" name="T20"/>
                  <a:gd fmla="*/ 235 h 399"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399" w="286">
                    <a:moveTo>
                      <a:pt x="286" y="235"/>
                    </a:moveTo>
                    <a:cubicBezTo>
                      <a:pt x="257" y="196"/>
                      <a:pt x="212" y="172"/>
                      <a:pt x="163" y="171"/>
                    </a:cubicBezTo>
                    <a:cubicBezTo>
                      <a:pt x="207" y="167"/>
                      <a:pt x="242" y="130"/>
                      <a:pt x="241" y="85"/>
                    </a:cubicBezTo>
                    <a:cubicBezTo>
                      <a:pt x="240" y="38"/>
                      <a:pt x="201" y="0"/>
                      <a:pt x="154" y="1"/>
                    </a:cubicBezTo>
                    <a:cubicBezTo>
                      <a:pt x="107" y="1"/>
                      <a:pt x="69" y="41"/>
                      <a:pt x="70" y="88"/>
                    </a:cubicBezTo>
                    <a:cubicBezTo>
                      <a:pt x="71" y="133"/>
                      <a:pt x="106" y="169"/>
                      <a:pt x="151" y="171"/>
                    </a:cubicBezTo>
                    <a:cubicBezTo>
                      <a:pt x="67" y="176"/>
                      <a:pt x="0" y="247"/>
                      <a:pt x="2" y="331"/>
                    </a:cubicBezTo>
                    <a:cubicBezTo>
                      <a:pt x="2" y="347"/>
                      <a:pt x="11" y="369"/>
                      <a:pt x="54" y="384"/>
                    </a:cubicBezTo>
                    <a:cubicBezTo>
                      <a:pt x="83" y="394"/>
                      <a:pt x="120" y="399"/>
                      <a:pt x="161" y="398"/>
                    </a:cubicBezTo>
                    <a:cubicBezTo>
                      <a:pt x="180" y="398"/>
                      <a:pt x="198" y="396"/>
                      <a:pt x="216" y="394"/>
                    </a:cubicBezTo>
                    <a:cubicBezTo>
                      <a:pt x="219" y="332"/>
                      <a:pt x="246" y="277"/>
                      <a:pt x="286" y="235"/>
                    </a:cubicBez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latin typeface="Arial"/>
                  <a:ea typeface="微软雅黑"/>
                  <a:sym typeface="Arial"/>
                </a:endParaRPr>
              </a:p>
            </p:txBody>
          </p:sp>
          <p:sp>
            <p:nvSpPr>
              <p:cNvPr id="92" name="Freeform 22">
                <a:extLst>
                  <a:ext uri="{FF2B5EF4-FFF2-40B4-BE49-F238E27FC236}">
                    <a16:creationId xmlns:a16="http://schemas.microsoft.com/office/drawing/2014/main" id="{2A19E309-38D4-4B54-B737-EE6E7E3AB21D}"/>
                  </a:ext>
                </a:extLst>
              </p:cNvPr>
              <p:cNvSpPr/>
              <p:nvPr/>
            </p:nvSpPr>
            <p:spPr bwMode="auto">
              <a:xfrm>
                <a:off x="6837" y="1513"/>
                <a:ext cx="656" cy="925"/>
              </a:xfrm>
              <a:custGeom>
                <a:gdLst>
                  <a:gd fmla="*/ 127 w 277" name="T0"/>
                  <a:gd fmla="*/ 170 h 389" name="T1"/>
                  <a:gd fmla="*/ 127 w 277" name="T2"/>
                  <a:gd fmla="*/ 162 h 389" name="T3"/>
                  <a:gd fmla="*/ 201 w 277" name="T4"/>
                  <a:gd fmla="*/ 80 h 389" name="T5"/>
                  <a:gd fmla="*/ 119 w 277" name="T6"/>
                  <a:gd fmla="*/ 0 h 389" name="T7"/>
                  <a:gd fmla="*/ 118 w 277" name="T8"/>
                  <a:gd fmla="*/ 0 h 389" name="T9"/>
                  <a:gd fmla="*/ 61 w 277" name="T10"/>
                  <a:gd fmla="*/ 24 h 389" name="T11"/>
                  <a:gd fmla="*/ 38 w 277" name="T12"/>
                  <a:gd fmla="*/ 82 h 389" name="T13"/>
                  <a:gd fmla="*/ 115 w 277" name="T14"/>
                  <a:gd fmla="*/ 162 h 389" name="T15"/>
                  <a:gd fmla="*/ 115 w 277" name="T16"/>
                  <a:gd fmla="*/ 170 h 389" name="T17"/>
                  <a:gd fmla="*/ 0 w 277" name="T18"/>
                  <a:gd fmla="*/ 231 h 389" name="T19"/>
                  <a:gd fmla="*/ 76 w 277" name="T20"/>
                  <a:gd fmla="*/ 387 h 389" name="T21"/>
                  <a:gd fmla="*/ 124 w 277" name="T22"/>
                  <a:gd fmla="*/ 389 h 389" name="T23"/>
                  <a:gd fmla="*/ 229 w 277" name="T24"/>
                  <a:gd fmla="*/ 372 h 389" name="T25"/>
                  <a:gd fmla="*/ 277 w 277" name="T26"/>
                  <a:gd fmla="*/ 321 h 389" name="T27"/>
                  <a:gd fmla="*/ 127 w 277" name="T28"/>
                  <a:gd fmla="*/ 170 h 389"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389" w="277">
                    <a:moveTo>
                      <a:pt x="127" y="170"/>
                    </a:moveTo>
                    <a:cubicBezTo>
                      <a:pt x="127" y="162"/>
                      <a:pt x="127" y="162"/>
                      <a:pt x="127" y="162"/>
                    </a:cubicBezTo>
                    <a:cubicBezTo>
                      <a:pt x="169" y="158"/>
                      <a:pt x="201" y="122"/>
                      <a:pt x="201" y="80"/>
                    </a:cubicBezTo>
                    <a:cubicBezTo>
                      <a:pt x="200" y="36"/>
                      <a:pt x="163" y="0"/>
                      <a:pt x="119" y="0"/>
                    </a:cubicBezTo>
                    <a:cubicBezTo>
                      <a:pt x="118" y="0"/>
                      <a:pt x="118" y="0"/>
                      <a:pt x="118" y="0"/>
                    </a:cubicBezTo>
                    <a:cubicBezTo>
                      <a:pt x="96" y="0"/>
                      <a:pt x="76" y="9"/>
                      <a:pt x="61" y="24"/>
                    </a:cubicBezTo>
                    <a:cubicBezTo>
                      <a:pt x="45" y="40"/>
                      <a:pt x="37" y="61"/>
                      <a:pt x="38" y="82"/>
                    </a:cubicBezTo>
                    <a:cubicBezTo>
                      <a:pt x="38" y="125"/>
                      <a:pt x="72" y="160"/>
                      <a:pt x="115" y="162"/>
                    </a:cubicBezTo>
                    <a:cubicBezTo>
                      <a:pt x="115" y="170"/>
                      <a:pt x="115" y="170"/>
                      <a:pt x="115" y="170"/>
                    </a:cubicBezTo>
                    <a:cubicBezTo>
                      <a:pt x="69" y="173"/>
                      <a:pt x="28" y="195"/>
                      <a:pt x="0" y="231"/>
                    </a:cubicBezTo>
                    <a:cubicBezTo>
                      <a:pt x="43" y="273"/>
                      <a:pt x="70" y="328"/>
                      <a:pt x="76" y="387"/>
                    </a:cubicBezTo>
                    <a:cubicBezTo>
                      <a:pt x="91" y="389"/>
                      <a:pt x="108" y="389"/>
                      <a:pt x="124" y="389"/>
                    </a:cubicBezTo>
                    <a:cubicBezTo>
                      <a:pt x="164" y="388"/>
                      <a:pt x="201" y="382"/>
                      <a:pt x="229" y="372"/>
                    </a:cubicBezTo>
                    <a:cubicBezTo>
                      <a:pt x="261" y="359"/>
                      <a:pt x="277" y="342"/>
                      <a:pt x="277" y="321"/>
                    </a:cubicBezTo>
                    <a:cubicBezTo>
                      <a:pt x="276" y="238"/>
                      <a:pt x="210" y="172"/>
                      <a:pt x="127" y="170"/>
                    </a:cubicBez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latin typeface="Arial"/>
                  <a:ea typeface="微软雅黑"/>
                  <a:sym typeface="Arial"/>
                </a:endParaRPr>
              </a:p>
            </p:txBody>
          </p:sp>
          <p:sp>
            <p:nvSpPr>
              <p:cNvPr id="93" name="Freeform 23">
                <a:extLst>
                  <a:ext uri="{FF2B5EF4-FFF2-40B4-BE49-F238E27FC236}">
                    <a16:creationId xmlns:a16="http://schemas.microsoft.com/office/drawing/2014/main" id="{7A76CC9D-8C9D-4A5A-AF3A-DA49A5260284}"/>
                  </a:ext>
                </a:extLst>
              </p:cNvPr>
              <p:cNvSpPr/>
              <p:nvPr/>
            </p:nvSpPr>
            <p:spPr bwMode="auto">
              <a:xfrm>
                <a:off x="5924" y="1452"/>
                <a:ext cx="993" cy="1254"/>
              </a:xfrm>
              <a:custGeom>
                <a:gdLst>
                  <a:gd fmla="*/ 217 w 419" name="T0"/>
                  <a:gd fmla="*/ 230 h 528" name="T1"/>
                  <a:gd fmla="*/ 217 w 419" name="T2"/>
                  <a:gd fmla="*/ 222 h 528" name="T3"/>
                  <a:gd fmla="*/ 316 w 419" name="T4"/>
                  <a:gd fmla="*/ 110 h 528" name="T5"/>
                  <a:gd fmla="*/ 205 w 419" name="T6"/>
                  <a:gd fmla="*/ 0 h 528" name="T7"/>
                  <a:gd fmla="*/ 203 w 419" name="T8"/>
                  <a:gd fmla="*/ 0 h 528" name="T9"/>
                  <a:gd fmla="*/ 93 w 419" name="T10"/>
                  <a:gd fmla="*/ 113 h 528" name="T11"/>
                  <a:gd fmla="*/ 196 w 419" name="T12"/>
                  <a:gd fmla="*/ 222 h 528" name="T13"/>
                  <a:gd fmla="*/ 196 w 419" name="T14"/>
                  <a:gd fmla="*/ 230 h 528" name="T15"/>
                  <a:gd fmla="*/ 2 w 419" name="T16"/>
                  <a:gd fmla="*/ 441 h 528" name="T17"/>
                  <a:gd fmla="*/ 202 w 419" name="T18"/>
                  <a:gd fmla="*/ 528 h 528" name="T19"/>
                  <a:gd fmla="*/ 202 w 419" name="T20"/>
                  <a:gd fmla="*/ 528 h 528" name="T21"/>
                  <a:gd fmla="*/ 211 w 419" name="T22"/>
                  <a:gd fmla="*/ 528 h 528" name="T23"/>
                  <a:gd fmla="*/ 418 w 419" name="T24"/>
                  <a:gd fmla="*/ 434 h 528" name="T25"/>
                  <a:gd fmla="*/ 217 w 419" name="T26"/>
                  <a:gd fmla="*/ 230 h 528"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528" w="419">
                    <a:moveTo>
                      <a:pt x="217" y="230"/>
                    </a:moveTo>
                    <a:cubicBezTo>
                      <a:pt x="217" y="222"/>
                      <a:pt x="217" y="222"/>
                      <a:pt x="217" y="222"/>
                    </a:cubicBezTo>
                    <a:cubicBezTo>
                      <a:pt x="274" y="215"/>
                      <a:pt x="317" y="167"/>
                      <a:pt x="316" y="110"/>
                    </a:cubicBezTo>
                    <a:cubicBezTo>
                      <a:pt x="315" y="49"/>
                      <a:pt x="265" y="0"/>
                      <a:pt x="205" y="0"/>
                    </a:cubicBezTo>
                    <a:cubicBezTo>
                      <a:pt x="204" y="0"/>
                      <a:pt x="203" y="0"/>
                      <a:pt x="203" y="0"/>
                    </a:cubicBezTo>
                    <a:cubicBezTo>
                      <a:pt x="141" y="1"/>
                      <a:pt x="92" y="52"/>
                      <a:pt x="93" y="113"/>
                    </a:cubicBezTo>
                    <a:cubicBezTo>
                      <a:pt x="94" y="171"/>
                      <a:pt x="138" y="217"/>
                      <a:pt x="196" y="222"/>
                    </a:cubicBezTo>
                    <a:cubicBezTo>
                      <a:pt x="196" y="230"/>
                      <a:pt x="196" y="230"/>
                      <a:pt x="196" y="230"/>
                    </a:cubicBezTo>
                    <a:cubicBezTo>
                      <a:pt x="85" y="238"/>
                      <a:pt x="0" y="330"/>
                      <a:pt x="2" y="441"/>
                    </a:cubicBezTo>
                    <a:cubicBezTo>
                      <a:pt x="3" y="501"/>
                      <a:pt x="103" y="528"/>
                      <a:pt x="202" y="528"/>
                    </a:cubicBezTo>
                    <a:cubicBezTo>
                      <a:pt x="202" y="528"/>
                      <a:pt x="202" y="528"/>
                      <a:pt x="202" y="528"/>
                    </a:cubicBezTo>
                    <a:cubicBezTo>
                      <a:pt x="205" y="528"/>
                      <a:pt x="208" y="528"/>
                      <a:pt x="211" y="528"/>
                    </a:cubicBezTo>
                    <a:cubicBezTo>
                      <a:pt x="315" y="526"/>
                      <a:pt x="419" y="496"/>
                      <a:pt x="418" y="434"/>
                    </a:cubicBezTo>
                    <a:cubicBezTo>
                      <a:pt x="417" y="323"/>
                      <a:pt x="328" y="234"/>
                      <a:pt x="217" y="230"/>
                    </a:cubicBezTo>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latin typeface="Arial"/>
                  <a:ea typeface="微软雅黑"/>
                  <a:sym typeface="Arial"/>
                </a:endParaRPr>
              </a:p>
            </p:txBody>
          </p:sp>
          <p:sp>
            <p:nvSpPr>
              <p:cNvPr id="94" name="Freeform 24">
                <a:extLst>
                  <a:ext uri="{FF2B5EF4-FFF2-40B4-BE49-F238E27FC236}">
                    <a16:creationId xmlns:a16="http://schemas.microsoft.com/office/drawing/2014/main" id="{124E3B04-ED44-4E4D-AFCE-2F3C8A817DA6}"/>
                  </a:ext>
                </a:extLst>
              </p:cNvPr>
              <p:cNvSpPr/>
              <p:nvPr/>
            </p:nvSpPr>
            <p:spPr bwMode="auto">
              <a:xfrm>
                <a:off x="5334" y="1532"/>
                <a:ext cx="656" cy="927"/>
              </a:xfrm>
              <a:custGeom>
                <a:gdLst>
                  <a:gd fmla="*/ 159 w 277" name="T0"/>
                  <a:gd fmla="*/ 170 h 390" name="T1"/>
                  <a:gd fmla="*/ 159 w 277" name="T2"/>
                  <a:gd fmla="*/ 162 h 390" name="T3"/>
                  <a:gd fmla="*/ 233 w 277" name="T4"/>
                  <a:gd fmla="*/ 80 h 390" name="T5"/>
                  <a:gd fmla="*/ 152 w 277" name="T6"/>
                  <a:gd fmla="*/ 0 h 390" name="T7"/>
                  <a:gd fmla="*/ 150 w 277" name="T8"/>
                  <a:gd fmla="*/ 0 h 390" name="T9"/>
                  <a:gd fmla="*/ 70 w 277" name="T10"/>
                  <a:gd fmla="*/ 83 h 390" name="T11"/>
                  <a:gd fmla="*/ 147 w 277" name="T12"/>
                  <a:gd fmla="*/ 162 h 390" name="T13"/>
                  <a:gd fmla="*/ 147 w 277" name="T14"/>
                  <a:gd fmla="*/ 170 h 390" name="T15"/>
                  <a:gd fmla="*/ 2 w 277" name="T16"/>
                  <a:gd fmla="*/ 326 h 390" name="T17"/>
                  <a:gd fmla="*/ 52 w 277" name="T18"/>
                  <a:gd fmla="*/ 375 h 390" name="T19"/>
                  <a:gd fmla="*/ 157 w 277" name="T20"/>
                  <a:gd fmla="*/ 389 h 390" name="T21"/>
                  <a:gd fmla="*/ 208 w 277" name="T22"/>
                  <a:gd fmla="*/ 385 h 390" name="T23"/>
                  <a:gd fmla="*/ 277 w 277" name="T24"/>
                  <a:gd fmla="*/ 230 h 390" name="T25"/>
                  <a:gd fmla="*/ 159 w 277" name="T26"/>
                  <a:gd fmla="*/ 170 h 390"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390" w="277">
                    <a:moveTo>
                      <a:pt x="159" y="170"/>
                    </a:moveTo>
                    <a:cubicBezTo>
                      <a:pt x="159" y="162"/>
                      <a:pt x="159" y="162"/>
                      <a:pt x="159" y="162"/>
                    </a:cubicBezTo>
                    <a:cubicBezTo>
                      <a:pt x="201" y="159"/>
                      <a:pt x="234" y="122"/>
                      <a:pt x="233" y="80"/>
                    </a:cubicBezTo>
                    <a:cubicBezTo>
                      <a:pt x="232" y="36"/>
                      <a:pt x="196" y="0"/>
                      <a:pt x="152" y="0"/>
                    </a:cubicBezTo>
                    <a:cubicBezTo>
                      <a:pt x="150" y="0"/>
                      <a:pt x="150" y="0"/>
                      <a:pt x="150" y="0"/>
                    </a:cubicBezTo>
                    <a:cubicBezTo>
                      <a:pt x="105" y="0"/>
                      <a:pt x="69" y="38"/>
                      <a:pt x="70" y="83"/>
                    </a:cubicBezTo>
                    <a:cubicBezTo>
                      <a:pt x="71" y="125"/>
                      <a:pt x="104" y="160"/>
                      <a:pt x="147" y="162"/>
                    </a:cubicBezTo>
                    <a:cubicBezTo>
                      <a:pt x="147" y="170"/>
                      <a:pt x="147" y="170"/>
                      <a:pt x="147" y="170"/>
                    </a:cubicBezTo>
                    <a:cubicBezTo>
                      <a:pt x="64" y="175"/>
                      <a:pt x="0" y="244"/>
                      <a:pt x="2" y="326"/>
                    </a:cubicBezTo>
                    <a:cubicBezTo>
                      <a:pt x="2" y="341"/>
                      <a:pt x="11" y="361"/>
                      <a:pt x="52" y="375"/>
                    </a:cubicBezTo>
                    <a:cubicBezTo>
                      <a:pt x="79" y="385"/>
                      <a:pt x="117" y="390"/>
                      <a:pt x="157" y="389"/>
                    </a:cubicBezTo>
                    <a:cubicBezTo>
                      <a:pt x="174" y="389"/>
                      <a:pt x="191" y="388"/>
                      <a:pt x="208" y="385"/>
                    </a:cubicBezTo>
                    <a:cubicBezTo>
                      <a:pt x="212" y="327"/>
                      <a:pt x="237" y="272"/>
                      <a:pt x="277" y="230"/>
                    </a:cubicBezTo>
                    <a:cubicBezTo>
                      <a:pt x="249" y="193"/>
                      <a:pt x="206" y="171"/>
                      <a:pt x="159" y="170"/>
                    </a:cubicBez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latin typeface="Arial"/>
                  <a:ea typeface="微软雅黑"/>
                  <a:sym typeface="Arial"/>
                </a:endParaRPr>
              </a:p>
            </p:txBody>
          </p:sp>
          <p:sp>
            <p:nvSpPr>
              <p:cNvPr id="95" name="Freeform 25">
                <a:extLst>
                  <a:ext uri="{FF2B5EF4-FFF2-40B4-BE49-F238E27FC236}">
                    <a16:creationId xmlns:a16="http://schemas.microsoft.com/office/drawing/2014/main" id="{3EAA49DB-89FA-46D3-98C3-411014CE4EBC}"/>
                  </a:ext>
                </a:extLst>
              </p:cNvPr>
              <p:cNvSpPr/>
              <p:nvPr/>
            </p:nvSpPr>
            <p:spPr bwMode="auto">
              <a:xfrm>
                <a:off x="5334" y="1532"/>
                <a:ext cx="656" cy="927"/>
              </a:xfrm>
              <a:custGeom>
                <a:gdLst>
                  <a:gd fmla="*/ 233 w 277" name="T0"/>
                  <a:gd fmla="*/ 80 h 390" name="T1"/>
                  <a:gd fmla="*/ 152 w 277" name="T2"/>
                  <a:gd fmla="*/ 0 h 390" name="T3"/>
                  <a:gd fmla="*/ 150 w 277" name="T4"/>
                  <a:gd fmla="*/ 0 h 390" name="T5"/>
                  <a:gd fmla="*/ 70 w 277" name="T6"/>
                  <a:gd fmla="*/ 83 h 390" name="T7"/>
                  <a:gd fmla="*/ 147 w 277" name="T8"/>
                  <a:gd fmla="*/ 162 h 390" name="T9"/>
                  <a:gd fmla="*/ 147 w 277" name="T10"/>
                  <a:gd fmla="*/ 166 h 390" name="T11"/>
                  <a:gd fmla="*/ 149 w 277" name="T12"/>
                  <a:gd fmla="*/ 167 h 390" name="T13"/>
                  <a:gd fmla="*/ 147 w 277" name="T14"/>
                  <a:gd fmla="*/ 166 h 390" name="T15"/>
                  <a:gd fmla="*/ 147 w 277" name="T16"/>
                  <a:gd fmla="*/ 170 h 390" name="T17"/>
                  <a:gd fmla="*/ 2 w 277" name="T18"/>
                  <a:gd fmla="*/ 326 h 390" name="T19"/>
                  <a:gd fmla="*/ 52 w 277" name="T20"/>
                  <a:gd fmla="*/ 375 h 390" name="T21"/>
                  <a:gd fmla="*/ 157 w 277" name="T22"/>
                  <a:gd fmla="*/ 389 h 390" name="T23"/>
                  <a:gd fmla="*/ 208 w 277" name="T24"/>
                  <a:gd fmla="*/ 385 h 390" name="T25"/>
                  <a:gd fmla="*/ 277 w 277" name="T26"/>
                  <a:gd fmla="*/ 230 h 390" name="T27"/>
                  <a:gd fmla="*/ 159 w 277" name="T28"/>
                  <a:gd fmla="*/ 170 h 390" name="T29"/>
                  <a:gd fmla="*/ 159 w 277" name="T30"/>
                  <a:gd fmla="*/ 166 h 390" name="T31"/>
                  <a:gd fmla="*/ 156 w 277" name="T32"/>
                  <a:gd fmla="*/ 167 h 390" name="T33"/>
                  <a:gd fmla="*/ 159 w 277" name="T34"/>
                  <a:gd fmla="*/ 166 h 390" name="T35"/>
                  <a:gd fmla="*/ 159 w 277" name="T36"/>
                  <a:gd fmla="*/ 162 h 390" name="T37"/>
                  <a:gd fmla="*/ 233 w 277" name="T38"/>
                  <a:gd fmla="*/ 80 h 390"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390" w="277">
                    <a:moveTo>
                      <a:pt x="233" y="80"/>
                    </a:moveTo>
                    <a:cubicBezTo>
                      <a:pt x="232" y="36"/>
                      <a:pt x="196" y="0"/>
                      <a:pt x="152" y="0"/>
                    </a:cubicBezTo>
                    <a:cubicBezTo>
                      <a:pt x="150" y="0"/>
                      <a:pt x="150" y="0"/>
                      <a:pt x="150" y="0"/>
                    </a:cubicBezTo>
                    <a:cubicBezTo>
                      <a:pt x="105" y="0"/>
                      <a:pt x="69" y="38"/>
                      <a:pt x="70" y="83"/>
                    </a:cubicBezTo>
                    <a:cubicBezTo>
                      <a:pt x="71" y="125"/>
                      <a:pt x="104" y="160"/>
                      <a:pt x="147" y="162"/>
                    </a:cubicBezTo>
                    <a:cubicBezTo>
                      <a:pt x="147" y="166"/>
                      <a:pt x="147" y="166"/>
                      <a:pt x="147" y="166"/>
                    </a:cubicBezTo>
                    <a:cubicBezTo>
                      <a:pt x="149" y="167"/>
                      <a:pt x="149" y="167"/>
                      <a:pt x="149" y="167"/>
                    </a:cubicBezTo>
                    <a:cubicBezTo>
                      <a:pt x="147" y="166"/>
                      <a:pt x="147" y="166"/>
                      <a:pt x="147" y="166"/>
                    </a:cubicBezTo>
                    <a:cubicBezTo>
                      <a:pt x="147" y="170"/>
                      <a:pt x="147" y="170"/>
                      <a:pt x="147" y="170"/>
                    </a:cubicBezTo>
                    <a:cubicBezTo>
                      <a:pt x="64" y="175"/>
                      <a:pt x="0" y="244"/>
                      <a:pt x="2" y="326"/>
                    </a:cubicBezTo>
                    <a:cubicBezTo>
                      <a:pt x="2" y="341"/>
                      <a:pt x="11" y="361"/>
                      <a:pt x="52" y="375"/>
                    </a:cubicBezTo>
                    <a:cubicBezTo>
                      <a:pt x="79" y="385"/>
                      <a:pt x="117" y="390"/>
                      <a:pt x="157" y="389"/>
                    </a:cubicBezTo>
                    <a:cubicBezTo>
                      <a:pt x="174" y="389"/>
                      <a:pt x="191" y="388"/>
                      <a:pt x="208" y="385"/>
                    </a:cubicBezTo>
                    <a:cubicBezTo>
                      <a:pt x="212" y="327"/>
                      <a:pt x="237" y="272"/>
                      <a:pt x="277" y="230"/>
                    </a:cubicBezTo>
                    <a:cubicBezTo>
                      <a:pt x="249" y="193"/>
                      <a:pt x="206" y="171"/>
                      <a:pt x="159" y="170"/>
                    </a:cubicBezTo>
                    <a:cubicBezTo>
                      <a:pt x="159" y="166"/>
                      <a:pt x="159" y="166"/>
                      <a:pt x="159" y="166"/>
                    </a:cubicBezTo>
                    <a:cubicBezTo>
                      <a:pt x="156" y="167"/>
                      <a:pt x="156" y="167"/>
                      <a:pt x="156" y="167"/>
                    </a:cubicBezTo>
                    <a:cubicBezTo>
                      <a:pt x="159" y="166"/>
                      <a:pt x="159" y="166"/>
                      <a:pt x="159" y="166"/>
                    </a:cubicBezTo>
                    <a:cubicBezTo>
                      <a:pt x="159" y="162"/>
                      <a:pt x="159" y="162"/>
                      <a:pt x="159" y="162"/>
                    </a:cubicBezTo>
                    <a:cubicBezTo>
                      <a:pt x="201" y="159"/>
                      <a:pt x="234" y="122"/>
                      <a:pt x="233" y="80"/>
                    </a:cubicBez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latin typeface="Arial"/>
                  <a:ea typeface="微软雅黑"/>
                  <a:sym typeface="Arial"/>
                </a:endParaRPr>
              </a:p>
            </p:txBody>
          </p:sp>
          <p:sp>
            <p:nvSpPr>
              <p:cNvPr id="96" name="Freeform 26">
                <a:extLst>
                  <a:ext uri="{FF2B5EF4-FFF2-40B4-BE49-F238E27FC236}">
                    <a16:creationId xmlns:a16="http://schemas.microsoft.com/office/drawing/2014/main" id="{4B82EBEC-D9A1-4B37-B781-96FE760842CC}"/>
                  </a:ext>
                </a:extLst>
              </p:cNvPr>
              <p:cNvSpPr/>
              <p:nvPr/>
            </p:nvSpPr>
            <p:spPr bwMode="auto">
              <a:xfrm>
                <a:off x="5315" y="1924"/>
                <a:ext cx="702" cy="552"/>
              </a:xfrm>
              <a:custGeom>
                <a:gdLst>
                  <a:gd fmla="*/ 294 w 296" name="T0"/>
                  <a:gd fmla="*/ 63 h 232" name="T1"/>
                  <a:gd fmla="*/ 192 w 296" name="T2"/>
                  <a:gd fmla="*/ 0 h 232" name="T3"/>
                  <a:gd fmla="*/ 167 w 296" name="T4"/>
                  <a:gd fmla="*/ 1 h 232" name="T5"/>
                  <a:gd fmla="*/ 167 w 296" name="T6"/>
                  <a:gd fmla="*/ 5 h 232" name="T7"/>
                  <a:gd fmla="*/ 285 w 296" name="T8"/>
                  <a:gd fmla="*/ 65 h 232" name="T9"/>
                  <a:gd fmla="*/ 216 w 296" name="T10"/>
                  <a:gd fmla="*/ 220 h 232" name="T11"/>
                  <a:gd fmla="*/ 165 w 296" name="T12"/>
                  <a:gd fmla="*/ 224 h 232" name="T13"/>
                  <a:gd fmla="*/ 60 w 296" name="T14"/>
                  <a:gd fmla="*/ 210 h 232" name="T15"/>
                  <a:gd fmla="*/ 10 w 296" name="T16"/>
                  <a:gd fmla="*/ 161 h 232" name="T17"/>
                  <a:gd fmla="*/ 155 w 296" name="T18"/>
                  <a:gd fmla="*/ 5 h 232" name="T19"/>
                  <a:gd fmla="*/ 155 w 296" name="T20"/>
                  <a:gd fmla="*/ 1 h 232" name="T21"/>
                  <a:gd fmla="*/ 130 w 296" name="T22"/>
                  <a:gd fmla="*/ 1 h 232" name="T23"/>
                  <a:gd fmla="*/ 155 w 296" name="T24"/>
                  <a:gd fmla="*/ 1 h 232" name="T25"/>
                  <a:gd fmla="*/ 130 w 296" name="T26"/>
                  <a:gd fmla="*/ 1 h 232" name="T27"/>
                  <a:gd fmla="*/ 2 w 296" name="T28"/>
                  <a:gd fmla="*/ 161 h 232" name="T29"/>
                  <a:gd fmla="*/ 57 w 296" name="T30"/>
                  <a:gd fmla="*/ 218 h 232" name="T31"/>
                  <a:gd fmla="*/ 157 w 296" name="T32"/>
                  <a:gd fmla="*/ 232 h 232" name="T33"/>
                  <a:gd fmla="*/ 165 w 296" name="T34"/>
                  <a:gd fmla="*/ 232 h 232" name="T35"/>
                  <a:gd fmla="*/ 220 w 296" name="T36"/>
                  <a:gd fmla="*/ 228 h 232" name="T37"/>
                  <a:gd fmla="*/ 224 w 296" name="T38"/>
                  <a:gd fmla="*/ 227 h 232" name="T39"/>
                  <a:gd fmla="*/ 224 w 296" name="T40"/>
                  <a:gd fmla="*/ 224 h 232" name="T41"/>
                  <a:gd fmla="*/ 293 w 296" name="T42"/>
                  <a:gd fmla="*/ 68 h 232" name="T43"/>
                  <a:gd fmla="*/ 296 w 296" name="T44"/>
                  <a:gd fmla="*/ 66 h 232" name="T45"/>
                  <a:gd fmla="*/ 294 w 296" name="T46"/>
                  <a:gd fmla="*/ 63 h 232" name="T4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b="b" l="0" r="r" t="0"/>
                <a:pathLst>
                  <a:path h="231" w="296">
                    <a:moveTo>
                      <a:pt x="294" y="63"/>
                    </a:moveTo>
                    <a:cubicBezTo>
                      <a:pt x="269" y="29"/>
                      <a:pt x="232" y="7"/>
                      <a:pt x="192" y="0"/>
                    </a:cubicBezTo>
                    <a:cubicBezTo>
                      <a:pt x="167" y="1"/>
                      <a:pt x="167" y="1"/>
                      <a:pt x="167" y="1"/>
                    </a:cubicBezTo>
                    <a:cubicBezTo>
                      <a:pt x="167" y="5"/>
                      <a:pt x="167" y="5"/>
                      <a:pt x="167" y="5"/>
                    </a:cubicBezTo>
                    <a:cubicBezTo>
                      <a:pt x="214" y="6"/>
                      <a:pt x="257" y="28"/>
                      <a:pt x="285" y="65"/>
                    </a:cubicBezTo>
                    <a:cubicBezTo>
                      <a:pt x="245" y="107"/>
                      <a:pt x="220" y="162"/>
                      <a:pt x="216" y="220"/>
                    </a:cubicBezTo>
                    <a:cubicBezTo>
                      <a:pt x="199" y="223"/>
                      <a:pt x="182" y="224"/>
                      <a:pt x="165" y="224"/>
                    </a:cubicBezTo>
                    <a:cubicBezTo>
                      <a:pt x="125" y="225"/>
                      <a:pt x="87" y="220"/>
                      <a:pt x="60" y="210"/>
                    </a:cubicBezTo>
                    <a:cubicBezTo>
                      <a:pt x="19" y="196"/>
                      <a:pt x="10" y="176"/>
                      <a:pt x="10" y="161"/>
                    </a:cubicBezTo>
                    <a:cubicBezTo>
                      <a:pt x="8" y="79"/>
                      <a:pt x="72" y="10"/>
                      <a:pt x="155" y="5"/>
                    </a:cubicBezTo>
                    <a:cubicBezTo>
                      <a:pt x="155" y="1"/>
                      <a:pt x="155" y="1"/>
                      <a:pt x="155" y="1"/>
                    </a:cubicBezTo>
                    <a:cubicBezTo>
                      <a:pt x="130" y="1"/>
                      <a:pt x="130" y="1"/>
                      <a:pt x="130" y="1"/>
                    </a:cubicBezTo>
                    <a:cubicBezTo>
                      <a:pt x="155" y="1"/>
                      <a:pt x="155" y="1"/>
                      <a:pt x="155" y="1"/>
                    </a:cubicBezTo>
                    <a:cubicBezTo>
                      <a:pt x="130" y="1"/>
                      <a:pt x="130" y="1"/>
                      <a:pt x="130" y="1"/>
                    </a:cubicBezTo>
                    <a:cubicBezTo>
                      <a:pt x="55" y="16"/>
                      <a:pt x="0" y="83"/>
                      <a:pt x="2" y="161"/>
                    </a:cubicBezTo>
                    <a:cubicBezTo>
                      <a:pt x="2" y="178"/>
                      <a:pt x="12" y="202"/>
                      <a:pt x="57" y="218"/>
                    </a:cubicBezTo>
                    <a:cubicBezTo>
                      <a:pt x="84" y="227"/>
                      <a:pt x="119" y="232"/>
                      <a:pt x="157" y="232"/>
                    </a:cubicBezTo>
                    <a:cubicBezTo>
                      <a:pt x="160" y="232"/>
                      <a:pt x="162" y="232"/>
                      <a:pt x="165" y="232"/>
                    </a:cubicBezTo>
                    <a:cubicBezTo>
                      <a:pt x="183" y="232"/>
                      <a:pt x="202" y="230"/>
                      <a:pt x="220" y="228"/>
                    </a:cubicBezTo>
                    <a:cubicBezTo>
                      <a:pt x="224" y="227"/>
                      <a:pt x="224" y="227"/>
                      <a:pt x="224" y="227"/>
                    </a:cubicBezTo>
                    <a:cubicBezTo>
                      <a:pt x="224" y="224"/>
                      <a:pt x="224" y="224"/>
                      <a:pt x="224" y="224"/>
                    </a:cubicBezTo>
                    <a:cubicBezTo>
                      <a:pt x="227" y="165"/>
                      <a:pt x="252" y="110"/>
                      <a:pt x="293" y="68"/>
                    </a:cubicBezTo>
                    <a:cubicBezTo>
                      <a:pt x="296" y="66"/>
                      <a:pt x="296" y="66"/>
                      <a:pt x="296" y="66"/>
                    </a:cubicBezTo>
                    <a:lnTo>
                      <a:pt x="294" y="63"/>
                    </a:ln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latin typeface="Arial"/>
                  <a:ea typeface="微软雅黑"/>
                  <a:sym typeface="Arial"/>
                </a:endParaRPr>
              </a:p>
            </p:txBody>
          </p:sp>
          <p:sp>
            <p:nvSpPr>
              <p:cNvPr id="97" name="Freeform 27">
                <a:extLst>
                  <a:ext uri="{FF2B5EF4-FFF2-40B4-BE49-F238E27FC236}">
                    <a16:creationId xmlns:a16="http://schemas.microsoft.com/office/drawing/2014/main" id="{6996E592-C8C6-4346-BACF-2BBEF14323BF}"/>
                  </a:ext>
                </a:extLst>
              </p:cNvPr>
              <p:cNvSpPr/>
              <p:nvPr/>
            </p:nvSpPr>
            <p:spPr bwMode="auto">
              <a:xfrm>
                <a:off x="5479" y="1513"/>
                <a:ext cx="429" cy="414"/>
              </a:xfrm>
              <a:custGeom>
                <a:gdLst>
                  <a:gd fmla="*/ 86 w 181" name="T0"/>
                  <a:gd fmla="*/ 170 h 174" name="T1"/>
                  <a:gd fmla="*/ 9 w 181" name="T2"/>
                  <a:gd fmla="*/ 91 h 174" name="T3"/>
                  <a:gd fmla="*/ 89 w 181" name="T4"/>
                  <a:gd fmla="*/ 8 h 174" name="T5"/>
                  <a:gd fmla="*/ 91 w 181" name="T6"/>
                  <a:gd fmla="*/ 8 h 174" name="T7"/>
                  <a:gd fmla="*/ 172 w 181" name="T8"/>
                  <a:gd fmla="*/ 88 h 174" name="T9"/>
                  <a:gd fmla="*/ 98 w 181" name="T10"/>
                  <a:gd fmla="*/ 170 h 174" name="T11"/>
                  <a:gd fmla="*/ 98 w 181" name="T12"/>
                  <a:gd fmla="*/ 174 h 174" name="T13"/>
                  <a:gd fmla="*/ 123 w 181" name="T14"/>
                  <a:gd fmla="*/ 173 h 174" name="T15"/>
                  <a:gd fmla="*/ 98 w 181" name="T16"/>
                  <a:gd fmla="*/ 174 h 174" name="T17"/>
                  <a:gd fmla="*/ 123 w 181" name="T18"/>
                  <a:gd fmla="*/ 173 h 174" name="T19"/>
                  <a:gd fmla="*/ 180 w 181" name="T20"/>
                  <a:gd fmla="*/ 88 h 174" name="T21"/>
                  <a:gd fmla="*/ 91 w 181" name="T22"/>
                  <a:gd fmla="*/ 0 h 174" name="T23"/>
                  <a:gd fmla="*/ 89 w 181" name="T24"/>
                  <a:gd fmla="*/ 0 h 174" name="T25"/>
                  <a:gd fmla="*/ 1 w 181" name="T26"/>
                  <a:gd fmla="*/ 91 h 174" name="T27"/>
                  <a:gd fmla="*/ 61 w 181" name="T28"/>
                  <a:gd fmla="*/ 174 h 174" name="T29"/>
                  <a:gd fmla="*/ 86 w 181" name="T30"/>
                  <a:gd fmla="*/ 174 h 174" name="T31"/>
                  <a:gd fmla="*/ 86 w 181" name="T32"/>
                  <a:gd fmla="*/ 170 h 174"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174" w="181">
                    <a:moveTo>
                      <a:pt x="86" y="170"/>
                    </a:moveTo>
                    <a:cubicBezTo>
                      <a:pt x="43" y="168"/>
                      <a:pt x="10" y="133"/>
                      <a:pt x="9" y="91"/>
                    </a:cubicBezTo>
                    <a:cubicBezTo>
                      <a:pt x="8" y="46"/>
                      <a:pt x="44" y="8"/>
                      <a:pt x="89" y="8"/>
                    </a:cubicBezTo>
                    <a:cubicBezTo>
                      <a:pt x="91" y="8"/>
                      <a:pt x="91" y="8"/>
                      <a:pt x="91" y="8"/>
                    </a:cubicBezTo>
                    <a:cubicBezTo>
                      <a:pt x="135" y="8"/>
                      <a:pt x="171" y="44"/>
                      <a:pt x="172" y="88"/>
                    </a:cubicBezTo>
                    <a:cubicBezTo>
                      <a:pt x="173" y="130"/>
                      <a:pt x="140" y="167"/>
                      <a:pt x="98" y="170"/>
                    </a:cubicBezTo>
                    <a:cubicBezTo>
                      <a:pt x="98" y="174"/>
                      <a:pt x="98" y="174"/>
                      <a:pt x="98" y="174"/>
                    </a:cubicBezTo>
                    <a:cubicBezTo>
                      <a:pt x="123" y="173"/>
                      <a:pt x="123" y="173"/>
                      <a:pt x="123" y="173"/>
                    </a:cubicBezTo>
                    <a:cubicBezTo>
                      <a:pt x="98" y="174"/>
                      <a:pt x="98" y="174"/>
                      <a:pt x="98" y="174"/>
                    </a:cubicBezTo>
                    <a:cubicBezTo>
                      <a:pt x="123" y="173"/>
                      <a:pt x="123" y="173"/>
                      <a:pt x="123" y="173"/>
                    </a:cubicBezTo>
                    <a:cubicBezTo>
                      <a:pt x="157" y="159"/>
                      <a:pt x="181" y="126"/>
                      <a:pt x="180" y="88"/>
                    </a:cubicBezTo>
                    <a:cubicBezTo>
                      <a:pt x="179" y="39"/>
                      <a:pt x="139" y="0"/>
                      <a:pt x="91" y="0"/>
                    </a:cubicBezTo>
                    <a:cubicBezTo>
                      <a:pt x="89" y="0"/>
                      <a:pt x="89" y="0"/>
                      <a:pt x="89" y="0"/>
                    </a:cubicBezTo>
                    <a:cubicBezTo>
                      <a:pt x="40" y="0"/>
                      <a:pt x="0" y="41"/>
                      <a:pt x="1" y="91"/>
                    </a:cubicBezTo>
                    <a:cubicBezTo>
                      <a:pt x="2" y="129"/>
                      <a:pt x="27" y="162"/>
                      <a:pt x="61" y="174"/>
                    </a:cubicBezTo>
                    <a:cubicBezTo>
                      <a:pt x="86" y="174"/>
                      <a:pt x="86" y="174"/>
                      <a:pt x="86" y="174"/>
                    </a:cubicBezTo>
                    <a:lnTo>
                      <a:pt x="86" y="170"/>
                    </a:ln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latin typeface="Arial"/>
                  <a:ea typeface="微软雅黑"/>
                  <a:sym typeface="Arial"/>
                </a:endParaRPr>
              </a:p>
            </p:txBody>
          </p:sp>
          <p:sp>
            <p:nvSpPr>
              <p:cNvPr id="98" name="Freeform 28">
                <a:extLst>
                  <a:ext uri="{FF2B5EF4-FFF2-40B4-BE49-F238E27FC236}">
                    <a16:creationId xmlns:a16="http://schemas.microsoft.com/office/drawing/2014/main" id="{2916D383-BC42-4836-BB9D-734BE89C4F0D}"/>
                  </a:ext>
                </a:extLst>
              </p:cNvPr>
              <p:cNvSpPr/>
              <p:nvPr/>
            </p:nvSpPr>
            <p:spPr bwMode="auto">
              <a:xfrm>
                <a:off x="5924" y="1452"/>
                <a:ext cx="993" cy="1254"/>
              </a:xfrm>
              <a:custGeom>
                <a:gdLst>
                  <a:gd fmla="*/ 316 w 419" name="T0"/>
                  <a:gd fmla="*/ 110 h 528" name="T1"/>
                  <a:gd fmla="*/ 205 w 419" name="T2"/>
                  <a:gd fmla="*/ 0 h 528" name="T3"/>
                  <a:gd fmla="*/ 203 w 419" name="T4"/>
                  <a:gd fmla="*/ 0 h 528" name="T5"/>
                  <a:gd fmla="*/ 93 w 419" name="T6"/>
                  <a:gd fmla="*/ 113 h 528" name="T7"/>
                  <a:gd fmla="*/ 196 w 419" name="T8"/>
                  <a:gd fmla="*/ 222 h 528" name="T9"/>
                  <a:gd fmla="*/ 196 w 419" name="T10"/>
                  <a:gd fmla="*/ 226 h 528" name="T11"/>
                  <a:gd fmla="*/ 198 w 419" name="T12"/>
                  <a:gd fmla="*/ 226 h 528" name="T13"/>
                  <a:gd fmla="*/ 196 w 419" name="T14"/>
                  <a:gd fmla="*/ 226 h 528" name="T15"/>
                  <a:gd fmla="*/ 196 w 419" name="T16"/>
                  <a:gd fmla="*/ 230 h 528" name="T17"/>
                  <a:gd fmla="*/ 2 w 419" name="T18"/>
                  <a:gd fmla="*/ 441 h 528" name="T19"/>
                  <a:gd fmla="*/ 202 w 419" name="T20"/>
                  <a:gd fmla="*/ 528 h 528" name="T21"/>
                  <a:gd fmla="*/ 202 w 419" name="T22"/>
                  <a:gd fmla="*/ 528 h 528" name="T23"/>
                  <a:gd fmla="*/ 211 w 419" name="T24"/>
                  <a:gd fmla="*/ 528 h 528" name="T25"/>
                  <a:gd fmla="*/ 418 w 419" name="T26"/>
                  <a:gd fmla="*/ 434 h 528" name="T27"/>
                  <a:gd fmla="*/ 217 w 419" name="T28"/>
                  <a:gd fmla="*/ 230 h 528" name="T29"/>
                  <a:gd fmla="*/ 217 w 419" name="T30"/>
                  <a:gd fmla="*/ 226 h 528" name="T31"/>
                  <a:gd fmla="*/ 213 w 419" name="T32"/>
                  <a:gd fmla="*/ 226 h 528" name="T33"/>
                  <a:gd fmla="*/ 217 w 419" name="T34"/>
                  <a:gd fmla="*/ 226 h 528" name="T35"/>
                  <a:gd fmla="*/ 217 w 419" name="T36"/>
                  <a:gd fmla="*/ 222 h 528" name="T37"/>
                  <a:gd fmla="*/ 316 w 419" name="T38"/>
                  <a:gd fmla="*/ 110 h 528"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528" w="419">
                    <a:moveTo>
                      <a:pt x="316" y="110"/>
                    </a:moveTo>
                    <a:cubicBezTo>
                      <a:pt x="315" y="49"/>
                      <a:pt x="265" y="0"/>
                      <a:pt x="205" y="0"/>
                    </a:cubicBezTo>
                    <a:cubicBezTo>
                      <a:pt x="204" y="0"/>
                      <a:pt x="203" y="0"/>
                      <a:pt x="203" y="0"/>
                    </a:cubicBezTo>
                    <a:cubicBezTo>
                      <a:pt x="141" y="1"/>
                      <a:pt x="92" y="52"/>
                      <a:pt x="93" y="113"/>
                    </a:cubicBezTo>
                    <a:cubicBezTo>
                      <a:pt x="94" y="171"/>
                      <a:pt x="138" y="217"/>
                      <a:pt x="196" y="222"/>
                    </a:cubicBezTo>
                    <a:cubicBezTo>
                      <a:pt x="196" y="226"/>
                      <a:pt x="196" y="226"/>
                      <a:pt x="196" y="226"/>
                    </a:cubicBezTo>
                    <a:cubicBezTo>
                      <a:pt x="198" y="226"/>
                      <a:pt x="198" y="226"/>
                      <a:pt x="198" y="226"/>
                    </a:cubicBezTo>
                    <a:cubicBezTo>
                      <a:pt x="196" y="226"/>
                      <a:pt x="196" y="226"/>
                      <a:pt x="196" y="226"/>
                    </a:cubicBezTo>
                    <a:cubicBezTo>
                      <a:pt x="196" y="230"/>
                      <a:pt x="196" y="230"/>
                      <a:pt x="196" y="230"/>
                    </a:cubicBezTo>
                    <a:cubicBezTo>
                      <a:pt x="85" y="238"/>
                      <a:pt x="0" y="330"/>
                      <a:pt x="2" y="441"/>
                    </a:cubicBezTo>
                    <a:cubicBezTo>
                      <a:pt x="3" y="501"/>
                      <a:pt x="103" y="528"/>
                      <a:pt x="202" y="528"/>
                    </a:cubicBezTo>
                    <a:cubicBezTo>
                      <a:pt x="202" y="528"/>
                      <a:pt x="202" y="528"/>
                      <a:pt x="202" y="528"/>
                    </a:cubicBezTo>
                    <a:cubicBezTo>
                      <a:pt x="205" y="528"/>
                      <a:pt x="208" y="528"/>
                      <a:pt x="211" y="528"/>
                    </a:cubicBezTo>
                    <a:cubicBezTo>
                      <a:pt x="315" y="526"/>
                      <a:pt x="419" y="496"/>
                      <a:pt x="418" y="434"/>
                    </a:cubicBezTo>
                    <a:cubicBezTo>
                      <a:pt x="417" y="323"/>
                      <a:pt x="328" y="234"/>
                      <a:pt x="217" y="230"/>
                    </a:cubicBezTo>
                    <a:cubicBezTo>
                      <a:pt x="217" y="226"/>
                      <a:pt x="217" y="226"/>
                      <a:pt x="217" y="226"/>
                    </a:cubicBezTo>
                    <a:cubicBezTo>
                      <a:pt x="213" y="226"/>
                      <a:pt x="213" y="226"/>
                      <a:pt x="213" y="226"/>
                    </a:cubicBezTo>
                    <a:cubicBezTo>
                      <a:pt x="217" y="226"/>
                      <a:pt x="217" y="226"/>
                      <a:pt x="217" y="226"/>
                    </a:cubicBezTo>
                    <a:cubicBezTo>
                      <a:pt x="217" y="222"/>
                      <a:pt x="217" y="222"/>
                      <a:pt x="217" y="222"/>
                    </a:cubicBezTo>
                    <a:cubicBezTo>
                      <a:pt x="274" y="215"/>
                      <a:pt x="317" y="167"/>
                      <a:pt x="316" y="110"/>
                    </a:cubicBezTo>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latin typeface="Arial"/>
                  <a:ea typeface="微软雅黑"/>
                  <a:sym typeface="Arial"/>
                </a:endParaRPr>
              </a:p>
            </p:txBody>
          </p:sp>
          <p:sp>
            <p:nvSpPr>
              <p:cNvPr id="99" name="Freeform 29">
                <a:extLst>
                  <a:ext uri="{FF2B5EF4-FFF2-40B4-BE49-F238E27FC236}">
                    <a16:creationId xmlns:a16="http://schemas.microsoft.com/office/drawing/2014/main" id="{2DEF8424-5B62-424E-8876-DD8968C06934}"/>
                  </a:ext>
                </a:extLst>
              </p:cNvPr>
              <p:cNvSpPr/>
              <p:nvPr/>
            </p:nvSpPr>
            <p:spPr bwMode="auto">
              <a:xfrm>
                <a:off x="5905" y="1984"/>
                <a:ext cx="1034" cy="741"/>
              </a:xfrm>
              <a:custGeom>
                <a:gdLst>
                  <a:gd fmla="*/ 251 w 436" name="T0"/>
                  <a:gd fmla="*/ 0 h 312" name="T1"/>
                  <a:gd fmla="*/ 225 w 436" name="T2"/>
                  <a:gd fmla="*/ 2 h 312" name="T3"/>
                  <a:gd fmla="*/ 225 w 436" name="T4"/>
                  <a:gd fmla="*/ 6 h 312" name="T5"/>
                  <a:gd fmla="*/ 426 w 436" name="T6"/>
                  <a:gd fmla="*/ 210 h 312" name="T7"/>
                  <a:gd fmla="*/ 219 w 436" name="T8"/>
                  <a:gd fmla="*/ 304 h 312" name="T9"/>
                  <a:gd fmla="*/ 210 w 436" name="T10"/>
                  <a:gd fmla="*/ 304 h 312" name="T11"/>
                  <a:gd fmla="*/ 210 w 436" name="T12"/>
                  <a:gd fmla="*/ 304 h 312" name="T13"/>
                  <a:gd fmla="*/ 10 w 436" name="T14"/>
                  <a:gd fmla="*/ 217 h 312" name="T15"/>
                  <a:gd fmla="*/ 204 w 436" name="T16"/>
                  <a:gd fmla="*/ 6 h 312" name="T17"/>
                  <a:gd fmla="*/ 204 w 436" name="T18"/>
                  <a:gd fmla="*/ 2 h 312" name="T19"/>
                  <a:gd fmla="*/ 178 w 436" name="T20"/>
                  <a:gd fmla="*/ 1 h 312" name="T21"/>
                  <a:gd fmla="*/ 204 w 436" name="T22"/>
                  <a:gd fmla="*/ 2 h 312" name="T23"/>
                  <a:gd fmla="*/ 178 w 436" name="T24"/>
                  <a:gd fmla="*/ 1 h 312" name="T25"/>
                  <a:gd fmla="*/ 2 w 436" name="T26"/>
                  <a:gd fmla="*/ 217 h 312" name="T27"/>
                  <a:gd fmla="*/ 210 w 436" name="T28"/>
                  <a:gd fmla="*/ 312 h 312" name="T29"/>
                  <a:gd fmla="*/ 210 w 436" name="T30"/>
                  <a:gd fmla="*/ 312 h 312" name="T31"/>
                  <a:gd fmla="*/ 220 w 436" name="T32"/>
                  <a:gd fmla="*/ 312 h 312" name="T33"/>
                  <a:gd fmla="*/ 435 w 436" name="T34"/>
                  <a:gd fmla="*/ 210 h 312" name="T35"/>
                  <a:gd fmla="*/ 251 w 436" name="T36"/>
                  <a:gd fmla="*/ 0 h 312"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312" w="436">
                    <a:moveTo>
                      <a:pt x="251" y="0"/>
                    </a:moveTo>
                    <a:cubicBezTo>
                      <a:pt x="225" y="2"/>
                      <a:pt x="225" y="2"/>
                      <a:pt x="225" y="2"/>
                    </a:cubicBezTo>
                    <a:cubicBezTo>
                      <a:pt x="225" y="6"/>
                      <a:pt x="225" y="6"/>
                      <a:pt x="225" y="6"/>
                    </a:cubicBezTo>
                    <a:cubicBezTo>
                      <a:pt x="336" y="10"/>
                      <a:pt x="425" y="99"/>
                      <a:pt x="426" y="210"/>
                    </a:cubicBezTo>
                    <a:cubicBezTo>
                      <a:pt x="427" y="272"/>
                      <a:pt x="323" y="302"/>
                      <a:pt x="219" y="304"/>
                    </a:cubicBezTo>
                    <a:cubicBezTo>
                      <a:pt x="216" y="304"/>
                      <a:pt x="213" y="304"/>
                      <a:pt x="210" y="304"/>
                    </a:cubicBezTo>
                    <a:cubicBezTo>
                      <a:pt x="210" y="304"/>
                      <a:pt x="210" y="304"/>
                      <a:pt x="210" y="304"/>
                    </a:cubicBezTo>
                    <a:cubicBezTo>
                      <a:pt x="111" y="304"/>
                      <a:pt x="11" y="277"/>
                      <a:pt x="10" y="217"/>
                    </a:cubicBezTo>
                    <a:cubicBezTo>
                      <a:pt x="8" y="106"/>
                      <a:pt x="93" y="14"/>
                      <a:pt x="204" y="6"/>
                    </a:cubicBezTo>
                    <a:cubicBezTo>
                      <a:pt x="204" y="2"/>
                      <a:pt x="204" y="2"/>
                      <a:pt x="204" y="2"/>
                    </a:cubicBezTo>
                    <a:cubicBezTo>
                      <a:pt x="178" y="1"/>
                      <a:pt x="178" y="1"/>
                      <a:pt x="178" y="1"/>
                    </a:cubicBezTo>
                    <a:cubicBezTo>
                      <a:pt x="204" y="2"/>
                      <a:pt x="204" y="2"/>
                      <a:pt x="204" y="2"/>
                    </a:cubicBezTo>
                    <a:cubicBezTo>
                      <a:pt x="178" y="1"/>
                      <a:pt x="178" y="1"/>
                      <a:pt x="178" y="1"/>
                    </a:cubicBezTo>
                    <a:cubicBezTo>
                      <a:pt x="75" y="20"/>
                      <a:pt x="0" y="111"/>
                      <a:pt x="2" y="217"/>
                    </a:cubicBezTo>
                    <a:cubicBezTo>
                      <a:pt x="3" y="287"/>
                      <a:pt x="115" y="312"/>
                      <a:pt x="210" y="312"/>
                    </a:cubicBezTo>
                    <a:cubicBezTo>
                      <a:pt x="210" y="312"/>
                      <a:pt x="210" y="312"/>
                      <a:pt x="210" y="312"/>
                    </a:cubicBezTo>
                    <a:cubicBezTo>
                      <a:pt x="213" y="312"/>
                      <a:pt x="216" y="312"/>
                      <a:pt x="220" y="312"/>
                    </a:cubicBezTo>
                    <a:cubicBezTo>
                      <a:pt x="327" y="310"/>
                      <a:pt x="436" y="278"/>
                      <a:pt x="435" y="210"/>
                    </a:cubicBezTo>
                    <a:cubicBezTo>
                      <a:pt x="433" y="104"/>
                      <a:pt x="354" y="16"/>
                      <a:pt x="251"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latin typeface="Arial"/>
                  <a:ea typeface="微软雅黑"/>
                  <a:sym typeface="Arial"/>
                </a:endParaRPr>
              </a:p>
            </p:txBody>
          </p:sp>
          <p:sp>
            <p:nvSpPr>
              <p:cNvPr id="100" name="Freeform 30">
                <a:extLst>
                  <a:ext uri="{FF2B5EF4-FFF2-40B4-BE49-F238E27FC236}">
                    <a16:creationId xmlns:a16="http://schemas.microsoft.com/office/drawing/2014/main" id="{533ECB30-25EB-4368-AC88-BAAE85EA57DB}"/>
                  </a:ext>
                </a:extLst>
              </p:cNvPr>
              <p:cNvSpPr/>
              <p:nvPr/>
            </p:nvSpPr>
            <p:spPr bwMode="auto">
              <a:xfrm>
                <a:off x="6123" y="1433"/>
                <a:ext cx="571" cy="556"/>
              </a:xfrm>
              <a:custGeom>
                <a:gdLst>
                  <a:gd fmla="*/ 112 w 241" name="T0"/>
                  <a:gd fmla="*/ 230 h 234" name="T1"/>
                  <a:gd fmla="*/ 9 w 241" name="T2"/>
                  <a:gd fmla="*/ 121 h 234" name="T3"/>
                  <a:gd fmla="*/ 119 w 241" name="T4"/>
                  <a:gd fmla="*/ 8 h 234" name="T5"/>
                  <a:gd fmla="*/ 121 w 241" name="T6"/>
                  <a:gd fmla="*/ 8 h 234" name="T7"/>
                  <a:gd fmla="*/ 232 w 241" name="T8"/>
                  <a:gd fmla="*/ 118 h 234" name="T9"/>
                  <a:gd fmla="*/ 133 w 241" name="T10"/>
                  <a:gd fmla="*/ 230 h 234" name="T11"/>
                  <a:gd fmla="*/ 133 w 241" name="T12"/>
                  <a:gd fmla="*/ 234 h 234" name="T13"/>
                  <a:gd fmla="*/ 159 w 241" name="T14"/>
                  <a:gd fmla="*/ 232 h 234" name="T15"/>
                  <a:gd fmla="*/ 133 w 241" name="T16"/>
                  <a:gd fmla="*/ 234 h 234" name="T17"/>
                  <a:gd fmla="*/ 159 w 241" name="T18"/>
                  <a:gd fmla="*/ 232 h 234" name="T19"/>
                  <a:gd fmla="*/ 240 w 241" name="T20"/>
                  <a:gd fmla="*/ 118 h 234" name="T21"/>
                  <a:gd fmla="*/ 121 w 241" name="T22"/>
                  <a:gd fmla="*/ 0 h 234" name="T23"/>
                  <a:gd fmla="*/ 119 w 241" name="T24"/>
                  <a:gd fmla="*/ 0 h 234" name="T25"/>
                  <a:gd fmla="*/ 1 w 241" name="T26"/>
                  <a:gd fmla="*/ 122 h 234" name="T27"/>
                  <a:gd fmla="*/ 86 w 241" name="T28"/>
                  <a:gd fmla="*/ 233 h 234" name="T29"/>
                  <a:gd fmla="*/ 112 w 241" name="T30"/>
                  <a:gd fmla="*/ 234 h 234" name="T31"/>
                  <a:gd fmla="*/ 112 w 241" name="T32"/>
                  <a:gd fmla="*/ 230 h 234"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234" w="241">
                    <a:moveTo>
                      <a:pt x="112" y="230"/>
                    </a:moveTo>
                    <a:cubicBezTo>
                      <a:pt x="54" y="225"/>
                      <a:pt x="10" y="179"/>
                      <a:pt x="9" y="121"/>
                    </a:cubicBezTo>
                    <a:cubicBezTo>
                      <a:pt x="8" y="60"/>
                      <a:pt x="57" y="9"/>
                      <a:pt x="119" y="8"/>
                    </a:cubicBezTo>
                    <a:cubicBezTo>
                      <a:pt x="119" y="8"/>
                      <a:pt x="120" y="8"/>
                      <a:pt x="121" y="8"/>
                    </a:cubicBezTo>
                    <a:cubicBezTo>
                      <a:pt x="181" y="8"/>
                      <a:pt x="231" y="57"/>
                      <a:pt x="232" y="118"/>
                    </a:cubicBezTo>
                    <a:cubicBezTo>
                      <a:pt x="233" y="175"/>
                      <a:pt x="190" y="223"/>
                      <a:pt x="133" y="230"/>
                    </a:cubicBezTo>
                    <a:cubicBezTo>
                      <a:pt x="133" y="234"/>
                      <a:pt x="133" y="234"/>
                      <a:pt x="133" y="234"/>
                    </a:cubicBezTo>
                    <a:cubicBezTo>
                      <a:pt x="159" y="232"/>
                      <a:pt x="159" y="232"/>
                      <a:pt x="159" y="232"/>
                    </a:cubicBezTo>
                    <a:cubicBezTo>
                      <a:pt x="133" y="234"/>
                      <a:pt x="133" y="234"/>
                      <a:pt x="133" y="234"/>
                    </a:cubicBezTo>
                    <a:cubicBezTo>
                      <a:pt x="159" y="232"/>
                      <a:pt x="159" y="232"/>
                      <a:pt x="159" y="232"/>
                    </a:cubicBezTo>
                    <a:cubicBezTo>
                      <a:pt x="208" y="216"/>
                      <a:pt x="241" y="170"/>
                      <a:pt x="240" y="118"/>
                    </a:cubicBezTo>
                    <a:cubicBezTo>
                      <a:pt x="239" y="53"/>
                      <a:pt x="186" y="0"/>
                      <a:pt x="121" y="0"/>
                    </a:cubicBezTo>
                    <a:cubicBezTo>
                      <a:pt x="120" y="0"/>
                      <a:pt x="119" y="0"/>
                      <a:pt x="119" y="0"/>
                    </a:cubicBezTo>
                    <a:cubicBezTo>
                      <a:pt x="53" y="1"/>
                      <a:pt x="0" y="56"/>
                      <a:pt x="1" y="122"/>
                    </a:cubicBezTo>
                    <a:cubicBezTo>
                      <a:pt x="2" y="174"/>
                      <a:pt x="37" y="219"/>
                      <a:pt x="86" y="233"/>
                    </a:cubicBezTo>
                    <a:cubicBezTo>
                      <a:pt x="112" y="234"/>
                      <a:pt x="112" y="234"/>
                      <a:pt x="112" y="234"/>
                    </a:cubicBezTo>
                    <a:lnTo>
                      <a:pt x="112" y="230"/>
                    </a:ln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latin typeface="Arial"/>
                  <a:ea typeface="微软雅黑"/>
                  <a:sym typeface="Arial"/>
                </a:endParaRPr>
              </a:p>
            </p:txBody>
          </p:sp>
          <p:sp>
            <p:nvSpPr>
              <p:cNvPr id="101" name="Freeform 31">
                <a:extLst>
                  <a:ext uri="{FF2B5EF4-FFF2-40B4-BE49-F238E27FC236}">
                    <a16:creationId xmlns:a16="http://schemas.microsoft.com/office/drawing/2014/main" id="{A98B5A70-8EF4-4D83-9AF6-329118BDF51B}"/>
                  </a:ext>
                </a:extLst>
              </p:cNvPr>
              <p:cNvSpPr/>
              <p:nvPr/>
            </p:nvSpPr>
            <p:spPr bwMode="auto">
              <a:xfrm>
                <a:off x="6837" y="1513"/>
                <a:ext cx="656" cy="925"/>
              </a:xfrm>
              <a:custGeom>
                <a:gdLst>
                  <a:gd fmla="*/ 201 w 277" name="T0"/>
                  <a:gd fmla="*/ 80 h 389" name="T1"/>
                  <a:gd fmla="*/ 119 w 277" name="T2"/>
                  <a:gd fmla="*/ 0 h 389" name="T3"/>
                  <a:gd fmla="*/ 118 w 277" name="T4"/>
                  <a:gd fmla="*/ 0 h 389" name="T5"/>
                  <a:gd fmla="*/ 61 w 277" name="T6"/>
                  <a:gd fmla="*/ 24 h 389" name="T7"/>
                  <a:gd fmla="*/ 38 w 277" name="T8"/>
                  <a:gd fmla="*/ 82 h 389" name="T9"/>
                  <a:gd fmla="*/ 115 w 277" name="T10"/>
                  <a:gd fmla="*/ 162 h 389" name="T11"/>
                  <a:gd fmla="*/ 115 w 277" name="T12"/>
                  <a:gd fmla="*/ 166 h 389" name="T13"/>
                  <a:gd fmla="*/ 117 w 277" name="T14"/>
                  <a:gd fmla="*/ 166 h 389" name="T15"/>
                  <a:gd fmla="*/ 115 w 277" name="T16"/>
                  <a:gd fmla="*/ 166 h 389" name="T17"/>
                  <a:gd fmla="*/ 115 w 277" name="T18"/>
                  <a:gd fmla="*/ 170 h 389" name="T19"/>
                  <a:gd fmla="*/ 0 w 277" name="T20"/>
                  <a:gd fmla="*/ 231 h 389" name="T21"/>
                  <a:gd fmla="*/ 76 w 277" name="T22"/>
                  <a:gd fmla="*/ 387 h 389" name="T23"/>
                  <a:gd fmla="*/ 124 w 277" name="T24"/>
                  <a:gd fmla="*/ 389 h 389" name="T25"/>
                  <a:gd fmla="*/ 229 w 277" name="T26"/>
                  <a:gd fmla="*/ 372 h 389" name="T27"/>
                  <a:gd fmla="*/ 277 w 277" name="T28"/>
                  <a:gd fmla="*/ 321 h 389" name="T29"/>
                  <a:gd fmla="*/ 127 w 277" name="T30"/>
                  <a:gd fmla="*/ 170 h 389" name="T31"/>
                  <a:gd fmla="*/ 127 w 277" name="T32"/>
                  <a:gd fmla="*/ 166 h 389" name="T33"/>
                  <a:gd fmla="*/ 124 w 277" name="T34"/>
                  <a:gd fmla="*/ 166 h 389" name="T35"/>
                  <a:gd fmla="*/ 127 w 277" name="T36"/>
                  <a:gd fmla="*/ 166 h 389" name="T37"/>
                  <a:gd fmla="*/ 127 w 277" name="T38"/>
                  <a:gd fmla="*/ 162 h 389" name="T39"/>
                  <a:gd fmla="*/ 201 w 277" name="T40"/>
                  <a:gd fmla="*/ 80 h 389"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389" w="277">
                    <a:moveTo>
                      <a:pt x="201" y="80"/>
                    </a:moveTo>
                    <a:cubicBezTo>
                      <a:pt x="200" y="36"/>
                      <a:pt x="163" y="0"/>
                      <a:pt x="119" y="0"/>
                    </a:cubicBezTo>
                    <a:cubicBezTo>
                      <a:pt x="118" y="0"/>
                      <a:pt x="118" y="0"/>
                      <a:pt x="118" y="0"/>
                    </a:cubicBezTo>
                    <a:cubicBezTo>
                      <a:pt x="96" y="0"/>
                      <a:pt x="76" y="9"/>
                      <a:pt x="61" y="24"/>
                    </a:cubicBezTo>
                    <a:cubicBezTo>
                      <a:pt x="45" y="40"/>
                      <a:pt x="37" y="61"/>
                      <a:pt x="38" y="82"/>
                    </a:cubicBezTo>
                    <a:cubicBezTo>
                      <a:pt x="38" y="125"/>
                      <a:pt x="72" y="160"/>
                      <a:pt x="115" y="162"/>
                    </a:cubicBezTo>
                    <a:cubicBezTo>
                      <a:pt x="115" y="166"/>
                      <a:pt x="115" y="166"/>
                      <a:pt x="115" y="166"/>
                    </a:cubicBezTo>
                    <a:cubicBezTo>
                      <a:pt x="117" y="166"/>
                      <a:pt x="117" y="166"/>
                      <a:pt x="117" y="166"/>
                    </a:cubicBezTo>
                    <a:cubicBezTo>
                      <a:pt x="115" y="166"/>
                      <a:pt x="115" y="166"/>
                      <a:pt x="115" y="166"/>
                    </a:cubicBezTo>
                    <a:cubicBezTo>
                      <a:pt x="115" y="170"/>
                      <a:pt x="115" y="170"/>
                      <a:pt x="115" y="170"/>
                    </a:cubicBezTo>
                    <a:cubicBezTo>
                      <a:pt x="69" y="173"/>
                      <a:pt x="28" y="195"/>
                      <a:pt x="0" y="231"/>
                    </a:cubicBezTo>
                    <a:cubicBezTo>
                      <a:pt x="43" y="273"/>
                      <a:pt x="70" y="328"/>
                      <a:pt x="76" y="387"/>
                    </a:cubicBezTo>
                    <a:cubicBezTo>
                      <a:pt x="91" y="389"/>
                      <a:pt x="108" y="389"/>
                      <a:pt x="124" y="389"/>
                    </a:cubicBezTo>
                    <a:cubicBezTo>
                      <a:pt x="164" y="388"/>
                      <a:pt x="201" y="382"/>
                      <a:pt x="229" y="372"/>
                    </a:cubicBezTo>
                    <a:cubicBezTo>
                      <a:pt x="261" y="359"/>
                      <a:pt x="277" y="342"/>
                      <a:pt x="277" y="321"/>
                    </a:cubicBezTo>
                    <a:cubicBezTo>
                      <a:pt x="276" y="238"/>
                      <a:pt x="210" y="172"/>
                      <a:pt x="127" y="170"/>
                    </a:cubicBezTo>
                    <a:cubicBezTo>
                      <a:pt x="127" y="166"/>
                      <a:pt x="127" y="166"/>
                      <a:pt x="127" y="166"/>
                    </a:cubicBezTo>
                    <a:cubicBezTo>
                      <a:pt x="124" y="166"/>
                      <a:pt x="124" y="166"/>
                      <a:pt x="124" y="166"/>
                    </a:cubicBezTo>
                    <a:cubicBezTo>
                      <a:pt x="127" y="166"/>
                      <a:pt x="127" y="166"/>
                      <a:pt x="127" y="166"/>
                    </a:cubicBezTo>
                    <a:cubicBezTo>
                      <a:pt x="127" y="162"/>
                      <a:pt x="127" y="162"/>
                      <a:pt x="127" y="162"/>
                    </a:cubicBezTo>
                    <a:cubicBezTo>
                      <a:pt x="169" y="158"/>
                      <a:pt x="201" y="122"/>
                      <a:pt x="201" y="80"/>
                    </a:cubicBez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latin typeface="Arial"/>
                  <a:ea typeface="微软雅黑"/>
                  <a:sym typeface="Arial"/>
                </a:endParaRPr>
              </a:p>
            </p:txBody>
          </p:sp>
          <p:sp>
            <p:nvSpPr>
              <p:cNvPr id="102" name="Freeform 32">
                <a:extLst>
                  <a:ext uri="{FF2B5EF4-FFF2-40B4-BE49-F238E27FC236}">
                    <a16:creationId xmlns:a16="http://schemas.microsoft.com/office/drawing/2014/main" id="{585DB11C-A754-4413-BCCF-04C260DDEC26}"/>
                  </a:ext>
                </a:extLst>
              </p:cNvPr>
              <p:cNvSpPr/>
              <p:nvPr/>
            </p:nvSpPr>
            <p:spPr bwMode="auto">
              <a:xfrm>
                <a:off x="6905" y="1492"/>
                <a:ext cx="427" cy="416"/>
              </a:xfrm>
              <a:custGeom>
                <a:gdLst>
                  <a:gd fmla="*/ 86 w 180" name="T0"/>
                  <a:gd fmla="*/ 171 h 175" name="T1"/>
                  <a:gd fmla="*/ 9 w 180" name="T2"/>
                  <a:gd fmla="*/ 91 h 175" name="T3"/>
                  <a:gd fmla="*/ 32 w 180" name="T4"/>
                  <a:gd fmla="*/ 33 h 175" name="T5"/>
                  <a:gd fmla="*/ 89 w 180" name="T6"/>
                  <a:gd fmla="*/ 9 h 175" name="T7"/>
                  <a:gd fmla="*/ 90 w 180" name="T8"/>
                  <a:gd fmla="*/ 9 h 175" name="T9"/>
                  <a:gd fmla="*/ 172 w 180" name="T10"/>
                  <a:gd fmla="*/ 89 h 175" name="T11"/>
                  <a:gd fmla="*/ 98 w 180" name="T12"/>
                  <a:gd fmla="*/ 171 h 175" name="T13"/>
                  <a:gd fmla="*/ 98 w 180" name="T14"/>
                  <a:gd fmla="*/ 175 h 175" name="T15"/>
                  <a:gd fmla="*/ 122 w 180" name="T16"/>
                  <a:gd fmla="*/ 173 h 175" name="T17"/>
                  <a:gd fmla="*/ 98 w 180" name="T18"/>
                  <a:gd fmla="*/ 175 h 175" name="T19"/>
                  <a:gd fmla="*/ 122 w 180" name="T20"/>
                  <a:gd fmla="*/ 173 h 175" name="T21"/>
                  <a:gd fmla="*/ 180 w 180" name="T22"/>
                  <a:gd fmla="*/ 89 h 175" name="T23"/>
                  <a:gd fmla="*/ 90 w 180" name="T24"/>
                  <a:gd fmla="*/ 0 h 175" name="T25"/>
                  <a:gd fmla="*/ 89 w 180" name="T26"/>
                  <a:gd fmla="*/ 1 h 175" name="T27"/>
                  <a:gd fmla="*/ 26 w 180" name="T28"/>
                  <a:gd fmla="*/ 28 h 175" name="T29"/>
                  <a:gd fmla="*/ 1 w 180" name="T30"/>
                  <a:gd fmla="*/ 92 h 175" name="T31"/>
                  <a:gd fmla="*/ 61 w 180" name="T32"/>
                  <a:gd fmla="*/ 174 h 175" name="T33"/>
                  <a:gd fmla="*/ 86 w 180" name="T34"/>
                  <a:gd fmla="*/ 175 h 175" name="T35"/>
                  <a:gd fmla="*/ 61 w 180" name="T36"/>
                  <a:gd fmla="*/ 174 h 175" name="T37"/>
                  <a:gd fmla="*/ 86 w 180" name="T38"/>
                  <a:gd fmla="*/ 175 h 175" name="T39"/>
                  <a:gd fmla="*/ 86 w 180" name="T40"/>
                  <a:gd fmla="*/ 171 h 175"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175" w="180">
                    <a:moveTo>
                      <a:pt x="86" y="171"/>
                    </a:moveTo>
                    <a:cubicBezTo>
                      <a:pt x="43" y="169"/>
                      <a:pt x="9" y="134"/>
                      <a:pt x="9" y="91"/>
                    </a:cubicBezTo>
                    <a:cubicBezTo>
                      <a:pt x="8" y="70"/>
                      <a:pt x="16" y="49"/>
                      <a:pt x="32" y="33"/>
                    </a:cubicBezTo>
                    <a:cubicBezTo>
                      <a:pt x="47" y="18"/>
                      <a:pt x="67" y="9"/>
                      <a:pt x="89" y="9"/>
                    </a:cubicBezTo>
                    <a:cubicBezTo>
                      <a:pt x="90" y="9"/>
                      <a:pt x="90" y="9"/>
                      <a:pt x="90" y="9"/>
                    </a:cubicBezTo>
                    <a:cubicBezTo>
                      <a:pt x="134" y="9"/>
                      <a:pt x="171" y="45"/>
                      <a:pt x="172" y="89"/>
                    </a:cubicBezTo>
                    <a:cubicBezTo>
                      <a:pt x="172" y="131"/>
                      <a:pt x="140" y="167"/>
                      <a:pt x="98" y="171"/>
                    </a:cubicBezTo>
                    <a:cubicBezTo>
                      <a:pt x="98" y="175"/>
                      <a:pt x="98" y="175"/>
                      <a:pt x="98" y="175"/>
                    </a:cubicBezTo>
                    <a:cubicBezTo>
                      <a:pt x="122" y="173"/>
                      <a:pt x="122" y="173"/>
                      <a:pt x="122" y="173"/>
                    </a:cubicBezTo>
                    <a:cubicBezTo>
                      <a:pt x="98" y="175"/>
                      <a:pt x="98" y="175"/>
                      <a:pt x="98" y="175"/>
                    </a:cubicBezTo>
                    <a:cubicBezTo>
                      <a:pt x="122" y="173"/>
                      <a:pt x="122" y="173"/>
                      <a:pt x="122" y="173"/>
                    </a:cubicBezTo>
                    <a:cubicBezTo>
                      <a:pt x="156" y="160"/>
                      <a:pt x="180" y="127"/>
                      <a:pt x="180" y="89"/>
                    </a:cubicBezTo>
                    <a:cubicBezTo>
                      <a:pt x="179" y="40"/>
                      <a:pt x="139" y="0"/>
                      <a:pt x="90" y="0"/>
                    </a:cubicBezTo>
                    <a:cubicBezTo>
                      <a:pt x="89" y="1"/>
                      <a:pt x="89" y="1"/>
                      <a:pt x="89" y="1"/>
                    </a:cubicBezTo>
                    <a:cubicBezTo>
                      <a:pt x="65" y="1"/>
                      <a:pt x="42" y="11"/>
                      <a:pt x="26" y="28"/>
                    </a:cubicBezTo>
                    <a:cubicBezTo>
                      <a:pt x="9" y="45"/>
                      <a:pt x="0" y="68"/>
                      <a:pt x="1" y="92"/>
                    </a:cubicBezTo>
                    <a:cubicBezTo>
                      <a:pt x="1" y="130"/>
                      <a:pt x="26" y="162"/>
                      <a:pt x="61" y="174"/>
                    </a:cubicBezTo>
                    <a:cubicBezTo>
                      <a:pt x="86" y="175"/>
                      <a:pt x="86" y="175"/>
                      <a:pt x="86" y="175"/>
                    </a:cubicBezTo>
                    <a:cubicBezTo>
                      <a:pt x="61" y="174"/>
                      <a:pt x="61" y="174"/>
                      <a:pt x="61" y="174"/>
                    </a:cubicBezTo>
                    <a:cubicBezTo>
                      <a:pt x="86" y="175"/>
                      <a:pt x="86" y="175"/>
                      <a:pt x="86" y="175"/>
                    </a:cubicBezTo>
                    <a:lnTo>
                      <a:pt x="86" y="171"/>
                    </a:ln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latin typeface="Arial"/>
                  <a:ea typeface="微软雅黑"/>
                  <a:sym typeface="Arial"/>
                </a:endParaRPr>
              </a:p>
            </p:txBody>
          </p:sp>
          <p:sp>
            <p:nvSpPr>
              <p:cNvPr id="103" name="Freeform 33">
                <a:extLst>
                  <a:ext uri="{FF2B5EF4-FFF2-40B4-BE49-F238E27FC236}">
                    <a16:creationId xmlns:a16="http://schemas.microsoft.com/office/drawing/2014/main" id="{5EB298C5-7A90-4CBC-A727-0137B5F3B3CC}"/>
                  </a:ext>
                </a:extLst>
              </p:cNvPr>
              <p:cNvSpPr/>
              <p:nvPr/>
            </p:nvSpPr>
            <p:spPr bwMode="auto">
              <a:xfrm>
                <a:off x="6813" y="1903"/>
                <a:ext cx="699" cy="554"/>
              </a:xfrm>
              <a:custGeom>
                <a:gdLst>
                  <a:gd fmla="*/ 161 w 295" name="T0"/>
                  <a:gd fmla="*/ 0 h 233" name="T1"/>
                  <a:gd fmla="*/ 137 w 295" name="T2"/>
                  <a:gd fmla="*/ 2 h 233" name="T3"/>
                  <a:gd fmla="*/ 137 w 295" name="T4"/>
                  <a:gd fmla="*/ 6 h 233" name="T5"/>
                  <a:gd fmla="*/ 287 w 295" name="T6"/>
                  <a:gd fmla="*/ 157 h 233" name="T7"/>
                  <a:gd fmla="*/ 239 w 295" name="T8"/>
                  <a:gd fmla="*/ 208 h 233" name="T9"/>
                  <a:gd fmla="*/ 134 w 295" name="T10"/>
                  <a:gd fmla="*/ 225 h 233" name="T11"/>
                  <a:gd fmla="*/ 86 w 295" name="T12"/>
                  <a:gd fmla="*/ 223 h 233" name="T13"/>
                  <a:gd fmla="*/ 10 w 295" name="T14"/>
                  <a:gd fmla="*/ 67 h 233" name="T15"/>
                  <a:gd fmla="*/ 125 w 295" name="T16"/>
                  <a:gd fmla="*/ 6 h 233" name="T17"/>
                  <a:gd fmla="*/ 125 w 295" name="T18"/>
                  <a:gd fmla="*/ 2 h 233" name="T19"/>
                  <a:gd fmla="*/ 100 w 295" name="T20"/>
                  <a:gd fmla="*/ 1 h 233" name="T21"/>
                  <a:gd fmla="*/ 2 w 295" name="T22"/>
                  <a:gd fmla="*/ 65 h 233" name="T23"/>
                  <a:gd fmla="*/ 0 w 295" name="T24"/>
                  <a:gd fmla="*/ 68 h 233" name="T25"/>
                  <a:gd fmla="*/ 2 w 295" name="T26"/>
                  <a:gd fmla="*/ 71 h 233" name="T27"/>
                  <a:gd fmla="*/ 78 w 295" name="T28"/>
                  <a:gd fmla="*/ 227 h 233" name="T29"/>
                  <a:gd fmla="*/ 78 w 295" name="T30"/>
                  <a:gd fmla="*/ 230 h 233" name="T31"/>
                  <a:gd fmla="*/ 81 w 295" name="T32"/>
                  <a:gd fmla="*/ 231 h 233" name="T33"/>
                  <a:gd fmla="*/ 127 w 295" name="T34"/>
                  <a:gd fmla="*/ 233 h 233" name="T35"/>
                  <a:gd fmla="*/ 134 w 295" name="T36"/>
                  <a:gd fmla="*/ 233 h 233" name="T37"/>
                  <a:gd fmla="*/ 242 w 295" name="T38"/>
                  <a:gd fmla="*/ 215 h 233" name="T39"/>
                  <a:gd fmla="*/ 295 w 295" name="T40"/>
                  <a:gd fmla="*/ 157 h 233" name="T41"/>
                  <a:gd fmla="*/ 161 w 295" name="T42"/>
                  <a:gd fmla="*/ 0 h 233"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233" w="295">
                    <a:moveTo>
                      <a:pt x="161" y="0"/>
                    </a:moveTo>
                    <a:cubicBezTo>
                      <a:pt x="137" y="2"/>
                      <a:pt x="137" y="2"/>
                      <a:pt x="137" y="2"/>
                    </a:cubicBezTo>
                    <a:cubicBezTo>
                      <a:pt x="137" y="6"/>
                      <a:pt x="137" y="6"/>
                      <a:pt x="137" y="6"/>
                    </a:cubicBezTo>
                    <a:cubicBezTo>
                      <a:pt x="220" y="8"/>
                      <a:pt x="286" y="74"/>
                      <a:pt x="287" y="157"/>
                    </a:cubicBezTo>
                    <a:cubicBezTo>
                      <a:pt x="287" y="178"/>
                      <a:pt x="271" y="195"/>
                      <a:pt x="239" y="208"/>
                    </a:cubicBezTo>
                    <a:cubicBezTo>
                      <a:pt x="211" y="218"/>
                      <a:pt x="174" y="224"/>
                      <a:pt x="134" y="225"/>
                    </a:cubicBezTo>
                    <a:cubicBezTo>
                      <a:pt x="118" y="225"/>
                      <a:pt x="101" y="225"/>
                      <a:pt x="86" y="223"/>
                    </a:cubicBezTo>
                    <a:cubicBezTo>
                      <a:pt x="80" y="164"/>
                      <a:pt x="53" y="109"/>
                      <a:pt x="10" y="67"/>
                    </a:cubicBezTo>
                    <a:cubicBezTo>
                      <a:pt x="38" y="31"/>
                      <a:pt x="79" y="9"/>
                      <a:pt x="125" y="6"/>
                    </a:cubicBezTo>
                    <a:cubicBezTo>
                      <a:pt x="125" y="2"/>
                      <a:pt x="125" y="2"/>
                      <a:pt x="125" y="2"/>
                    </a:cubicBezTo>
                    <a:cubicBezTo>
                      <a:pt x="100" y="1"/>
                      <a:pt x="100" y="1"/>
                      <a:pt x="100" y="1"/>
                    </a:cubicBezTo>
                    <a:cubicBezTo>
                      <a:pt x="60" y="10"/>
                      <a:pt x="26" y="32"/>
                      <a:pt x="2" y="65"/>
                    </a:cubicBezTo>
                    <a:cubicBezTo>
                      <a:pt x="0" y="68"/>
                      <a:pt x="0" y="68"/>
                      <a:pt x="0" y="68"/>
                    </a:cubicBezTo>
                    <a:cubicBezTo>
                      <a:pt x="2" y="71"/>
                      <a:pt x="2" y="71"/>
                      <a:pt x="2" y="71"/>
                    </a:cubicBezTo>
                    <a:cubicBezTo>
                      <a:pt x="46" y="112"/>
                      <a:pt x="73" y="167"/>
                      <a:pt x="78" y="227"/>
                    </a:cubicBezTo>
                    <a:cubicBezTo>
                      <a:pt x="78" y="230"/>
                      <a:pt x="78" y="230"/>
                      <a:pt x="78" y="230"/>
                    </a:cubicBezTo>
                    <a:cubicBezTo>
                      <a:pt x="81" y="231"/>
                      <a:pt x="81" y="231"/>
                      <a:pt x="81" y="231"/>
                    </a:cubicBezTo>
                    <a:cubicBezTo>
                      <a:pt x="96" y="232"/>
                      <a:pt x="112" y="233"/>
                      <a:pt x="127" y="233"/>
                    </a:cubicBezTo>
                    <a:cubicBezTo>
                      <a:pt x="130" y="233"/>
                      <a:pt x="132" y="233"/>
                      <a:pt x="134" y="233"/>
                    </a:cubicBezTo>
                    <a:cubicBezTo>
                      <a:pt x="175" y="233"/>
                      <a:pt x="213" y="226"/>
                      <a:pt x="242" y="215"/>
                    </a:cubicBezTo>
                    <a:cubicBezTo>
                      <a:pt x="286" y="198"/>
                      <a:pt x="295" y="174"/>
                      <a:pt x="295" y="157"/>
                    </a:cubicBezTo>
                    <a:cubicBezTo>
                      <a:pt x="294" y="78"/>
                      <a:pt x="237" y="14"/>
                      <a:pt x="161"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latin typeface="Arial"/>
                  <a:ea typeface="微软雅黑"/>
                  <a:sym typeface="Arial"/>
                </a:endParaRPr>
              </a:p>
            </p:txBody>
          </p:sp>
          <p:sp>
            <p:nvSpPr>
              <p:cNvPr id="104" name="Freeform 34">
                <a:extLst>
                  <a:ext uri="{FF2B5EF4-FFF2-40B4-BE49-F238E27FC236}">
                    <a16:creationId xmlns:a16="http://schemas.microsoft.com/office/drawing/2014/main" id="{2596E9E1-4ADF-4F79-A8BF-6AE4EBDCC54B}"/>
                  </a:ext>
                </a:extLst>
              </p:cNvPr>
              <p:cNvSpPr/>
              <p:nvPr/>
            </p:nvSpPr>
            <p:spPr bwMode="auto">
              <a:xfrm>
                <a:off x="6327" y="2038"/>
                <a:ext cx="173" cy="324"/>
              </a:xfrm>
              <a:custGeom>
                <a:gdLst>
                  <a:gd fmla="*/ 83 w 173" name="T0"/>
                  <a:gd fmla="*/ 0 h 324" name="T1"/>
                  <a:gd fmla="*/ 0 w 173" name="T2"/>
                  <a:gd fmla="*/ 86 h 324" name="T3"/>
                  <a:gd fmla="*/ 83 w 173" name="T4"/>
                  <a:gd fmla="*/ 324 h 324" name="T5"/>
                  <a:gd fmla="*/ 173 w 173" name="T6"/>
                  <a:gd fmla="*/ 88 h 324" name="T7"/>
                  <a:gd fmla="*/ 83 w 173" name="T8"/>
                  <a:gd fmla="*/ 0 h 324" name="T9"/>
                </a:gdLst>
                <a:cxnLst>
                  <a:cxn ang="0">
                    <a:pos x="T0" y="T1"/>
                  </a:cxn>
                  <a:cxn ang="0">
                    <a:pos x="T2" y="T3"/>
                  </a:cxn>
                  <a:cxn ang="0">
                    <a:pos x="T4" y="T5"/>
                  </a:cxn>
                  <a:cxn ang="0">
                    <a:pos x="T6" y="T7"/>
                  </a:cxn>
                  <a:cxn ang="0">
                    <a:pos x="T8" y="T9"/>
                  </a:cxn>
                </a:cxnLst>
                <a:rect b="b" l="0" r="r" t="0"/>
                <a:pathLst>
                  <a:path h="324" w="173">
                    <a:moveTo>
                      <a:pt x="83" y="0"/>
                    </a:moveTo>
                    <a:lnTo>
                      <a:pt x="0" y="86"/>
                    </a:lnTo>
                    <a:lnTo>
                      <a:pt x="83" y="324"/>
                    </a:lnTo>
                    <a:lnTo>
                      <a:pt x="173" y="88"/>
                    </a:lnTo>
                    <a:lnTo>
                      <a:pt x="83" y="0"/>
                    </a:ln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latin typeface="Arial"/>
                  <a:ea typeface="微软雅黑"/>
                  <a:sym typeface="Arial"/>
                </a:endParaRPr>
              </a:p>
            </p:txBody>
          </p:sp>
          <p:sp>
            <p:nvSpPr>
              <p:cNvPr id="105" name="Freeform 35">
                <a:extLst>
                  <a:ext uri="{FF2B5EF4-FFF2-40B4-BE49-F238E27FC236}">
                    <a16:creationId xmlns:a16="http://schemas.microsoft.com/office/drawing/2014/main" id="{454168A7-4352-43EA-982E-D385E43BD292}"/>
                  </a:ext>
                </a:extLst>
              </p:cNvPr>
              <p:cNvSpPr/>
              <p:nvPr/>
            </p:nvSpPr>
            <p:spPr bwMode="auto">
              <a:xfrm>
                <a:off x="6327" y="2038"/>
                <a:ext cx="173" cy="324"/>
              </a:xfrm>
              <a:custGeom>
                <a:gdLst>
                  <a:gd fmla="*/ 83 w 173" name="T0"/>
                  <a:gd fmla="*/ 0 h 324" name="T1"/>
                  <a:gd fmla="*/ 0 w 173" name="T2"/>
                  <a:gd fmla="*/ 86 h 324" name="T3"/>
                  <a:gd fmla="*/ 83 w 173" name="T4"/>
                  <a:gd fmla="*/ 324 h 324" name="T5"/>
                  <a:gd fmla="*/ 173 w 173" name="T6"/>
                  <a:gd fmla="*/ 88 h 324" name="T7"/>
                  <a:gd fmla="*/ 83 w 173" name="T8"/>
                  <a:gd fmla="*/ 0 h 324" name="T9"/>
                </a:gdLst>
                <a:cxnLst>
                  <a:cxn ang="0">
                    <a:pos x="T0" y="T1"/>
                  </a:cxn>
                  <a:cxn ang="0">
                    <a:pos x="T2" y="T3"/>
                  </a:cxn>
                  <a:cxn ang="0">
                    <a:pos x="T4" y="T5"/>
                  </a:cxn>
                  <a:cxn ang="0">
                    <a:pos x="T6" y="T7"/>
                  </a:cxn>
                  <a:cxn ang="0">
                    <a:pos x="T8" y="T9"/>
                  </a:cxn>
                </a:cxnLst>
                <a:rect b="b" l="0" r="r" t="0"/>
                <a:pathLst>
                  <a:path h="324" w="173">
                    <a:moveTo>
                      <a:pt x="83" y="0"/>
                    </a:moveTo>
                    <a:lnTo>
                      <a:pt x="0" y="86"/>
                    </a:lnTo>
                    <a:lnTo>
                      <a:pt x="83" y="324"/>
                    </a:lnTo>
                    <a:lnTo>
                      <a:pt x="173" y="88"/>
                    </a:lnTo>
                    <a:lnTo>
                      <a:pt x="83" y="0"/>
                    </a:lnTo>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latin typeface="Arial"/>
                  <a:ea typeface="微软雅黑"/>
                  <a:sym typeface="Arial"/>
                </a:endParaRPr>
              </a:p>
            </p:txBody>
          </p:sp>
        </p:grpSp>
      </p:grpSp>
      <p:grpSp>
        <p:nvGrpSpPr>
          <p:cNvPr id="108" name="组合 107">
            <a:extLst>
              <a:ext uri="{FF2B5EF4-FFF2-40B4-BE49-F238E27FC236}">
                <a16:creationId xmlns:a16="http://schemas.microsoft.com/office/drawing/2014/main" id="{FDF44075-CC5A-4F10-AD94-2650FB0FC14B}"/>
              </a:ext>
            </a:extLst>
          </p:cNvPr>
          <p:cNvGrpSpPr/>
          <p:nvPr/>
        </p:nvGrpSpPr>
        <p:grpSpPr>
          <a:xfrm>
            <a:off x="3736464" y="4324399"/>
            <a:ext cx="552450" cy="552450"/>
            <a:chOff x="3678404" y="3977185"/>
            <a:chExt cx="736600" cy="736600"/>
          </a:xfrm>
        </p:grpSpPr>
        <p:grpSp>
          <p:nvGrpSpPr>
            <p:cNvPr id="109" name="组合 108">
              <a:extLst>
                <a:ext uri="{FF2B5EF4-FFF2-40B4-BE49-F238E27FC236}">
                  <a16:creationId xmlns:a16="http://schemas.microsoft.com/office/drawing/2014/main" id="{9CD71271-65B1-49BB-9DE3-2233CD03C2D4}"/>
                </a:ext>
              </a:extLst>
            </p:cNvPr>
            <p:cNvGrpSpPr/>
            <p:nvPr/>
          </p:nvGrpSpPr>
          <p:grpSpPr>
            <a:xfrm>
              <a:off x="3678404" y="3977185"/>
              <a:ext cx="736600" cy="736600"/>
              <a:chOff x="8286667" y="635396"/>
              <a:chExt cx="736600" cy="736600"/>
            </a:xfrm>
          </p:grpSpPr>
          <p:sp>
            <p:nvSpPr>
              <p:cNvPr id="145" name="椭圆 144">
                <a:extLst>
                  <a:ext uri="{FF2B5EF4-FFF2-40B4-BE49-F238E27FC236}">
                    <a16:creationId xmlns:a16="http://schemas.microsoft.com/office/drawing/2014/main" id="{02A7F1E2-BE39-4174-B937-F1B605757D60}"/>
                  </a:ext>
                </a:extLst>
              </p:cNvPr>
              <p:cNvSpPr/>
              <p:nvPr/>
            </p:nvSpPr>
            <p:spPr>
              <a:xfrm>
                <a:off x="8286667" y="635396"/>
                <a:ext cx="736600" cy="736600"/>
              </a:xfrm>
              <a:prstGeom prst="ellipse">
                <a:avLst/>
              </a:prstGeom>
              <a:gradFill flip="none" rotWithShape="1">
                <a:gsLst>
                  <a:gs pos="0">
                    <a:schemeClr val="bg1">
                      <a:lumMod val="85000"/>
                    </a:schemeClr>
                  </a:gs>
                  <a:gs pos="100000">
                    <a:srgbClr val="F7F7F7"/>
                  </a:gs>
                </a:gsLst>
                <a:lin ang="2700000" scaled="1"/>
              </a:gradFill>
              <a:ln w="15875">
                <a:gradFill flip="none" rotWithShape="1">
                  <a:gsLst>
                    <a:gs pos="0">
                      <a:schemeClr val="bg1"/>
                    </a:gs>
                    <a:gs pos="100000">
                      <a:schemeClr val="bg1">
                        <a:lumMod val="85000"/>
                      </a:schemeClr>
                    </a:gs>
                  </a:gsLst>
                  <a:lin ang="2700000" scaled="1"/>
                </a:gradFill>
              </a:ln>
              <a:effectLst>
                <a:outerShdw algn="tl" blurRad="101600" dir="2700000" dist="508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latin typeface="Arial"/>
                  <a:ea typeface="微软雅黑"/>
                  <a:sym typeface="Arial"/>
                </a:endParaRPr>
              </a:p>
            </p:txBody>
          </p:sp>
          <p:sp>
            <p:nvSpPr>
              <p:cNvPr id="146" name="椭圆 145">
                <a:extLst>
                  <a:ext uri="{FF2B5EF4-FFF2-40B4-BE49-F238E27FC236}">
                    <a16:creationId xmlns:a16="http://schemas.microsoft.com/office/drawing/2014/main" id="{97B82669-3041-41AC-A628-A8DA58C6BB47}"/>
                  </a:ext>
                </a:extLst>
              </p:cNvPr>
              <p:cNvSpPr/>
              <p:nvPr/>
            </p:nvSpPr>
            <p:spPr>
              <a:xfrm>
                <a:off x="8394381" y="743110"/>
                <a:ext cx="521172" cy="521172"/>
              </a:xfrm>
              <a:prstGeom prst="ellipse">
                <a:avLst/>
              </a:prstGeom>
              <a:solidFill>
                <a:srgbClr val="663A77"/>
              </a:solidFill>
              <a:ln w="15875">
                <a:gradFill flip="none" rotWithShape="1">
                  <a:gsLst>
                    <a:gs pos="100000">
                      <a:schemeClr val="bg1"/>
                    </a:gs>
                    <a:gs pos="0">
                      <a:schemeClr val="bg1">
                        <a:lumMod val="75000"/>
                      </a:schemeClr>
                    </a:gs>
                  </a:gsLst>
                  <a:lin ang="2700000" scaled="1"/>
                </a:gradFill>
              </a:ln>
              <a:effectLst>
                <a:innerShdw blurRad="63500" dir="13500000" dist="254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latin typeface="Arial"/>
                  <a:ea typeface="微软雅黑"/>
                  <a:sym typeface="Arial"/>
                </a:endParaRPr>
              </a:p>
            </p:txBody>
          </p:sp>
        </p:grpSp>
        <p:grpSp>
          <p:nvGrpSpPr>
            <p:cNvPr id="110" name="Group 38">
              <a:extLst>
                <a:ext uri="{FF2B5EF4-FFF2-40B4-BE49-F238E27FC236}">
                  <a16:creationId xmlns:a16="http://schemas.microsoft.com/office/drawing/2014/main" id="{1AF1F967-BF72-4436-B4ED-D59A6191F3D9}"/>
                </a:ext>
              </a:extLst>
            </p:cNvPr>
            <p:cNvGrpSpPr>
              <a:grpSpLocks noChangeAspect="1"/>
            </p:cNvGrpSpPr>
            <p:nvPr/>
          </p:nvGrpSpPr>
          <p:grpSpPr>
            <a:xfrm>
              <a:off x="3885883" y="4202897"/>
              <a:ext cx="331304" cy="273727"/>
              <a:chOff x="3136" y="1579"/>
              <a:chExt cx="1404" cy="1160"/>
            </a:xfrm>
            <a:solidFill>
              <a:schemeClr val="bg1"/>
            </a:solidFill>
          </p:grpSpPr>
          <p:sp>
            <p:nvSpPr>
              <p:cNvPr id="111" name="Freeform 39">
                <a:extLst>
                  <a:ext uri="{FF2B5EF4-FFF2-40B4-BE49-F238E27FC236}">
                    <a16:creationId xmlns:a16="http://schemas.microsoft.com/office/drawing/2014/main" id="{97937803-3E26-4FBA-AFCB-CF2420B58C87}"/>
                  </a:ext>
                </a:extLst>
              </p:cNvPr>
              <p:cNvSpPr/>
              <p:nvPr/>
            </p:nvSpPr>
            <p:spPr bwMode="auto">
              <a:xfrm>
                <a:off x="3152" y="1783"/>
                <a:ext cx="1371" cy="409"/>
              </a:xfrm>
              <a:custGeom>
                <a:gdLst>
                  <a:gd fmla="*/ 532 w 1371" name="T0"/>
                  <a:gd fmla="*/ 288 h 409" name="T1"/>
                  <a:gd fmla="*/ 839 w 1371" name="T2"/>
                  <a:gd fmla="*/ 288 h 409" name="T3"/>
                  <a:gd fmla="*/ 839 w 1371" name="T4"/>
                  <a:gd fmla="*/ 409 h 409" name="T5"/>
                  <a:gd fmla="*/ 1191 w 1371" name="T6"/>
                  <a:gd fmla="*/ 409 h 409" name="T7"/>
                  <a:gd fmla="*/ 1371 w 1371" name="T8"/>
                  <a:gd fmla="*/ 0 h 409" name="T9"/>
                  <a:gd fmla="*/ 0 w 1371" name="T10"/>
                  <a:gd fmla="*/ 0 h 409" name="T11"/>
                  <a:gd fmla="*/ 181 w 1371" name="T12"/>
                  <a:gd fmla="*/ 409 h 409" name="T13"/>
                  <a:gd fmla="*/ 532 w 1371" name="T14"/>
                  <a:gd fmla="*/ 409 h 409" name="T15"/>
                  <a:gd fmla="*/ 532 w 1371" name="T16"/>
                  <a:gd fmla="*/ 288 h 409"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09" w="1371">
                    <a:moveTo>
                      <a:pt x="532" y="288"/>
                    </a:moveTo>
                    <a:lnTo>
                      <a:pt x="839" y="288"/>
                    </a:lnTo>
                    <a:lnTo>
                      <a:pt x="839" y="409"/>
                    </a:lnTo>
                    <a:lnTo>
                      <a:pt x="1191" y="409"/>
                    </a:lnTo>
                    <a:lnTo>
                      <a:pt x="1371" y="0"/>
                    </a:lnTo>
                    <a:lnTo>
                      <a:pt x="0" y="0"/>
                    </a:lnTo>
                    <a:lnTo>
                      <a:pt x="181" y="409"/>
                    </a:lnTo>
                    <a:lnTo>
                      <a:pt x="532" y="409"/>
                    </a:lnTo>
                    <a:lnTo>
                      <a:pt x="532" y="288"/>
                    </a:ln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latin typeface="Arial"/>
                  <a:ea typeface="微软雅黑"/>
                  <a:sym typeface="Arial"/>
                </a:endParaRPr>
              </a:p>
            </p:txBody>
          </p:sp>
          <p:sp>
            <p:nvSpPr>
              <p:cNvPr id="112" name="Rectangle 40">
                <a:extLst>
                  <a:ext uri="{FF2B5EF4-FFF2-40B4-BE49-F238E27FC236}">
                    <a16:creationId xmlns:a16="http://schemas.microsoft.com/office/drawing/2014/main" id="{AA4354F0-7007-4665-8760-2CD0EAB812E6}"/>
                  </a:ext>
                </a:extLst>
              </p:cNvPr>
              <p:cNvSpPr>
                <a:spLocks noChangeArrowheads="1"/>
              </p:cNvSpPr>
              <p:nvPr/>
            </p:nvSpPr>
            <p:spPr bwMode="auto">
              <a:xfrm>
                <a:off x="3741" y="2128"/>
                <a:ext cx="193" cy="142"/>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34290" compatLnSpc="1" lIns="68580" numCol="1" rIns="68580" tIns="34290" vert="horz" wrap="square">
                <a:prstTxWarp prst="textNoShape">
                  <a:avLst/>
                </a:prstTxWarp>
              </a:bodyPr>
              <a:lstStyle/>
              <a:p>
                <a:endParaRPr altLang="en-US" lang="zh-CN" sz="1013">
                  <a:latin typeface="Arial"/>
                  <a:ea typeface="微软雅黑"/>
                  <a:sym typeface="Arial"/>
                </a:endParaRPr>
              </a:p>
            </p:txBody>
          </p:sp>
          <p:sp>
            <p:nvSpPr>
              <p:cNvPr id="113" name="Freeform 41">
                <a:extLst>
                  <a:ext uri="{FF2B5EF4-FFF2-40B4-BE49-F238E27FC236}">
                    <a16:creationId xmlns:a16="http://schemas.microsoft.com/office/drawing/2014/main" id="{9253DE1D-E632-4369-9DDD-9BBFEA01DD84}"/>
                  </a:ext>
                </a:extLst>
              </p:cNvPr>
              <p:cNvSpPr/>
              <p:nvPr/>
            </p:nvSpPr>
            <p:spPr bwMode="auto">
              <a:xfrm>
                <a:off x="3150" y="1919"/>
                <a:ext cx="1375" cy="808"/>
              </a:xfrm>
              <a:custGeom>
                <a:gdLst>
                  <a:gd fmla="*/ 841 w 1375" name="T0"/>
                  <a:gd fmla="*/ 409 h 808" name="T1"/>
                  <a:gd fmla="*/ 534 w 1375" name="T2"/>
                  <a:gd fmla="*/ 409 h 808" name="T3"/>
                  <a:gd fmla="*/ 534 w 1375" name="T4"/>
                  <a:gd fmla="*/ 330 h 808" name="T5"/>
                  <a:gd fmla="*/ 147 w 1375" name="T6"/>
                  <a:gd fmla="*/ 330 h 808" name="T7"/>
                  <a:gd fmla="*/ 0 w 1375" name="T8"/>
                  <a:gd fmla="*/ 0 h 808" name="T9"/>
                  <a:gd fmla="*/ 0 w 1375" name="T10"/>
                  <a:gd fmla="*/ 808 h 808" name="T11"/>
                  <a:gd fmla="*/ 1375 w 1375" name="T12"/>
                  <a:gd fmla="*/ 808 h 808" name="T13"/>
                  <a:gd fmla="*/ 1375 w 1375" name="T14"/>
                  <a:gd fmla="*/ 0 h 808" name="T15"/>
                  <a:gd fmla="*/ 1228 w 1375" name="T16"/>
                  <a:gd fmla="*/ 330 h 808" name="T17"/>
                  <a:gd fmla="*/ 841 w 1375" name="T18"/>
                  <a:gd fmla="*/ 330 h 808" name="T19"/>
                  <a:gd fmla="*/ 841 w 1375" name="T20"/>
                  <a:gd fmla="*/ 409 h 808"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807" w="1375">
                    <a:moveTo>
                      <a:pt x="841" y="409"/>
                    </a:moveTo>
                    <a:lnTo>
                      <a:pt x="534" y="409"/>
                    </a:lnTo>
                    <a:lnTo>
                      <a:pt x="534" y="330"/>
                    </a:lnTo>
                    <a:lnTo>
                      <a:pt x="147" y="330"/>
                    </a:lnTo>
                    <a:lnTo>
                      <a:pt x="0" y="0"/>
                    </a:lnTo>
                    <a:lnTo>
                      <a:pt x="0" y="808"/>
                    </a:lnTo>
                    <a:lnTo>
                      <a:pt x="1375" y="808"/>
                    </a:lnTo>
                    <a:lnTo>
                      <a:pt x="1375" y="0"/>
                    </a:lnTo>
                    <a:lnTo>
                      <a:pt x="1228" y="330"/>
                    </a:lnTo>
                    <a:lnTo>
                      <a:pt x="841" y="330"/>
                    </a:lnTo>
                    <a:lnTo>
                      <a:pt x="841" y="409"/>
                    </a:ln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latin typeface="Arial"/>
                  <a:ea typeface="微软雅黑"/>
                  <a:sym typeface="Arial"/>
                </a:endParaRPr>
              </a:p>
            </p:txBody>
          </p:sp>
          <p:sp>
            <p:nvSpPr>
              <p:cNvPr id="114" name="Freeform 42">
                <a:extLst>
                  <a:ext uri="{FF2B5EF4-FFF2-40B4-BE49-F238E27FC236}">
                    <a16:creationId xmlns:a16="http://schemas.microsoft.com/office/drawing/2014/main" id="{BBE629DD-A9B4-4F4C-8951-CCCC9F0E2402}"/>
                  </a:ext>
                </a:extLst>
              </p:cNvPr>
              <p:cNvSpPr/>
              <p:nvPr/>
            </p:nvSpPr>
            <p:spPr bwMode="auto">
              <a:xfrm>
                <a:off x="3680" y="1588"/>
                <a:ext cx="316" cy="138"/>
              </a:xfrm>
              <a:custGeom>
                <a:gdLst>
                  <a:gd fmla="*/ 256 w 316" name="T0"/>
                  <a:gd fmla="*/ 60 h 138" name="T1"/>
                  <a:gd fmla="*/ 256 w 316" name="T2"/>
                  <a:gd fmla="*/ 138 h 138" name="T3"/>
                  <a:gd fmla="*/ 316 w 316" name="T4"/>
                  <a:gd fmla="*/ 138 h 138" name="T5"/>
                  <a:gd fmla="*/ 316 w 316" name="T6"/>
                  <a:gd fmla="*/ 0 h 138" name="T7"/>
                  <a:gd fmla="*/ 0 w 316" name="T8"/>
                  <a:gd fmla="*/ 0 h 138" name="T9"/>
                  <a:gd fmla="*/ 0 w 316" name="T10"/>
                  <a:gd fmla="*/ 138 h 138" name="T11"/>
                  <a:gd fmla="*/ 59 w 316" name="T12"/>
                  <a:gd fmla="*/ 138 h 138" name="T13"/>
                  <a:gd fmla="*/ 59 w 316" name="T14"/>
                  <a:gd fmla="*/ 60 h 138" name="T15"/>
                  <a:gd fmla="*/ 256 w 316" name="T16"/>
                  <a:gd fmla="*/ 60 h 138"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38" w="316">
                    <a:moveTo>
                      <a:pt x="256" y="60"/>
                    </a:moveTo>
                    <a:lnTo>
                      <a:pt x="256" y="138"/>
                    </a:lnTo>
                    <a:lnTo>
                      <a:pt x="316" y="138"/>
                    </a:lnTo>
                    <a:lnTo>
                      <a:pt x="316" y="0"/>
                    </a:lnTo>
                    <a:lnTo>
                      <a:pt x="0" y="0"/>
                    </a:lnTo>
                    <a:lnTo>
                      <a:pt x="0" y="138"/>
                    </a:lnTo>
                    <a:lnTo>
                      <a:pt x="59" y="138"/>
                    </a:lnTo>
                    <a:lnTo>
                      <a:pt x="59" y="60"/>
                    </a:lnTo>
                    <a:lnTo>
                      <a:pt x="256" y="60"/>
                    </a:ln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latin typeface="Arial"/>
                  <a:ea typeface="微软雅黑"/>
                  <a:sym typeface="Arial"/>
                </a:endParaRPr>
              </a:p>
            </p:txBody>
          </p:sp>
          <p:sp>
            <p:nvSpPr>
              <p:cNvPr id="115" name="Freeform 43">
                <a:extLst>
                  <a:ext uri="{FF2B5EF4-FFF2-40B4-BE49-F238E27FC236}">
                    <a16:creationId xmlns:a16="http://schemas.microsoft.com/office/drawing/2014/main" id="{1B289CC9-457F-4C82-87B1-D56A18768AED}"/>
                  </a:ext>
                </a:extLst>
              </p:cNvPr>
              <p:cNvSpPr/>
              <p:nvPr/>
            </p:nvSpPr>
            <p:spPr bwMode="auto">
              <a:xfrm>
                <a:off x="3924" y="1648"/>
                <a:ext cx="12" cy="90"/>
              </a:xfrm>
              <a:custGeom>
                <a:gdLst>
                  <a:gd fmla="*/ 12 w 12" name="T0"/>
                  <a:gd fmla="*/ 0 h 90" name="T1"/>
                  <a:gd fmla="*/ 0 w 12" name="T2"/>
                  <a:gd fmla="*/ 12 h 90" name="T3"/>
                  <a:gd fmla="*/ 0 w 12" name="T4"/>
                  <a:gd fmla="*/ 90 h 90" name="T5"/>
                  <a:gd fmla="*/ 12 w 12" name="T6"/>
                  <a:gd fmla="*/ 78 h 90" name="T7"/>
                  <a:gd fmla="*/ 12 w 12" name="T8"/>
                  <a:gd fmla="*/ 0 h 90" name="T9"/>
                </a:gdLst>
                <a:cxnLst>
                  <a:cxn ang="0">
                    <a:pos x="T0" y="T1"/>
                  </a:cxn>
                  <a:cxn ang="0">
                    <a:pos x="T2" y="T3"/>
                  </a:cxn>
                  <a:cxn ang="0">
                    <a:pos x="T4" y="T5"/>
                  </a:cxn>
                  <a:cxn ang="0">
                    <a:pos x="T6" y="T7"/>
                  </a:cxn>
                  <a:cxn ang="0">
                    <a:pos x="T8" y="T9"/>
                  </a:cxn>
                </a:cxnLst>
                <a:rect b="b" l="0" r="r" t="0"/>
                <a:pathLst>
                  <a:path h="90" w="12">
                    <a:moveTo>
                      <a:pt x="12" y="0"/>
                    </a:moveTo>
                    <a:lnTo>
                      <a:pt x="0" y="12"/>
                    </a:lnTo>
                    <a:lnTo>
                      <a:pt x="0" y="90"/>
                    </a:lnTo>
                    <a:lnTo>
                      <a:pt x="12" y="78"/>
                    </a:lnTo>
                    <a:lnTo>
                      <a:pt x="12" y="0"/>
                    </a:ln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latin typeface="Arial"/>
                  <a:ea typeface="微软雅黑"/>
                  <a:sym typeface="Arial"/>
                </a:endParaRPr>
              </a:p>
            </p:txBody>
          </p:sp>
          <p:sp>
            <p:nvSpPr>
              <p:cNvPr id="116" name="Freeform 44">
                <a:extLst>
                  <a:ext uri="{FF2B5EF4-FFF2-40B4-BE49-F238E27FC236}">
                    <a16:creationId xmlns:a16="http://schemas.microsoft.com/office/drawing/2014/main" id="{4976AEE3-8D7E-46BF-848F-396EAAE68445}"/>
                  </a:ext>
                </a:extLst>
              </p:cNvPr>
              <p:cNvSpPr/>
              <p:nvPr/>
            </p:nvSpPr>
            <p:spPr bwMode="auto">
              <a:xfrm>
                <a:off x="3924" y="1726"/>
                <a:ext cx="81" cy="12"/>
              </a:xfrm>
              <a:custGeom>
                <a:gdLst>
                  <a:gd fmla="*/ 12 w 81" name="T0"/>
                  <a:gd fmla="*/ 0 h 12" name="T1"/>
                  <a:gd fmla="*/ 0 w 81" name="T2"/>
                  <a:gd fmla="*/ 12 h 12" name="T3"/>
                  <a:gd fmla="*/ 81 w 81" name="T4"/>
                  <a:gd fmla="*/ 12 h 12" name="T5"/>
                  <a:gd fmla="*/ 72 w 81" name="T6"/>
                  <a:gd fmla="*/ 0 h 12" name="T7"/>
                  <a:gd fmla="*/ 12 w 81" name="T8"/>
                  <a:gd fmla="*/ 0 h 12" name="T9"/>
                </a:gdLst>
                <a:cxnLst>
                  <a:cxn ang="0">
                    <a:pos x="T0" y="T1"/>
                  </a:cxn>
                  <a:cxn ang="0">
                    <a:pos x="T2" y="T3"/>
                  </a:cxn>
                  <a:cxn ang="0">
                    <a:pos x="T4" y="T5"/>
                  </a:cxn>
                  <a:cxn ang="0">
                    <a:pos x="T6" y="T7"/>
                  </a:cxn>
                  <a:cxn ang="0">
                    <a:pos x="T8" y="T9"/>
                  </a:cxn>
                </a:cxnLst>
                <a:rect b="b" l="0" r="r" t="0"/>
                <a:pathLst>
                  <a:path h="12" w="81">
                    <a:moveTo>
                      <a:pt x="12" y="0"/>
                    </a:moveTo>
                    <a:lnTo>
                      <a:pt x="0" y="12"/>
                    </a:lnTo>
                    <a:lnTo>
                      <a:pt x="81" y="12"/>
                    </a:lnTo>
                    <a:lnTo>
                      <a:pt x="72" y="0"/>
                    </a:lnTo>
                    <a:lnTo>
                      <a:pt x="12" y="0"/>
                    </a:ln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latin typeface="Arial"/>
                  <a:ea typeface="微软雅黑"/>
                  <a:sym typeface="Arial"/>
                </a:endParaRPr>
              </a:p>
            </p:txBody>
          </p:sp>
          <p:sp>
            <p:nvSpPr>
              <p:cNvPr id="117" name="Freeform 45">
                <a:extLst>
                  <a:ext uri="{FF2B5EF4-FFF2-40B4-BE49-F238E27FC236}">
                    <a16:creationId xmlns:a16="http://schemas.microsoft.com/office/drawing/2014/main" id="{1CEA8C3C-DE19-47E5-8D1D-AFD0FFEDF47F}"/>
                  </a:ext>
                </a:extLst>
              </p:cNvPr>
              <p:cNvSpPr/>
              <p:nvPr/>
            </p:nvSpPr>
            <p:spPr bwMode="auto">
              <a:xfrm>
                <a:off x="3996" y="1579"/>
                <a:ext cx="9" cy="159"/>
              </a:xfrm>
              <a:custGeom>
                <a:gdLst>
                  <a:gd fmla="*/ 0 w 9" name="T0"/>
                  <a:gd fmla="*/ 147 h 159" name="T1"/>
                  <a:gd fmla="*/ 9 w 9" name="T2"/>
                  <a:gd fmla="*/ 159 h 159" name="T3"/>
                  <a:gd fmla="*/ 9 w 9" name="T4"/>
                  <a:gd fmla="*/ 0 h 159" name="T5"/>
                  <a:gd fmla="*/ 0 w 9" name="T6"/>
                  <a:gd fmla="*/ 9 h 159" name="T7"/>
                  <a:gd fmla="*/ 0 w 9" name="T8"/>
                  <a:gd fmla="*/ 147 h 159" name="T9"/>
                </a:gdLst>
                <a:cxnLst>
                  <a:cxn ang="0">
                    <a:pos x="T0" y="T1"/>
                  </a:cxn>
                  <a:cxn ang="0">
                    <a:pos x="T2" y="T3"/>
                  </a:cxn>
                  <a:cxn ang="0">
                    <a:pos x="T4" y="T5"/>
                  </a:cxn>
                  <a:cxn ang="0">
                    <a:pos x="T6" y="T7"/>
                  </a:cxn>
                  <a:cxn ang="0">
                    <a:pos x="T8" y="T9"/>
                  </a:cxn>
                </a:cxnLst>
                <a:rect b="b" l="0" r="r" t="0"/>
                <a:pathLst>
                  <a:path h="159" w="9">
                    <a:moveTo>
                      <a:pt x="0" y="147"/>
                    </a:moveTo>
                    <a:lnTo>
                      <a:pt x="9" y="159"/>
                    </a:lnTo>
                    <a:lnTo>
                      <a:pt x="9" y="0"/>
                    </a:lnTo>
                    <a:lnTo>
                      <a:pt x="0" y="9"/>
                    </a:lnTo>
                    <a:lnTo>
                      <a:pt x="0" y="147"/>
                    </a:ln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latin typeface="Arial"/>
                  <a:ea typeface="微软雅黑"/>
                  <a:sym typeface="Arial"/>
                </a:endParaRPr>
              </a:p>
            </p:txBody>
          </p:sp>
          <p:sp>
            <p:nvSpPr>
              <p:cNvPr id="118" name="Freeform 46">
                <a:extLst>
                  <a:ext uri="{FF2B5EF4-FFF2-40B4-BE49-F238E27FC236}">
                    <a16:creationId xmlns:a16="http://schemas.microsoft.com/office/drawing/2014/main" id="{979F35C4-D6AA-4397-B8C3-B1A2BE6F89C5}"/>
                  </a:ext>
                </a:extLst>
              </p:cNvPr>
              <p:cNvSpPr/>
              <p:nvPr/>
            </p:nvSpPr>
            <p:spPr bwMode="auto">
              <a:xfrm>
                <a:off x="3670" y="1579"/>
                <a:ext cx="335" cy="9"/>
              </a:xfrm>
              <a:custGeom>
                <a:gdLst>
                  <a:gd fmla="*/ 326 w 335" name="T0"/>
                  <a:gd fmla="*/ 9 h 9" name="T1"/>
                  <a:gd fmla="*/ 335 w 335" name="T2"/>
                  <a:gd fmla="*/ 0 h 9" name="T3"/>
                  <a:gd fmla="*/ 0 w 335" name="T4"/>
                  <a:gd fmla="*/ 0 h 9" name="T5"/>
                  <a:gd fmla="*/ 10 w 335" name="T6"/>
                  <a:gd fmla="*/ 9 h 9" name="T7"/>
                  <a:gd fmla="*/ 326 w 335" name="T8"/>
                  <a:gd fmla="*/ 9 h 9" name="T9"/>
                </a:gdLst>
                <a:cxnLst>
                  <a:cxn ang="0">
                    <a:pos x="T0" y="T1"/>
                  </a:cxn>
                  <a:cxn ang="0">
                    <a:pos x="T2" y="T3"/>
                  </a:cxn>
                  <a:cxn ang="0">
                    <a:pos x="T4" y="T5"/>
                  </a:cxn>
                  <a:cxn ang="0">
                    <a:pos x="T6" y="T7"/>
                  </a:cxn>
                  <a:cxn ang="0">
                    <a:pos x="T8" y="T9"/>
                  </a:cxn>
                </a:cxnLst>
                <a:rect b="b" l="0" r="r" t="0"/>
                <a:pathLst>
                  <a:path h="9" w="335">
                    <a:moveTo>
                      <a:pt x="326" y="9"/>
                    </a:moveTo>
                    <a:lnTo>
                      <a:pt x="335" y="0"/>
                    </a:lnTo>
                    <a:lnTo>
                      <a:pt x="0" y="0"/>
                    </a:lnTo>
                    <a:lnTo>
                      <a:pt x="10" y="9"/>
                    </a:lnTo>
                    <a:lnTo>
                      <a:pt x="326" y="9"/>
                    </a:ln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latin typeface="Arial"/>
                  <a:ea typeface="微软雅黑"/>
                  <a:sym typeface="Arial"/>
                </a:endParaRPr>
              </a:p>
            </p:txBody>
          </p:sp>
          <p:sp>
            <p:nvSpPr>
              <p:cNvPr id="119" name="Freeform 47">
                <a:extLst>
                  <a:ext uri="{FF2B5EF4-FFF2-40B4-BE49-F238E27FC236}">
                    <a16:creationId xmlns:a16="http://schemas.microsoft.com/office/drawing/2014/main" id="{9C51D238-0FB1-4D19-8494-6F9D90512C23}"/>
                  </a:ext>
                </a:extLst>
              </p:cNvPr>
              <p:cNvSpPr/>
              <p:nvPr/>
            </p:nvSpPr>
            <p:spPr bwMode="auto">
              <a:xfrm>
                <a:off x="3739" y="1648"/>
                <a:ext cx="197" cy="12"/>
              </a:xfrm>
              <a:custGeom>
                <a:gdLst>
                  <a:gd fmla="*/ 0 w 197" name="T0"/>
                  <a:gd fmla="*/ 0 h 12" name="T1"/>
                  <a:gd fmla="*/ 12 w 197" name="T2"/>
                  <a:gd fmla="*/ 12 h 12" name="T3"/>
                  <a:gd fmla="*/ 185 w 197" name="T4"/>
                  <a:gd fmla="*/ 12 h 12" name="T5"/>
                  <a:gd fmla="*/ 197 w 197" name="T6"/>
                  <a:gd fmla="*/ 0 h 12" name="T7"/>
                  <a:gd fmla="*/ 0 w 197" name="T8"/>
                  <a:gd fmla="*/ 0 h 12" name="T9"/>
                </a:gdLst>
                <a:cxnLst>
                  <a:cxn ang="0">
                    <a:pos x="T0" y="T1"/>
                  </a:cxn>
                  <a:cxn ang="0">
                    <a:pos x="T2" y="T3"/>
                  </a:cxn>
                  <a:cxn ang="0">
                    <a:pos x="T4" y="T5"/>
                  </a:cxn>
                  <a:cxn ang="0">
                    <a:pos x="T6" y="T7"/>
                  </a:cxn>
                  <a:cxn ang="0">
                    <a:pos x="T8" y="T9"/>
                  </a:cxn>
                </a:cxnLst>
                <a:rect b="b" l="0" r="r" t="0"/>
                <a:pathLst>
                  <a:path h="12" w="197">
                    <a:moveTo>
                      <a:pt x="0" y="0"/>
                    </a:moveTo>
                    <a:lnTo>
                      <a:pt x="12" y="12"/>
                    </a:lnTo>
                    <a:lnTo>
                      <a:pt x="185" y="12"/>
                    </a:lnTo>
                    <a:lnTo>
                      <a:pt x="197" y="0"/>
                    </a:lnTo>
                    <a:lnTo>
                      <a:pt x="0" y="0"/>
                    </a:ln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latin typeface="Arial"/>
                  <a:ea typeface="微软雅黑"/>
                  <a:sym typeface="Arial"/>
                </a:endParaRPr>
              </a:p>
            </p:txBody>
          </p:sp>
          <p:sp>
            <p:nvSpPr>
              <p:cNvPr id="120" name="Freeform 48">
                <a:extLst>
                  <a:ext uri="{FF2B5EF4-FFF2-40B4-BE49-F238E27FC236}">
                    <a16:creationId xmlns:a16="http://schemas.microsoft.com/office/drawing/2014/main" id="{A3894670-8BBA-4821-9B13-EB2FA22B69C4}"/>
                  </a:ext>
                </a:extLst>
              </p:cNvPr>
              <p:cNvSpPr/>
              <p:nvPr/>
            </p:nvSpPr>
            <p:spPr bwMode="auto">
              <a:xfrm>
                <a:off x="3739" y="1648"/>
                <a:ext cx="12" cy="90"/>
              </a:xfrm>
              <a:custGeom>
                <a:gdLst>
                  <a:gd fmla="*/ 0 w 12" name="T0"/>
                  <a:gd fmla="*/ 78 h 90" name="T1"/>
                  <a:gd fmla="*/ 12 w 12" name="T2"/>
                  <a:gd fmla="*/ 90 h 90" name="T3"/>
                  <a:gd fmla="*/ 12 w 12" name="T4"/>
                  <a:gd fmla="*/ 12 h 90" name="T5"/>
                  <a:gd fmla="*/ 0 w 12" name="T6"/>
                  <a:gd fmla="*/ 0 h 90" name="T7"/>
                  <a:gd fmla="*/ 0 w 12" name="T8"/>
                  <a:gd fmla="*/ 78 h 90" name="T9"/>
                </a:gdLst>
                <a:cxnLst>
                  <a:cxn ang="0">
                    <a:pos x="T0" y="T1"/>
                  </a:cxn>
                  <a:cxn ang="0">
                    <a:pos x="T2" y="T3"/>
                  </a:cxn>
                  <a:cxn ang="0">
                    <a:pos x="T4" y="T5"/>
                  </a:cxn>
                  <a:cxn ang="0">
                    <a:pos x="T6" y="T7"/>
                  </a:cxn>
                  <a:cxn ang="0">
                    <a:pos x="T8" y="T9"/>
                  </a:cxn>
                </a:cxnLst>
                <a:rect b="b" l="0" r="r" t="0"/>
                <a:pathLst>
                  <a:path h="90" w="12">
                    <a:moveTo>
                      <a:pt x="0" y="78"/>
                    </a:moveTo>
                    <a:lnTo>
                      <a:pt x="12" y="90"/>
                    </a:lnTo>
                    <a:lnTo>
                      <a:pt x="12" y="12"/>
                    </a:lnTo>
                    <a:lnTo>
                      <a:pt x="0" y="0"/>
                    </a:lnTo>
                    <a:lnTo>
                      <a:pt x="0" y="78"/>
                    </a:ln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latin typeface="Arial"/>
                  <a:ea typeface="微软雅黑"/>
                  <a:sym typeface="Arial"/>
                </a:endParaRPr>
              </a:p>
            </p:txBody>
          </p:sp>
          <p:sp>
            <p:nvSpPr>
              <p:cNvPr id="121" name="Freeform 49">
                <a:extLst>
                  <a:ext uri="{FF2B5EF4-FFF2-40B4-BE49-F238E27FC236}">
                    <a16:creationId xmlns:a16="http://schemas.microsoft.com/office/drawing/2014/main" id="{77B48ADC-31D9-49C8-86EF-B84CF72C169D}"/>
                  </a:ext>
                </a:extLst>
              </p:cNvPr>
              <p:cNvSpPr/>
              <p:nvPr/>
            </p:nvSpPr>
            <p:spPr bwMode="auto">
              <a:xfrm>
                <a:off x="3670" y="1726"/>
                <a:ext cx="81" cy="12"/>
              </a:xfrm>
              <a:custGeom>
                <a:gdLst>
                  <a:gd fmla="*/ 69 w 81" name="T0"/>
                  <a:gd fmla="*/ 0 h 12" name="T1"/>
                  <a:gd fmla="*/ 10 w 81" name="T2"/>
                  <a:gd fmla="*/ 0 h 12" name="T3"/>
                  <a:gd fmla="*/ 0 w 81" name="T4"/>
                  <a:gd fmla="*/ 12 h 12" name="T5"/>
                  <a:gd fmla="*/ 81 w 81" name="T6"/>
                  <a:gd fmla="*/ 12 h 12" name="T7"/>
                  <a:gd fmla="*/ 69 w 81" name="T8"/>
                  <a:gd fmla="*/ 0 h 12" name="T9"/>
                </a:gdLst>
                <a:cxnLst>
                  <a:cxn ang="0">
                    <a:pos x="T0" y="T1"/>
                  </a:cxn>
                  <a:cxn ang="0">
                    <a:pos x="T2" y="T3"/>
                  </a:cxn>
                  <a:cxn ang="0">
                    <a:pos x="T4" y="T5"/>
                  </a:cxn>
                  <a:cxn ang="0">
                    <a:pos x="T6" y="T7"/>
                  </a:cxn>
                  <a:cxn ang="0">
                    <a:pos x="T8" y="T9"/>
                  </a:cxn>
                </a:cxnLst>
                <a:rect b="b" l="0" r="r" t="0"/>
                <a:pathLst>
                  <a:path h="12" w="81">
                    <a:moveTo>
                      <a:pt x="69" y="0"/>
                    </a:moveTo>
                    <a:lnTo>
                      <a:pt x="10" y="0"/>
                    </a:lnTo>
                    <a:lnTo>
                      <a:pt x="0" y="12"/>
                    </a:lnTo>
                    <a:lnTo>
                      <a:pt x="81" y="12"/>
                    </a:lnTo>
                    <a:lnTo>
                      <a:pt x="69" y="0"/>
                    </a:ln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latin typeface="Arial"/>
                  <a:ea typeface="微软雅黑"/>
                  <a:sym typeface="Arial"/>
                </a:endParaRPr>
              </a:p>
            </p:txBody>
          </p:sp>
          <p:sp>
            <p:nvSpPr>
              <p:cNvPr id="122" name="Freeform 50">
                <a:extLst>
                  <a:ext uri="{FF2B5EF4-FFF2-40B4-BE49-F238E27FC236}">
                    <a16:creationId xmlns:a16="http://schemas.microsoft.com/office/drawing/2014/main" id="{B157C73C-8ABA-44AB-B910-C0F84296E351}"/>
                  </a:ext>
                </a:extLst>
              </p:cNvPr>
              <p:cNvSpPr/>
              <p:nvPr/>
            </p:nvSpPr>
            <p:spPr bwMode="auto">
              <a:xfrm>
                <a:off x="3670" y="1579"/>
                <a:ext cx="10" cy="159"/>
              </a:xfrm>
              <a:custGeom>
                <a:gdLst>
                  <a:gd fmla="*/ 10 w 10" name="T0"/>
                  <a:gd fmla="*/ 9 h 159" name="T1"/>
                  <a:gd fmla="*/ 0 w 10" name="T2"/>
                  <a:gd fmla="*/ 0 h 159" name="T3"/>
                  <a:gd fmla="*/ 0 w 10" name="T4"/>
                  <a:gd fmla="*/ 159 h 159" name="T5"/>
                  <a:gd fmla="*/ 10 w 10" name="T6"/>
                  <a:gd fmla="*/ 147 h 159" name="T7"/>
                  <a:gd fmla="*/ 10 w 10" name="T8"/>
                  <a:gd fmla="*/ 9 h 159" name="T9"/>
                </a:gdLst>
                <a:cxnLst>
                  <a:cxn ang="0">
                    <a:pos x="T0" y="T1"/>
                  </a:cxn>
                  <a:cxn ang="0">
                    <a:pos x="T2" y="T3"/>
                  </a:cxn>
                  <a:cxn ang="0">
                    <a:pos x="T4" y="T5"/>
                  </a:cxn>
                  <a:cxn ang="0">
                    <a:pos x="T6" y="T7"/>
                  </a:cxn>
                  <a:cxn ang="0">
                    <a:pos x="T8" y="T9"/>
                  </a:cxn>
                </a:cxnLst>
                <a:rect b="b" l="0" r="r" t="0"/>
                <a:pathLst>
                  <a:path h="159" w="10">
                    <a:moveTo>
                      <a:pt x="10" y="9"/>
                    </a:moveTo>
                    <a:lnTo>
                      <a:pt x="0" y="0"/>
                    </a:lnTo>
                    <a:lnTo>
                      <a:pt x="0" y="159"/>
                    </a:lnTo>
                    <a:lnTo>
                      <a:pt x="10" y="147"/>
                    </a:lnTo>
                    <a:lnTo>
                      <a:pt x="10" y="9"/>
                    </a:ln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latin typeface="Arial"/>
                  <a:ea typeface="微软雅黑"/>
                  <a:sym typeface="Arial"/>
                </a:endParaRPr>
              </a:p>
            </p:txBody>
          </p:sp>
          <p:sp>
            <p:nvSpPr>
              <p:cNvPr id="123" name="Freeform 51">
                <a:extLst>
                  <a:ext uri="{FF2B5EF4-FFF2-40B4-BE49-F238E27FC236}">
                    <a16:creationId xmlns:a16="http://schemas.microsoft.com/office/drawing/2014/main" id="{D669AB39-6D6C-4CA9-B267-B57E6CC33CD1}"/>
                  </a:ext>
                </a:extLst>
              </p:cNvPr>
              <p:cNvSpPr/>
              <p:nvPr/>
            </p:nvSpPr>
            <p:spPr bwMode="auto">
              <a:xfrm>
                <a:off x="3138" y="1864"/>
                <a:ext cx="12" cy="875"/>
              </a:xfrm>
              <a:custGeom>
                <a:gdLst>
                  <a:gd fmla="*/ 12 w 12" name="T0"/>
                  <a:gd fmla="*/ 55 h 875" name="T1"/>
                  <a:gd fmla="*/ 0 w 12" name="T2"/>
                  <a:gd fmla="*/ 0 h 875" name="T3"/>
                  <a:gd fmla="*/ 0 w 12" name="T4"/>
                  <a:gd fmla="*/ 875 h 875" name="T5"/>
                  <a:gd fmla="*/ 12 w 12" name="T6"/>
                  <a:gd fmla="*/ 863 h 875" name="T7"/>
                  <a:gd fmla="*/ 12 w 12" name="T8"/>
                  <a:gd fmla="*/ 55 h 875" name="T9"/>
                </a:gdLst>
                <a:cxnLst>
                  <a:cxn ang="0">
                    <a:pos x="T0" y="T1"/>
                  </a:cxn>
                  <a:cxn ang="0">
                    <a:pos x="T2" y="T3"/>
                  </a:cxn>
                  <a:cxn ang="0">
                    <a:pos x="T4" y="T5"/>
                  </a:cxn>
                  <a:cxn ang="0">
                    <a:pos x="T6" y="T7"/>
                  </a:cxn>
                  <a:cxn ang="0">
                    <a:pos x="T8" y="T9"/>
                  </a:cxn>
                </a:cxnLst>
                <a:rect b="b" l="0" r="r" t="0"/>
                <a:pathLst>
                  <a:path h="875" w="12">
                    <a:moveTo>
                      <a:pt x="12" y="55"/>
                    </a:moveTo>
                    <a:lnTo>
                      <a:pt x="0" y="0"/>
                    </a:lnTo>
                    <a:lnTo>
                      <a:pt x="0" y="875"/>
                    </a:lnTo>
                    <a:lnTo>
                      <a:pt x="12" y="863"/>
                    </a:lnTo>
                    <a:lnTo>
                      <a:pt x="12" y="55"/>
                    </a:ln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latin typeface="Arial"/>
                  <a:ea typeface="微软雅黑"/>
                  <a:sym typeface="Arial"/>
                </a:endParaRPr>
              </a:p>
            </p:txBody>
          </p:sp>
          <p:sp>
            <p:nvSpPr>
              <p:cNvPr id="124" name="Freeform 52">
                <a:extLst>
                  <a:ext uri="{FF2B5EF4-FFF2-40B4-BE49-F238E27FC236}">
                    <a16:creationId xmlns:a16="http://schemas.microsoft.com/office/drawing/2014/main" id="{6FA2D9BF-9499-4B96-A84C-934F4EE56527}"/>
                  </a:ext>
                </a:extLst>
              </p:cNvPr>
              <p:cNvSpPr/>
              <p:nvPr/>
            </p:nvSpPr>
            <p:spPr bwMode="auto">
              <a:xfrm>
                <a:off x="3684" y="2316"/>
                <a:ext cx="307" cy="12"/>
              </a:xfrm>
              <a:custGeom>
                <a:gdLst>
                  <a:gd fmla="*/ 307 w 307" name="T0"/>
                  <a:gd fmla="*/ 12 h 12" name="T1"/>
                  <a:gd fmla="*/ 297 w 307" name="T2"/>
                  <a:gd fmla="*/ 0 h 12" name="T3"/>
                  <a:gd fmla="*/ 10 w 307" name="T4"/>
                  <a:gd fmla="*/ 0 h 12" name="T5"/>
                  <a:gd fmla="*/ 0 w 307" name="T6"/>
                  <a:gd fmla="*/ 12 h 12" name="T7"/>
                  <a:gd fmla="*/ 307 w 307" name="T8"/>
                  <a:gd fmla="*/ 12 h 12" name="T9"/>
                </a:gdLst>
                <a:cxnLst>
                  <a:cxn ang="0">
                    <a:pos x="T0" y="T1"/>
                  </a:cxn>
                  <a:cxn ang="0">
                    <a:pos x="T2" y="T3"/>
                  </a:cxn>
                  <a:cxn ang="0">
                    <a:pos x="T4" y="T5"/>
                  </a:cxn>
                  <a:cxn ang="0">
                    <a:pos x="T6" y="T7"/>
                  </a:cxn>
                  <a:cxn ang="0">
                    <a:pos x="T8" y="T9"/>
                  </a:cxn>
                </a:cxnLst>
                <a:rect b="b" l="0" r="r" t="0"/>
                <a:pathLst>
                  <a:path h="12" w="307">
                    <a:moveTo>
                      <a:pt x="307" y="12"/>
                    </a:moveTo>
                    <a:lnTo>
                      <a:pt x="297" y="0"/>
                    </a:lnTo>
                    <a:lnTo>
                      <a:pt x="10" y="0"/>
                    </a:lnTo>
                    <a:lnTo>
                      <a:pt x="0" y="12"/>
                    </a:lnTo>
                    <a:lnTo>
                      <a:pt x="307" y="12"/>
                    </a:ln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latin typeface="Arial"/>
                  <a:ea typeface="微软雅黑"/>
                  <a:sym typeface="Arial"/>
                </a:endParaRPr>
              </a:p>
            </p:txBody>
          </p:sp>
          <p:sp>
            <p:nvSpPr>
              <p:cNvPr id="125" name="Freeform 53">
                <a:extLst>
                  <a:ext uri="{FF2B5EF4-FFF2-40B4-BE49-F238E27FC236}">
                    <a16:creationId xmlns:a16="http://schemas.microsoft.com/office/drawing/2014/main" id="{098804FC-BF54-48DA-87B7-53FF02F4F978}"/>
                  </a:ext>
                </a:extLst>
              </p:cNvPr>
              <p:cNvSpPr/>
              <p:nvPr/>
            </p:nvSpPr>
            <p:spPr bwMode="auto">
              <a:xfrm>
                <a:off x="3981" y="2240"/>
                <a:ext cx="397" cy="9"/>
              </a:xfrm>
              <a:custGeom>
                <a:gdLst>
                  <a:gd fmla="*/ 397 w 397" name="T0"/>
                  <a:gd fmla="*/ 9 h 9" name="T1"/>
                  <a:gd fmla="*/ 390 w 397" name="T2"/>
                  <a:gd fmla="*/ 0 h 9" name="T3"/>
                  <a:gd fmla="*/ 0 w 397" name="T4"/>
                  <a:gd fmla="*/ 0 h 9" name="T5"/>
                  <a:gd fmla="*/ 10 w 397" name="T6"/>
                  <a:gd fmla="*/ 9 h 9" name="T7"/>
                  <a:gd fmla="*/ 397 w 397" name="T8"/>
                  <a:gd fmla="*/ 9 h 9" name="T9"/>
                </a:gdLst>
                <a:cxnLst>
                  <a:cxn ang="0">
                    <a:pos x="T0" y="T1"/>
                  </a:cxn>
                  <a:cxn ang="0">
                    <a:pos x="T2" y="T3"/>
                  </a:cxn>
                  <a:cxn ang="0">
                    <a:pos x="T4" y="T5"/>
                  </a:cxn>
                  <a:cxn ang="0">
                    <a:pos x="T6" y="T7"/>
                  </a:cxn>
                  <a:cxn ang="0">
                    <a:pos x="T8" y="T9"/>
                  </a:cxn>
                </a:cxnLst>
                <a:rect b="b" l="0" r="r" t="0"/>
                <a:pathLst>
                  <a:path h="9" w="397">
                    <a:moveTo>
                      <a:pt x="397" y="9"/>
                    </a:moveTo>
                    <a:lnTo>
                      <a:pt x="390" y="0"/>
                    </a:lnTo>
                    <a:lnTo>
                      <a:pt x="0" y="0"/>
                    </a:lnTo>
                    <a:lnTo>
                      <a:pt x="10" y="9"/>
                    </a:lnTo>
                    <a:lnTo>
                      <a:pt x="397" y="9"/>
                    </a:ln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latin typeface="Arial"/>
                  <a:ea typeface="微软雅黑"/>
                  <a:sym typeface="Arial"/>
                </a:endParaRPr>
              </a:p>
            </p:txBody>
          </p:sp>
          <p:sp>
            <p:nvSpPr>
              <p:cNvPr id="126" name="Freeform 54">
                <a:extLst>
                  <a:ext uri="{FF2B5EF4-FFF2-40B4-BE49-F238E27FC236}">
                    <a16:creationId xmlns:a16="http://schemas.microsoft.com/office/drawing/2014/main" id="{885E26E3-CD1F-49ED-85E1-E650A95DB219}"/>
                  </a:ext>
                </a:extLst>
              </p:cNvPr>
              <p:cNvSpPr/>
              <p:nvPr/>
            </p:nvSpPr>
            <p:spPr bwMode="auto">
              <a:xfrm>
                <a:off x="4525" y="1864"/>
                <a:ext cx="12" cy="875"/>
              </a:xfrm>
              <a:custGeom>
                <a:gdLst>
                  <a:gd fmla="*/ 0 w 12" name="T0"/>
                  <a:gd fmla="*/ 863 h 875" name="T1"/>
                  <a:gd fmla="*/ 12 w 12" name="T2"/>
                  <a:gd fmla="*/ 875 h 875" name="T3"/>
                  <a:gd fmla="*/ 12 w 12" name="T4"/>
                  <a:gd fmla="*/ 0 h 875" name="T5"/>
                  <a:gd fmla="*/ 0 w 12" name="T6"/>
                  <a:gd fmla="*/ 55 h 875" name="T7"/>
                  <a:gd fmla="*/ 0 w 12" name="T8"/>
                  <a:gd fmla="*/ 863 h 875" name="T9"/>
                </a:gdLst>
                <a:cxnLst>
                  <a:cxn ang="0">
                    <a:pos x="T0" y="T1"/>
                  </a:cxn>
                  <a:cxn ang="0">
                    <a:pos x="T2" y="T3"/>
                  </a:cxn>
                  <a:cxn ang="0">
                    <a:pos x="T4" y="T5"/>
                  </a:cxn>
                  <a:cxn ang="0">
                    <a:pos x="T6" y="T7"/>
                  </a:cxn>
                  <a:cxn ang="0">
                    <a:pos x="T8" y="T9"/>
                  </a:cxn>
                </a:cxnLst>
                <a:rect b="b" l="0" r="r" t="0"/>
                <a:pathLst>
                  <a:path h="875" w="12">
                    <a:moveTo>
                      <a:pt x="0" y="863"/>
                    </a:moveTo>
                    <a:lnTo>
                      <a:pt x="12" y="875"/>
                    </a:lnTo>
                    <a:lnTo>
                      <a:pt x="12" y="0"/>
                    </a:lnTo>
                    <a:lnTo>
                      <a:pt x="0" y="55"/>
                    </a:lnTo>
                    <a:lnTo>
                      <a:pt x="0" y="863"/>
                    </a:ln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latin typeface="Arial"/>
                  <a:ea typeface="微软雅黑"/>
                  <a:sym typeface="Arial"/>
                </a:endParaRPr>
              </a:p>
            </p:txBody>
          </p:sp>
          <p:sp>
            <p:nvSpPr>
              <p:cNvPr id="127" name="Freeform 55">
                <a:extLst>
                  <a:ext uri="{FF2B5EF4-FFF2-40B4-BE49-F238E27FC236}">
                    <a16:creationId xmlns:a16="http://schemas.microsoft.com/office/drawing/2014/main" id="{5F98E727-025F-44A8-B7FE-360C689822EF}"/>
                  </a:ext>
                </a:extLst>
              </p:cNvPr>
              <p:cNvSpPr/>
              <p:nvPr/>
            </p:nvSpPr>
            <p:spPr bwMode="auto">
              <a:xfrm>
                <a:off x="3138" y="2727"/>
                <a:ext cx="1399" cy="12"/>
              </a:xfrm>
              <a:custGeom>
                <a:gdLst>
                  <a:gd fmla="*/ 12 w 1399" name="T0"/>
                  <a:gd fmla="*/ 0 h 12" name="T1"/>
                  <a:gd fmla="*/ 0 w 1399" name="T2"/>
                  <a:gd fmla="*/ 12 h 12" name="T3"/>
                  <a:gd fmla="*/ 1399 w 1399" name="T4"/>
                  <a:gd fmla="*/ 12 h 12" name="T5"/>
                  <a:gd fmla="*/ 1387 w 1399" name="T6"/>
                  <a:gd fmla="*/ 0 h 12" name="T7"/>
                  <a:gd fmla="*/ 12 w 1399" name="T8"/>
                  <a:gd fmla="*/ 0 h 12" name="T9"/>
                </a:gdLst>
                <a:cxnLst>
                  <a:cxn ang="0">
                    <a:pos x="T0" y="T1"/>
                  </a:cxn>
                  <a:cxn ang="0">
                    <a:pos x="T2" y="T3"/>
                  </a:cxn>
                  <a:cxn ang="0">
                    <a:pos x="T4" y="T5"/>
                  </a:cxn>
                  <a:cxn ang="0">
                    <a:pos x="T6" y="T7"/>
                  </a:cxn>
                  <a:cxn ang="0">
                    <a:pos x="T8" y="T9"/>
                  </a:cxn>
                </a:cxnLst>
                <a:rect b="b" l="0" r="r" t="0"/>
                <a:pathLst>
                  <a:path h="12" w="1399">
                    <a:moveTo>
                      <a:pt x="12" y="0"/>
                    </a:moveTo>
                    <a:lnTo>
                      <a:pt x="0" y="12"/>
                    </a:lnTo>
                    <a:lnTo>
                      <a:pt x="1399" y="12"/>
                    </a:lnTo>
                    <a:lnTo>
                      <a:pt x="1387" y="0"/>
                    </a:lnTo>
                    <a:lnTo>
                      <a:pt x="12" y="0"/>
                    </a:ln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latin typeface="Arial"/>
                  <a:ea typeface="微软雅黑"/>
                  <a:sym typeface="Arial"/>
                </a:endParaRPr>
              </a:p>
            </p:txBody>
          </p:sp>
          <p:sp>
            <p:nvSpPr>
              <p:cNvPr id="128" name="Freeform 56">
                <a:extLst>
                  <a:ext uri="{FF2B5EF4-FFF2-40B4-BE49-F238E27FC236}">
                    <a16:creationId xmlns:a16="http://schemas.microsoft.com/office/drawing/2014/main" id="{C19725DB-711C-4310-823E-FFC21EF21770}"/>
                  </a:ext>
                </a:extLst>
              </p:cNvPr>
              <p:cNvSpPr/>
              <p:nvPr/>
            </p:nvSpPr>
            <p:spPr bwMode="auto">
              <a:xfrm>
                <a:off x="4371" y="1864"/>
                <a:ext cx="166" cy="385"/>
              </a:xfrm>
              <a:custGeom>
                <a:gdLst>
                  <a:gd fmla="*/ 7 w 166" name="T0"/>
                  <a:gd fmla="*/ 385 h 385" name="T1"/>
                  <a:gd fmla="*/ 154 w 166" name="T2"/>
                  <a:gd fmla="*/ 55 h 385" name="T3"/>
                  <a:gd fmla="*/ 166 w 166" name="T4"/>
                  <a:gd fmla="*/ 0 h 385" name="T5"/>
                  <a:gd fmla="*/ 0 w 166" name="T6"/>
                  <a:gd fmla="*/ 376 h 385" name="T7"/>
                  <a:gd fmla="*/ 7 w 166" name="T8"/>
                  <a:gd fmla="*/ 385 h 385" name="T9"/>
                </a:gdLst>
                <a:cxnLst>
                  <a:cxn ang="0">
                    <a:pos x="T0" y="T1"/>
                  </a:cxn>
                  <a:cxn ang="0">
                    <a:pos x="T2" y="T3"/>
                  </a:cxn>
                  <a:cxn ang="0">
                    <a:pos x="T4" y="T5"/>
                  </a:cxn>
                  <a:cxn ang="0">
                    <a:pos x="T6" y="T7"/>
                  </a:cxn>
                  <a:cxn ang="0">
                    <a:pos x="T8" y="T9"/>
                  </a:cxn>
                </a:cxnLst>
                <a:rect b="b" l="0" r="r" t="0"/>
                <a:pathLst>
                  <a:path h="385" w="166">
                    <a:moveTo>
                      <a:pt x="7" y="385"/>
                    </a:moveTo>
                    <a:lnTo>
                      <a:pt x="154" y="55"/>
                    </a:lnTo>
                    <a:lnTo>
                      <a:pt x="166" y="0"/>
                    </a:lnTo>
                    <a:lnTo>
                      <a:pt x="0" y="376"/>
                    </a:lnTo>
                    <a:lnTo>
                      <a:pt x="7" y="385"/>
                    </a:ln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latin typeface="Arial"/>
                  <a:ea typeface="微软雅黑"/>
                  <a:sym typeface="Arial"/>
                </a:endParaRPr>
              </a:p>
            </p:txBody>
          </p:sp>
          <p:sp>
            <p:nvSpPr>
              <p:cNvPr id="129" name="Freeform 57">
                <a:extLst>
                  <a:ext uri="{FF2B5EF4-FFF2-40B4-BE49-F238E27FC236}">
                    <a16:creationId xmlns:a16="http://schemas.microsoft.com/office/drawing/2014/main" id="{1A58E9B0-2332-442A-B9D3-7A371EE4F3DD}"/>
                  </a:ext>
                </a:extLst>
              </p:cNvPr>
              <p:cNvSpPr/>
              <p:nvPr/>
            </p:nvSpPr>
            <p:spPr bwMode="auto">
              <a:xfrm>
                <a:off x="3981" y="2240"/>
                <a:ext cx="10" cy="88"/>
              </a:xfrm>
              <a:custGeom>
                <a:gdLst>
                  <a:gd fmla="*/ 10 w 10" name="T0"/>
                  <a:gd fmla="*/ 9 h 88" name="T1"/>
                  <a:gd fmla="*/ 0 w 10" name="T2"/>
                  <a:gd fmla="*/ 0 h 88" name="T3"/>
                  <a:gd fmla="*/ 0 w 10" name="T4"/>
                  <a:gd fmla="*/ 76 h 88" name="T5"/>
                  <a:gd fmla="*/ 10 w 10" name="T6"/>
                  <a:gd fmla="*/ 88 h 88" name="T7"/>
                  <a:gd fmla="*/ 10 w 10" name="T8"/>
                  <a:gd fmla="*/ 9 h 88" name="T9"/>
                </a:gdLst>
                <a:cxnLst>
                  <a:cxn ang="0">
                    <a:pos x="T0" y="T1"/>
                  </a:cxn>
                  <a:cxn ang="0">
                    <a:pos x="T2" y="T3"/>
                  </a:cxn>
                  <a:cxn ang="0">
                    <a:pos x="T4" y="T5"/>
                  </a:cxn>
                  <a:cxn ang="0">
                    <a:pos x="T6" y="T7"/>
                  </a:cxn>
                  <a:cxn ang="0">
                    <a:pos x="T8" y="T9"/>
                  </a:cxn>
                </a:cxnLst>
                <a:rect b="b" l="0" r="r" t="0"/>
                <a:pathLst>
                  <a:path h="88" w="10">
                    <a:moveTo>
                      <a:pt x="10" y="9"/>
                    </a:moveTo>
                    <a:lnTo>
                      <a:pt x="0" y="0"/>
                    </a:lnTo>
                    <a:lnTo>
                      <a:pt x="0" y="76"/>
                    </a:lnTo>
                    <a:lnTo>
                      <a:pt x="10" y="88"/>
                    </a:lnTo>
                    <a:lnTo>
                      <a:pt x="10" y="9"/>
                    </a:ln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latin typeface="Arial"/>
                  <a:ea typeface="微软雅黑"/>
                  <a:sym typeface="Arial"/>
                </a:endParaRPr>
              </a:p>
            </p:txBody>
          </p:sp>
          <p:sp>
            <p:nvSpPr>
              <p:cNvPr id="130" name="Freeform 58">
                <a:extLst>
                  <a:ext uri="{FF2B5EF4-FFF2-40B4-BE49-F238E27FC236}">
                    <a16:creationId xmlns:a16="http://schemas.microsoft.com/office/drawing/2014/main" id="{E97A5AC2-9EC9-4E63-AA4E-FF8420FE0A48}"/>
                  </a:ext>
                </a:extLst>
              </p:cNvPr>
              <p:cNvSpPr/>
              <p:nvPr/>
            </p:nvSpPr>
            <p:spPr bwMode="auto">
              <a:xfrm>
                <a:off x="3684" y="2240"/>
                <a:ext cx="10" cy="88"/>
              </a:xfrm>
              <a:custGeom>
                <a:gdLst>
                  <a:gd fmla="*/ 0 w 10" name="T0"/>
                  <a:gd fmla="*/ 88 h 88" name="T1"/>
                  <a:gd fmla="*/ 10 w 10" name="T2"/>
                  <a:gd fmla="*/ 76 h 88" name="T3"/>
                  <a:gd fmla="*/ 10 w 10" name="T4"/>
                  <a:gd fmla="*/ 0 h 88" name="T5"/>
                  <a:gd fmla="*/ 0 w 10" name="T6"/>
                  <a:gd fmla="*/ 9 h 88" name="T7"/>
                  <a:gd fmla="*/ 0 w 10" name="T8"/>
                  <a:gd fmla="*/ 88 h 88" name="T9"/>
                </a:gdLst>
                <a:cxnLst>
                  <a:cxn ang="0">
                    <a:pos x="T0" y="T1"/>
                  </a:cxn>
                  <a:cxn ang="0">
                    <a:pos x="T2" y="T3"/>
                  </a:cxn>
                  <a:cxn ang="0">
                    <a:pos x="T4" y="T5"/>
                  </a:cxn>
                  <a:cxn ang="0">
                    <a:pos x="T6" y="T7"/>
                  </a:cxn>
                  <a:cxn ang="0">
                    <a:pos x="T8" y="T9"/>
                  </a:cxn>
                </a:cxnLst>
                <a:rect b="b" l="0" r="r" t="0"/>
                <a:pathLst>
                  <a:path h="88" w="10">
                    <a:moveTo>
                      <a:pt x="0" y="88"/>
                    </a:moveTo>
                    <a:lnTo>
                      <a:pt x="10" y="76"/>
                    </a:lnTo>
                    <a:lnTo>
                      <a:pt x="10" y="0"/>
                    </a:lnTo>
                    <a:lnTo>
                      <a:pt x="0" y="9"/>
                    </a:lnTo>
                    <a:lnTo>
                      <a:pt x="0" y="88"/>
                    </a:ln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latin typeface="Arial"/>
                  <a:ea typeface="微软雅黑"/>
                  <a:sym typeface="Arial"/>
                </a:endParaRPr>
              </a:p>
            </p:txBody>
          </p:sp>
          <p:sp>
            <p:nvSpPr>
              <p:cNvPr id="131" name="Freeform 59">
                <a:extLst>
                  <a:ext uri="{FF2B5EF4-FFF2-40B4-BE49-F238E27FC236}">
                    <a16:creationId xmlns:a16="http://schemas.microsoft.com/office/drawing/2014/main" id="{A37DE890-FB83-490D-BF0E-99FFF414E2CC}"/>
                  </a:ext>
                </a:extLst>
              </p:cNvPr>
              <p:cNvSpPr/>
              <p:nvPr/>
            </p:nvSpPr>
            <p:spPr bwMode="auto">
              <a:xfrm>
                <a:off x="3297" y="2240"/>
                <a:ext cx="397" cy="9"/>
              </a:xfrm>
              <a:custGeom>
                <a:gdLst>
                  <a:gd fmla="*/ 387 w 397" name="T0"/>
                  <a:gd fmla="*/ 9 h 9" name="T1"/>
                  <a:gd fmla="*/ 397 w 397" name="T2"/>
                  <a:gd fmla="*/ 0 h 9" name="T3"/>
                  <a:gd fmla="*/ 7 w 397" name="T4"/>
                  <a:gd fmla="*/ 0 h 9" name="T5"/>
                  <a:gd fmla="*/ 0 w 397" name="T6"/>
                  <a:gd fmla="*/ 9 h 9" name="T7"/>
                  <a:gd fmla="*/ 387 w 397" name="T8"/>
                  <a:gd fmla="*/ 9 h 9" name="T9"/>
                </a:gdLst>
                <a:cxnLst>
                  <a:cxn ang="0">
                    <a:pos x="T0" y="T1"/>
                  </a:cxn>
                  <a:cxn ang="0">
                    <a:pos x="T2" y="T3"/>
                  </a:cxn>
                  <a:cxn ang="0">
                    <a:pos x="T4" y="T5"/>
                  </a:cxn>
                  <a:cxn ang="0">
                    <a:pos x="T6" y="T7"/>
                  </a:cxn>
                  <a:cxn ang="0">
                    <a:pos x="T8" y="T9"/>
                  </a:cxn>
                </a:cxnLst>
                <a:rect b="b" l="0" r="r" t="0"/>
                <a:pathLst>
                  <a:path h="9" w="397">
                    <a:moveTo>
                      <a:pt x="387" y="9"/>
                    </a:moveTo>
                    <a:lnTo>
                      <a:pt x="397" y="0"/>
                    </a:lnTo>
                    <a:lnTo>
                      <a:pt x="7" y="0"/>
                    </a:lnTo>
                    <a:lnTo>
                      <a:pt x="0" y="9"/>
                    </a:lnTo>
                    <a:lnTo>
                      <a:pt x="387" y="9"/>
                    </a:ln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latin typeface="Arial"/>
                  <a:ea typeface="微软雅黑"/>
                  <a:sym typeface="Arial"/>
                </a:endParaRPr>
              </a:p>
            </p:txBody>
          </p:sp>
          <p:sp>
            <p:nvSpPr>
              <p:cNvPr id="132" name="Freeform 60">
                <a:extLst>
                  <a:ext uri="{FF2B5EF4-FFF2-40B4-BE49-F238E27FC236}">
                    <a16:creationId xmlns:a16="http://schemas.microsoft.com/office/drawing/2014/main" id="{871AC9C0-60C3-4096-BC8D-6B2D41414D87}"/>
                  </a:ext>
                </a:extLst>
              </p:cNvPr>
              <p:cNvSpPr/>
              <p:nvPr/>
            </p:nvSpPr>
            <p:spPr bwMode="auto">
              <a:xfrm>
                <a:off x="3138" y="1864"/>
                <a:ext cx="166" cy="385"/>
              </a:xfrm>
              <a:custGeom>
                <a:gdLst>
                  <a:gd fmla="*/ 159 w 166" name="T0"/>
                  <a:gd fmla="*/ 385 h 385" name="T1"/>
                  <a:gd fmla="*/ 166 w 166" name="T2"/>
                  <a:gd fmla="*/ 376 h 385" name="T3"/>
                  <a:gd fmla="*/ 0 w 166" name="T4"/>
                  <a:gd fmla="*/ 0 h 385" name="T5"/>
                  <a:gd fmla="*/ 12 w 166" name="T6"/>
                  <a:gd fmla="*/ 55 h 385" name="T7"/>
                  <a:gd fmla="*/ 159 w 166" name="T8"/>
                  <a:gd fmla="*/ 385 h 385" name="T9"/>
                </a:gdLst>
                <a:cxnLst>
                  <a:cxn ang="0">
                    <a:pos x="T0" y="T1"/>
                  </a:cxn>
                  <a:cxn ang="0">
                    <a:pos x="T2" y="T3"/>
                  </a:cxn>
                  <a:cxn ang="0">
                    <a:pos x="T4" y="T5"/>
                  </a:cxn>
                  <a:cxn ang="0">
                    <a:pos x="T6" y="T7"/>
                  </a:cxn>
                  <a:cxn ang="0">
                    <a:pos x="T8" y="T9"/>
                  </a:cxn>
                </a:cxnLst>
                <a:rect b="b" l="0" r="r" t="0"/>
                <a:pathLst>
                  <a:path h="385" w="166">
                    <a:moveTo>
                      <a:pt x="159" y="385"/>
                    </a:moveTo>
                    <a:lnTo>
                      <a:pt x="166" y="376"/>
                    </a:lnTo>
                    <a:lnTo>
                      <a:pt x="0" y="0"/>
                    </a:lnTo>
                    <a:lnTo>
                      <a:pt x="12" y="55"/>
                    </a:lnTo>
                    <a:lnTo>
                      <a:pt x="159" y="385"/>
                    </a:ln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latin typeface="Arial"/>
                  <a:ea typeface="微软雅黑"/>
                  <a:sym typeface="Arial"/>
                </a:endParaRPr>
              </a:p>
            </p:txBody>
          </p:sp>
          <p:sp>
            <p:nvSpPr>
              <p:cNvPr id="133" name="Freeform 61">
                <a:extLst>
                  <a:ext uri="{FF2B5EF4-FFF2-40B4-BE49-F238E27FC236}">
                    <a16:creationId xmlns:a16="http://schemas.microsoft.com/office/drawing/2014/main" id="{1AAEE7F9-3508-4033-9004-00E0929B42C0}"/>
                  </a:ext>
                </a:extLst>
              </p:cNvPr>
              <p:cNvSpPr/>
              <p:nvPr/>
            </p:nvSpPr>
            <p:spPr bwMode="auto">
              <a:xfrm>
                <a:off x="3730" y="2270"/>
                <a:ext cx="216" cy="12"/>
              </a:xfrm>
              <a:custGeom>
                <a:gdLst>
                  <a:gd fmla="*/ 11 w 216" name="T0"/>
                  <a:gd fmla="*/ 0 h 12" name="T1"/>
                  <a:gd fmla="*/ 0 w 216" name="T2"/>
                  <a:gd fmla="*/ 12 h 12" name="T3"/>
                  <a:gd fmla="*/ 216 w 216" name="T4"/>
                  <a:gd fmla="*/ 12 h 12" name="T5"/>
                  <a:gd fmla="*/ 204 w 216" name="T6"/>
                  <a:gd fmla="*/ 0 h 12" name="T7"/>
                  <a:gd fmla="*/ 11 w 216" name="T8"/>
                  <a:gd fmla="*/ 0 h 12" name="T9"/>
                </a:gdLst>
                <a:cxnLst>
                  <a:cxn ang="0">
                    <a:pos x="T0" y="T1"/>
                  </a:cxn>
                  <a:cxn ang="0">
                    <a:pos x="T2" y="T3"/>
                  </a:cxn>
                  <a:cxn ang="0">
                    <a:pos x="T4" y="T5"/>
                  </a:cxn>
                  <a:cxn ang="0">
                    <a:pos x="T6" y="T7"/>
                  </a:cxn>
                  <a:cxn ang="0">
                    <a:pos x="T8" y="T9"/>
                  </a:cxn>
                </a:cxnLst>
                <a:rect b="b" l="0" r="r" t="0"/>
                <a:pathLst>
                  <a:path h="12" w="216">
                    <a:moveTo>
                      <a:pt x="11" y="0"/>
                    </a:moveTo>
                    <a:lnTo>
                      <a:pt x="0" y="12"/>
                    </a:lnTo>
                    <a:lnTo>
                      <a:pt x="216" y="12"/>
                    </a:lnTo>
                    <a:lnTo>
                      <a:pt x="204" y="0"/>
                    </a:lnTo>
                    <a:lnTo>
                      <a:pt x="11" y="0"/>
                    </a:ln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latin typeface="Arial"/>
                  <a:ea typeface="微软雅黑"/>
                  <a:sym typeface="Arial"/>
                </a:endParaRPr>
              </a:p>
            </p:txBody>
          </p:sp>
          <p:sp>
            <p:nvSpPr>
              <p:cNvPr id="134" name="Freeform 62">
                <a:extLst>
                  <a:ext uri="{FF2B5EF4-FFF2-40B4-BE49-F238E27FC236}">
                    <a16:creationId xmlns:a16="http://schemas.microsoft.com/office/drawing/2014/main" id="{67E6EE67-C1AA-47F4-A867-D8E420DDDF84}"/>
                  </a:ext>
                </a:extLst>
              </p:cNvPr>
              <p:cNvSpPr/>
              <p:nvPr/>
            </p:nvSpPr>
            <p:spPr bwMode="auto">
              <a:xfrm>
                <a:off x="3934" y="2116"/>
                <a:ext cx="12" cy="166"/>
              </a:xfrm>
              <a:custGeom>
                <a:gdLst>
                  <a:gd fmla="*/ 0 w 12" name="T0"/>
                  <a:gd fmla="*/ 154 h 166" name="T1"/>
                  <a:gd fmla="*/ 12 w 12" name="T2"/>
                  <a:gd fmla="*/ 166 h 166" name="T3"/>
                  <a:gd fmla="*/ 12 w 12" name="T4"/>
                  <a:gd fmla="*/ 0 h 166" name="T5"/>
                  <a:gd fmla="*/ 0 w 12" name="T6"/>
                  <a:gd fmla="*/ 12 h 166" name="T7"/>
                  <a:gd fmla="*/ 0 w 12" name="T8"/>
                  <a:gd fmla="*/ 154 h 166" name="T9"/>
                </a:gdLst>
                <a:cxnLst>
                  <a:cxn ang="0">
                    <a:pos x="T0" y="T1"/>
                  </a:cxn>
                  <a:cxn ang="0">
                    <a:pos x="T2" y="T3"/>
                  </a:cxn>
                  <a:cxn ang="0">
                    <a:pos x="T4" y="T5"/>
                  </a:cxn>
                  <a:cxn ang="0">
                    <a:pos x="T6" y="T7"/>
                  </a:cxn>
                  <a:cxn ang="0">
                    <a:pos x="T8" y="T9"/>
                  </a:cxn>
                </a:cxnLst>
                <a:rect b="b" l="0" r="r" t="0"/>
                <a:pathLst>
                  <a:path h="166" w="12">
                    <a:moveTo>
                      <a:pt x="0" y="154"/>
                    </a:moveTo>
                    <a:lnTo>
                      <a:pt x="12" y="166"/>
                    </a:lnTo>
                    <a:lnTo>
                      <a:pt x="12" y="0"/>
                    </a:lnTo>
                    <a:lnTo>
                      <a:pt x="0" y="12"/>
                    </a:lnTo>
                    <a:lnTo>
                      <a:pt x="0" y="154"/>
                    </a:ln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latin typeface="Arial"/>
                  <a:ea typeface="微软雅黑"/>
                  <a:sym typeface="Arial"/>
                </a:endParaRPr>
              </a:p>
            </p:txBody>
          </p:sp>
          <p:sp>
            <p:nvSpPr>
              <p:cNvPr id="135" name="Freeform 63">
                <a:extLst>
                  <a:ext uri="{FF2B5EF4-FFF2-40B4-BE49-F238E27FC236}">
                    <a16:creationId xmlns:a16="http://schemas.microsoft.com/office/drawing/2014/main" id="{9CA27ADD-E2D9-4CF0-B196-4EA399F0B4C4}"/>
                  </a:ext>
                </a:extLst>
              </p:cNvPr>
              <p:cNvSpPr/>
              <p:nvPr/>
            </p:nvSpPr>
            <p:spPr bwMode="auto">
              <a:xfrm>
                <a:off x="3730" y="2116"/>
                <a:ext cx="216" cy="12"/>
              </a:xfrm>
              <a:custGeom>
                <a:gdLst>
                  <a:gd fmla="*/ 204 w 216" name="T0"/>
                  <a:gd fmla="*/ 12 h 12" name="T1"/>
                  <a:gd fmla="*/ 216 w 216" name="T2"/>
                  <a:gd fmla="*/ 0 h 12" name="T3"/>
                  <a:gd fmla="*/ 0 w 216" name="T4"/>
                  <a:gd fmla="*/ 0 h 12" name="T5"/>
                  <a:gd fmla="*/ 11 w 216" name="T6"/>
                  <a:gd fmla="*/ 12 h 12" name="T7"/>
                  <a:gd fmla="*/ 204 w 216" name="T8"/>
                  <a:gd fmla="*/ 12 h 12" name="T9"/>
                </a:gdLst>
                <a:cxnLst>
                  <a:cxn ang="0">
                    <a:pos x="T0" y="T1"/>
                  </a:cxn>
                  <a:cxn ang="0">
                    <a:pos x="T2" y="T3"/>
                  </a:cxn>
                  <a:cxn ang="0">
                    <a:pos x="T4" y="T5"/>
                  </a:cxn>
                  <a:cxn ang="0">
                    <a:pos x="T6" y="T7"/>
                  </a:cxn>
                  <a:cxn ang="0">
                    <a:pos x="T8" y="T9"/>
                  </a:cxn>
                </a:cxnLst>
                <a:rect b="b" l="0" r="r" t="0"/>
                <a:pathLst>
                  <a:path h="12" w="216">
                    <a:moveTo>
                      <a:pt x="204" y="12"/>
                    </a:moveTo>
                    <a:lnTo>
                      <a:pt x="216" y="0"/>
                    </a:lnTo>
                    <a:lnTo>
                      <a:pt x="0" y="0"/>
                    </a:lnTo>
                    <a:lnTo>
                      <a:pt x="11" y="12"/>
                    </a:lnTo>
                    <a:lnTo>
                      <a:pt x="204" y="12"/>
                    </a:ln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latin typeface="Arial"/>
                  <a:ea typeface="微软雅黑"/>
                  <a:sym typeface="Arial"/>
                </a:endParaRPr>
              </a:p>
            </p:txBody>
          </p:sp>
          <p:sp>
            <p:nvSpPr>
              <p:cNvPr id="136" name="Freeform 64">
                <a:extLst>
                  <a:ext uri="{FF2B5EF4-FFF2-40B4-BE49-F238E27FC236}">
                    <a16:creationId xmlns:a16="http://schemas.microsoft.com/office/drawing/2014/main" id="{E77E2B42-0A83-4EC3-9A49-240522C626CD}"/>
                  </a:ext>
                </a:extLst>
              </p:cNvPr>
              <p:cNvSpPr/>
              <p:nvPr/>
            </p:nvSpPr>
            <p:spPr bwMode="auto">
              <a:xfrm>
                <a:off x="3730" y="2116"/>
                <a:ext cx="11" cy="166"/>
              </a:xfrm>
              <a:custGeom>
                <a:gdLst>
                  <a:gd fmla="*/ 11 w 11" name="T0"/>
                  <a:gd fmla="*/ 154 h 166" name="T1"/>
                  <a:gd fmla="*/ 11 w 11" name="T2"/>
                  <a:gd fmla="*/ 12 h 166" name="T3"/>
                  <a:gd fmla="*/ 0 w 11" name="T4"/>
                  <a:gd fmla="*/ 0 h 166" name="T5"/>
                  <a:gd fmla="*/ 0 w 11" name="T6"/>
                  <a:gd fmla="*/ 166 h 166" name="T7"/>
                  <a:gd fmla="*/ 11 w 11" name="T8"/>
                  <a:gd fmla="*/ 154 h 166" name="T9"/>
                </a:gdLst>
                <a:cxnLst>
                  <a:cxn ang="0">
                    <a:pos x="T0" y="T1"/>
                  </a:cxn>
                  <a:cxn ang="0">
                    <a:pos x="T2" y="T3"/>
                  </a:cxn>
                  <a:cxn ang="0">
                    <a:pos x="T4" y="T5"/>
                  </a:cxn>
                  <a:cxn ang="0">
                    <a:pos x="T6" y="T7"/>
                  </a:cxn>
                  <a:cxn ang="0">
                    <a:pos x="T8" y="T9"/>
                  </a:cxn>
                </a:cxnLst>
                <a:rect b="b" l="0" r="r" t="0"/>
                <a:pathLst>
                  <a:path h="166" w="11">
                    <a:moveTo>
                      <a:pt x="11" y="154"/>
                    </a:moveTo>
                    <a:lnTo>
                      <a:pt x="11" y="12"/>
                    </a:lnTo>
                    <a:lnTo>
                      <a:pt x="0" y="0"/>
                    </a:lnTo>
                    <a:lnTo>
                      <a:pt x="0" y="166"/>
                    </a:lnTo>
                    <a:lnTo>
                      <a:pt x="11" y="154"/>
                    </a:ln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latin typeface="Arial"/>
                  <a:ea typeface="微软雅黑"/>
                  <a:sym typeface="Arial"/>
                </a:endParaRPr>
              </a:p>
            </p:txBody>
          </p:sp>
          <p:sp>
            <p:nvSpPr>
              <p:cNvPr id="137" name="Freeform 65">
                <a:extLst>
                  <a:ext uri="{FF2B5EF4-FFF2-40B4-BE49-F238E27FC236}">
                    <a16:creationId xmlns:a16="http://schemas.microsoft.com/office/drawing/2014/main" id="{6BAAB17C-7B7F-4208-B1A6-5CDA816DD221}"/>
                  </a:ext>
                </a:extLst>
              </p:cNvPr>
              <p:cNvSpPr/>
              <p:nvPr/>
            </p:nvSpPr>
            <p:spPr bwMode="auto">
              <a:xfrm>
                <a:off x="3136" y="1774"/>
                <a:ext cx="197" cy="430"/>
              </a:xfrm>
              <a:custGeom>
                <a:gdLst>
                  <a:gd fmla="*/ 197 w 197" name="T0"/>
                  <a:gd fmla="*/ 418 h 430" name="T1"/>
                  <a:gd fmla="*/ 16 w 197" name="T2"/>
                  <a:gd fmla="*/ 9 h 430" name="T3"/>
                  <a:gd fmla="*/ 0 w 197" name="T4"/>
                  <a:gd fmla="*/ 0 h 430" name="T5"/>
                  <a:gd fmla="*/ 190 w 197" name="T6"/>
                  <a:gd fmla="*/ 430 h 430" name="T7"/>
                  <a:gd fmla="*/ 197 w 197" name="T8"/>
                  <a:gd fmla="*/ 418 h 430" name="T9"/>
                </a:gdLst>
                <a:cxnLst>
                  <a:cxn ang="0">
                    <a:pos x="T0" y="T1"/>
                  </a:cxn>
                  <a:cxn ang="0">
                    <a:pos x="T2" y="T3"/>
                  </a:cxn>
                  <a:cxn ang="0">
                    <a:pos x="T4" y="T5"/>
                  </a:cxn>
                  <a:cxn ang="0">
                    <a:pos x="T6" y="T7"/>
                  </a:cxn>
                  <a:cxn ang="0">
                    <a:pos x="T8" y="T9"/>
                  </a:cxn>
                </a:cxnLst>
                <a:rect b="b" l="0" r="r" t="0"/>
                <a:pathLst>
                  <a:path h="430" w="197">
                    <a:moveTo>
                      <a:pt x="197" y="418"/>
                    </a:moveTo>
                    <a:lnTo>
                      <a:pt x="16" y="9"/>
                    </a:lnTo>
                    <a:lnTo>
                      <a:pt x="0" y="0"/>
                    </a:lnTo>
                    <a:lnTo>
                      <a:pt x="190" y="430"/>
                    </a:lnTo>
                    <a:lnTo>
                      <a:pt x="197" y="418"/>
                    </a:ln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latin typeface="Arial"/>
                  <a:ea typeface="微软雅黑"/>
                  <a:sym typeface="Arial"/>
                </a:endParaRPr>
              </a:p>
            </p:txBody>
          </p:sp>
          <p:sp>
            <p:nvSpPr>
              <p:cNvPr id="138" name="Freeform 66">
                <a:extLst>
                  <a:ext uri="{FF2B5EF4-FFF2-40B4-BE49-F238E27FC236}">
                    <a16:creationId xmlns:a16="http://schemas.microsoft.com/office/drawing/2014/main" id="{8C17AA00-C539-4CEE-BB67-85BBB5E28879}"/>
                  </a:ext>
                </a:extLst>
              </p:cNvPr>
              <p:cNvSpPr/>
              <p:nvPr/>
            </p:nvSpPr>
            <p:spPr bwMode="auto">
              <a:xfrm>
                <a:off x="3684" y="2071"/>
                <a:ext cx="307" cy="9"/>
              </a:xfrm>
              <a:custGeom>
                <a:gdLst>
                  <a:gd fmla="*/ 0 w 307" name="T0"/>
                  <a:gd fmla="*/ 0 h 9" name="T1"/>
                  <a:gd fmla="*/ 10 w 307" name="T2"/>
                  <a:gd fmla="*/ 9 h 9" name="T3"/>
                  <a:gd fmla="*/ 297 w 307" name="T4"/>
                  <a:gd fmla="*/ 9 h 9" name="T5"/>
                  <a:gd fmla="*/ 307 w 307" name="T6"/>
                  <a:gd fmla="*/ 0 h 9" name="T7"/>
                  <a:gd fmla="*/ 0 w 307" name="T8"/>
                  <a:gd fmla="*/ 0 h 9" name="T9"/>
                </a:gdLst>
                <a:cxnLst>
                  <a:cxn ang="0">
                    <a:pos x="T0" y="T1"/>
                  </a:cxn>
                  <a:cxn ang="0">
                    <a:pos x="T2" y="T3"/>
                  </a:cxn>
                  <a:cxn ang="0">
                    <a:pos x="T4" y="T5"/>
                  </a:cxn>
                  <a:cxn ang="0">
                    <a:pos x="T6" y="T7"/>
                  </a:cxn>
                  <a:cxn ang="0">
                    <a:pos x="T8" y="T9"/>
                  </a:cxn>
                </a:cxnLst>
                <a:rect b="b" l="0" r="r" t="0"/>
                <a:pathLst>
                  <a:path h="9" w="307">
                    <a:moveTo>
                      <a:pt x="0" y="0"/>
                    </a:moveTo>
                    <a:lnTo>
                      <a:pt x="10" y="9"/>
                    </a:lnTo>
                    <a:lnTo>
                      <a:pt x="297" y="9"/>
                    </a:lnTo>
                    <a:lnTo>
                      <a:pt x="307" y="0"/>
                    </a:lnTo>
                    <a:lnTo>
                      <a:pt x="0" y="0"/>
                    </a:ln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latin typeface="Arial"/>
                  <a:ea typeface="微软雅黑"/>
                  <a:sym typeface="Arial"/>
                </a:endParaRPr>
              </a:p>
            </p:txBody>
          </p:sp>
          <p:sp>
            <p:nvSpPr>
              <p:cNvPr id="139" name="Freeform 67">
                <a:extLst>
                  <a:ext uri="{FF2B5EF4-FFF2-40B4-BE49-F238E27FC236}">
                    <a16:creationId xmlns:a16="http://schemas.microsoft.com/office/drawing/2014/main" id="{C8EB48DB-7D4D-41AA-A2EE-3F9DC8CF0CC6}"/>
                  </a:ext>
                </a:extLst>
              </p:cNvPr>
              <p:cNvSpPr/>
              <p:nvPr/>
            </p:nvSpPr>
            <p:spPr bwMode="auto">
              <a:xfrm>
                <a:off x="3981" y="2071"/>
                <a:ext cx="10" cy="133"/>
              </a:xfrm>
              <a:custGeom>
                <a:gdLst>
                  <a:gd fmla="*/ 10 w 10" name="T0"/>
                  <a:gd fmla="*/ 0 h 133" name="T1"/>
                  <a:gd fmla="*/ 0 w 10" name="T2"/>
                  <a:gd fmla="*/ 9 h 133" name="T3"/>
                  <a:gd fmla="*/ 0 w 10" name="T4"/>
                  <a:gd fmla="*/ 133 h 133" name="T5"/>
                  <a:gd fmla="*/ 10 w 10" name="T6"/>
                  <a:gd fmla="*/ 121 h 133" name="T7"/>
                  <a:gd fmla="*/ 10 w 10" name="T8"/>
                  <a:gd fmla="*/ 0 h 133" name="T9"/>
                </a:gdLst>
                <a:cxnLst>
                  <a:cxn ang="0">
                    <a:pos x="T0" y="T1"/>
                  </a:cxn>
                  <a:cxn ang="0">
                    <a:pos x="T2" y="T3"/>
                  </a:cxn>
                  <a:cxn ang="0">
                    <a:pos x="T4" y="T5"/>
                  </a:cxn>
                  <a:cxn ang="0">
                    <a:pos x="T6" y="T7"/>
                  </a:cxn>
                  <a:cxn ang="0">
                    <a:pos x="T8" y="T9"/>
                  </a:cxn>
                </a:cxnLst>
                <a:rect b="b" l="0" r="r" t="0"/>
                <a:pathLst>
                  <a:path h="133" w="10">
                    <a:moveTo>
                      <a:pt x="10" y="0"/>
                    </a:moveTo>
                    <a:lnTo>
                      <a:pt x="0" y="9"/>
                    </a:lnTo>
                    <a:lnTo>
                      <a:pt x="0" y="133"/>
                    </a:lnTo>
                    <a:lnTo>
                      <a:pt x="10" y="121"/>
                    </a:lnTo>
                    <a:lnTo>
                      <a:pt x="10" y="0"/>
                    </a:ln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latin typeface="Arial"/>
                  <a:ea typeface="微软雅黑"/>
                  <a:sym typeface="Arial"/>
                </a:endParaRPr>
              </a:p>
            </p:txBody>
          </p:sp>
          <p:sp>
            <p:nvSpPr>
              <p:cNvPr id="140" name="Freeform 68">
                <a:extLst>
                  <a:ext uri="{FF2B5EF4-FFF2-40B4-BE49-F238E27FC236}">
                    <a16:creationId xmlns:a16="http://schemas.microsoft.com/office/drawing/2014/main" id="{75A575A2-4EC9-4E73-AD98-562B7FB1E7C3}"/>
                  </a:ext>
                </a:extLst>
              </p:cNvPr>
              <p:cNvSpPr/>
              <p:nvPr/>
            </p:nvSpPr>
            <p:spPr bwMode="auto">
              <a:xfrm>
                <a:off x="3684" y="2071"/>
                <a:ext cx="10" cy="133"/>
              </a:xfrm>
              <a:custGeom>
                <a:gdLst>
                  <a:gd fmla="*/ 0 w 10" name="T0"/>
                  <a:gd fmla="*/ 121 h 133" name="T1"/>
                  <a:gd fmla="*/ 10 w 10" name="T2"/>
                  <a:gd fmla="*/ 133 h 133" name="T3"/>
                  <a:gd fmla="*/ 10 w 10" name="T4"/>
                  <a:gd fmla="*/ 9 h 133" name="T5"/>
                  <a:gd fmla="*/ 0 w 10" name="T6"/>
                  <a:gd fmla="*/ 0 h 133" name="T7"/>
                  <a:gd fmla="*/ 0 w 10" name="T8"/>
                  <a:gd fmla="*/ 121 h 133" name="T9"/>
                </a:gdLst>
                <a:cxnLst>
                  <a:cxn ang="0">
                    <a:pos x="T0" y="T1"/>
                  </a:cxn>
                  <a:cxn ang="0">
                    <a:pos x="T2" y="T3"/>
                  </a:cxn>
                  <a:cxn ang="0">
                    <a:pos x="T4" y="T5"/>
                  </a:cxn>
                  <a:cxn ang="0">
                    <a:pos x="T6" y="T7"/>
                  </a:cxn>
                  <a:cxn ang="0">
                    <a:pos x="T8" y="T9"/>
                  </a:cxn>
                </a:cxnLst>
                <a:rect b="b" l="0" r="r" t="0"/>
                <a:pathLst>
                  <a:path h="133" w="10">
                    <a:moveTo>
                      <a:pt x="0" y="121"/>
                    </a:moveTo>
                    <a:lnTo>
                      <a:pt x="10" y="133"/>
                    </a:lnTo>
                    <a:lnTo>
                      <a:pt x="10" y="9"/>
                    </a:lnTo>
                    <a:lnTo>
                      <a:pt x="0" y="0"/>
                    </a:lnTo>
                    <a:lnTo>
                      <a:pt x="0" y="121"/>
                    </a:ln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latin typeface="Arial"/>
                  <a:ea typeface="微软雅黑"/>
                  <a:sym typeface="Arial"/>
                </a:endParaRPr>
              </a:p>
            </p:txBody>
          </p:sp>
          <p:sp>
            <p:nvSpPr>
              <p:cNvPr id="141" name="Freeform 69">
                <a:extLst>
                  <a:ext uri="{FF2B5EF4-FFF2-40B4-BE49-F238E27FC236}">
                    <a16:creationId xmlns:a16="http://schemas.microsoft.com/office/drawing/2014/main" id="{7D58A0F4-B148-4AEA-AD77-BF451FEC6F06}"/>
                  </a:ext>
                </a:extLst>
              </p:cNvPr>
              <p:cNvSpPr/>
              <p:nvPr/>
            </p:nvSpPr>
            <p:spPr bwMode="auto">
              <a:xfrm>
                <a:off x="3981" y="2192"/>
                <a:ext cx="369" cy="12"/>
              </a:xfrm>
              <a:custGeom>
                <a:gdLst>
                  <a:gd fmla="*/ 10 w 369" name="T0"/>
                  <a:gd fmla="*/ 0 h 12" name="T1"/>
                  <a:gd fmla="*/ 0 w 369" name="T2"/>
                  <a:gd fmla="*/ 12 h 12" name="T3"/>
                  <a:gd fmla="*/ 369 w 369" name="T4"/>
                  <a:gd fmla="*/ 12 h 12" name="T5"/>
                  <a:gd fmla="*/ 362 w 369" name="T6"/>
                  <a:gd fmla="*/ 0 h 12" name="T7"/>
                  <a:gd fmla="*/ 10 w 369" name="T8"/>
                  <a:gd fmla="*/ 0 h 12" name="T9"/>
                </a:gdLst>
                <a:cxnLst>
                  <a:cxn ang="0">
                    <a:pos x="T0" y="T1"/>
                  </a:cxn>
                  <a:cxn ang="0">
                    <a:pos x="T2" y="T3"/>
                  </a:cxn>
                  <a:cxn ang="0">
                    <a:pos x="T4" y="T5"/>
                  </a:cxn>
                  <a:cxn ang="0">
                    <a:pos x="T6" y="T7"/>
                  </a:cxn>
                  <a:cxn ang="0">
                    <a:pos x="T8" y="T9"/>
                  </a:cxn>
                </a:cxnLst>
                <a:rect b="b" l="0" r="r" t="0"/>
                <a:pathLst>
                  <a:path h="12" w="369">
                    <a:moveTo>
                      <a:pt x="10" y="0"/>
                    </a:moveTo>
                    <a:lnTo>
                      <a:pt x="0" y="12"/>
                    </a:lnTo>
                    <a:lnTo>
                      <a:pt x="369" y="12"/>
                    </a:lnTo>
                    <a:lnTo>
                      <a:pt x="362" y="0"/>
                    </a:lnTo>
                    <a:lnTo>
                      <a:pt x="10" y="0"/>
                    </a:ln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latin typeface="Arial"/>
                  <a:ea typeface="微软雅黑"/>
                  <a:sym typeface="Arial"/>
                </a:endParaRPr>
              </a:p>
            </p:txBody>
          </p:sp>
          <p:sp>
            <p:nvSpPr>
              <p:cNvPr id="142" name="Freeform 70">
                <a:extLst>
                  <a:ext uri="{FF2B5EF4-FFF2-40B4-BE49-F238E27FC236}">
                    <a16:creationId xmlns:a16="http://schemas.microsoft.com/office/drawing/2014/main" id="{853CF865-A541-47FC-A09D-DD229A135CC0}"/>
                  </a:ext>
                </a:extLst>
              </p:cNvPr>
              <p:cNvSpPr/>
              <p:nvPr/>
            </p:nvSpPr>
            <p:spPr bwMode="auto">
              <a:xfrm>
                <a:off x="3136" y="1774"/>
                <a:ext cx="1404" cy="9"/>
              </a:xfrm>
              <a:custGeom>
                <a:gdLst>
                  <a:gd fmla="*/ 1387 w 1404" name="T0"/>
                  <a:gd fmla="*/ 9 h 9" name="T1"/>
                  <a:gd fmla="*/ 1404 w 1404" name="T2"/>
                  <a:gd fmla="*/ 0 h 9" name="T3"/>
                  <a:gd fmla="*/ 0 w 1404" name="T4"/>
                  <a:gd fmla="*/ 0 h 9" name="T5"/>
                  <a:gd fmla="*/ 16 w 1404" name="T6"/>
                  <a:gd fmla="*/ 9 h 9" name="T7"/>
                  <a:gd fmla="*/ 1387 w 1404" name="T8"/>
                  <a:gd fmla="*/ 9 h 9" name="T9"/>
                </a:gdLst>
                <a:cxnLst>
                  <a:cxn ang="0">
                    <a:pos x="T0" y="T1"/>
                  </a:cxn>
                  <a:cxn ang="0">
                    <a:pos x="T2" y="T3"/>
                  </a:cxn>
                  <a:cxn ang="0">
                    <a:pos x="T4" y="T5"/>
                  </a:cxn>
                  <a:cxn ang="0">
                    <a:pos x="T6" y="T7"/>
                  </a:cxn>
                  <a:cxn ang="0">
                    <a:pos x="T8" y="T9"/>
                  </a:cxn>
                </a:cxnLst>
                <a:rect b="b" l="0" r="r" t="0"/>
                <a:pathLst>
                  <a:path h="9" w="1404">
                    <a:moveTo>
                      <a:pt x="1387" y="9"/>
                    </a:moveTo>
                    <a:lnTo>
                      <a:pt x="1404" y="0"/>
                    </a:lnTo>
                    <a:lnTo>
                      <a:pt x="0" y="0"/>
                    </a:lnTo>
                    <a:lnTo>
                      <a:pt x="16" y="9"/>
                    </a:lnTo>
                    <a:lnTo>
                      <a:pt x="1387" y="9"/>
                    </a:ln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latin typeface="Arial"/>
                  <a:ea typeface="微软雅黑"/>
                  <a:sym typeface="Arial"/>
                </a:endParaRPr>
              </a:p>
            </p:txBody>
          </p:sp>
          <p:sp>
            <p:nvSpPr>
              <p:cNvPr id="143" name="Freeform 71">
                <a:extLst>
                  <a:ext uri="{FF2B5EF4-FFF2-40B4-BE49-F238E27FC236}">
                    <a16:creationId xmlns:a16="http://schemas.microsoft.com/office/drawing/2014/main" id="{F3C3AE07-3CEF-4F7A-A1B7-703533F93EEF}"/>
                  </a:ext>
                </a:extLst>
              </p:cNvPr>
              <p:cNvSpPr/>
              <p:nvPr/>
            </p:nvSpPr>
            <p:spPr bwMode="auto">
              <a:xfrm>
                <a:off x="4343" y="1774"/>
                <a:ext cx="197" cy="430"/>
              </a:xfrm>
              <a:custGeom>
                <a:gdLst>
                  <a:gd fmla="*/ 0 w 197" name="T0"/>
                  <a:gd fmla="*/ 418 h 430" name="T1"/>
                  <a:gd fmla="*/ 7 w 197" name="T2"/>
                  <a:gd fmla="*/ 430 h 430" name="T3"/>
                  <a:gd fmla="*/ 197 w 197" name="T4"/>
                  <a:gd fmla="*/ 0 h 430" name="T5"/>
                  <a:gd fmla="*/ 180 w 197" name="T6"/>
                  <a:gd fmla="*/ 9 h 430" name="T7"/>
                  <a:gd fmla="*/ 0 w 197" name="T8"/>
                  <a:gd fmla="*/ 418 h 430" name="T9"/>
                </a:gdLst>
                <a:cxnLst>
                  <a:cxn ang="0">
                    <a:pos x="T0" y="T1"/>
                  </a:cxn>
                  <a:cxn ang="0">
                    <a:pos x="T2" y="T3"/>
                  </a:cxn>
                  <a:cxn ang="0">
                    <a:pos x="T4" y="T5"/>
                  </a:cxn>
                  <a:cxn ang="0">
                    <a:pos x="T6" y="T7"/>
                  </a:cxn>
                  <a:cxn ang="0">
                    <a:pos x="T8" y="T9"/>
                  </a:cxn>
                </a:cxnLst>
                <a:rect b="b" l="0" r="r" t="0"/>
                <a:pathLst>
                  <a:path h="430" w="197">
                    <a:moveTo>
                      <a:pt x="0" y="418"/>
                    </a:moveTo>
                    <a:lnTo>
                      <a:pt x="7" y="430"/>
                    </a:lnTo>
                    <a:lnTo>
                      <a:pt x="197" y="0"/>
                    </a:lnTo>
                    <a:lnTo>
                      <a:pt x="180" y="9"/>
                    </a:lnTo>
                    <a:lnTo>
                      <a:pt x="0" y="418"/>
                    </a:ln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latin typeface="Arial"/>
                  <a:ea typeface="微软雅黑"/>
                  <a:sym typeface="Arial"/>
                </a:endParaRPr>
              </a:p>
            </p:txBody>
          </p:sp>
          <p:sp>
            <p:nvSpPr>
              <p:cNvPr id="144" name="Freeform 72">
                <a:extLst>
                  <a:ext uri="{FF2B5EF4-FFF2-40B4-BE49-F238E27FC236}">
                    <a16:creationId xmlns:a16="http://schemas.microsoft.com/office/drawing/2014/main" id="{63FAB264-7931-40DD-9162-9AD4FDF93BDB}"/>
                  </a:ext>
                </a:extLst>
              </p:cNvPr>
              <p:cNvSpPr/>
              <p:nvPr/>
            </p:nvSpPr>
            <p:spPr bwMode="auto">
              <a:xfrm>
                <a:off x="3326" y="2192"/>
                <a:ext cx="368" cy="12"/>
              </a:xfrm>
              <a:custGeom>
                <a:gdLst>
                  <a:gd fmla="*/ 7 w 368" name="T0"/>
                  <a:gd fmla="*/ 0 h 12" name="T1"/>
                  <a:gd fmla="*/ 0 w 368" name="T2"/>
                  <a:gd fmla="*/ 12 h 12" name="T3"/>
                  <a:gd fmla="*/ 368 w 368" name="T4"/>
                  <a:gd fmla="*/ 12 h 12" name="T5"/>
                  <a:gd fmla="*/ 358 w 368" name="T6"/>
                  <a:gd fmla="*/ 0 h 12" name="T7"/>
                  <a:gd fmla="*/ 7 w 368" name="T8"/>
                  <a:gd fmla="*/ 0 h 12" name="T9"/>
                </a:gdLst>
                <a:cxnLst>
                  <a:cxn ang="0">
                    <a:pos x="T0" y="T1"/>
                  </a:cxn>
                  <a:cxn ang="0">
                    <a:pos x="T2" y="T3"/>
                  </a:cxn>
                  <a:cxn ang="0">
                    <a:pos x="T4" y="T5"/>
                  </a:cxn>
                  <a:cxn ang="0">
                    <a:pos x="T6" y="T7"/>
                  </a:cxn>
                  <a:cxn ang="0">
                    <a:pos x="T8" y="T9"/>
                  </a:cxn>
                </a:cxnLst>
                <a:rect b="b" l="0" r="r" t="0"/>
                <a:pathLst>
                  <a:path h="12" w="368">
                    <a:moveTo>
                      <a:pt x="7" y="0"/>
                    </a:moveTo>
                    <a:lnTo>
                      <a:pt x="0" y="12"/>
                    </a:lnTo>
                    <a:lnTo>
                      <a:pt x="368" y="12"/>
                    </a:lnTo>
                    <a:lnTo>
                      <a:pt x="358" y="0"/>
                    </a:lnTo>
                    <a:lnTo>
                      <a:pt x="7" y="0"/>
                    </a:ln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latin typeface="Arial"/>
                  <a:ea typeface="微软雅黑"/>
                  <a:sym typeface="Arial"/>
                </a:endParaRPr>
              </a:p>
            </p:txBody>
          </p:sp>
        </p:grpSp>
      </p:grpSp>
      <p:grpSp>
        <p:nvGrpSpPr>
          <p:cNvPr id="147" name="组合 146">
            <a:extLst>
              <a:ext uri="{FF2B5EF4-FFF2-40B4-BE49-F238E27FC236}">
                <a16:creationId xmlns:a16="http://schemas.microsoft.com/office/drawing/2014/main" id="{711F47EA-65AF-4F04-8571-51686665832F}"/>
              </a:ext>
            </a:extLst>
          </p:cNvPr>
          <p:cNvGrpSpPr/>
          <p:nvPr/>
        </p:nvGrpSpPr>
        <p:grpSpPr>
          <a:xfrm>
            <a:off x="3506649" y="2085968"/>
            <a:ext cx="552450" cy="552450"/>
            <a:chOff x="3678404" y="2170455"/>
            <a:chExt cx="736600" cy="736600"/>
          </a:xfrm>
        </p:grpSpPr>
        <p:grpSp>
          <p:nvGrpSpPr>
            <p:cNvPr id="148" name="组合 147">
              <a:extLst>
                <a:ext uri="{FF2B5EF4-FFF2-40B4-BE49-F238E27FC236}">
                  <a16:creationId xmlns:a16="http://schemas.microsoft.com/office/drawing/2014/main" id="{A37BECCA-ED56-4046-8DC1-1D93CE88AFA1}"/>
                </a:ext>
              </a:extLst>
            </p:cNvPr>
            <p:cNvGrpSpPr/>
            <p:nvPr/>
          </p:nvGrpSpPr>
          <p:grpSpPr>
            <a:xfrm>
              <a:off x="3678404" y="2170455"/>
              <a:ext cx="736600" cy="736600"/>
              <a:chOff x="8286667" y="635396"/>
              <a:chExt cx="736600" cy="736600"/>
            </a:xfrm>
          </p:grpSpPr>
          <p:sp>
            <p:nvSpPr>
              <p:cNvPr id="154" name="椭圆 153">
                <a:extLst>
                  <a:ext uri="{FF2B5EF4-FFF2-40B4-BE49-F238E27FC236}">
                    <a16:creationId xmlns:a16="http://schemas.microsoft.com/office/drawing/2014/main" id="{7428975C-2CFD-43D7-ABA2-C91A0340D953}"/>
                  </a:ext>
                </a:extLst>
              </p:cNvPr>
              <p:cNvSpPr/>
              <p:nvPr/>
            </p:nvSpPr>
            <p:spPr>
              <a:xfrm>
                <a:off x="8286667" y="635396"/>
                <a:ext cx="736600" cy="736600"/>
              </a:xfrm>
              <a:prstGeom prst="ellipse">
                <a:avLst/>
              </a:prstGeom>
              <a:gradFill flip="none" rotWithShape="1">
                <a:gsLst>
                  <a:gs pos="0">
                    <a:schemeClr val="bg1">
                      <a:lumMod val="85000"/>
                    </a:schemeClr>
                  </a:gs>
                  <a:gs pos="100000">
                    <a:srgbClr val="F7F7F7"/>
                  </a:gs>
                </a:gsLst>
                <a:lin ang="2700000" scaled="1"/>
              </a:gradFill>
              <a:ln w="15875">
                <a:gradFill flip="none" rotWithShape="1">
                  <a:gsLst>
                    <a:gs pos="0">
                      <a:schemeClr val="bg1"/>
                    </a:gs>
                    <a:gs pos="100000">
                      <a:schemeClr val="bg1">
                        <a:lumMod val="85000"/>
                      </a:schemeClr>
                    </a:gs>
                  </a:gsLst>
                  <a:lin ang="2700000" scaled="1"/>
                </a:gradFill>
              </a:ln>
              <a:effectLst>
                <a:outerShdw algn="tl" blurRad="101600" dir="2700000" dist="508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latin typeface="Arial"/>
                  <a:ea typeface="微软雅黑"/>
                  <a:sym typeface="Arial"/>
                </a:endParaRPr>
              </a:p>
            </p:txBody>
          </p:sp>
          <p:sp>
            <p:nvSpPr>
              <p:cNvPr id="155" name="椭圆 154">
                <a:extLst>
                  <a:ext uri="{FF2B5EF4-FFF2-40B4-BE49-F238E27FC236}">
                    <a16:creationId xmlns:a16="http://schemas.microsoft.com/office/drawing/2014/main" id="{9A878984-74B0-449D-A335-E9700A40ED36}"/>
                  </a:ext>
                </a:extLst>
              </p:cNvPr>
              <p:cNvSpPr/>
              <p:nvPr/>
            </p:nvSpPr>
            <p:spPr>
              <a:xfrm>
                <a:off x="8394381" y="743110"/>
                <a:ext cx="521172" cy="521172"/>
              </a:xfrm>
              <a:prstGeom prst="ellipse">
                <a:avLst/>
              </a:prstGeom>
              <a:solidFill>
                <a:srgbClr val="01ACBE"/>
              </a:solidFill>
              <a:ln w="15875">
                <a:gradFill flip="none" rotWithShape="1">
                  <a:gsLst>
                    <a:gs pos="100000">
                      <a:schemeClr val="bg1"/>
                    </a:gs>
                    <a:gs pos="0">
                      <a:schemeClr val="bg1">
                        <a:lumMod val="75000"/>
                      </a:schemeClr>
                    </a:gs>
                  </a:gsLst>
                  <a:lin ang="2700000" scaled="1"/>
                </a:gradFill>
              </a:ln>
              <a:effectLst>
                <a:innerShdw blurRad="63500" dir="13500000" dist="254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latin typeface="Arial"/>
                  <a:ea typeface="微软雅黑"/>
                  <a:sym typeface="Arial"/>
                </a:endParaRPr>
              </a:p>
            </p:txBody>
          </p:sp>
        </p:grpSp>
        <p:grpSp>
          <p:nvGrpSpPr>
            <p:cNvPr id="149" name="Group 909">
              <a:extLst>
                <a:ext uri="{FF2B5EF4-FFF2-40B4-BE49-F238E27FC236}">
                  <a16:creationId xmlns:a16="http://schemas.microsoft.com/office/drawing/2014/main" id="{EF477FAF-9AA2-489C-BBE6-B1A99845E955}"/>
                </a:ext>
              </a:extLst>
            </p:cNvPr>
            <p:cNvGrpSpPr>
              <a:grpSpLocks noChangeAspect="1"/>
            </p:cNvGrpSpPr>
            <p:nvPr/>
          </p:nvGrpSpPr>
          <p:grpSpPr>
            <a:xfrm>
              <a:off x="3895992" y="2402053"/>
              <a:ext cx="321515" cy="274198"/>
              <a:chOff x="6090" y="1175"/>
              <a:chExt cx="265" cy="226"/>
            </a:xfrm>
            <a:solidFill>
              <a:schemeClr val="bg1"/>
            </a:solidFill>
            <a:effectLst/>
          </p:grpSpPr>
          <p:sp>
            <p:nvSpPr>
              <p:cNvPr id="150" name="Freeform 910">
                <a:extLst>
                  <a:ext uri="{FF2B5EF4-FFF2-40B4-BE49-F238E27FC236}">
                    <a16:creationId xmlns:a16="http://schemas.microsoft.com/office/drawing/2014/main" id="{A175D24A-0A96-43E8-9733-9EC275E17BD6}"/>
                  </a:ext>
                </a:extLst>
              </p:cNvPr>
              <p:cNvSpPr/>
              <p:nvPr/>
            </p:nvSpPr>
            <p:spPr bwMode="auto">
              <a:xfrm>
                <a:off x="6129" y="1269"/>
                <a:ext cx="56" cy="96"/>
              </a:xfrm>
              <a:custGeom>
                <a:gdLst>
                  <a:gd fmla="*/ 2 w 23" name="T0"/>
                  <a:gd fmla="*/ 40 h 40" name="T1"/>
                  <a:gd fmla="*/ 21 w 23" name="T2"/>
                  <a:gd fmla="*/ 40 h 40" name="T3"/>
                  <a:gd fmla="*/ 23 w 23" name="T4"/>
                  <a:gd fmla="*/ 38 h 40" name="T5"/>
                  <a:gd fmla="*/ 23 w 23" name="T6"/>
                  <a:gd fmla="*/ 2 h 40" name="T7"/>
                  <a:gd fmla="*/ 21 w 23" name="T8"/>
                  <a:gd fmla="*/ 0 h 40" name="T9"/>
                  <a:gd fmla="*/ 2 w 23" name="T10"/>
                  <a:gd fmla="*/ 0 h 40" name="T11"/>
                  <a:gd fmla="*/ 0 w 23" name="T12"/>
                  <a:gd fmla="*/ 2 h 40" name="T13"/>
                  <a:gd fmla="*/ 0 w 23" name="T14"/>
                  <a:gd fmla="*/ 38 h 40" name="T15"/>
                  <a:gd fmla="*/ 2 w 23" name="T16"/>
                  <a:gd fmla="*/ 40 h 40"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0" w="23">
                    <a:moveTo>
                      <a:pt x="2" y="40"/>
                    </a:moveTo>
                    <a:cubicBezTo>
                      <a:pt x="21" y="40"/>
                      <a:pt x="21" y="40"/>
                      <a:pt x="21" y="40"/>
                    </a:cubicBezTo>
                    <a:cubicBezTo>
                      <a:pt x="22" y="40"/>
                      <a:pt x="23" y="39"/>
                      <a:pt x="23" y="38"/>
                    </a:cubicBezTo>
                    <a:cubicBezTo>
                      <a:pt x="23" y="2"/>
                      <a:pt x="23" y="2"/>
                      <a:pt x="23" y="2"/>
                    </a:cubicBezTo>
                    <a:cubicBezTo>
                      <a:pt x="23" y="1"/>
                      <a:pt x="22" y="0"/>
                      <a:pt x="21" y="0"/>
                    </a:cubicBezTo>
                    <a:cubicBezTo>
                      <a:pt x="2" y="0"/>
                      <a:pt x="2" y="0"/>
                      <a:pt x="2" y="0"/>
                    </a:cubicBezTo>
                    <a:cubicBezTo>
                      <a:pt x="1" y="0"/>
                      <a:pt x="0" y="1"/>
                      <a:pt x="0" y="2"/>
                    </a:cubicBezTo>
                    <a:cubicBezTo>
                      <a:pt x="0" y="38"/>
                      <a:pt x="0" y="38"/>
                      <a:pt x="0" y="38"/>
                    </a:cubicBezTo>
                    <a:cubicBezTo>
                      <a:pt x="0" y="39"/>
                      <a:pt x="1" y="40"/>
                      <a:pt x="2" y="40"/>
                    </a:cubicBez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schemeClr val="bg1"/>
                  </a:solidFill>
                  <a:latin typeface="Arial"/>
                  <a:ea typeface="微软雅黑"/>
                  <a:sym typeface="Arial"/>
                </a:endParaRPr>
              </a:p>
            </p:txBody>
          </p:sp>
          <p:sp>
            <p:nvSpPr>
              <p:cNvPr id="151" name="Freeform 911">
                <a:extLst>
                  <a:ext uri="{FF2B5EF4-FFF2-40B4-BE49-F238E27FC236}">
                    <a16:creationId xmlns:a16="http://schemas.microsoft.com/office/drawing/2014/main" id="{CEE91542-A5C2-4D85-805D-506684AC1CA2}"/>
                  </a:ext>
                </a:extLst>
              </p:cNvPr>
              <p:cNvSpPr/>
              <p:nvPr/>
            </p:nvSpPr>
            <p:spPr bwMode="auto">
              <a:xfrm>
                <a:off x="6209" y="1235"/>
                <a:ext cx="54" cy="130"/>
              </a:xfrm>
              <a:custGeom>
                <a:gdLst>
                  <a:gd fmla="*/ 2 w 22" name="T0"/>
                  <a:gd fmla="*/ 54 h 54" name="T1"/>
                  <a:gd fmla="*/ 20 w 22" name="T2"/>
                  <a:gd fmla="*/ 54 h 54" name="T3"/>
                  <a:gd fmla="*/ 22 w 22" name="T4"/>
                  <a:gd fmla="*/ 52 h 54" name="T5"/>
                  <a:gd fmla="*/ 22 w 22" name="T6"/>
                  <a:gd fmla="*/ 2 h 54" name="T7"/>
                  <a:gd fmla="*/ 20 w 22" name="T8"/>
                  <a:gd fmla="*/ 0 h 54" name="T9"/>
                  <a:gd fmla="*/ 2 w 22" name="T10"/>
                  <a:gd fmla="*/ 0 h 54" name="T11"/>
                  <a:gd fmla="*/ 0 w 22" name="T12"/>
                  <a:gd fmla="*/ 2 h 54" name="T13"/>
                  <a:gd fmla="*/ 0 w 22" name="T14"/>
                  <a:gd fmla="*/ 52 h 54" name="T15"/>
                  <a:gd fmla="*/ 2 w 22" name="T16"/>
                  <a:gd fmla="*/ 54 h 54"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54" w="22">
                    <a:moveTo>
                      <a:pt x="2" y="54"/>
                    </a:moveTo>
                    <a:cubicBezTo>
                      <a:pt x="20" y="54"/>
                      <a:pt x="20" y="54"/>
                      <a:pt x="20" y="54"/>
                    </a:cubicBezTo>
                    <a:cubicBezTo>
                      <a:pt x="21" y="54"/>
                      <a:pt x="22" y="53"/>
                      <a:pt x="22" y="52"/>
                    </a:cubicBezTo>
                    <a:cubicBezTo>
                      <a:pt x="22" y="2"/>
                      <a:pt x="22" y="2"/>
                      <a:pt x="22" y="2"/>
                    </a:cubicBezTo>
                    <a:cubicBezTo>
                      <a:pt x="22" y="1"/>
                      <a:pt x="21" y="0"/>
                      <a:pt x="20" y="0"/>
                    </a:cubicBezTo>
                    <a:cubicBezTo>
                      <a:pt x="2" y="0"/>
                      <a:pt x="2" y="0"/>
                      <a:pt x="2" y="0"/>
                    </a:cubicBezTo>
                    <a:cubicBezTo>
                      <a:pt x="1" y="0"/>
                      <a:pt x="0" y="1"/>
                      <a:pt x="0" y="2"/>
                    </a:cubicBezTo>
                    <a:cubicBezTo>
                      <a:pt x="0" y="52"/>
                      <a:pt x="0" y="52"/>
                      <a:pt x="0" y="52"/>
                    </a:cubicBezTo>
                    <a:cubicBezTo>
                      <a:pt x="0" y="53"/>
                      <a:pt x="1" y="54"/>
                      <a:pt x="2" y="54"/>
                    </a:cubicBez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schemeClr val="bg1"/>
                  </a:solidFill>
                  <a:latin typeface="Arial"/>
                  <a:ea typeface="微软雅黑"/>
                  <a:sym typeface="Arial"/>
                </a:endParaRPr>
              </a:p>
            </p:txBody>
          </p:sp>
          <p:sp>
            <p:nvSpPr>
              <p:cNvPr id="152" name="Freeform 912">
                <a:extLst>
                  <a:ext uri="{FF2B5EF4-FFF2-40B4-BE49-F238E27FC236}">
                    <a16:creationId xmlns:a16="http://schemas.microsoft.com/office/drawing/2014/main" id="{98E34635-7BD5-4F85-B865-4976E55F367A}"/>
                  </a:ext>
                </a:extLst>
              </p:cNvPr>
              <p:cNvSpPr/>
              <p:nvPr/>
            </p:nvSpPr>
            <p:spPr bwMode="auto">
              <a:xfrm>
                <a:off x="6287" y="1207"/>
                <a:ext cx="56" cy="158"/>
              </a:xfrm>
              <a:custGeom>
                <a:gdLst>
                  <a:gd fmla="*/ 2 w 23" name="T0"/>
                  <a:gd fmla="*/ 66 h 66" name="T1"/>
                  <a:gd fmla="*/ 21 w 23" name="T2"/>
                  <a:gd fmla="*/ 66 h 66" name="T3"/>
                  <a:gd fmla="*/ 23 w 23" name="T4"/>
                  <a:gd fmla="*/ 64 h 66" name="T5"/>
                  <a:gd fmla="*/ 23 w 23" name="T6"/>
                  <a:gd fmla="*/ 2 h 66" name="T7"/>
                  <a:gd fmla="*/ 21 w 23" name="T8"/>
                  <a:gd fmla="*/ 0 h 66" name="T9"/>
                  <a:gd fmla="*/ 2 w 23" name="T10"/>
                  <a:gd fmla="*/ 0 h 66" name="T11"/>
                  <a:gd fmla="*/ 0 w 23" name="T12"/>
                  <a:gd fmla="*/ 2 h 66" name="T13"/>
                  <a:gd fmla="*/ 0 w 23" name="T14"/>
                  <a:gd fmla="*/ 64 h 66" name="T15"/>
                  <a:gd fmla="*/ 2 w 23" name="T16"/>
                  <a:gd fmla="*/ 66 h 66"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66" w="23">
                    <a:moveTo>
                      <a:pt x="2" y="66"/>
                    </a:moveTo>
                    <a:cubicBezTo>
                      <a:pt x="21" y="66"/>
                      <a:pt x="21" y="66"/>
                      <a:pt x="21" y="66"/>
                    </a:cubicBezTo>
                    <a:cubicBezTo>
                      <a:pt x="22" y="66"/>
                      <a:pt x="23" y="65"/>
                      <a:pt x="23" y="64"/>
                    </a:cubicBezTo>
                    <a:cubicBezTo>
                      <a:pt x="23" y="2"/>
                      <a:pt x="23" y="2"/>
                      <a:pt x="23" y="2"/>
                    </a:cubicBezTo>
                    <a:cubicBezTo>
                      <a:pt x="23" y="1"/>
                      <a:pt x="22" y="0"/>
                      <a:pt x="21" y="0"/>
                    </a:cubicBezTo>
                    <a:cubicBezTo>
                      <a:pt x="2" y="0"/>
                      <a:pt x="2" y="0"/>
                      <a:pt x="2" y="0"/>
                    </a:cubicBezTo>
                    <a:cubicBezTo>
                      <a:pt x="1" y="0"/>
                      <a:pt x="0" y="1"/>
                      <a:pt x="0" y="2"/>
                    </a:cubicBezTo>
                    <a:cubicBezTo>
                      <a:pt x="0" y="64"/>
                      <a:pt x="0" y="64"/>
                      <a:pt x="0" y="64"/>
                    </a:cubicBezTo>
                    <a:cubicBezTo>
                      <a:pt x="0" y="65"/>
                      <a:pt x="1" y="66"/>
                      <a:pt x="2" y="66"/>
                    </a:cubicBez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schemeClr val="bg1"/>
                  </a:solidFill>
                  <a:latin typeface="Arial"/>
                  <a:ea typeface="微软雅黑"/>
                  <a:sym typeface="Arial"/>
                </a:endParaRPr>
              </a:p>
            </p:txBody>
          </p:sp>
          <p:sp>
            <p:nvSpPr>
              <p:cNvPr id="153" name="Freeform 913">
                <a:extLst>
                  <a:ext uri="{FF2B5EF4-FFF2-40B4-BE49-F238E27FC236}">
                    <a16:creationId xmlns:a16="http://schemas.microsoft.com/office/drawing/2014/main" id="{74AD552A-FF69-49A3-BF2E-A10C59846D2E}"/>
                  </a:ext>
                </a:extLst>
              </p:cNvPr>
              <p:cNvSpPr/>
              <p:nvPr/>
            </p:nvSpPr>
            <p:spPr bwMode="auto">
              <a:xfrm>
                <a:off x="6090" y="1175"/>
                <a:ext cx="265" cy="226"/>
              </a:xfrm>
              <a:custGeom>
                <a:gdLst>
                  <a:gd fmla="*/ 104 w 109" name="T0"/>
                  <a:gd fmla="*/ 85 h 94" name="T1"/>
                  <a:gd fmla="*/ 9 w 109" name="T2"/>
                  <a:gd fmla="*/ 85 h 94" name="T3"/>
                  <a:gd fmla="*/ 9 w 109" name="T4"/>
                  <a:gd fmla="*/ 85 h 94" name="T5"/>
                  <a:gd fmla="*/ 9 w 109" name="T6"/>
                  <a:gd fmla="*/ 4 h 94" name="T7"/>
                  <a:gd fmla="*/ 4 w 109" name="T8"/>
                  <a:gd fmla="*/ 0 h 94" name="T9"/>
                  <a:gd fmla="*/ 0 w 109" name="T10"/>
                  <a:gd fmla="*/ 4 h 94" name="T11"/>
                  <a:gd fmla="*/ 0 w 109" name="T12"/>
                  <a:gd fmla="*/ 85 h 94" name="T13"/>
                  <a:gd fmla="*/ 9 w 109" name="T14"/>
                  <a:gd fmla="*/ 94 h 94" name="T15"/>
                  <a:gd fmla="*/ 104 w 109" name="T16"/>
                  <a:gd fmla="*/ 94 h 94" name="T17"/>
                  <a:gd fmla="*/ 109 w 109" name="T18"/>
                  <a:gd fmla="*/ 90 h 94" name="T19"/>
                  <a:gd fmla="*/ 104 w 109" name="T20"/>
                  <a:gd fmla="*/ 85 h 94"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94" w="109">
                    <a:moveTo>
                      <a:pt x="104" y="85"/>
                    </a:moveTo>
                    <a:cubicBezTo>
                      <a:pt x="9" y="85"/>
                      <a:pt x="9" y="85"/>
                      <a:pt x="9" y="85"/>
                    </a:cubicBezTo>
                    <a:cubicBezTo>
                      <a:pt x="9" y="85"/>
                      <a:pt x="9" y="85"/>
                      <a:pt x="9" y="85"/>
                    </a:cubicBezTo>
                    <a:cubicBezTo>
                      <a:pt x="9" y="4"/>
                      <a:pt x="9" y="4"/>
                      <a:pt x="9" y="4"/>
                    </a:cubicBezTo>
                    <a:cubicBezTo>
                      <a:pt x="9" y="2"/>
                      <a:pt x="7" y="0"/>
                      <a:pt x="4" y="0"/>
                    </a:cubicBezTo>
                    <a:cubicBezTo>
                      <a:pt x="2" y="0"/>
                      <a:pt x="0" y="2"/>
                      <a:pt x="0" y="4"/>
                    </a:cubicBezTo>
                    <a:cubicBezTo>
                      <a:pt x="0" y="85"/>
                      <a:pt x="0" y="85"/>
                      <a:pt x="0" y="85"/>
                    </a:cubicBezTo>
                    <a:cubicBezTo>
                      <a:pt x="0" y="90"/>
                      <a:pt x="4" y="94"/>
                      <a:pt x="9" y="94"/>
                    </a:cubicBezTo>
                    <a:cubicBezTo>
                      <a:pt x="104" y="94"/>
                      <a:pt x="104" y="94"/>
                      <a:pt x="104" y="94"/>
                    </a:cubicBezTo>
                    <a:cubicBezTo>
                      <a:pt x="107" y="94"/>
                      <a:pt x="109" y="92"/>
                      <a:pt x="109" y="90"/>
                    </a:cubicBezTo>
                    <a:cubicBezTo>
                      <a:pt x="109" y="87"/>
                      <a:pt x="107" y="85"/>
                      <a:pt x="104" y="85"/>
                    </a:cubicBez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schemeClr val="bg1"/>
                  </a:solidFill>
                  <a:latin typeface="Arial"/>
                  <a:ea typeface="微软雅黑"/>
                  <a:sym typeface="Arial"/>
                </a:endParaRPr>
              </a:p>
            </p:txBody>
          </p:sp>
        </p:grpSp>
      </p:grpSp>
      <p:grpSp>
        <p:nvGrpSpPr>
          <p:cNvPr id="156" name="组合 155">
            <a:extLst>
              <a:ext uri="{FF2B5EF4-FFF2-40B4-BE49-F238E27FC236}">
                <a16:creationId xmlns:a16="http://schemas.microsoft.com/office/drawing/2014/main" id="{120ECB56-6D81-477E-80B2-CD425F5BF359}"/>
              </a:ext>
            </a:extLst>
          </p:cNvPr>
          <p:cNvGrpSpPr/>
          <p:nvPr/>
        </p:nvGrpSpPr>
        <p:grpSpPr>
          <a:xfrm>
            <a:off x="7425256" y="4048174"/>
            <a:ext cx="552450" cy="552450"/>
            <a:chOff x="7715921" y="3596185"/>
            <a:chExt cx="736600" cy="736600"/>
          </a:xfrm>
        </p:grpSpPr>
        <p:grpSp>
          <p:nvGrpSpPr>
            <p:cNvPr id="157" name="组合 156">
              <a:extLst>
                <a:ext uri="{FF2B5EF4-FFF2-40B4-BE49-F238E27FC236}">
                  <a16:creationId xmlns:a16="http://schemas.microsoft.com/office/drawing/2014/main" id="{7D0038D0-390D-4318-814A-2AF5B4CB5913}"/>
                </a:ext>
              </a:extLst>
            </p:cNvPr>
            <p:cNvGrpSpPr/>
            <p:nvPr/>
          </p:nvGrpSpPr>
          <p:grpSpPr>
            <a:xfrm>
              <a:off x="7715921" y="3596185"/>
              <a:ext cx="736600" cy="736600"/>
              <a:chOff x="8286667" y="635396"/>
              <a:chExt cx="736600" cy="736600"/>
            </a:xfrm>
          </p:grpSpPr>
          <p:sp>
            <p:nvSpPr>
              <p:cNvPr id="163" name="椭圆 162">
                <a:extLst>
                  <a:ext uri="{FF2B5EF4-FFF2-40B4-BE49-F238E27FC236}">
                    <a16:creationId xmlns:a16="http://schemas.microsoft.com/office/drawing/2014/main" id="{C17064FE-DCEF-4FB3-90FD-B6BF3BF1798F}"/>
                  </a:ext>
                </a:extLst>
              </p:cNvPr>
              <p:cNvSpPr/>
              <p:nvPr/>
            </p:nvSpPr>
            <p:spPr>
              <a:xfrm>
                <a:off x="8286667" y="635396"/>
                <a:ext cx="736600" cy="736600"/>
              </a:xfrm>
              <a:prstGeom prst="ellipse">
                <a:avLst/>
              </a:prstGeom>
              <a:gradFill flip="none" rotWithShape="1">
                <a:gsLst>
                  <a:gs pos="0">
                    <a:schemeClr val="bg1">
                      <a:lumMod val="85000"/>
                    </a:schemeClr>
                  </a:gs>
                  <a:gs pos="100000">
                    <a:srgbClr val="F7F7F7"/>
                  </a:gs>
                </a:gsLst>
                <a:lin ang="2700000" scaled="1"/>
              </a:gradFill>
              <a:ln w="15875">
                <a:gradFill flip="none" rotWithShape="1">
                  <a:gsLst>
                    <a:gs pos="0">
                      <a:schemeClr val="bg1"/>
                    </a:gs>
                    <a:gs pos="100000">
                      <a:schemeClr val="bg1">
                        <a:lumMod val="85000"/>
                      </a:schemeClr>
                    </a:gs>
                  </a:gsLst>
                  <a:lin ang="2700000" scaled="1"/>
                </a:gradFill>
              </a:ln>
              <a:effectLst>
                <a:outerShdw algn="tl" blurRad="101600" dir="2700000" dist="508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latin typeface="Arial"/>
                  <a:ea typeface="微软雅黑"/>
                  <a:sym typeface="Arial"/>
                </a:endParaRPr>
              </a:p>
            </p:txBody>
          </p:sp>
          <p:sp>
            <p:nvSpPr>
              <p:cNvPr id="164" name="椭圆 163">
                <a:extLst>
                  <a:ext uri="{FF2B5EF4-FFF2-40B4-BE49-F238E27FC236}">
                    <a16:creationId xmlns:a16="http://schemas.microsoft.com/office/drawing/2014/main" id="{FF57C31E-CDBA-43A2-9A84-466ADAC1CEC7}"/>
                  </a:ext>
                </a:extLst>
              </p:cNvPr>
              <p:cNvSpPr/>
              <p:nvPr/>
            </p:nvSpPr>
            <p:spPr>
              <a:xfrm>
                <a:off x="8394381" y="743110"/>
                <a:ext cx="521172" cy="521172"/>
              </a:xfrm>
              <a:prstGeom prst="ellipse">
                <a:avLst/>
              </a:prstGeom>
              <a:solidFill>
                <a:srgbClr val="E87071"/>
              </a:solidFill>
              <a:ln w="15875">
                <a:gradFill flip="none" rotWithShape="1">
                  <a:gsLst>
                    <a:gs pos="100000">
                      <a:schemeClr val="bg1"/>
                    </a:gs>
                    <a:gs pos="0">
                      <a:schemeClr val="bg1">
                        <a:lumMod val="75000"/>
                      </a:schemeClr>
                    </a:gs>
                  </a:gsLst>
                  <a:lin ang="2700000" scaled="1"/>
                </a:gradFill>
              </a:ln>
              <a:effectLst>
                <a:innerShdw blurRad="63500" dir="13500000" dist="254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latin typeface="Arial"/>
                  <a:ea typeface="微软雅黑"/>
                  <a:sym typeface="Arial"/>
                </a:endParaRPr>
              </a:p>
            </p:txBody>
          </p:sp>
        </p:grpSp>
        <p:grpSp>
          <p:nvGrpSpPr>
            <p:cNvPr id="158" name="组合 157">
              <a:extLst>
                <a:ext uri="{FF2B5EF4-FFF2-40B4-BE49-F238E27FC236}">
                  <a16:creationId xmlns:a16="http://schemas.microsoft.com/office/drawing/2014/main" id="{4413D679-E532-41DF-934D-DE111A3AAFB3}"/>
                </a:ext>
              </a:extLst>
            </p:cNvPr>
            <p:cNvGrpSpPr/>
            <p:nvPr/>
          </p:nvGrpSpPr>
          <p:grpSpPr>
            <a:xfrm>
              <a:off x="7948637" y="3804338"/>
              <a:ext cx="275408" cy="296010"/>
              <a:chOff x="8042594" y="2360613"/>
              <a:chExt cx="403225" cy="433388"/>
            </a:xfrm>
            <a:solidFill>
              <a:schemeClr val="bg1"/>
            </a:solidFill>
          </p:grpSpPr>
          <p:sp>
            <p:nvSpPr>
              <p:cNvPr id="159" name="Freeform 23">
                <a:extLst>
                  <a:ext uri="{FF2B5EF4-FFF2-40B4-BE49-F238E27FC236}">
                    <a16:creationId xmlns:a16="http://schemas.microsoft.com/office/drawing/2014/main" id="{6635DB72-3718-42E7-A266-9345DE872A46}"/>
                  </a:ext>
                </a:extLst>
              </p:cNvPr>
              <p:cNvSpPr/>
              <p:nvPr/>
            </p:nvSpPr>
            <p:spPr bwMode="auto">
              <a:xfrm>
                <a:off x="8042594" y="2541588"/>
                <a:ext cx="223838" cy="252413"/>
              </a:xfrm>
              <a:custGeom>
                <a:gdLst>
                  <a:gd fmla="*/ 106 w 128" name="T0"/>
                  <a:gd fmla="*/ 144 h 144" name="T1"/>
                  <a:gd fmla="*/ 12 w 128" name="T2"/>
                  <a:gd fmla="*/ 144 h 144" name="T3"/>
                  <a:gd fmla="*/ 12 w 128" name="T4"/>
                  <a:gd fmla="*/ 14 h 144" name="T5"/>
                  <a:gd fmla="*/ 0 w 128" name="T6"/>
                  <a:gd fmla="*/ 14 h 144" name="T7"/>
                  <a:gd fmla="*/ 0 w 128" name="T8"/>
                  <a:gd fmla="*/ 0 h 144" name="T9"/>
                  <a:gd fmla="*/ 128 w 128" name="T10"/>
                  <a:gd fmla="*/ 0 h 144" name="T11"/>
                  <a:gd fmla="*/ 128 w 128" name="T12"/>
                  <a:gd fmla="*/ 14 h 144" name="T13"/>
                  <a:gd fmla="*/ 106 w 128" name="T14"/>
                  <a:gd fmla="*/ 14 h 144" name="T15"/>
                  <a:gd fmla="*/ 106 w 128" name="T16"/>
                  <a:gd fmla="*/ 144 h 144"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44" w="128">
                    <a:moveTo>
                      <a:pt x="106" y="144"/>
                    </a:moveTo>
                    <a:cubicBezTo>
                      <a:pt x="74" y="144"/>
                      <a:pt x="43" y="144"/>
                      <a:pt x="12" y="144"/>
                    </a:cubicBezTo>
                    <a:cubicBezTo>
                      <a:pt x="12" y="100"/>
                      <a:pt x="12" y="57"/>
                      <a:pt x="12" y="14"/>
                    </a:cubicBezTo>
                    <a:cubicBezTo>
                      <a:pt x="8" y="14"/>
                      <a:pt x="4" y="14"/>
                      <a:pt x="0" y="14"/>
                    </a:cubicBezTo>
                    <a:cubicBezTo>
                      <a:pt x="0" y="9"/>
                      <a:pt x="0" y="4"/>
                      <a:pt x="0" y="0"/>
                    </a:cubicBezTo>
                    <a:cubicBezTo>
                      <a:pt x="43" y="0"/>
                      <a:pt x="85" y="0"/>
                      <a:pt x="128" y="0"/>
                    </a:cubicBezTo>
                    <a:cubicBezTo>
                      <a:pt x="128" y="4"/>
                      <a:pt x="128" y="9"/>
                      <a:pt x="128" y="14"/>
                    </a:cubicBezTo>
                    <a:cubicBezTo>
                      <a:pt x="121" y="14"/>
                      <a:pt x="114" y="14"/>
                      <a:pt x="106" y="14"/>
                    </a:cubicBezTo>
                    <a:cubicBezTo>
                      <a:pt x="106" y="57"/>
                      <a:pt x="106" y="100"/>
                      <a:pt x="106" y="144"/>
                    </a:cubicBez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latin typeface="Arial"/>
                  <a:ea typeface="微软雅黑"/>
                  <a:sym typeface="Arial"/>
                </a:endParaRPr>
              </a:p>
            </p:txBody>
          </p:sp>
          <p:sp>
            <p:nvSpPr>
              <p:cNvPr id="160" name="Freeform 24">
                <a:extLst>
                  <a:ext uri="{FF2B5EF4-FFF2-40B4-BE49-F238E27FC236}">
                    <a16:creationId xmlns:a16="http://schemas.microsoft.com/office/drawing/2014/main" id="{A304332B-81E0-4AE5-A9A6-C6B223C961C7}"/>
                  </a:ext>
                </a:extLst>
              </p:cNvPr>
              <p:cNvSpPr/>
              <p:nvPr/>
            </p:nvSpPr>
            <p:spPr bwMode="auto">
              <a:xfrm>
                <a:off x="8190231" y="2424113"/>
                <a:ext cx="228600" cy="369888"/>
              </a:xfrm>
              <a:custGeom>
                <a:gdLst>
                  <a:gd fmla="*/ 0 w 131" name="T0"/>
                  <a:gd fmla="*/ 19 h 211" name="T1"/>
                  <a:gd fmla="*/ 18 w 131" name="T2"/>
                  <a:gd fmla="*/ 0 h 211" name="T3"/>
                  <a:gd fmla="*/ 51 w 131" name="T4"/>
                  <a:gd fmla="*/ 30 h 211" name="T5"/>
                  <a:gd fmla="*/ 48 w 131" name="T6"/>
                  <a:gd fmla="*/ 33 h 211" name="T7"/>
                  <a:gd fmla="*/ 50 w 131" name="T8"/>
                  <a:gd fmla="*/ 36 h 211" name="T9"/>
                  <a:gd fmla="*/ 46 w 131" name="T10"/>
                  <a:gd fmla="*/ 39 h 211" name="T11"/>
                  <a:gd fmla="*/ 60 w 131" name="T12"/>
                  <a:gd fmla="*/ 41 h 211" name="T13"/>
                  <a:gd fmla="*/ 89 w 131" name="T14"/>
                  <a:gd fmla="*/ 35 h 211" name="T15"/>
                  <a:gd fmla="*/ 96 w 131" name="T16"/>
                  <a:gd fmla="*/ 26 h 211" name="T17"/>
                  <a:gd fmla="*/ 115 w 131" name="T18"/>
                  <a:gd fmla="*/ 15 h 211" name="T19"/>
                  <a:gd fmla="*/ 131 w 131" name="T20"/>
                  <a:gd fmla="*/ 30 h 211" name="T21"/>
                  <a:gd fmla="*/ 131 w 131" name="T22"/>
                  <a:gd fmla="*/ 33 h 211" name="T23"/>
                  <a:gd fmla="*/ 122 w 131" name="T24"/>
                  <a:gd fmla="*/ 109 h 211" name="T25"/>
                  <a:gd fmla="*/ 119 w 131" name="T26"/>
                  <a:gd fmla="*/ 122 h 211" name="T27"/>
                  <a:gd fmla="*/ 110 w 131" name="T28"/>
                  <a:gd fmla="*/ 132 h 211" name="T29"/>
                  <a:gd fmla="*/ 57 w 131" name="T30"/>
                  <a:gd fmla="*/ 140 h 211" name="T31"/>
                  <a:gd fmla="*/ 56 w 131" name="T32"/>
                  <a:gd fmla="*/ 140 h 211" name="T33"/>
                  <a:gd fmla="*/ 55 w 131" name="T34"/>
                  <a:gd fmla="*/ 140 h 211" name="T35"/>
                  <a:gd fmla="*/ 55 w 131" name="T36"/>
                  <a:gd fmla="*/ 145 h 211" name="T37"/>
                  <a:gd fmla="*/ 55 w 131" name="T38"/>
                  <a:gd fmla="*/ 195 h 211" name="T39"/>
                  <a:gd fmla="*/ 46 w 131" name="T40"/>
                  <a:gd fmla="*/ 209 h 211" name="T41"/>
                  <a:gd fmla="*/ 31 w 131" name="T42"/>
                  <a:gd fmla="*/ 200 h 211" name="T43"/>
                  <a:gd fmla="*/ 29 w 131" name="T44"/>
                  <a:gd fmla="*/ 170 h 211" name="T45"/>
                  <a:gd fmla="*/ 31 w 131" name="T46"/>
                  <a:gd fmla="*/ 138 h 211" name="T47"/>
                  <a:gd fmla="*/ 34 w 131" name="T48"/>
                  <a:gd fmla="*/ 130 h 211" name="T49"/>
                  <a:gd fmla="*/ 52 w 131" name="T50"/>
                  <a:gd fmla="*/ 116 h 211" name="T51"/>
                  <a:gd fmla="*/ 80 w 131" name="T52"/>
                  <a:gd fmla="*/ 111 h 211" name="T53"/>
                  <a:gd fmla="*/ 85 w 131" name="T54"/>
                  <a:gd fmla="*/ 107 h 211" name="T55"/>
                  <a:gd fmla="*/ 92 w 131" name="T56"/>
                  <a:gd fmla="*/ 62 h 211" name="T57"/>
                  <a:gd fmla="*/ 92 w 131" name="T58"/>
                  <a:gd fmla="*/ 60 h 211" name="T59"/>
                  <a:gd fmla="*/ 82 w 131" name="T60"/>
                  <a:gd fmla="*/ 63 h 211" name="T61"/>
                  <a:gd fmla="*/ 53 w 131" name="T62"/>
                  <a:gd fmla="*/ 63 h 211" name="T63"/>
                  <a:gd fmla="*/ 36 w 131" name="T64"/>
                  <a:gd fmla="*/ 60 h 211" name="T65"/>
                  <a:gd fmla="*/ 27 w 131" name="T66"/>
                  <a:gd fmla="*/ 46 h 211" name="T67"/>
                  <a:gd fmla="*/ 26 w 131" name="T68"/>
                  <a:gd fmla="*/ 43 h 211" name="T69"/>
                  <a:gd fmla="*/ 2 w 131" name="T70"/>
                  <a:gd fmla="*/ 21 h 211" name="T71"/>
                  <a:gd fmla="*/ 0 w 131" name="T72"/>
                  <a:gd fmla="*/ 19 h 211"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211" w="131">
                    <a:moveTo>
                      <a:pt x="0" y="19"/>
                    </a:moveTo>
                    <a:cubicBezTo>
                      <a:pt x="6" y="12"/>
                      <a:pt x="12" y="6"/>
                      <a:pt x="18" y="0"/>
                    </a:cubicBezTo>
                    <a:cubicBezTo>
                      <a:pt x="29" y="10"/>
                      <a:pt x="40" y="20"/>
                      <a:pt x="51" y="30"/>
                    </a:cubicBezTo>
                    <a:cubicBezTo>
                      <a:pt x="50" y="31"/>
                      <a:pt x="49" y="32"/>
                      <a:pt x="48" y="33"/>
                    </a:cubicBezTo>
                    <a:cubicBezTo>
                      <a:pt x="49" y="34"/>
                      <a:pt x="49" y="35"/>
                      <a:pt x="50" y="36"/>
                    </a:cubicBezTo>
                    <a:cubicBezTo>
                      <a:pt x="49" y="37"/>
                      <a:pt x="48" y="37"/>
                      <a:pt x="46" y="39"/>
                    </a:cubicBezTo>
                    <a:cubicBezTo>
                      <a:pt x="51" y="39"/>
                      <a:pt x="55" y="40"/>
                      <a:pt x="60" y="41"/>
                    </a:cubicBezTo>
                    <a:cubicBezTo>
                      <a:pt x="70" y="42"/>
                      <a:pt x="80" y="41"/>
                      <a:pt x="89" y="35"/>
                    </a:cubicBezTo>
                    <a:cubicBezTo>
                      <a:pt x="92" y="32"/>
                      <a:pt x="95" y="30"/>
                      <a:pt x="96" y="26"/>
                    </a:cubicBezTo>
                    <a:cubicBezTo>
                      <a:pt x="100" y="18"/>
                      <a:pt x="107" y="15"/>
                      <a:pt x="115" y="15"/>
                    </a:cubicBezTo>
                    <a:cubicBezTo>
                      <a:pt x="122" y="16"/>
                      <a:pt x="129" y="23"/>
                      <a:pt x="131" y="30"/>
                    </a:cubicBezTo>
                    <a:cubicBezTo>
                      <a:pt x="131" y="31"/>
                      <a:pt x="131" y="32"/>
                      <a:pt x="131" y="33"/>
                    </a:cubicBezTo>
                    <a:cubicBezTo>
                      <a:pt x="129" y="59"/>
                      <a:pt x="128" y="84"/>
                      <a:pt x="122" y="109"/>
                    </a:cubicBezTo>
                    <a:cubicBezTo>
                      <a:pt x="121" y="114"/>
                      <a:pt x="120" y="118"/>
                      <a:pt x="119" y="122"/>
                    </a:cubicBezTo>
                    <a:cubicBezTo>
                      <a:pt x="118" y="127"/>
                      <a:pt x="114" y="130"/>
                      <a:pt x="110" y="132"/>
                    </a:cubicBezTo>
                    <a:cubicBezTo>
                      <a:pt x="93" y="140"/>
                      <a:pt x="75" y="142"/>
                      <a:pt x="57" y="140"/>
                    </a:cubicBezTo>
                    <a:cubicBezTo>
                      <a:pt x="57" y="140"/>
                      <a:pt x="56" y="140"/>
                      <a:pt x="56" y="140"/>
                    </a:cubicBezTo>
                    <a:cubicBezTo>
                      <a:pt x="56" y="140"/>
                      <a:pt x="56" y="140"/>
                      <a:pt x="55" y="140"/>
                    </a:cubicBezTo>
                    <a:cubicBezTo>
                      <a:pt x="55" y="142"/>
                      <a:pt x="55" y="144"/>
                      <a:pt x="55" y="145"/>
                    </a:cubicBezTo>
                    <a:cubicBezTo>
                      <a:pt x="53" y="162"/>
                      <a:pt x="53" y="178"/>
                      <a:pt x="55" y="195"/>
                    </a:cubicBezTo>
                    <a:cubicBezTo>
                      <a:pt x="56" y="202"/>
                      <a:pt x="52" y="208"/>
                      <a:pt x="46" y="209"/>
                    </a:cubicBezTo>
                    <a:cubicBezTo>
                      <a:pt x="39" y="211"/>
                      <a:pt x="32" y="207"/>
                      <a:pt x="31" y="200"/>
                    </a:cubicBezTo>
                    <a:cubicBezTo>
                      <a:pt x="30" y="190"/>
                      <a:pt x="29" y="180"/>
                      <a:pt x="29" y="170"/>
                    </a:cubicBezTo>
                    <a:cubicBezTo>
                      <a:pt x="28" y="159"/>
                      <a:pt x="29" y="148"/>
                      <a:pt x="31" y="138"/>
                    </a:cubicBezTo>
                    <a:cubicBezTo>
                      <a:pt x="32" y="135"/>
                      <a:pt x="33" y="133"/>
                      <a:pt x="34" y="130"/>
                    </a:cubicBezTo>
                    <a:cubicBezTo>
                      <a:pt x="37" y="122"/>
                      <a:pt x="44" y="118"/>
                      <a:pt x="52" y="116"/>
                    </a:cubicBezTo>
                    <a:cubicBezTo>
                      <a:pt x="61" y="113"/>
                      <a:pt x="71" y="112"/>
                      <a:pt x="80" y="111"/>
                    </a:cubicBezTo>
                    <a:cubicBezTo>
                      <a:pt x="84" y="111"/>
                      <a:pt x="84" y="111"/>
                      <a:pt x="85" y="107"/>
                    </a:cubicBezTo>
                    <a:cubicBezTo>
                      <a:pt x="88" y="92"/>
                      <a:pt x="90" y="77"/>
                      <a:pt x="92" y="62"/>
                    </a:cubicBezTo>
                    <a:cubicBezTo>
                      <a:pt x="92" y="61"/>
                      <a:pt x="92" y="61"/>
                      <a:pt x="92" y="60"/>
                    </a:cubicBezTo>
                    <a:cubicBezTo>
                      <a:pt x="88" y="61"/>
                      <a:pt x="85" y="62"/>
                      <a:pt x="82" y="63"/>
                    </a:cubicBezTo>
                    <a:cubicBezTo>
                      <a:pt x="72" y="65"/>
                      <a:pt x="63" y="65"/>
                      <a:pt x="53" y="63"/>
                    </a:cubicBezTo>
                    <a:cubicBezTo>
                      <a:pt x="47" y="63"/>
                      <a:pt x="42" y="62"/>
                      <a:pt x="36" y="60"/>
                    </a:cubicBezTo>
                    <a:cubicBezTo>
                      <a:pt x="28" y="59"/>
                      <a:pt x="25" y="54"/>
                      <a:pt x="27" y="46"/>
                    </a:cubicBezTo>
                    <a:cubicBezTo>
                      <a:pt x="27" y="45"/>
                      <a:pt x="27" y="44"/>
                      <a:pt x="26" y="43"/>
                    </a:cubicBezTo>
                    <a:cubicBezTo>
                      <a:pt x="18" y="36"/>
                      <a:pt x="10" y="28"/>
                      <a:pt x="2" y="21"/>
                    </a:cubicBezTo>
                    <a:cubicBezTo>
                      <a:pt x="1" y="20"/>
                      <a:pt x="1" y="20"/>
                      <a:pt x="0" y="19"/>
                    </a:cubicBez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latin typeface="Arial"/>
                  <a:ea typeface="微软雅黑"/>
                  <a:sym typeface="Arial"/>
                </a:endParaRPr>
              </a:p>
            </p:txBody>
          </p:sp>
          <p:sp>
            <p:nvSpPr>
              <p:cNvPr id="161" name="Freeform 25">
                <a:extLst>
                  <a:ext uri="{FF2B5EF4-FFF2-40B4-BE49-F238E27FC236}">
                    <a16:creationId xmlns:a16="http://schemas.microsoft.com/office/drawing/2014/main" id="{C7D1FDC6-03D4-409B-A1E1-F1B2B2C28CB7}"/>
                  </a:ext>
                </a:extLst>
              </p:cNvPr>
              <p:cNvSpPr/>
              <p:nvPr/>
            </p:nvSpPr>
            <p:spPr bwMode="auto">
              <a:xfrm>
                <a:off x="8293419" y="2566988"/>
                <a:ext cx="152400" cy="219075"/>
              </a:xfrm>
              <a:custGeom>
                <a:gdLst>
                  <a:gd fmla="*/ 39 w 87" name="T0"/>
                  <a:gd fmla="*/ 108 h 125" name="T1"/>
                  <a:gd fmla="*/ 48 w 87" name="T2"/>
                  <a:gd fmla="*/ 111 h 125" name="T3"/>
                  <a:gd fmla="*/ 52 w 87" name="T4"/>
                  <a:gd fmla="*/ 118 h 125" name="T5"/>
                  <a:gd fmla="*/ 50 w 87" name="T6"/>
                  <a:gd fmla="*/ 119 h 125" name="T7"/>
                  <a:gd fmla="*/ 46 w 87" name="T8"/>
                  <a:gd fmla="*/ 118 h 125" name="T9"/>
                  <a:gd fmla="*/ 45 w 87" name="T10"/>
                  <a:gd fmla="*/ 118 h 125" name="T11"/>
                  <a:gd fmla="*/ 44 w 87" name="T12"/>
                  <a:gd fmla="*/ 125 h 125" name="T13"/>
                  <a:gd fmla="*/ 34 w 87" name="T14"/>
                  <a:gd fmla="*/ 114 h 125" name="T15"/>
                  <a:gd fmla="*/ 20 w 87" name="T16"/>
                  <a:gd fmla="*/ 125 h 125" name="T17"/>
                  <a:gd fmla="*/ 22 w 87" name="T18"/>
                  <a:gd fmla="*/ 115 h 125" name="T19"/>
                  <a:gd fmla="*/ 31 w 87" name="T20"/>
                  <a:gd fmla="*/ 109 h 125" name="T21"/>
                  <a:gd fmla="*/ 33 w 87" name="T22"/>
                  <a:gd fmla="*/ 107 h 125" name="T23"/>
                  <a:gd fmla="*/ 33 w 87" name="T24"/>
                  <a:gd fmla="*/ 81 h 125" name="T25"/>
                  <a:gd fmla="*/ 33 w 87" name="T26"/>
                  <a:gd fmla="*/ 80 h 125" name="T27"/>
                  <a:gd fmla="*/ 27 w 87" name="T28"/>
                  <a:gd fmla="*/ 81 h 125" name="T29"/>
                  <a:gd fmla="*/ 7 w 87" name="T30"/>
                  <a:gd fmla="*/ 81 h 125" name="T31"/>
                  <a:gd fmla="*/ 1 w 87" name="T32"/>
                  <a:gd fmla="*/ 73 h 125" name="T33"/>
                  <a:gd fmla="*/ 12 w 87" name="T34"/>
                  <a:gd fmla="*/ 65 h 125" name="T35"/>
                  <a:gd fmla="*/ 43 w 87" name="T36"/>
                  <a:gd fmla="*/ 62 h 125" name="T37"/>
                  <a:gd fmla="*/ 70 w 87" name="T38"/>
                  <a:gd fmla="*/ 31 h 125" name="T39"/>
                  <a:gd fmla="*/ 73 w 87" name="T40"/>
                  <a:gd fmla="*/ 11 h 125" name="T41"/>
                  <a:gd fmla="*/ 81 w 87" name="T42"/>
                  <a:gd fmla="*/ 1 h 125" name="T43"/>
                  <a:gd fmla="*/ 87 w 87" name="T44"/>
                  <a:gd fmla="*/ 5 h 125" name="T45"/>
                  <a:gd fmla="*/ 86 w 87" name="T46"/>
                  <a:gd fmla="*/ 23 h 125" name="T47"/>
                  <a:gd fmla="*/ 72 w 87" name="T48"/>
                  <a:gd fmla="*/ 58 h 125" name="T49"/>
                  <a:gd fmla="*/ 52 w 87" name="T50"/>
                  <a:gd fmla="*/ 73 h 125" name="T51"/>
                  <a:gd fmla="*/ 41 w 87" name="T52"/>
                  <a:gd fmla="*/ 77 h 125" name="T53"/>
                  <a:gd fmla="*/ 39 w 87" name="T54"/>
                  <a:gd fmla="*/ 79 h 125" name="T55"/>
                  <a:gd fmla="*/ 39 w 87" name="T56"/>
                  <a:gd fmla="*/ 108 h 125" name="T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b="b" l="0" r="r" t="0"/>
                <a:pathLst>
                  <a:path h="125" w="87">
                    <a:moveTo>
                      <a:pt x="39" y="108"/>
                    </a:moveTo>
                    <a:cubicBezTo>
                      <a:pt x="43" y="109"/>
                      <a:pt x="46" y="110"/>
                      <a:pt x="48" y="111"/>
                    </a:cubicBezTo>
                    <a:cubicBezTo>
                      <a:pt x="52" y="112"/>
                      <a:pt x="53" y="115"/>
                      <a:pt x="52" y="118"/>
                    </a:cubicBezTo>
                    <a:cubicBezTo>
                      <a:pt x="52" y="120"/>
                      <a:pt x="51" y="120"/>
                      <a:pt x="50" y="119"/>
                    </a:cubicBezTo>
                    <a:cubicBezTo>
                      <a:pt x="48" y="119"/>
                      <a:pt x="47" y="119"/>
                      <a:pt x="46" y="118"/>
                    </a:cubicBezTo>
                    <a:cubicBezTo>
                      <a:pt x="46" y="118"/>
                      <a:pt x="45" y="118"/>
                      <a:pt x="45" y="118"/>
                    </a:cubicBezTo>
                    <a:cubicBezTo>
                      <a:pt x="45" y="120"/>
                      <a:pt x="44" y="123"/>
                      <a:pt x="44" y="125"/>
                    </a:cubicBezTo>
                    <a:cubicBezTo>
                      <a:pt x="38" y="122"/>
                      <a:pt x="36" y="120"/>
                      <a:pt x="34" y="114"/>
                    </a:cubicBezTo>
                    <a:cubicBezTo>
                      <a:pt x="30" y="119"/>
                      <a:pt x="26" y="123"/>
                      <a:pt x="20" y="125"/>
                    </a:cubicBezTo>
                    <a:cubicBezTo>
                      <a:pt x="18" y="122"/>
                      <a:pt x="19" y="117"/>
                      <a:pt x="22" y="115"/>
                    </a:cubicBezTo>
                    <a:cubicBezTo>
                      <a:pt x="25" y="113"/>
                      <a:pt x="28" y="111"/>
                      <a:pt x="31" y="109"/>
                    </a:cubicBezTo>
                    <a:cubicBezTo>
                      <a:pt x="32" y="109"/>
                      <a:pt x="33" y="108"/>
                      <a:pt x="33" y="107"/>
                    </a:cubicBezTo>
                    <a:cubicBezTo>
                      <a:pt x="33" y="99"/>
                      <a:pt x="33" y="90"/>
                      <a:pt x="33" y="81"/>
                    </a:cubicBezTo>
                    <a:cubicBezTo>
                      <a:pt x="33" y="81"/>
                      <a:pt x="33" y="81"/>
                      <a:pt x="33" y="80"/>
                    </a:cubicBezTo>
                    <a:cubicBezTo>
                      <a:pt x="31" y="81"/>
                      <a:pt x="29" y="81"/>
                      <a:pt x="27" y="81"/>
                    </a:cubicBezTo>
                    <a:cubicBezTo>
                      <a:pt x="20" y="81"/>
                      <a:pt x="13" y="81"/>
                      <a:pt x="7" y="81"/>
                    </a:cubicBezTo>
                    <a:cubicBezTo>
                      <a:pt x="2" y="81"/>
                      <a:pt x="0" y="78"/>
                      <a:pt x="1" y="73"/>
                    </a:cubicBezTo>
                    <a:cubicBezTo>
                      <a:pt x="3" y="68"/>
                      <a:pt x="7" y="65"/>
                      <a:pt x="12" y="65"/>
                    </a:cubicBezTo>
                    <a:cubicBezTo>
                      <a:pt x="23" y="66"/>
                      <a:pt x="33" y="65"/>
                      <a:pt x="43" y="62"/>
                    </a:cubicBezTo>
                    <a:cubicBezTo>
                      <a:pt x="58" y="57"/>
                      <a:pt x="67" y="46"/>
                      <a:pt x="70" y="31"/>
                    </a:cubicBezTo>
                    <a:cubicBezTo>
                      <a:pt x="72" y="24"/>
                      <a:pt x="72" y="18"/>
                      <a:pt x="73" y="11"/>
                    </a:cubicBezTo>
                    <a:cubicBezTo>
                      <a:pt x="73" y="6"/>
                      <a:pt x="76" y="2"/>
                      <a:pt x="81" y="1"/>
                    </a:cubicBezTo>
                    <a:cubicBezTo>
                      <a:pt x="84" y="0"/>
                      <a:pt x="87" y="2"/>
                      <a:pt x="87" y="5"/>
                    </a:cubicBezTo>
                    <a:cubicBezTo>
                      <a:pt x="87" y="11"/>
                      <a:pt x="87" y="17"/>
                      <a:pt x="86" y="23"/>
                    </a:cubicBezTo>
                    <a:cubicBezTo>
                      <a:pt x="84" y="36"/>
                      <a:pt x="80" y="48"/>
                      <a:pt x="72" y="58"/>
                    </a:cubicBezTo>
                    <a:cubicBezTo>
                      <a:pt x="66" y="64"/>
                      <a:pt x="59" y="69"/>
                      <a:pt x="52" y="73"/>
                    </a:cubicBezTo>
                    <a:cubicBezTo>
                      <a:pt x="48" y="74"/>
                      <a:pt x="45" y="76"/>
                      <a:pt x="41" y="77"/>
                    </a:cubicBezTo>
                    <a:cubicBezTo>
                      <a:pt x="40" y="78"/>
                      <a:pt x="39" y="79"/>
                      <a:pt x="39" y="79"/>
                    </a:cubicBezTo>
                    <a:cubicBezTo>
                      <a:pt x="39" y="89"/>
                      <a:pt x="39" y="99"/>
                      <a:pt x="39" y="108"/>
                    </a:cubicBez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latin typeface="Arial"/>
                  <a:ea typeface="微软雅黑"/>
                  <a:sym typeface="Arial"/>
                </a:endParaRPr>
              </a:p>
            </p:txBody>
          </p:sp>
          <p:sp>
            <p:nvSpPr>
              <p:cNvPr id="162" name="Freeform 26">
                <a:extLst>
                  <a:ext uri="{FF2B5EF4-FFF2-40B4-BE49-F238E27FC236}">
                    <a16:creationId xmlns:a16="http://schemas.microsoft.com/office/drawing/2014/main" id="{30329898-E629-47EE-978E-5C7899E0460E}"/>
                  </a:ext>
                </a:extLst>
              </p:cNvPr>
              <p:cNvSpPr/>
              <p:nvPr/>
            </p:nvSpPr>
            <p:spPr bwMode="auto">
              <a:xfrm>
                <a:off x="8328344" y="2360613"/>
                <a:ext cx="74613" cy="76200"/>
              </a:xfrm>
              <a:custGeom>
                <a:gdLst>
                  <a:gd fmla="*/ 22 w 43" name="T0"/>
                  <a:gd fmla="*/ 1 h 43" name="T1"/>
                  <a:gd fmla="*/ 43 w 43" name="T2"/>
                  <a:gd fmla="*/ 22 h 43" name="T3"/>
                  <a:gd fmla="*/ 22 w 43" name="T4"/>
                  <a:gd fmla="*/ 43 h 43" name="T5"/>
                  <a:gd fmla="*/ 1 w 43" name="T6"/>
                  <a:gd fmla="*/ 21 h 43" name="T7"/>
                  <a:gd fmla="*/ 22 w 43" name="T8"/>
                  <a:gd fmla="*/ 1 h 43" name="T9"/>
                </a:gdLst>
                <a:cxnLst>
                  <a:cxn ang="0">
                    <a:pos x="T0" y="T1"/>
                  </a:cxn>
                  <a:cxn ang="0">
                    <a:pos x="T2" y="T3"/>
                  </a:cxn>
                  <a:cxn ang="0">
                    <a:pos x="T4" y="T5"/>
                  </a:cxn>
                  <a:cxn ang="0">
                    <a:pos x="T6" y="T7"/>
                  </a:cxn>
                  <a:cxn ang="0">
                    <a:pos x="T8" y="T9"/>
                  </a:cxn>
                </a:cxnLst>
                <a:rect b="b" l="0" r="r" t="0"/>
                <a:pathLst>
                  <a:path h="43" w="43">
                    <a:moveTo>
                      <a:pt x="22" y="1"/>
                    </a:moveTo>
                    <a:cubicBezTo>
                      <a:pt x="34" y="1"/>
                      <a:pt x="43" y="10"/>
                      <a:pt x="43" y="22"/>
                    </a:cubicBezTo>
                    <a:cubicBezTo>
                      <a:pt x="42" y="34"/>
                      <a:pt x="33" y="43"/>
                      <a:pt x="22" y="43"/>
                    </a:cubicBezTo>
                    <a:cubicBezTo>
                      <a:pt x="10" y="42"/>
                      <a:pt x="0" y="33"/>
                      <a:pt x="1" y="21"/>
                    </a:cubicBezTo>
                    <a:cubicBezTo>
                      <a:pt x="1" y="10"/>
                      <a:pt x="11" y="0"/>
                      <a:pt x="22" y="1"/>
                    </a:cubicBez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latin typeface="+mn-ea"/>
                  <a:ea typeface="微软雅黑"/>
                  <a:sym typeface="Arial"/>
                </a:endParaRPr>
              </a:p>
            </p:txBody>
          </p:sp>
        </p:grpSp>
      </p:grpSp>
      <p:sp>
        <p:nvSpPr>
          <p:cNvPr id="169" name="TextBox 277">
            <a:extLst>
              <a:ext uri="{FF2B5EF4-FFF2-40B4-BE49-F238E27FC236}">
                <a16:creationId xmlns:a16="http://schemas.microsoft.com/office/drawing/2014/main" id="{F02C1B38-BB6A-4324-9E90-86B15650B07C}"/>
              </a:ext>
            </a:extLst>
          </p:cNvPr>
          <p:cNvSpPr txBox="1"/>
          <p:nvPr/>
        </p:nvSpPr>
        <p:spPr>
          <a:xfrm>
            <a:off x="1146321" y="2059013"/>
            <a:ext cx="2360328" cy="914400"/>
          </a:xfrm>
          <a:prstGeom prst="rect">
            <a:avLst/>
          </a:prstGeom>
          <a:noFill/>
        </p:spPr>
        <p:txBody>
          <a:bodyPr rtlCol="0" wrap="square">
            <a:spAutoFit/>
          </a:bodyPr>
          <a:lstStyle/>
          <a:p>
            <a:pPr>
              <a:lnSpc>
                <a:spcPct val="150000"/>
              </a:lnSpc>
              <a:spcBef>
                <a:spcPts val="600"/>
              </a:spcBef>
            </a:pPr>
            <a:r>
              <a:rPr altLang="zh-CN" lang="zh-CN" sz="1200">
                <a:solidFill>
                  <a:srgbClr val="404040"/>
                </a:solidFill>
                <a:latin typeface="Arial"/>
                <a:ea typeface="微软雅黑"/>
                <a:sym typeface="Arial"/>
              </a:rPr>
              <a:t>负责网店日常改版策划，上架，推广，销售，售后服务等经营与管理工作。</a:t>
            </a:r>
          </a:p>
        </p:txBody>
      </p:sp>
      <p:sp>
        <p:nvSpPr>
          <p:cNvPr id="170" name="TextBox 278">
            <a:extLst>
              <a:ext uri="{FF2B5EF4-FFF2-40B4-BE49-F238E27FC236}">
                <a16:creationId xmlns:a16="http://schemas.microsoft.com/office/drawing/2014/main" id="{23C34A85-9F76-48D1-8349-C175864F9B23}"/>
              </a:ext>
            </a:extLst>
          </p:cNvPr>
          <p:cNvSpPr txBox="1"/>
          <p:nvPr/>
        </p:nvSpPr>
        <p:spPr>
          <a:xfrm>
            <a:off x="1293782" y="4316789"/>
            <a:ext cx="2360328" cy="640080"/>
          </a:xfrm>
          <a:prstGeom prst="rect">
            <a:avLst/>
          </a:prstGeom>
          <a:noFill/>
        </p:spPr>
        <p:txBody>
          <a:bodyPr rtlCol="0" wrap="square">
            <a:spAutoFit/>
          </a:bodyPr>
          <a:lstStyle/>
          <a:p>
            <a:pPr>
              <a:lnSpc>
                <a:spcPct val="150000"/>
              </a:lnSpc>
              <a:spcBef>
                <a:spcPts val="600"/>
              </a:spcBef>
            </a:pPr>
            <a:r>
              <a:rPr altLang="zh-CN" lang="zh-CN" sz="1200">
                <a:solidFill>
                  <a:srgbClr val="404040"/>
                </a:solidFill>
                <a:latin typeface="Arial"/>
                <a:ea typeface="微软雅黑"/>
                <a:sym typeface="Arial"/>
              </a:rPr>
              <a:t>负责执行与配合公司相关营销活动，策划店铺促销方案。</a:t>
            </a:r>
          </a:p>
        </p:txBody>
      </p:sp>
      <p:sp>
        <p:nvSpPr>
          <p:cNvPr id="171" name="TextBox 279">
            <a:extLst>
              <a:ext uri="{FF2B5EF4-FFF2-40B4-BE49-F238E27FC236}">
                <a16:creationId xmlns:a16="http://schemas.microsoft.com/office/drawing/2014/main" id="{3AA97106-C08B-4637-A563-1E49A445F489}"/>
              </a:ext>
            </a:extLst>
          </p:cNvPr>
          <p:cNvSpPr txBox="1"/>
          <p:nvPr/>
        </p:nvSpPr>
        <p:spPr>
          <a:xfrm>
            <a:off x="8419201" y="1747925"/>
            <a:ext cx="2360328" cy="640080"/>
          </a:xfrm>
          <a:prstGeom prst="rect">
            <a:avLst/>
          </a:prstGeom>
          <a:noFill/>
        </p:spPr>
        <p:txBody>
          <a:bodyPr rtlCol="0" wrap="square">
            <a:spAutoFit/>
          </a:bodyPr>
          <a:lstStyle/>
          <a:p>
            <a:pPr>
              <a:lnSpc>
                <a:spcPct val="150000"/>
              </a:lnSpc>
              <a:spcBef>
                <a:spcPts val="600"/>
              </a:spcBef>
            </a:pPr>
            <a:r>
              <a:rPr altLang="zh-CN" lang="zh-CN" sz="1200">
                <a:solidFill>
                  <a:srgbClr val="404040"/>
                </a:solidFill>
                <a:latin typeface="Arial"/>
                <a:ea typeface="微软雅黑"/>
                <a:sym typeface="Arial"/>
              </a:rPr>
              <a:t>负责网店日常维护，保证网店的正常运作，优化店铺及商品排名。</a:t>
            </a:r>
          </a:p>
        </p:txBody>
      </p:sp>
      <p:sp>
        <p:nvSpPr>
          <p:cNvPr id="172" name="TextBox 280">
            <a:extLst>
              <a:ext uri="{FF2B5EF4-FFF2-40B4-BE49-F238E27FC236}">
                <a16:creationId xmlns:a16="http://schemas.microsoft.com/office/drawing/2014/main" id="{51410B3F-B470-4F76-8CE1-1CCB2A90276B}"/>
              </a:ext>
            </a:extLst>
          </p:cNvPr>
          <p:cNvSpPr txBox="1"/>
          <p:nvPr/>
        </p:nvSpPr>
        <p:spPr>
          <a:xfrm>
            <a:off x="8138621" y="3960566"/>
            <a:ext cx="2360328" cy="914400"/>
          </a:xfrm>
          <a:prstGeom prst="rect">
            <a:avLst/>
          </a:prstGeom>
          <a:noFill/>
        </p:spPr>
        <p:txBody>
          <a:bodyPr rtlCol="0" wrap="square">
            <a:spAutoFit/>
          </a:bodyPr>
          <a:lstStyle/>
          <a:p>
            <a:pPr>
              <a:lnSpc>
                <a:spcPct val="150000"/>
              </a:lnSpc>
              <a:spcBef>
                <a:spcPts val="600"/>
              </a:spcBef>
            </a:pPr>
            <a:r>
              <a:rPr altLang="zh-CN" lang="zh-CN" sz="1200">
                <a:solidFill>
                  <a:srgbClr val="404040"/>
                </a:solidFill>
                <a:latin typeface="Arial"/>
                <a:ea typeface="微软雅黑"/>
                <a:sym typeface="Arial"/>
              </a:rPr>
              <a:t>负责收集市场和行业信息，提供有效应对方案。客户关系维护，处理相关客户投诉及纠纷问题。</a:t>
            </a:r>
          </a:p>
        </p:txBody>
      </p:sp>
      <p:pic>
        <p:nvPicPr>
          <p:cNvPr id="3" name="图片 2">
            <a:extLst>
              <a:ext uri="{FF2B5EF4-FFF2-40B4-BE49-F238E27FC236}">
                <a16:creationId xmlns:a16="http://schemas.microsoft.com/office/drawing/2014/main" id="{2647A8EC-F4E4-4426-B372-611645E70761}"/>
              </a:ext>
            </a:extLst>
          </p:cNvPr>
          <p:cNvPicPr>
            <a:picLocks noChangeAspect="1"/>
          </p:cNvPicPr>
          <p:nvPr/>
        </p:nvPicPr>
        <p:blipFill>
          <a:blip r:embed="rId3">
            <a:extLst>
              <a:ext uri="{28A0092B-C50C-407E-A947-70E740481C1C}">
                <a14:useLocalDpi val="0"/>
              </a:ext>
            </a:extLst>
          </a:blip>
          <a:stretch>
            <a:fillRect/>
          </a:stretch>
        </p:blipFill>
        <p:spPr>
          <a:xfrm>
            <a:off x="4231509" y="1357011"/>
            <a:ext cx="3131857" cy="4424848"/>
          </a:xfrm>
          <a:prstGeom prst="rect">
            <a:avLst/>
          </a:prstGeom>
        </p:spPr>
      </p:pic>
      <p:pic>
        <p:nvPicPr>
          <p:cNvPr id="5" name="图片 4">
            <a:extLst>
              <a:ext uri="{FF2B5EF4-FFF2-40B4-BE49-F238E27FC236}">
                <a16:creationId xmlns:a16="http://schemas.microsoft.com/office/drawing/2014/main" id="{62B02A3C-D349-4E47-A7AC-075471FC3495}"/>
              </a:ext>
            </a:extLst>
          </p:cNvPr>
          <p:cNvPicPr>
            <a:picLocks noChangeAspect="1"/>
          </p:cNvPicPr>
          <p:nvPr/>
        </p:nvPicPr>
        <p:blipFill>
          <a:blip r:embed="rId4">
            <a:extLst>
              <a:ext uri="{28A0092B-C50C-407E-A947-70E740481C1C}">
                <a14:useLocalDpi val="0"/>
              </a:ext>
            </a:extLst>
          </a:blip>
          <a:stretch>
            <a:fillRect/>
          </a:stretch>
        </p:blipFill>
        <p:spPr>
          <a:xfrm>
            <a:off x="8570185" y="4275206"/>
            <a:ext cx="4715822" cy="3013305"/>
          </a:xfrm>
          <a:prstGeom prst="rect">
            <a:avLst/>
          </a:prstGeom>
        </p:spPr>
      </p:pic>
      <p:pic>
        <p:nvPicPr>
          <p:cNvPr id="173" name="图片 172">
            <a:extLst>
              <a:ext uri="{FF2B5EF4-FFF2-40B4-BE49-F238E27FC236}">
                <a16:creationId xmlns:a16="http://schemas.microsoft.com/office/drawing/2014/main" id="{11DF380D-4636-492E-991F-C52A9BAAF6A2}"/>
              </a:ext>
            </a:extLst>
          </p:cNvPr>
          <p:cNvPicPr>
            <a:picLocks noChangeAspect="1"/>
          </p:cNvPicPr>
          <p:nvPr/>
        </p:nvPicPr>
        <p:blipFill>
          <a:blip r:embed="rId4">
            <a:extLst>
              <a:ext uri="{28A0092B-C50C-407E-A947-70E740481C1C}">
                <a14:useLocalDpi val="0"/>
              </a:ext>
            </a:extLst>
          </a:blip>
          <a:stretch>
            <a:fillRect/>
          </a:stretch>
        </p:blipFill>
        <p:spPr>
          <a:xfrm>
            <a:off x="-2048093" y="-974416"/>
            <a:ext cx="4715822" cy="3013305"/>
          </a:xfrm>
          <a:prstGeom prst="rect">
            <a:avLst/>
          </a:prstGeom>
        </p:spPr>
      </p:pic>
      <p:sp>
        <p:nvSpPr>
          <p:cNvPr id="179" name="TextBox 41">
            <a:extLst>
              <a:ext uri="{FF2B5EF4-FFF2-40B4-BE49-F238E27FC236}">
                <a16:creationId xmlns:a16="http://schemas.microsoft.com/office/drawing/2014/main" id="{CE65ABA2-F06E-4333-90B7-95AE107ECF20}"/>
              </a:ext>
            </a:extLst>
          </p:cNvPr>
          <p:cNvSpPr txBox="1"/>
          <p:nvPr/>
        </p:nvSpPr>
        <p:spPr bwMode="auto">
          <a:xfrm>
            <a:off x="4550357" y="5896209"/>
            <a:ext cx="2813009" cy="365760"/>
          </a:xfrm>
          <a:prstGeom prst="rect">
            <a:avLst/>
          </a:prstGeom>
          <a:solidFill>
            <a:srgbClr val="EB3F32"/>
          </a:solidFill>
          <a:ln>
            <a:noFill/>
          </a:ln>
          <a:effectLst/>
        </p:spPr>
        <p:style>
          <a:lnRef idx="1">
            <a:schemeClr val="accent5"/>
          </a:lnRef>
          <a:fillRef idx="3">
            <a:schemeClr val="accent5"/>
          </a:fillRef>
          <a:effectRef idx="2">
            <a:schemeClr val="accent5"/>
          </a:effectRef>
          <a:fontRef idx="minor">
            <a:schemeClr val="lt1"/>
          </a:fontRef>
        </p:style>
        <p:txBody>
          <a:bodyPr wrap="square">
            <a:spAutoFit/>
          </a:bodyPr>
          <a:lstStyle/>
          <a:p>
            <a:pPr algn="dist" fontAlgn="auto">
              <a:spcBef>
                <a:spcPct val="0"/>
              </a:spcBef>
              <a:spcAft>
                <a:spcPct val="0"/>
              </a:spcAft>
              <a:buFont charset="0" panose="020b0604020202020204" pitchFamily="34" typeface="Arial"/>
              <a:buNone/>
              <a:defRPr/>
            </a:pPr>
            <a:r>
              <a:rPr altLang="zh-CN" b="1" lang="zh-CN">
                <a:solidFill>
                  <a:schemeClr val="bg1"/>
                </a:solidFill>
                <a:effectLst>
                  <a:outerShdw algn="tl" blurRad="38100" dir="2700000" dist="38100">
                    <a:srgbClr val="000000">
                      <a:alpha val="43137"/>
                    </a:srgbClr>
                  </a:outerShdw>
                </a:effectLst>
                <a:latin typeface="Arial"/>
                <a:ea typeface="微软雅黑"/>
                <a:sym typeface="Arial"/>
              </a:rPr>
              <a:t>整体规划营销推广等</a:t>
            </a:r>
          </a:p>
        </p:txBody>
      </p:sp>
      <p:grpSp>
        <p:nvGrpSpPr>
          <p:cNvPr id="181" name="组合 55">
            <a:extLst>
              <a:ext uri="{FF2B5EF4-FFF2-40B4-BE49-F238E27FC236}">
                <a16:creationId xmlns:a16="http://schemas.microsoft.com/office/drawing/2014/main" id="{996A32DC-678A-4002-B74A-1E05291C8232}"/>
              </a:ext>
            </a:extLst>
          </p:cNvPr>
          <p:cNvGrpSpPr/>
          <p:nvPr/>
        </p:nvGrpSpPr>
        <p:grpSpPr>
          <a:xfrm>
            <a:off x="4193818" y="177245"/>
            <a:ext cx="3573065" cy="696471"/>
            <a:chOff x="3791743" y="5346472"/>
            <a:chExt cx="5833187" cy="1152803"/>
          </a:xfrm>
          <a:effectLst/>
        </p:grpSpPr>
        <p:sp>
          <p:nvSpPr>
            <p:cNvPr id="182" name="任意多边形 166">
              <a:extLst>
                <a:ext uri="{FF2B5EF4-FFF2-40B4-BE49-F238E27FC236}">
                  <a16:creationId xmlns:a16="http://schemas.microsoft.com/office/drawing/2014/main" id="{59F8B9F9-DC97-44CE-8237-52241B6202C1}"/>
                </a:ext>
              </a:extLst>
            </p:cNvPr>
            <p:cNvSpPr/>
            <p:nvPr/>
          </p:nvSpPr>
          <p:spPr>
            <a:xfrm>
              <a:off x="3791743" y="5347083"/>
              <a:ext cx="5833187" cy="1152192"/>
            </a:xfrm>
            <a:custGeom>
              <a:gdLst>
                <a:gd fmla="*/ 619854 w 5832648" name="connsiteX0"/>
                <a:gd fmla="*/ 172234 h 1152128" name="connsiteY0"/>
                <a:gd fmla="*/ 247759 w 5832648" name="connsiteX1"/>
                <a:gd fmla="*/ 418875 h 1152128" name="connsiteY1"/>
                <a:gd fmla="*/ 216024 w 5832648" name="connsiteX2"/>
                <a:gd fmla="*/ 576064 h 1152128" name="connsiteY2"/>
                <a:gd fmla="*/ 216024 w 5832648" name="connsiteX3"/>
                <a:gd fmla="*/ 576063 h 1152128" name="connsiteY3"/>
                <a:gd fmla="*/ 216024 w 5832648" name="connsiteX4"/>
                <a:gd fmla="*/ 576064 h 1152128" name="connsiteY4"/>
                <a:gd fmla="*/ 216024 w 5832648" name="connsiteX5"/>
                <a:gd fmla="*/ 576064 h 1152128" name="connsiteY5"/>
                <a:gd fmla="*/ 247759 w 5832648" name="connsiteX6"/>
                <a:gd fmla="*/ 733252 h 1152128" name="connsiteY6"/>
                <a:gd fmla="*/ 619854 w 5832648" name="connsiteX7"/>
                <a:gd fmla="*/ 979893 h 1152128" name="connsiteY7"/>
                <a:gd fmla="*/ 5212794 w 5832648" name="connsiteX8"/>
                <a:gd fmla="*/ 979894 h 1152128" name="connsiteY8"/>
                <a:gd fmla="*/ 5616624 w 5832648" name="connsiteX9"/>
                <a:gd fmla="*/ 576064 h 1152128" name="connsiteY9"/>
                <a:gd fmla="*/ 5616625 w 5832648" name="connsiteX10"/>
                <a:gd fmla="*/ 576064 h 1152128" name="connsiteY10"/>
                <a:gd fmla="*/ 5212795 w 5832648" name="connsiteX11"/>
                <a:gd fmla="*/ 172234 h 1152128" name="connsiteY11"/>
                <a:gd fmla="*/ 576064 w 5832648" name="connsiteX12"/>
                <a:gd fmla="*/ 0 h 1152128" name="connsiteY12"/>
                <a:gd fmla="*/ 5256584 w 5832648" name="connsiteX13"/>
                <a:gd fmla="*/ 0 h 1152128" name="connsiteY13"/>
                <a:gd fmla="*/ 5832648 w 5832648" name="connsiteX14"/>
                <a:gd fmla="*/ 576064 h 1152128" name="connsiteY14"/>
                <a:gd fmla="*/ 5256584 w 5832648" name="connsiteX15"/>
                <a:gd fmla="*/ 1152128 h 1152128" name="connsiteY15"/>
                <a:gd fmla="*/ 576064 w 5832648" name="connsiteX16"/>
                <a:gd fmla="*/ 1152128 h 1152128" name="connsiteY16"/>
                <a:gd fmla="*/ 0 w 5832648" name="connsiteX17"/>
                <a:gd fmla="*/ 576064 h 1152128" name="connsiteY17"/>
                <a:gd fmla="*/ 576064 w 5832648" name="connsiteX18"/>
                <a:gd fmla="*/ 0 h 1152128" name="connsiteY1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b="b" l="l" r="r" t="t"/>
              <a:pathLst>
                <a:path h="1152128" w="5832648">
                  <a:moveTo>
                    <a:pt x="619854" y="172234"/>
                  </a:moveTo>
                  <a:cubicBezTo>
                    <a:pt x="452583" y="172234"/>
                    <a:pt x="309064" y="273935"/>
                    <a:pt x="247759" y="418875"/>
                  </a:cubicBezTo>
                  <a:lnTo>
                    <a:pt x="216024" y="576064"/>
                  </a:lnTo>
                  <a:lnTo>
                    <a:pt x="216024" y="576063"/>
                  </a:lnTo>
                  <a:lnTo>
                    <a:pt x="216024" y="576064"/>
                  </a:lnTo>
                  <a:lnTo>
                    <a:pt x="216024" y="576064"/>
                  </a:lnTo>
                  <a:lnTo>
                    <a:pt x="247759" y="733252"/>
                  </a:lnTo>
                  <a:cubicBezTo>
                    <a:pt x="309064" y="878193"/>
                    <a:pt x="452583" y="979893"/>
                    <a:pt x="619854" y="979893"/>
                  </a:cubicBezTo>
                  <a:lnTo>
                    <a:pt x="5212794" y="979894"/>
                  </a:lnTo>
                  <a:cubicBezTo>
                    <a:pt x="5435823" y="979894"/>
                    <a:pt x="5616624" y="799093"/>
                    <a:pt x="5616624" y="576064"/>
                  </a:cubicBezTo>
                  <a:lnTo>
                    <a:pt x="5616625" y="576064"/>
                  </a:lnTo>
                  <a:cubicBezTo>
                    <a:pt x="5616625" y="353035"/>
                    <a:pt x="5435824" y="172234"/>
                    <a:pt x="5212795" y="172234"/>
                  </a:cubicBezTo>
                  <a:close/>
                  <a:moveTo>
                    <a:pt x="576064" y="0"/>
                  </a:moveTo>
                  <a:lnTo>
                    <a:pt x="5256584" y="0"/>
                  </a:lnTo>
                  <a:cubicBezTo>
                    <a:pt x="5574735" y="0"/>
                    <a:pt x="5832648" y="257913"/>
                    <a:pt x="5832648" y="576064"/>
                  </a:cubicBezTo>
                  <a:cubicBezTo>
                    <a:pt x="5832648" y="894215"/>
                    <a:pt x="5574735" y="1152128"/>
                    <a:pt x="5256584" y="1152128"/>
                  </a:cubicBezTo>
                  <a:lnTo>
                    <a:pt x="576064" y="1152128"/>
                  </a:lnTo>
                  <a:cubicBezTo>
                    <a:pt x="257913" y="1152128"/>
                    <a:pt x="0" y="894215"/>
                    <a:pt x="0" y="576064"/>
                  </a:cubicBezTo>
                  <a:cubicBezTo>
                    <a:pt x="0" y="257913"/>
                    <a:pt x="257913" y="0"/>
                    <a:pt x="576064" y="0"/>
                  </a:cubicBezTo>
                  <a:close/>
                </a:path>
              </a:pathLst>
            </a:custGeom>
            <a:solidFill>
              <a:srgbClr val="F3F3F3"/>
            </a:solidFill>
            <a:ln>
              <a:noFill/>
            </a:ln>
            <a:effectLst>
              <a:innerShdw blurRad="63500" dir="135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sz="1691">
                <a:latin typeface="Arial"/>
                <a:ea typeface="微软雅黑"/>
                <a:cs typeface="+mn-ea"/>
                <a:sym typeface="Arial"/>
              </a:endParaRPr>
            </a:p>
          </p:txBody>
        </p:sp>
        <p:sp>
          <p:nvSpPr>
            <p:cNvPr id="183" name="圆角矩形 165">
              <a:extLst>
                <a:ext uri="{FF2B5EF4-FFF2-40B4-BE49-F238E27FC236}">
                  <a16:creationId xmlns:a16="http://schemas.microsoft.com/office/drawing/2014/main" id="{EF6CF9C0-71E3-47CB-84B8-F9BEA24A5850}"/>
                </a:ext>
              </a:extLst>
            </p:cNvPr>
            <p:cNvSpPr/>
            <p:nvPr/>
          </p:nvSpPr>
          <p:spPr>
            <a:xfrm>
              <a:off x="4007769" y="5518706"/>
              <a:ext cx="5400600" cy="807659"/>
            </a:xfrm>
            <a:prstGeom prst="roundRect">
              <a:avLst>
                <a:gd fmla="val 50000" name="adj"/>
              </a:avLst>
            </a:prstGeom>
            <a:solidFill>
              <a:schemeClr val="bg1"/>
            </a:solidFill>
            <a:ln>
              <a:gradFill flip="none" rotWithShape="1">
                <a:gsLst>
                  <a:gs pos="100000">
                    <a:schemeClr val="bg1"/>
                  </a:gs>
                  <a:gs pos="0">
                    <a:schemeClr val="bg1">
                      <a:lumMod val="75000"/>
                    </a:schemeClr>
                  </a:gs>
                </a:gsLst>
                <a:lin ang="2700000" scaled="1"/>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dist"/>
              <a:r>
                <a:rPr altLang="en-US" b="1" lang="zh-CN">
                  <a:solidFill>
                    <a:srgbClr val="EB3F32"/>
                  </a:solidFill>
                  <a:latin typeface="Arial"/>
                  <a:ea typeface="微软雅黑"/>
                  <a:sym typeface="Arial"/>
                </a:rPr>
                <a:t>运营职责</a:t>
              </a:r>
            </a:p>
          </p:txBody>
        </p:sp>
        <p:sp>
          <p:nvSpPr>
            <p:cNvPr id="184" name="圆角矩形 167">
              <a:extLst>
                <a:ext uri="{FF2B5EF4-FFF2-40B4-BE49-F238E27FC236}">
                  <a16:creationId xmlns:a16="http://schemas.microsoft.com/office/drawing/2014/main" id="{A8B9D888-F4F1-42E0-BAAC-181BB04564AA}"/>
                </a:ext>
              </a:extLst>
            </p:cNvPr>
            <p:cNvSpPr/>
            <p:nvPr/>
          </p:nvSpPr>
          <p:spPr>
            <a:xfrm>
              <a:off x="3791744" y="5346472"/>
              <a:ext cx="5832649" cy="1152127"/>
            </a:xfrm>
            <a:prstGeom prst="roundRect">
              <a:avLst>
                <a:gd fmla="val 50000" name="adj"/>
              </a:avLst>
            </a:prstGeom>
            <a:noFill/>
            <a:ln>
              <a:gradFill flip="none" rotWithShape="1">
                <a:gsLst>
                  <a:gs pos="0">
                    <a:schemeClr val="bg1"/>
                  </a:gs>
                  <a:gs pos="100000">
                    <a:schemeClr val="bg1">
                      <a:lumMod val="75000"/>
                    </a:schemeClr>
                  </a:gs>
                </a:gsLst>
                <a:lin ang="2700000" scaled="1"/>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sz="1691">
                <a:latin typeface="Arial"/>
                <a:ea typeface="微软雅黑"/>
                <a:cs typeface="+mn-ea"/>
                <a:sym typeface="Arial"/>
              </a:endParaRPr>
            </a:p>
          </p:txBody>
        </p:sp>
      </p:grpSp>
    </p:spTree>
    <p:extLst>
      <p:ext uri="{BB962C8B-B14F-4D97-AF65-F5344CB8AC3E}">
        <p14:creationId val="2550426411"/>
      </p:ext>
    </p:extLst>
  </p:cSld>
  <p:clrMapOvr>
    <a:masterClrMapping/>
  </p:clrMapOvr>
  <mc:AlternateContent>
    <mc:Choice Requires="p14">
      <p:transition p14:dur="1250" spd="slow">
        <p14:switch dir="l"/>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0" presetSubtype="0">
                                  <p:stCondLst>
                                    <p:cond delay="0"/>
                                  </p:stCondLst>
                                  <p:childTnLst>
                                    <p:set>
                                      <p:cBhvr>
                                        <p:cTn dur="1" fill="hold" id="6">
                                          <p:stCondLst>
                                            <p:cond delay="0"/>
                                          </p:stCondLst>
                                        </p:cTn>
                                        <p:tgtEl>
                                          <p:spTgt spid="181"/>
                                        </p:tgtEl>
                                        <p:attrNameLst>
                                          <p:attrName>style.visibility</p:attrName>
                                        </p:attrNameLst>
                                      </p:cBhvr>
                                      <p:to>
                                        <p:strVal val="visible"/>
                                      </p:to>
                                    </p:set>
                                    <p:animEffect filter="fade" transition="in">
                                      <p:cBhvr>
                                        <p:cTn dur="500" id="7"/>
                                        <p:tgtEl>
                                          <p:spTgt spid="181"/>
                                        </p:tgtEl>
                                      </p:cBhvr>
                                    </p:animEffect>
                                  </p:childTnLst>
                                </p:cTn>
                              </p:par>
                            </p:childTnLst>
                          </p:cTn>
                        </p:par>
                        <p:par>
                          <p:cTn fill="hold" id="8" nodeType="afterGroup">
                            <p:stCondLst>
                              <p:cond delay="500"/>
                            </p:stCondLst>
                            <p:childTnLst>
                              <p:par>
                                <p:cTn fill="hold" id="9" nodeType="afterEffect" presetClass="entr" presetID="53" presetSubtype="0">
                                  <p:stCondLst>
                                    <p:cond delay="0"/>
                                  </p:stCondLst>
                                  <p:childTnLst>
                                    <p:set>
                                      <p:cBhvr>
                                        <p:cTn dur="1" fill="hold" id="10">
                                          <p:stCondLst>
                                            <p:cond delay="0"/>
                                          </p:stCondLst>
                                        </p:cTn>
                                        <p:tgtEl>
                                          <p:spTgt spid="147"/>
                                        </p:tgtEl>
                                        <p:attrNameLst>
                                          <p:attrName>style.visibility</p:attrName>
                                        </p:attrNameLst>
                                      </p:cBhvr>
                                      <p:to>
                                        <p:strVal val="visible"/>
                                      </p:to>
                                    </p:set>
                                    <p:anim calcmode="lin" valueType="num">
                                      <p:cBhvr>
                                        <p:cTn dur="500" fill="hold" id="11"/>
                                        <p:tgtEl>
                                          <p:spTgt spid="147"/>
                                        </p:tgtEl>
                                        <p:attrNameLst>
                                          <p:attrName>ppt_w</p:attrName>
                                        </p:attrNameLst>
                                      </p:cBhvr>
                                      <p:tavLst>
                                        <p:tav tm="0">
                                          <p:val>
                                            <p:fltVal val="0"/>
                                          </p:val>
                                        </p:tav>
                                        <p:tav tm="100000">
                                          <p:val>
                                            <p:strVal val="#ppt_w"/>
                                          </p:val>
                                        </p:tav>
                                      </p:tavLst>
                                    </p:anim>
                                    <p:anim calcmode="lin" valueType="num">
                                      <p:cBhvr>
                                        <p:cTn dur="500" fill="hold" id="12"/>
                                        <p:tgtEl>
                                          <p:spTgt spid="147"/>
                                        </p:tgtEl>
                                        <p:attrNameLst>
                                          <p:attrName>ppt_h</p:attrName>
                                        </p:attrNameLst>
                                      </p:cBhvr>
                                      <p:tavLst>
                                        <p:tav tm="0">
                                          <p:val>
                                            <p:fltVal val="0"/>
                                          </p:val>
                                        </p:tav>
                                        <p:tav tm="100000">
                                          <p:val>
                                            <p:strVal val="#ppt_h"/>
                                          </p:val>
                                        </p:tav>
                                      </p:tavLst>
                                    </p:anim>
                                    <p:animEffect filter="fade" transition="in">
                                      <p:cBhvr>
                                        <p:cTn dur="500" id="13"/>
                                        <p:tgtEl>
                                          <p:spTgt spid="147"/>
                                        </p:tgtEl>
                                      </p:cBhvr>
                                    </p:animEffect>
                                  </p:childTnLst>
                                </p:cTn>
                              </p:par>
                              <p:par>
                                <p:cTn fill="hold" id="14" nodeType="withEffect" presetClass="entr" presetID="53" presetSubtype="0">
                                  <p:stCondLst>
                                    <p:cond delay="0"/>
                                  </p:stCondLst>
                                  <p:childTnLst>
                                    <p:set>
                                      <p:cBhvr>
                                        <p:cTn dur="1" fill="hold" id="15">
                                          <p:stCondLst>
                                            <p:cond delay="0"/>
                                          </p:stCondLst>
                                        </p:cTn>
                                        <p:tgtEl>
                                          <p:spTgt spid="86"/>
                                        </p:tgtEl>
                                        <p:attrNameLst>
                                          <p:attrName>style.visibility</p:attrName>
                                        </p:attrNameLst>
                                      </p:cBhvr>
                                      <p:to>
                                        <p:strVal val="visible"/>
                                      </p:to>
                                    </p:set>
                                    <p:anim calcmode="lin" valueType="num">
                                      <p:cBhvr>
                                        <p:cTn dur="500" fill="hold" id="16"/>
                                        <p:tgtEl>
                                          <p:spTgt spid="86"/>
                                        </p:tgtEl>
                                        <p:attrNameLst>
                                          <p:attrName>ppt_w</p:attrName>
                                        </p:attrNameLst>
                                      </p:cBhvr>
                                      <p:tavLst>
                                        <p:tav tm="0">
                                          <p:val>
                                            <p:fltVal val="0"/>
                                          </p:val>
                                        </p:tav>
                                        <p:tav tm="100000">
                                          <p:val>
                                            <p:strVal val="#ppt_w"/>
                                          </p:val>
                                        </p:tav>
                                      </p:tavLst>
                                    </p:anim>
                                    <p:anim calcmode="lin" valueType="num">
                                      <p:cBhvr>
                                        <p:cTn dur="500" fill="hold" id="17"/>
                                        <p:tgtEl>
                                          <p:spTgt spid="86"/>
                                        </p:tgtEl>
                                        <p:attrNameLst>
                                          <p:attrName>ppt_h</p:attrName>
                                        </p:attrNameLst>
                                      </p:cBhvr>
                                      <p:tavLst>
                                        <p:tav tm="0">
                                          <p:val>
                                            <p:fltVal val="0"/>
                                          </p:val>
                                        </p:tav>
                                        <p:tav tm="100000">
                                          <p:val>
                                            <p:strVal val="#ppt_h"/>
                                          </p:val>
                                        </p:tav>
                                      </p:tavLst>
                                    </p:anim>
                                    <p:animEffect filter="fade" transition="in">
                                      <p:cBhvr>
                                        <p:cTn dur="500" id="18"/>
                                        <p:tgtEl>
                                          <p:spTgt spid="86"/>
                                        </p:tgtEl>
                                      </p:cBhvr>
                                    </p:animEffect>
                                  </p:childTnLst>
                                </p:cTn>
                              </p:par>
                              <p:par>
                                <p:cTn fill="hold" id="19" nodeType="withEffect" presetClass="entr" presetID="53" presetSubtype="0">
                                  <p:stCondLst>
                                    <p:cond delay="0"/>
                                  </p:stCondLst>
                                  <p:childTnLst>
                                    <p:set>
                                      <p:cBhvr>
                                        <p:cTn dur="1" fill="hold" id="20">
                                          <p:stCondLst>
                                            <p:cond delay="0"/>
                                          </p:stCondLst>
                                        </p:cTn>
                                        <p:tgtEl>
                                          <p:spTgt spid="156"/>
                                        </p:tgtEl>
                                        <p:attrNameLst>
                                          <p:attrName>style.visibility</p:attrName>
                                        </p:attrNameLst>
                                      </p:cBhvr>
                                      <p:to>
                                        <p:strVal val="visible"/>
                                      </p:to>
                                    </p:set>
                                    <p:anim calcmode="lin" valueType="num">
                                      <p:cBhvr>
                                        <p:cTn dur="500" fill="hold" id="21"/>
                                        <p:tgtEl>
                                          <p:spTgt spid="156"/>
                                        </p:tgtEl>
                                        <p:attrNameLst>
                                          <p:attrName>ppt_w</p:attrName>
                                        </p:attrNameLst>
                                      </p:cBhvr>
                                      <p:tavLst>
                                        <p:tav tm="0">
                                          <p:val>
                                            <p:fltVal val="0"/>
                                          </p:val>
                                        </p:tav>
                                        <p:tav tm="100000">
                                          <p:val>
                                            <p:strVal val="#ppt_w"/>
                                          </p:val>
                                        </p:tav>
                                      </p:tavLst>
                                    </p:anim>
                                    <p:anim calcmode="lin" valueType="num">
                                      <p:cBhvr>
                                        <p:cTn dur="500" fill="hold" id="22"/>
                                        <p:tgtEl>
                                          <p:spTgt spid="156"/>
                                        </p:tgtEl>
                                        <p:attrNameLst>
                                          <p:attrName>ppt_h</p:attrName>
                                        </p:attrNameLst>
                                      </p:cBhvr>
                                      <p:tavLst>
                                        <p:tav tm="0">
                                          <p:val>
                                            <p:fltVal val="0"/>
                                          </p:val>
                                        </p:tav>
                                        <p:tav tm="100000">
                                          <p:val>
                                            <p:strVal val="#ppt_h"/>
                                          </p:val>
                                        </p:tav>
                                      </p:tavLst>
                                    </p:anim>
                                    <p:animEffect filter="fade" transition="in">
                                      <p:cBhvr>
                                        <p:cTn dur="500" id="23"/>
                                        <p:tgtEl>
                                          <p:spTgt spid="156"/>
                                        </p:tgtEl>
                                      </p:cBhvr>
                                    </p:animEffect>
                                  </p:childTnLst>
                                </p:cTn>
                              </p:par>
                              <p:par>
                                <p:cTn fill="hold" id="24" nodeType="withEffect" presetClass="entr" presetID="53" presetSubtype="0">
                                  <p:stCondLst>
                                    <p:cond delay="0"/>
                                  </p:stCondLst>
                                  <p:childTnLst>
                                    <p:set>
                                      <p:cBhvr>
                                        <p:cTn dur="1" fill="hold" id="25">
                                          <p:stCondLst>
                                            <p:cond delay="0"/>
                                          </p:stCondLst>
                                        </p:cTn>
                                        <p:tgtEl>
                                          <p:spTgt spid="108"/>
                                        </p:tgtEl>
                                        <p:attrNameLst>
                                          <p:attrName>style.visibility</p:attrName>
                                        </p:attrNameLst>
                                      </p:cBhvr>
                                      <p:to>
                                        <p:strVal val="visible"/>
                                      </p:to>
                                    </p:set>
                                    <p:anim calcmode="lin" valueType="num">
                                      <p:cBhvr>
                                        <p:cTn dur="500" fill="hold" id="26"/>
                                        <p:tgtEl>
                                          <p:spTgt spid="108"/>
                                        </p:tgtEl>
                                        <p:attrNameLst>
                                          <p:attrName>ppt_w</p:attrName>
                                        </p:attrNameLst>
                                      </p:cBhvr>
                                      <p:tavLst>
                                        <p:tav tm="0">
                                          <p:val>
                                            <p:fltVal val="0"/>
                                          </p:val>
                                        </p:tav>
                                        <p:tav tm="100000">
                                          <p:val>
                                            <p:strVal val="#ppt_w"/>
                                          </p:val>
                                        </p:tav>
                                      </p:tavLst>
                                    </p:anim>
                                    <p:anim calcmode="lin" valueType="num">
                                      <p:cBhvr>
                                        <p:cTn dur="500" fill="hold" id="27"/>
                                        <p:tgtEl>
                                          <p:spTgt spid="108"/>
                                        </p:tgtEl>
                                        <p:attrNameLst>
                                          <p:attrName>ppt_h</p:attrName>
                                        </p:attrNameLst>
                                      </p:cBhvr>
                                      <p:tavLst>
                                        <p:tav tm="0">
                                          <p:val>
                                            <p:fltVal val="0"/>
                                          </p:val>
                                        </p:tav>
                                        <p:tav tm="100000">
                                          <p:val>
                                            <p:strVal val="#ppt_h"/>
                                          </p:val>
                                        </p:tav>
                                      </p:tavLst>
                                    </p:anim>
                                    <p:animEffect filter="fade" transition="in">
                                      <p:cBhvr>
                                        <p:cTn dur="500" id="28"/>
                                        <p:tgtEl>
                                          <p:spTgt spid="108"/>
                                        </p:tgtEl>
                                      </p:cBhvr>
                                    </p:animEffect>
                                  </p:childTnLst>
                                </p:cTn>
                              </p:par>
                            </p:childTnLst>
                          </p:cTn>
                        </p:par>
                        <p:par>
                          <p:cTn fill="hold" id="29" nodeType="afterGroup">
                            <p:stCondLst>
                              <p:cond delay="1000"/>
                            </p:stCondLst>
                            <p:childTnLst>
                              <p:par>
                                <p:cTn fill="hold" grpId="0" id="30" nodeType="afterEffect" presetClass="entr" presetID="22" presetSubtype="8">
                                  <p:stCondLst>
                                    <p:cond delay="0"/>
                                  </p:stCondLst>
                                  <p:childTnLst>
                                    <p:set>
                                      <p:cBhvr>
                                        <p:cTn dur="1" fill="hold" id="31">
                                          <p:stCondLst>
                                            <p:cond delay="0"/>
                                          </p:stCondLst>
                                        </p:cTn>
                                        <p:tgtEl>
                                          <p:spTgt spid="171"/>
                                        </p:tgtEl>
                                        <p:attrNameLst>
                                          <p:attrName>style.visibility</p:attrName>
                                        </p:attrNameLst>
                                      </p:cBhvr>
                                      <p:to>
                                        <p:strVal val="visible"/>
                                      </p:to>
                                    </p:set>
                                    <p:animEffect filter="wipe(left)" transition="in">
                                      <p:cBhvr>
                                        <p:cTn dur="500" id="32"/>
                                        <p:tgtEl>
                                          <p:spTgt spid="171"/>
                                        </p:tgtEl>
                                      </p:cBhvr>
                                    </p:animEffect>
                                  </p:childTnLst>
                                </p:cTn>
                              </p:par>
                              <p:par>
                                <p:cTn fill="hold" grpId="0" id="33" nodeType="withEffect" presetClass="entr" presetID="22" presetSubtype="2">
                                  <p:stCondLst>
                                    <p:cond delay="0"/>
                                  </p:stCondLst>
                                  <p:childTnLst>
                                    <p:set>
                                      <p:cBhvr>
                                        <p:cTn dur="1" fill="hold" id="34">
                                          <p:stCondLst>
                                            <p:cond delay="0"/>
                                          </p:stCondLst>
                                        </p:cTn>
                                        <p:tgtEl>
                                          <p:spTgt spid="169"/>
                                        </p:tgtEl>
                                        <p:attrNameLst>
                                          <p:attrName>style.visibility</p:attrName>
                                        </p:attrNameLst>
                                      </p:cBhvr>
                                      <p:to>
                                        <p:strVal val="visible"/>
                                      </p:to>
                                    </p:set>
                                    <p:animEffect filter="wipe(right)" transition="in">
                                      <p:cBhvr>
                                        <p:cTn dur="500" id="35"/>
                                        <p:tgtEl>
                                          <p:spTgt spid="169"/>
                                        </p:tgtEl>
                                      </p:cBhvr>
                                    </p:animEffect>
                                  </p:childTnLst>
                                </p:cTn>
                              </p:par>
                              <p:par>
                                <p:cTn fill="hold" grpId="0" id="36" nodeType="withEffect" presetClass="entr" presetID="22" presetSubtype="2">
                                  <p:stCondLst>
                                    <p:cond delay="0"/>
                                  </p:stCondLst>
                                  <p:childTnLst>
                                    <p:set>
                                      <p:cBhvr>
                                        <p:cTn dur="1" fill="hold" id="37">
                                          <p:stCondLst>
                                            <p:cond delay="0"/>
                                          </p:stCondLst>
                                        </p:cTn>
                                        <p:tgtEl>
                                          <p:spTgt spid="170"/>
                                        </p:tgtEl>
                                        <p:attrNameLst>
                                          <p:attrName>style.visibility</p:attrName>
                                        </p:attrNameLst>
                                      </p:cBhvr>
                                      <p:to>
                                        <p:strVal val="visible"/>
                                      </p:to>
                                    </p:set>
                                    <p:animEffect filter="wipe(right)" transition="in">
                                      <p:cBhvr>
                                        <p:cTn dur="500" id="38"/>
                                        <p:tgtEl>
                                          <p:spTgt spid="170"/>
                                        </p:tgtEl>
                                      </p:cBhvr>
                                    </p:animEffect>
                                  </p:childTnLst>
                                </p:cTn>
                              </p:par>
                              <p:par>
                                <p:cTn fill="hold" grpId="0" id="39" nodeType="withEffect" presetClass="entr" presetID="22" presetSubtype="8">
                                  <p:stCondLst>
                                    <p:cond delay="0"/>
                                  </p:stCondLst>
                                  <p:childTnLst>
                                    <p:set>
                                      <p:cBhvr>
                                        <p:cTn dur="1" fill="hold" id="40">
                                          <p:stCondLst>
                                            <p:cond delay="0"/>
                                          </p:stCondLst>
                                        </p:cTn>
                                        <p:tgtEl>
                                          <p:spTgt spid="172"/>
                                        </p:tgtEl>
                                        <p:attrNameLst>
                                          <p:attrName>style.visibility</p:attrName>
                                        </p:attrNameLst>
                                      </p:cBhvr>
                                      <p:to>
                                        <p:strVal val="visible"/>
                                      </p:to>
                                    </p:set>
                                    <p:animEffect filter="wipe(left)" transition="in">
                                      <p:cBhvr>
                                        <p:cTn dur="500" id="41"/>
                                        <p:tgtEl>
                                          <p:spTgt spid="172"/>
                                        </p:tgtEl>
                                      </p:cBhvr>
                                    </p:animEffect>
                                  </p:childTnLst>
                                </p:cTn>
                              </p:par>
                            </p:childTnLst>
                          </p:cTn>
                        </p:par>
                        <p:par>
                          <p:cTn fill="hold" id="42" nodeType="afterGroup">
                            <p:stCondLst>
                              <p:cond delay="1500"/>
                            </p:stCondLst>
                            <p:childTnLst>
                              <p:par>
                                <p:cTn fill="hold" grpId="0" id="43" nodeType="afterEffect" presetClass="entr" presetID="2" presetSubtype="4">
                                  <p:stCondLst>
                                    <p:cond delay="0"/>
                                  </p:stCondLst>
                                  <p:childTnLst>
                                    <p:set>
                                      <p:cBhvr>
                                        <p:cTn dur="1" fill="hold" id="44">
                                          <p:stCondLst>
                                            <p:cond delay="0"/>
                                          </p:stCondLst>
                                        </p:cTn>
                                        <p:tgtEl>
                                          <p:spTgt spid="179"/>
                                        </p:tgtEl>
                                        <p:attrNameLst>
                                          <p:attrName>style.visibility</p:attrName>
                                        </p:attrNameLst>
                                      </p:cBhvr>
                                      <p:to>
                                        <p:strVal val="visible"/>
                                      </p:to>
                                    </p:set>
                                    <p:anim calcmode="lin" valueType="num">
                                      <p:cBhvr additive="base">
                                        <p:cTn dur="500" fill="hold" id="45"/>
                                        <p:tgtEl>
                                          <p:spTgt spid="179"/>
                                        </p:tgtEl>
                                        <p:attrNameLst>
                                          <p:attrName>ppt_x</p:attrName>
                                        </p:attrNameLst>
                                      </p:cBhvr>
                                      <p:tavLst>
                                        <p:tav tm="0">
                                          <p:val>
                                            <p:strVal val="#ppt_x"/>
                                          </p:val>
                                        </p:tav>
                                        <p:tav tm="100000">
                                          <p:val>
                                            <p:strVal val="#ppt_x"/>
                                          </p:val>
                                        </p:tav>
                                      </p:tavLst>
                                    </p:anim>
                                    <p:anim calcmode="lin" valueType="num">
                                      <p:cBhvr additive="base">
                                        <p:cTn dur="500" fill="hold" id="46"/>
                                        <p:tgtEl>
                                          <p:spTgt spid="179"/>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69"/>
      <p:bldP grpId="0" spid="170"/>
      <p:bldP grpId="0" spid="171"/>
      <p:bldP grpId="0" spid="172"/>
      <p:bldP grpId="0" spid="179"/>
    </p:bldLst>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1">
          <a:blip r:embed="rId4">
            <a:lum/>
          </a:blip>
          <a:stretch>
            <a:fillRect/>
          </a:stretch>
        </a:blipFill>
        <a:effectLst/>
      </p:bgPr>
    </p:bg>
    <p:spTree>
      <p:nvGrpSpPr>
        <p:cNvPr id="1" name=""/>
        <p:cNvGrpSpPr/>
        <p:nvPr/>
      </p:nvGrpSpPr>
      <p:grpSpPr>
        <a:xfrm>
          <a:off x="0" y="0"/>
          <a:ext cx="0" cy="0"/>
        </a:xfrm>
      </p:grpSpPr>
      <p:sp>
        <p:nvSpPr>
          <p:cNvPr id="33" name="AutoShape 30">
            <a:extLst>
              <a:ext uri="{FF2B5EF4-FFF2-40B4-BE49-F238E27FC236}">
                <a16:creationId xmlns:a16="http://schemas.microsoft.com/office/drawing/2014/main" id="{0E757C22-3443-420E-B9D3-4132AA66CAC4}"/>
              </a:ext>
            </a:extLst>
          </p:cNvPr>
          <p:cNvSpPr>
            <a:spLocks noChangeArrowheads="1" noChangeAspect="1" noTextEdit="1"/>
          </p:cNvSpPr>
          <p:nvPr/>
        </p:nvSpPr>
        <p:spPr bwMode="auto">
          <a:xfrm>
            <a:off x="5230395" y="3743825"/>
            <a:ext cx="5245100" cy="13335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latin typeface="Arial"/>
              <a:ea typeface="微软雅黑"/>
              <a:sym typeface="Arial"/>
            </a:endParaRPr>
          </a:p>
        </p:txBody>
      </p:sp>
      <p:sp>
        <p:nvSpPr>
          <p:cNvPr id="30" name="任意多边形: 形状 29">
            <a:extLst>
              <a:ext uri="{FF2B5EF4-FFF2-40B4-BE49-F238E27FC236}">
                <a16:creationId xmlns:a16="http://schemas.microsoft.com/office/drawing/2014/main" id="{54B9B9C1-D181-4921-92E0-5909475FF837}"/>
              </a:ext>
            </a:extLst>
          </p:cNvPr>
          <p:cNvSpPr/>
          <p:nvPr/>
        </p:nvSpPr>
        <p:spPr>
          <a:xfrm>
            <a:off x="2036848" y="2339977"/>
            <a:ext cx="2600522" cy="1063808"/>
          </a:xfrm>
          <a:custGeom>
            <a:cxnLst>
              <a:cxn ang="0">
                <a:pos x="wd2" y="hd2"/>
              </a:cxn>
              <a:cxn ang="5400000">
                <a:pos x="wd2" y="hd2"/>
              </a:cxn>
              <a:cxn ang="10800000">
                <a:pos x="wd2" y="hd2"/>
              </a:cxn>
              <a:cxn ang="16200000">
                <a:pos x="wd2" y="hd2"/>
              </a:cxn>
            </a:cxnLst>
            <a:rect b="b" l="0" r="r" t="0"/>
            <a:pathLst>
              <a:path extrusionOk="0" h="21600" w="21600">
                <a:moveTo>
                  <a:pt x="21600" y="0"/>
                </a:moveTo>
                <a:lnTo>
                  <a:pt x="8760" y="0"/>
                </a:lnTo>
                <a:lnTo>
                  <a:pt x="0" y="21600"/>
                </a:lnTo>
                <a:lnTo>
                  <a:pt x="13172" y="21600"/>
                </a:lnTo>
                <a:cubicBezTo>
                  <a:pt x="14174" y="18627"/>
                  <a:pt x="15207" y="15731"/>
                  <a:pt x="16266" y="12900"/>
                </a:cubicBezTo>
                <a:cubicBezTo>
                  <a:pt x="17950" y="8401"/>
                  <a:pt x="19728" y="4093"/>
                  <a:pt x="21600" y="0"/>
                </a:cubicBezTo>
                <a:close/>
              </a:path>
            </a:pathLst>
          </a:custGeom>
          <a:solidFill>
            <a:schemeClr val="accent1">
              <a:lumMod val="75000"/>
            </a:schemeClr>
          </a:solidFill>
          <a:ln w="12700">
            <a:miter lim="400000"/>
          </a:ln>
        </p:spPr>
        <p:txBody>
          <a:bodyPr anchor="ctr"/>
          <a:lstStyle/>
          <a:p>
            <a:pPr algn="ctr"/>
            <a:endParaRPr>
              <a:solidFill>
                <a:schemeClr val="bg1">
                  <a:lumMod val="50000"/>
                </a:schemeClr>
              </a:solidFill>
              <a:latin typeface="Arial"/>
              <a:ea typeface="微软雅黑"/>
              <a:cs typeface="+mn-ea"/>
              <a:sym typeface="Arial"/>
            </a:endParaRPr>
          </a:p>
        </p:txBody>
      </p:sp>
      <p:sp>
        <p:nvSpPr>
          <p:cNvPr id="34" name="任意多边形: 形状 33">
            <a:extLst>
              <a:ext uri="{FF2B5EF4-FFF2-40B4-BE49-F238E27FC236}">
                <a16:creationId xmlns:a16="http://schemas.microsoft.com/office/drawing/2014/main" id="{0792DE3A-CD59-4942-8B31-64741BD7C5F8}"/>
              </a:ext>
            </a:extLst>
          </p:cNvPr>
          <p:cNvSpPr/>
          <p:nvPr/>
        </p:nvSpPr>
        <p:spPr>
          <a:xfrm>
            <a:off x="3777657" y="1844825"/>
            <a:ext cx="2615975" cy="1416174"/>
          </a:xfrm>
          <a:custGeom>
            <a:cxnLst>
              <a:cxn ang="0">
                <a:pos x="wd2" y="hd2"/>
              </a:cxn>
              <a:cxn ang="5400000">
                <a:pos x="wd2" y="hd2"/>
              </a:cxn>
              <a:cxn ang="10800000">
                <a:pos x="wd2" y="hd2"/>
              </a:cxn>
              <a:cxn ang="16200000">
                <a:pos x="wd2" y="hd2"/>
              </a:cxn>
            </a:cxnLst>
            <a:rect b="b" l="0" r="r" t="0"/>
            <a:pathLst>
              <a:path extrusionOk="0" h="21600" w="21600">
                <a:moveTo>
                  <a:pt x="15865" y="21600"/>
                </a:moveTo>
                <a:cubicBezTo>
                  <a:pt x="15986" y="21600"/>
                  <a:pt x="16105" y="21513"/>
                  <a:pt x="16210" y="21347"/>
                </a:cubicBezTo>
                <a:lnTo>
                  <a:pt x="21600" y="10793"/>
                </a:lnTo>
                <a:lnTo>
                  <a:pt x="16208" y="237"/>
                </a:lnTo>
                <a:cubicBezTo>
                  <a:pt x="16110" y="83"/>
                  <a:pt x="15996" y="0"/>
                  <a:pt x="15880" y="0"/>
                </a:cubicBezTo>
                <a:cubicBezTo>
                  <a:pt x="15616" y="0"/>
                  <a:pt x="15391" y="416"/>
                  <a:pt x="15377" y="920"/>
                </a:cubicBezTo>
                <a:lnTo>
                  <a:pt x="15382" y="3373"/>
                </a:lnTo>
                <a:lnTo>
                  <a:pt x="10620" y="3373"/>
                </a:lnTo>
                <a:cubicBezTo>
                  <a:pt x="10261" y="3372"/>
                  <a:pt x="9818" y="3433"/>
                  <a:pt x="9416" y="3585"/>
                </a:cubicBezTo>
                <a:cubicBezTo>
                  <a:pt x="9014" y="3737"/>
                  <a:pt x="8652" y="3981"/>
                  <a:pt x="8455" y="4347"/>
                </a:cubicBezTo>
                <a:cubicBezTo>
                  <a:pt x="8387" y="4483"/>
                  <a:pt x="834" y="18287"/>
                  <a:pt x="517" y="19016"/>
                </a:cubicBezTo>
                <a:cubicBezTo>
                  <a:pt x="224" y="19690"/>
                  <a:pt x="48" y="20667"/>
                  <a:pt x="0" y="21293"/>
                </a:cubicBezTo>
                <a:cubicBezTo>
                  <a:pt x="181" y="20284"/>
                  <a:pt x="554" y="19528"/>
                  <a:pt x="1048" y="19024"/>
                </a:cubicBezTo>
                <a:cubicBezTo>
                  <a:pt x="1541" y="18521"/>
                  <a:pt x="2154" y="18269"/>
                  <a:pt x="2814" y="18269"/>
                </a:cubicBezTo>
                <a:lnTo>
                  <a:pt x="15383" y="18257"/>
                </a:lnTo>
                <a:lnTo>
                  <a:pt x="15377" y="20664"/>
                </a:lnTo>
                <a:cubicBezTo>
                  <a:pt x="15390" y="21192"/>
                  <a:pt x="15600" y="21600"/>
                  <a:pt x="15865" y="21600"/>
                </a:cubicBezTo>
                <a:close/>
              </a:path>
            </a:pathLst>
          </a:custGeom>
          <a:solidFill>
            <a:schemeClr val="accent1">
              <a:lumMod val="75000"/>
            </a:schemeClr>
          </a:solidFill>
          <a:ln w="12700">
            <a:miter lim="400000"/>
          </a:ln>
        </p:spPr>
        <p:txBody>
          <a:bodyPr anchor="ctr"/>
          <a:lstStyle/>
          <a:p>
            <a:pPr algn="ctr"/>
            <a:endParaRPr>
              <a:solidFill>
                <a:schemeClr val="bg1">
                  <a:lumMod val="50000"/>
                </a:schemeClr>
              </a:solidFill>
              <a:latin typeface="Arial"/>
              <a:ea typeface="微软雅黑"/>
              <a:cs typeface="+mn-ea"/>
              <a:sym typeface="Arial"/>
            </a:endParaRPr>
          </a:p>
        </p:txBody>
      </p:sp>
      <p:sp>
        <p:nvSpPr>
          <p:cNvPr id="35" name="任意多边形: 形状 34">
            <a:extLst>
              <a:ext uri="{FF2B5EF4-FFF2-40B4-BE49-F238E27FC236}">
                <a16:creationId xmlns:a16="http://schemas.microsoft.com/office/drawing/2014/main" id="{361451EF-4E84-4A19-B43F-EA9ECD222272}"/>
              </a:ext>
            </a:extLst>
          </p:cNvPr>
          <p:cNvSpPr/>
          <p:nvPr/>
        </p:nvSpPr>
        <p:spPr>
          <a:xfrm>
            <a:off x="994752" y="3396683"/>
            <a:ext cx="2600070" cy="1063808"/>
          </a:xfrm>
          <a:custGeom>
            <a:cxnLst>
              <a:cxn ang="0">
                <a:pos x="wd2" y="hd2"/>
              </a:cxn>
              <a:cxn ang="5400000">
                <a:pos x="wd2" y="hd2"/>
              </a:cxn>
              <a:cxn ang="10800000">
                <a:pos x="wd2" y="hd2"/>
              </a:cxn>
              <a:cxn ang="16200000">
                <a:pos x="wd2" y="hd2"/>
              </a:cxn>
            </a:cxnLst>
            <a:rect b="b" l="0" r="r" t="0"/>
            <a:pathLst>
              <a:path extrusionOk="0" h="21600" w="21600">
                <a:moveTo>
                  <a:pt x="21600" y="0"/>
                </a:moveTo>
                <a:lnTo>
                  <a:pt x="8762" y="0"/>
                </a:lnTo>
                <a:lnTo>
                  <a:pt x="0" y="21600"/>
                </a:lnTo>
                <a:lnTo>
                  <a:pt x="12689" y="21600"/>
                </a:lnTo>
                <a:lnTo>
                  <a:pt x="21600" y="0"/>
                </a:lnTo>
                <a:close/>
              </a:path>
            </a:pathLst>
          </a:custGeom>
          <a:solidFill>
            <a:srgbClr val="C7C8CA"/>
          </a:solidFill>
          <a:ln w="12700">
            <a:miter lim="400000"/>
          </a:ln>
        </p:spPr>
        <p:txBody>
          <a:bodyPr anchor="ctr"/>
          <a:lstStyle/>
          <a:p>
            <a:pPr algn="ctr"/>
            <a:endParaRPr>
              <a:solidFill>
                <a:schemeClr val="bg1">
                  <a:lumMod val="50000"/>
                </a:schemeClr>
              </a:solidFill>
              <a:latin typeface="Arial"/>
              <a:ea typeface="微软雅黑"/>
              <a:cs typeface="+mn-ea"/>
              <a:sym typeface="Arial"/>
            </a:endParaRPr>
          </a:p>
        </p:txBody>
      </p:sp>
      <p:sp>
        <p:nvSpPr>
          <p:cNvPr id="36" name="任意多边形: 形状 35">
            <a:extLst>
              <a:ext uri="{FF2B5EF4-FFF2-40B4-BE49-F238E27FC236}">
                <a16:creationId xmlns:a16="http://schemas.microsoft.com/office/drawing/2014/main" id="{9A7871C8-C684-41E7-8F2D-C1D1B3AEA8CB}"/>
              </a:ext>
            </a:extLst>
          </p:cNvPr>
          <p:cNvSpPr/>
          <p:nvPr/>
        </p:nvSpPr>
        <p:spPr>
          <a:xfrm>
            <a:off x="2712156" y="2901531"/>
            <a:ext cx="2615975" cy="1416174"/>
          </a:xfrm>
          <a:custGeom>
            <a:cxnLst>
              <a:cxn ang="0">
                <a:pos x="wd2" y="hd2"/>
              </a:cxn>
              <a:cxn ang="5400000">
                <a:pos x="wd2" y="hd2"/>
              </a:cxn>
              <a:cxn ang="10800000">
                <a:pos x="wd2" y="hd2"/>
              </a:cxn>
              <a:cxn ang="16200000">
                <a:pos x="wd2" y="hd2"/>
              </a:cxn>
            </a:cxnLst>
            <a:rect b="b" l="0" r="r" t="0"/>
            <a:pathLst>
              <a:path extrusionOk="0" h="21600" w="21600">
                <a:moveTo>
                  <a:pt x="15865" y="21600"/>
                </a:moveTo>
                <a:cubicBezTo>
                  <a:pt x="15986" y="21600"/>
                  <a:pt x="16105" y="21513"/>
                  <a:pt x="16210" y="21347"/>
                </a:cubicBezTo>
                <a:lnTo>
                  <a:pt x="21600" y="10793"/>
                </a:lnTo>
                <a:lnTo>
                  <a:pt x="16208" y="237"/>
                </a:lnTo>
                <a:cubicBezTo>
                  <a:pt x="16110" y="83"/>
                  <a:pt x="15996" y="0"/>
                  <a:pt x="15880" y="0"/>
                </a:cubicBezTo>
                <a:cubicBezTo>
                  <a:pt x="15616" y="0"/>
                  <a:pt x="15391" y="416"/>
                  <a:pt x="15377" y="920"/>
                </a:cubicBezTo>
                <a:lnTo>
                  <a:pt x="15382" y="3373"/>
                </a:lnTo>
                <a:lnTo>
                  <a:pt x="10620" y="3373"/>
                </a:lnTo>
                <a:cubicBezTo>
                  <a:pt x="10261" y="3372"/>
                  <a:pt x="9818" y="3433"/>
                  <a:pt x="9416" y="3585"/>
                </a:cubicBezTo>
                <a:cubicBezTo>
                  <a:pt x="9014" y="3737"/>
                  <a:pt x="8652" y="3981"/>
                  <a:pt x="8455" y="4347"/>
                </a:cubicBezTo>
                <a:cubicBezTo>
                  <a:pt x="8387" y="4483"/>
                  <a:pt x="834" y="18287"/>
                  <a:pt x="517" y="19016"/>
                </a:cubicBezTo>
                <a:cubicBezTo>
                  <a:pt x="224" y="19690"/>
                  <a:pt x="48" y="20667"/>
                  <a:pt x="0" y="21293"/>
                </a:cubicBezTo>
                <a:cubicBezTo>
                  <a:pt x="181" y="20284"/>
                  <a:pt x="554" y="19528"/>
                  <a:pt x="1048" y="19024"/>
                </a:cubicBezTo>
                <a:cubicBezTo>
                  <a:pt x="1541" y="18521"/>
                  <a:pt x="2154" y="18269"/>
                  <a:pt x="2814" y="18269"/>
                </a:cubicBezTo>
                <a:lnTo>
                  <a:pt x="15383" y="18257"/>
                </a:lnTo>
                <a:lnTo>
                  <a:pt x="15377" y="20664"/>
                </a:lnTo>
                <a:cubicBezTo>
                  <a:pt x="15390" y="21192"/>
                  <a:pt x="15600" y="21600"/>
                  <a:pt x="15865" y="21600"/>
                </a:cubicBezTo>
                <a:close/>
              </a:path>
            </a:pathLst>
          </a:custGeom>
          <a:solidFill>
            <a:srgbClr val="C7C8CA"/>
          </a:solidFill>
          <a:ln w="12700">
            <a:miter lim="400000"/>
          </a:ln>
        </p:spPr>
        <p:txBody>
          <a:bodyPr anchor="ctr"/>
          <a:lstStyle/>
          <a:p>
            <a:pPr algn="ctr"/>
            <a:endParaRPr>
              <a:solidFill>
                <a:schemeClr val="bg1">
                  <a:lumMod val="50000"/>
                </a:schemeClr>
              </a:solidFill>
              <a:latin typeface="Arial"/>
              <a:ea typeface="微软雅黑"/>
              <a:cs typeface="+mn-ea"/>
              <a:sym typeface="Arial"/>
            </a:endParaRPr>
          </a:p>
        </p:txBody>
      </p:sp>
      <p:sp>
        <p:nvSpPr>
          <p:cNvPr id="37" name="任意多边形: 形状 36">
            <a:extLst>
              <a:ext uri="{FF2B5EF4-FFF2-40B4-BE49-F238E27FC236}">
                <a16:creationId xmlns:a16="http://schemas.microsoft.com/office/drawing/2014/main" id="{FAECDFE9-C237-4C55-AB3D-D6935B1F3ABD}"/>
              </a:ext>
            </a:extLst>
          </p:cNvPr>
          <p:cNvSpPr/>
          <p:nvPr/>
        </p:nvSpPr>
        <p:spPr>
          <a:xfrm>
            <a:off x="-71051" y="4457479"/>
            <a:ext cx="2603060" cy="1063808"/>
          </a:xfrm>
          <a:custGeom>
            <a:cxnLst>
              <a:cxn ang="0">
                <a:pos x="wd2" y="hd2"/>
              </a:cxn>
              <a:cxn ang="5400000">
                <a:pos x="wd2" y="hd2"/>
              </a:cxn>
              <a:cxn ang="10800000">
                <a:pos x="wd2" y="hd2"/>
              </a:cxn>
              <a:cxn ang="16200000">
                <a:pos x="wd2" y="hd2"/>
              </a:cxn>
            </a:cxnLst>
            <a:rect b="b" l="0" r="r" t="0"/>
            <a:pathLst>
              <a:path extrusionOk="0" h="21600" w="21600">
                <a:moveTo>
                  <a:pt x="21600" y="0"/>
                </a:moveTo>
                <a:lnTo>
                  <a:pt x="8751" y="0"/>
                </a:lnTo>
                <a:lnTo>
                  <a:pt x="0" y="21600"/>
                </a:lnTo>
                <a:lnTo>
                  <a:pt x="14029" y="21600"/>
                </a:lnTo>
                <a:lnTo>
                  <a:pt x="21600" y="0"/>
                </a:lnTo>
                <a:close/>
              </a:path>
            </a:pathLst>
          </a:custGeom>
          <a:solidFill>
            <a:srgbClr val="3AB6AF"/>
          </a:solidFill>
          <a:ln w="12700">
            <a:miter lim="400000"/>
          </a:ln>
        </p:spPr>
        <p:txBody>
          <a:bodyPr anchor="ctr"/>
          <a:lstStyle/>
          <a:p>
            <a:pPr algn="ctr"/>
            <a:endParaRPr>
              <a:solidFill>
                <a:schemeClr val="bg1">
                  <a:lumMod val="50000"/>
                </a:schemeClr>
              </a:solidFill>
              <a:latin typeface="Arial"/>
              <a:ea typeface="微软雅黑"/>
              <a:cs typeface="+mn-ea"/>
              <a:sym typeface="Arial"/>
            </a:endParaRPr>
          </a:p>
        </p:txBody>
      </p:sp>
      <p:sp>
        <p:nvSpPr>
          <p:cNvPr id="46" name="任意多边形: 形状 45">
            <a:extLst>
              <a:ext uri="{FF2B5EF4-FFF2-40B4-BE49-F238E27FC236}">
                <a16:creationId xmlns:a16="http://schemas.microsoft.com/office/drawing/2014/main" id="{54D9169D-3933-4203-B133-1032A9CD4A0F}"/>
              </a:ext>
            </a:extLst>
          </p:cNvPr>
          <p:cNvSpPr/>
          <p:nvPr/>
        </p:nvSpPr>
        <p:spPr>
          <a:xfrm>
            <a:off x="1564329" y="4106704"/>
            <a:ext cx="2615975" cy="1416174"/>
          </a:xfrm>
          <a:custGeom>
            <a:cxnLst>
              <a:cxn ang="0">
                <a:pos x="wd2" y="hd2"/>
              </a:cxn>
              <a:cxn ang="5400000">
                <a:pos x="wd2" y="hd2"/>
              </a:cxn>
              <a:cxn ang="10800000">
                <a:pos x="wd2" y="hd2"/>
              </a:cxn>
              <a:cxn ang="16200000">
                <a:pos x="wd2" y="hd2"/>
              </a:cxn>
            </a:cxnLst>
            <a:rect b="b" l="0" r="r" t="0"/>
            <a:pathLst>
              <a:path extrusionOk="0" h="21600" w="21600">
                <a:moveTo>
                  <a:pt x="15865" y="21600"/>
                </a:moveTo>
                <a:cubicBezTo>
                  <a:pt x="15986" y="21600"/>
                  <a:pt x="16105" y="21513"/>
                  <a:pt x="16210" y="21347"/>
                </a:cubicBezTo>
                <a:lnTo>
                  <a:pt x="21600" y="10793"/>
                </a:lnTo>
                <a:lnTo>
                  <a:pt x="16208" y="237"/>
                </a:lnTo>
                <a:cubicBezTo>
                  <a:pt x="16110" y="83"/>
                  <a:pt x="15996" y="0"/>
                  <a:pt x="15880" y="0"/>
                </a:cubicBezTo>
                <a:cubicBezTo>
                  <a:pt x="15616" y="0"/>
                  <a:pt x="15391" y="416"/>
                  <a:pt x="15377" y="920"/>
                </a:cubicBezTo>
                <a:lnTo>
                  <a:pt x="15382" y="3373"/>
                </a:lnTo>
                <a:lnTo>
                  <a:pt x="10620" y="3373"/>
                </a:lnTo>
                <a:cubicBezTo>
                  <a:pt x="10261" y="3372"/>
                  <a:pt x="9818" y="3433"/>
                  <a:pt x="9416" y="3585"/>
                </a:cubicBezTo>
                <a:cubicBezTo>
                  <a:pt x="9014" y="3737"/>
                  <a:pt x="8652" y="3981"/>
                  <a:pt x="8455" y="4347"/>
                </a:cubicBezTo>
                <a:cubicBezTo>
                  <a:pt x="8387" y="4483"/>
                  <a:pt x="834" y="18287"/>
                  <a:pt x="517" y="19016"/>
                </a:cubicBezTo>
                <a:cubicBezTo>
                  <a:pt x="224" y="19690"/>
                  <a:pt x="48" y="20667"/>
                  <a:pt x="0" y="21293"/>
                </a:cubicBezTo>
                <a:cubicBezTo>
                  <a:pt x="181" y="20284"/>
                  <a:pt x="554" y="19528"/>
                  <a:pt x="1048" y="19024"/>
                </a:cubicBezTo>
                <a:cubicBezTo>
                  <a:pt x="1541" y="18521"/>
                  <a:pt x="2154" y="18269"/>
                  <a:pt x="2814" y="18269"/>
                </a:cubicBezTo>
                <a:lnTo>
                  <a:pt x="15383" y="18257"/>
                </a:lnTo>
                <a:lnTo>
                  <a:pt x="15377" y="20664"/>
                </a:lnTo>
                <a:cubicBezTo>
                  <a:pt x="15390" y="21192"/>
                  <a:pt x="15600" y="21600"/>
                  <a:pt x="15865" y="21600"/>
                </a:cubicBezTo>
                <a:close/>
              </a:path>
            </a:pathLst>
          </a:custGeom>
          <a:solidFill>
            <a:srgbClr val="3AB6AF"/>
          </a:solidFill>
          <a:ln w="12700">
            <a:miter lim="400000"/>
          </a:ln>
        </p:spPr>
        <p:txBody>
          <a:bodyPr anchor="ctr"/>
          <a:lstStyle/>
          <a:p>
            <a:pPr algn="ctr"/>
            <a:endParaRPr>
              <a:solidFill>
                <a:schemeClr val="bg1">
                  <a:lumMod val="50000"/>
                </a:schemeClr>
              </a:solidFill>
              <a:latin typeface="Arial"/>
              <a:ea typeface="微软雅黑"/>
              <a:cs typeface="+mn-ea"/>
              <a:sym typeface="Arial"/>
            </a:endParaRPr>
          </a:p>
        </p:txBody>
      </p:sp>
      <p:sp>
        <p:nvSpPr>
          <p:cNvPr id="47" name="矩形 46">
            <a:extLst>
              <a:ext uri="{FF2B5EF4-FFF2-40B4-BE49-F238E27FC236}">
                <a16:creationId xmlns:a16="http://schemas.microsoft.com/office/drawing/2014/main" id="{D32E8390-227B-47DD-958F-F9F8F8B28EC2}"/>
              </a:ext>
            </a:extLst>
          </p:cNvPr>
          <p:cNvSpPr/>
          <p:nvPr/>
        </p:nvSpPr>
        <p:spPr>
          <a:xfrm>
            <a:off x="1954617" y="4680634"/>
            <a:ext cx="1878561" cy="351812"/>
          </a:xfrm>
          <a:prstGeom prst="rect">
            <a:avLst/>
          </a:prstGeom>
          <a:ln w="12700">
            <a:miter lim="400000"/>
          </a:ln>
          <a:extLst>
            <a:ext uri="{C572A759-6A51-4108-AA02-DFA0A04FC94B}">
              <ma14:wrappingTextBoxFlag xmlns:a16="http://schemas.microsoft.com/office/drawing/2014/main" xmlns:lc="http://schemas.openxmlformats.org/drawingml/2006/lockedCanvas" xmlns:ma14="http://schemas.microsoft.com/office/mac/drawingml/2011/main" val="1"/>
            </a:ext>
          </a:extLst>
        </p:spPr>
        <p:txBody>
          <a:bodyPr anchor="ctr" bIns="25400" lIns="25400" rIns="25400" tIns="25400">
            <a:noAutofit/>
          </a:bodyPr>
          <a:lstStyle/>
          <a:p>
            <a:pPr algn="ctr" fontAlgn="auto">
              <a:spcBef>
                <a:spcPct val="0"/>
              </a:spcBef>
              <a:spcAft>
                <a:spcPct val="0"/>
              </a:spcAft>
              <a:buFont charset="0" panose="020b0604020202020204" pitchFamily="34" typeface="Arial"/>
              <a:buNone/>
              <a:defRPr/>
            </a:pPr>
            <a:r>
              <a:rPr altLang="zh-CN" b="1" lang="zh-CN" sz="1400">
                <a:solidFill>
                  <a:schemeClr val="bg1"/>
                </a:solidFill>
                <a:effectLst>
                  <a:outerShdw algn="tl" blurRad="38100" dir="2700000" dist="38100">
                    <a:srgbClr val="000000">
                      <a:alpha val="43137"/>
                    </a:srgbClr>
                  </a:outerShdw>
                </a:effectLst>
                <a:latin typeface="Arial"/>
                <a:ea typeface="微软雅黑"/>
                <a:sym typeface="Arial"/>
              </a:rPr>
              <a:t>保证店铺经营状态协调</a:t>
            </a:r>
          </a:p>
        </p:txBody>
      </p:sp>
      <p:sp>
        <p:nvSpPr>
          <p:cNvPr id="48" name="矩形 47">
            <a:extLst>
              <a:ext uri="{FF2B5EF4-FFF2-40B4-BE49-F238E27FC236}">
                <a16:creationId xmlns:a16="http://schemas.microsoft.com/office/drawing/2014/main" id="{FFEA9048-A586-4329-9246-F53926262EDE}"/>
              </a:ext>
            </a:extLst>
          </p:cNvPr>
          <p:cNvSpPr/>
          <p:nvPr/>
        </p:nvSpPr>
        <p:spPr>
          <a:xfrm>
            <a:off x="3228457" y="3427310"/>
            <a:ext cx="1878561" cy="351812"/>
          </a:xfrm>
          <a:prstGeom prst="rect">
            <a:avLst/>
          </a:prstGeom>
          <a:ln w="12700">
            <a:miter lim="400000"/>
          </a:ln>
          <a:extLst>
            <a:ext uri="{C572A759-6A51-4108-AA02-DFA0A04FC94B}">
              <ma14:wrappingTextBoxFlag xmlns:a16="http://schemas.microsoft.com/office/drawing/2014/main" xmlns:lc="http://schemas.openxmlformats.org/drawingml/2006/lockedCanvas" xmlns:ma14="http://schemas.microsoft.com/office/mac/drawingml/2011/main" val="1"/>
            </a:ext>
          </a:extLst>
        </p:spPr>
        <p:txBody>
          <a:bodyPr anchor="ctr" bIns="25400" lIns="25400" rIns="25400" tIns="25400">
            <a:noAutofit/>
          </a:bodyPr>
          <a:lstStyle/>
          <a:p>
            <a:pPr algn="ctr" fontAlgn="auto">
              <a:spcBef>
                <a:spcPct val="0"/>
              </a:spcBef>
              <a:spcAft>
                <a:spcPct val="0"/>
              </a:spcAft>
              <a:buFont charset="0" panose="020b0604020202020204" pitchFamily="34" typeface="Arial"/>
              <a:buNone/>
              <a:defRPr/>
            </a:pPr>
            <a:r>
              <a:rPr altLang="zh-CN" b="1" lang="zh-CN" sz="1400">
                <a:solidFill>
                  <a:schemeClr val="bg1"/>
                </a:solidFill>
                <a:effectLst>
                  <a:outerShdw algn="tl" blurRad="38100" dir="2700000" dist="38100">
                    <a:srgbClr val="000000">
                      <a:alpha val="43137"/>
                    </a:srgbClr>
                  </a:outerShdw>
                </a:effectLst>
                <a:latin typeface="Arial"/>
                <a:ea typeface="微软雅黑"/>
                <a:sym typeface="Arial"/>
              </a:rPr>
              <a:t>老客户关系维护</a:t>
            </a:r>
          </a:p>
        </p:txBody>
      </p:sp>
      <p:sp>
        <p:nvSpPr>
          <p:cNvPr id="49" name="矩形 48">
            <a:extLst>
              <a:ext uri="{FF2B5EF4-FFF2-40B4-BE49-F238E27FC236}">
                <a16:creationId xmlns:a16="http://schemas.microsoft.com/office/drawing/2014/main" id="{B0957459-5154-41F6-BF01-4CD8085CEA99}"/>
              </a:ext>
            </a:extLst>
          </p:cNvPr>
          <p:cNvSpPr/>
          <p:nvPr/>
        </p:nvSpPr>
        <p:spPr>
          <a:xfrm>
            <a:off x="4408432" y="2358132"/>
            <a:ext cx="1539627" cy="351812"/>
          </a:xfrm>
          <a:prstGeom prst="rect">
            <a:avLst/>
          </a:prstGeom>
          <a:ln w="12700">
            <a:miter lim="400000"/>
          </a:ln>
          <a:extLst>
            <a:ext uri="{C572A759-6A51-4108-AA02-DFA0A04FC94B}">
              <ma14:wrappingTextBoxFlag xmlns:a16="http://schemas.microsoft.com/office/drawing/2014/main" xmlns:lc="http://schemas.openxmlformats.org/drawingml/2006/lockedCanvas" xmlns:ma14="http://schemas.microsoft.com/office/mac/drawingml/2011/main" val="1"/>
            </a:ext>
          </a:extLst>
        </p:spPr>
        <p:txBody>
          <a:bodyPr anchor="ctr" bIns="25400" lIns="25400" rIns="25400" tIns="25400">
            <a:noAutofit/>
          </a:bodyPr>
          <a:lstStyle/>
          <a:p>
            <a:pPr algn="ctr" fontAlgn="auto">
              <a:spcBef>
                <a:spcPct val="0"/>
              </a:spcBef>
              <a:spcAft>
                <a:spcPct val="0"/>
              </a:spcAft>
              <a:buFont charset="0" panose="020b0604020202020204" pitchFamily="34" typeface="Arial"/>
              <a:buNone/>
              <a:defRPr/>
            </a:pPr>
            <a:r>
              <a:rPr altLang="zh-CN" b="1" lang="zh-CN" sz="1400">
                <a:solidFill>
                  <a:schemeClr val="bg1"/>
                </a:solidFill>
                <a:effectLst>
                  <a:outerShdw algn="tl" blurRad="38100" dir="2700000" dist="38100">
                    <a:srgbClr val="000000">
                      <a:alpha val="43137"/>
                    </a:srgbClr>
                  </a:outerShdw>
                </a:effectLst>
                <a:latin typeface="Arial"/>
                <a:ea typeface="微软雅黑"/>
                <a:sym typeface="Arial"/>
              </a:rPr>
              <a:t>老客户关系维护</a:t>
            </a:r>
          </a:p>
        </p:txBody>
      </p:sp>
      <p:sp>
        <p:nvSpPr>
          <p:cNvPr id="50" name="椭圆 49">
            <a:extLst>
              <a:ext uri="{FF2B5EF4-FFF2-40B4-BE49-F238E27FC236}">
                <a16:creationId xmlns:a16="http://schemas.microsoft.com/office/drawing/2014/main" id="{8F0CE23B-0595-48C8-96C7-B6C39FEFB874}"/>
              </a:ext>
            </a:extLst>
          </p:cNvPr>
          <p:cNvSpPr/>
          <p:nvPr/>
        </p:nvSpPr>
        <p:spPr>
          <a:xfrm flipH="1">
            <a:off x="2896236" y="2431638"/>
            <a:ext cx="797849" cy="797849"/>
          </a:xfrm>
          <a:prstGeom prst="ellipse">
            <a:avLst/>
          </a:prstGeom>
          <a:solidFill>
            <a:srgbClr val="FFFFFF"/>
          </a:solidFill>
          <a:ln w="12700">
            <a:miter lim="400000"/>
          </a:ln>
        </p:spPr>
        <p:txBody>
          <a:bodyPr anchor="ctr"/>
          <a:lstStyle/>
          <a:p>
            <a:pPr algn="ctr"/>
            <a:endParaRPr>
              <a:solidFill>
                <a:schemeClr val="bg1">
                  <a:lumMod val="50000"/>
                </a:schemeClr>
              </a:solidFill>
              <a:latin typeface="Arial"/>
              <a:ea typeface="微软雅黑"/>
              <a:cs typeface="+mn-ea"/>
              <a:sym typeface="Arial"/>
            </a:endParaRPr>
          </a:p>
        </p:txBody>
      </p:sp>
      <p:sp>
        <p:nvSpPr>
          <p:cNvPr id="51" name="椭圆 50">
            <a:extLst>
              <a:ext uri="{FF2B5EF4-FFF2-40B4-BE49-F238E27FC236}">
                <a16:creationId xmlns:a16="http://schemas.microsoft.com/office/drawing/2014/main" id="{099E1256-F5D9-490C-B21A-045CC5CB27BD}"/>
              </a:ext>
            </a:extLst>
          </p:cNvPr>
          <p:cNvSpPr/>
          <p:nvPr/>
        </p:nvSpPr>
        <p:spPr>
          <a:xfrm flipH="1">
            <a:off x="862971" y="4590459"/>
            <a:ext cx="797849" cy="797849"/>
          </a:xfrm>
          <a:prstGeom prst="ellipse">
            <a:avLst/>
          </a:prstGeom>
          <a:solidFill>
            <a:srgbClr val="FFFFFF"/>
          </a:solidFill>
          <a:ln w="12700">
            <a:miter lim="400000"/>
          </a:ln>
        </p:spPr>
        <p:txBody>
          <a:bodyPr anchor="ctr"/>
          <a:lstStyle/>
          <a:p>
            <a:pPr algn="ctr"/>
            <a:endParaRPr>
              <a:solidFill>
                <a:schemeClr val="bg1">
                  <a:lumMod val="50000"/>
                </a:schemeClr>
              </a:solidFill>
              <a:latin typeface="Arial"/>
              <a:ea typeface="微软雅黑"/>
              <a:cs typeface="+mn-ea"/>
              <a:sym typeface="Arial"/>
            </a:endParaRPr>
          </a:p>
        </p:txBody>
      </p:sp>
      <p:sp>
        <p:nvSpPr>
          <p:cNvPr id="52" name="任意多边形: 形状 51">
            <a:extLst>
              <a:ext uri="{FF2B5EF4-FFF2-40B4-BE49-F238E27FC236}">
                <a16:creationId xmlns:a16="http://schemas.microsoft.com/office/drawing/2014/main" id="{55C1CEBC-9190-47E4-9B5B-88504A5174EA}"/>
              </a:ext>
            </a:extLst>
          </p:cNvPr>
          <p:cNvSpPr/>
          <p:nvPr/>
        </p:nvSpPr>
        <p:spPr>
          <a:xfrm>
            <a:off x="1119293" y="4887355"/>
            <a:ext cx="260599" cy="228661"/>
          </a:xfrm>
          <a:custGeom>
            <a:cxnLst>
              <a:cxn ang="0">
                <a:pos x="wd2" y="hd2"/>
              </a:cxn>
              <a:cxn ang="5400000">
                <a:pos x="wd2" y="hd2"/>
              </a:cxn>
              <a:cxn ang="10800000">
                <a:pos x="wd2" y="hd2"/>
              </a:cxn>
              <a:cxn ang="16200000">
                <a:pos x="wd2" y="hd2"/>
              </a:cxn>
            </a:cxnLst>
            <a:rect b="b" l="0" r="r" t="0"/>
            <a:pathLst>
              <a:path extrusionOk="0" h="21600" w="21600">
                <a:moveTo>
                  <a:pt x="10800" y="20706"/>
                </a:moveTo>
                <a:cubicBezTo>
                  <a:pt x="9461" y="19774"/>
                  <a:pt x="675" y="13396"/>
                  <a:pt x="675" y="6539"/>
                </a:cubicBezTo>
                <a:cubicBezTo>
                  <a:pt x="675" y="3703"/>
                  <a:pt x="2442" y="769"/>
                  <a:pt x="5400" y="769"/>
                </a:cubicBezTo>
                <a:cubicBezTo>
                  <a:pt x="7835" y="769"/>
                  <a:pt x="10462" y="2681"/>
                  <a:pt x="10462" y="5770"/>
                </a:cubicBezTo>
                <a:lnTo>
                  <a:pt x="11138" y="5770"/>
                </a:lnTo>
                <a:cubicBezTo>
                  <a:pt x="11138" y="2681"/>
                  <a:pt x="13765" y="769"/>
                  <a:pt x="16200" y="769"/>
                </a:cubicBezTo>
                <a:cubicBezTo>
                  <a:pt x="19158" y="769"/>
                  <a:pt x="20925" y="3703"/>
                  <a:pt x="20925" y="6539"/>
                </a:cubicBezTo>
                <a:cubicBezTo>
                  <a:pt x="20925" y="13393"/>
                  <a:pt x="12139" y="19774"/>
                  <a:pt x="10800" y="20706"/>
                </a:cubicBezTo>
                <a:close/>
                <a:moveTo>
                  <a:pt x="16200" y="0"/>
                </a:moveTo>
                <a:cubicBezTo>
                  <a:pt x="13717" y="0"/>
                  <a:pt x="11597" y="1595"/>
                  <a:pt x="10800" y="3819"/>
                </a:cubicBezTo>
                <a:cubicBezTo>
                  <a:pt x="10003" y="1595"/>
                  <a:pt x="7883" y="0"/>
                  <a:pt x="5400" y="0"/>
                </a:cubicBezTo>
                <a:cubicBezTo>
                  <a:pt x="2020" y="0"/>
                  <a:pt x="0" y="3325"/>
                  <a:pt x="0" y="6539"/>
                </a:cubicBezTo>
                <a:cubicBezTo>
                  <a:pt x="0" y="9843"/>
                  <a:pt x="1798" y="13368"/>
                  <a:pt x="5343" y="17017"/>
                </a:cubicBezTo>
                <a:cubicBezTo>
                  <a:pt x="7954" y="19705"/>
                  <a:pt x="10604" y="21470"/>
                  <a:pt x="10631" y="21488"/>
                </a:cubicBezTo>
                <a:lnTo>
                  <a:pt x="10800" y="21600"/>
                </a:lnTo>
                <a:lnTo>
                  <a:pt x="10969" y="21488"/>
                </a:lnTo>
                <a:cubicBezTo>
                  <a:pt x="10996" y="21470"/>
                  <a:pt x="13646" y="19705"/>
                  <a:pt x="16257" y="17017"/>
                </a:cubicBezTo>
                <a:cubicBezTo>
                  <a:pt x="19802" y="13368"/>
                  <a:pt x="21600" y="9843"/>
                  <a:pt x="21600" y="6539"/>
                </a:cubicBezTo>
                <a:cubicBezTo>
                  <a:pt x="21600" y="3325"/>
                  <a:pt x="19580" y="0"/>
                  <a:pt x="16200" y="0"/>
                </a:cubicBezTo>
                <a:close/>
              </a:path>
            </a:pathLst>
          </a:custGeom>
          <a:solidFill>
            <a:srgbClr val="282828"/>
          </a:solidFill>
          <a:ln w="12700">
            <a:miter lim="400000"/>
          </a:ln>
        </p:spPr>
        <p:txBody>
          <a:bodyPr anchor="ctr"/>
          <a:lstStyle/>
          <a:p>
            <a:pPr algn="ctr"/>
            <a:endParaRPr>
              <a:solidFill>
                <a:schemeClr val="bg1">
                  <a:lumMod val="50000"/>
                </a:schemeClr>
              </a:solidFill>
              <a:latin typeface="Arial"/>
              <a:ea typeface="微软雅黑"/>
              <a:cs typeface="+mn-ea"/>
              <a:sym typeface="Arial"/>
            </a:endParaRPr>
          </a:p>
        </p:txBody>
      </p:sp>
      <p:sp>
        <p:nvSpPr>
          <p:cNvPr id="53" name="椭圆 52">
            <a:extLst>
              <a:ext uri="{FF2B5EF4-FFF2-40B4-BE49-F238E27FC236}">
                <a16:creationId xmlns:a16="http://schemas.microsoft.com/office/drawing/2014/main" id="{9C1FEAF8-6B18-47A7-9C10-A017103794CF}"/>
              </a:ext>
            </a:extLst>
          </p:cNvPr>
          <p:cNvSpPr/>
          <p:nvPr/>
        </p:nvSpPr>
        <p:spPr>
          <a:xfrm flipH="1">
            <a:off x="1898744" y="3532545"/>
            <a:ext cx="792085" cy="792085"/>
          </a:xfrm>
          <a:prstGeom prst="ellipse">
            <a:avLst/>
          </a:prstGeom>
          <a:solidFill>
            <a:srgbClr val="FFFFFF"/>
          </a:solidFill>
          <a:ln w="12700">
            <a:miter lim="400000"/>
          </a:ln>
        </p:spPr>
        <p:txBody>
          <a:bodyPr anchor="ctr"/>
          <a:lstStyle/>
          <a:p>
            <a:pPr algn="ctr"/>
            <a:endParaRPr>
              <a:solidFill>
                <a:schemeClr val="bg1">
                  <a:lumMod val="50000"/>
                </a:schemeClr>
              </a:solidFill>
              <a:latin typeface="Arial"/>
              <a:ea typeface="微软雅黑"/>
              <a:cs typeface="+mn-ea"/>
              <a:sym typeface="Arial"/>
            </a:endParaRPr>
          </a:p>
        </p:txBody>
      </p:sp>
      <p:sp>
        <p:nvSpPr>
          <p:cNvPr id="54" name="任意多边形: 形状 53">
            <a:extLst>
              <a:ext uri="{FF2B5EF4-FFF2-40B4-BE49-F238E27FC236}">
                <a16:creationId xmlns:a16="http://schemas.microsoft.com/office/drawing/2014/main" id="{AB5BE198-9C59-42AA-8074-CE11886CCA23}"/>
              </a:ext>
            </a:extLst>
          </p:cNvPr>
          <p:cNvSpPr/>
          <p:nvPr/>
        </p:nvSpPr>
        <p:spPr>
          <a:xfrm>
            <a:off x="2146546" y="3780347"/>
            <a:ext cx="296480" cy="296480"/>
          </a:xfrm>
          <a:custGeom>
            <a:cxnLst>
              <a:cxn ang="0">
                <a:pos x="wd2" y="hd2"/>
              </a:cxn>
              <a:cxn ang="5400000">
                <a:pos x="wd2" y="hd2"/>
              </a:cxn>
              <a:cxn ang="10800000">
                <a:pos x="wd2" y="hd2"/>
              </a:cxn>
              <a:cxn ang="16200000">
                <a:pos x="wd2" y="hd2"/>
              </a:cxn>
            </a:cxnLst>
            <a:rect b="b" l="0" r="r" t="0"/>
            <a:pathLst>
              <a:path extrusionOk="0" h="21600" w="21600">
                <a:moveTo>
                  <a:pt x="10800" y="0"/>
                </a:moveTo>
                <a:cubicBezTo>
                  <a:pt x="7915" y="0"/>
                  <a:pt x="5204" y="1124"/>
                  <a:pt x="3164" y="3164"/>
                </a:cubicBezTo>
                <a:cubicBezTo>
                  <a:pt x="1124" y="5203"/>
                  <a:pt x="0" y="7915"/>
                  <a:pt x="0" y="10800"/>
                </a:cubicBezTo>
                <a:cubicBezTo>
                  <a:pt x="0" y="13685"/>
                  <a:pt x="1124" y="16396"/>
                  <a:pt x="3164" y="18436"/>
                </a:cubicBezTo>
                <a:cubicBezTo>
                  <a:pt x="5204" y="20476"/>
                  <a:pt x="7915" y="21600"/>
                  <a:pt x="10800" y="21600"/>
                </a:cubicBezTo>
                <a:cubicBezTo>
                  <a:pt x="13685" y="21600"/>
                  <a:pt x="16396" y="20476"/>
                  <a:pt x="18436" y="18436"/>
                </a:cubicBezTo>
                <a:cubicBezTo>
                  <a:pt x="20476" y="16397"/>
                  <a:pt x="21600" y="13685"/>
                  <a:pt x="21600" y="10800"/>
                </a:cubicBezTo>
                <a:cubicBezTo>
                  <a:pt x="21600" y="7915"/>
                  <a:pt x="20476" y="5204"/>
                  <a:pt x="18436" y="3164"/>
                </a:cubicBezTo>
                <a:cubicBezTo>
                  <a:pt x="16396" y="1124"/>
                  <a:pt x="13685" y="0"/>
                  <a:pt x="10800" y="0"/>
                </a:cubicBezTo>
                <a:close/>
                <a:moveTo>
                  <a:pt x="10800" y="675"/>
                </a:moveTo>
                <a:cubicBezTo>
                  <a:pt x="13505" y="675"/>
                  <a:pt x="16049" y="1726"/>
                  <a:pt x="17961" y="3639"/>
                </a:cubicBezTo>
                <a:cubicBezTo>
                  <a:pt x="19874" y="5551"/>
                  <a:pt x="20925" y="8096"/>
                  <a:pt x="20925" y="10800"/>
                </a:cubicBezTo>
                <a:cubicBezTo>
                  <a:pt x="20925" y="13505"/>
                  <a:pt x="19874" y="16049"/>
                  <a:pt x="17961" y="17961"/>
                </a:cubicBezTo>
                <a:cubicBezTo>
                  <a:pt x="16049" y="19874"/>
                  <a:pt x="13505" y="20925"/>
                  <a:pt x="10800" y="20925"/>
                </a:cubicBezTo>
                <a:cubicBezTo>
                  <a:pt x="8096" y="20925"/>
                  <a:pt x="5551" y="19874"/>
                  <a:pt x="3639" y="17961"/>
                </a:cubicBezTo>
                <a:cubicBezTo>
                  <a:pt x="1726" y="16049"/>
                  <a:pt x="675" y="13505"/>
                  <a:pt x="675" y="10800"/>
                </a:cubicBezTo>
                <a:cubicBezTo>
                  <a:pt x="675" y="8096"/>
                  <a:pt x="1726" y="5551"/>
                  <a:pt x="3639" y="3639"/>
                </a:cubicBezTo>
                <a:cubicBezTo>
                  <a:pt x="5551" y="1726"/>
                  <a:pt x="8095" y="675"/>
                  <a:pt x="10800" y="675"/>
                </a:cubicBezTo>
                <a:close/>
                <a:moveTo>
                  <a:pt x="10462" y="1350"/>
                </a:moveTo>
                <a:cubicBezTo>
                  <a:pt x="10462" y="1350"/>
                  <a:pt x="10462" y="2700"/>
                  <a:pt x="10462" y="2700"/>
                </a:cubicBezTo>
                <a:lnTo>
                  <a:pt x="11138" y="2700"/>
                </a:lnTo>
                <a:lnTo>
                  <a:pt x="11138" y="1350"/>
                </a:lnTo>
                <a:lnTo>
                  <a:pt x="10462" y="1350"/>
                </a:lnTo>
                <a:close/>
                <a:moveTo>
                  <a:pt x="10462" y="4050"/>
                </a:moveTo>
                <a:lnTo>
                  <a:pt x="10462" y="10937"/>
                </a:lnTo>
                <a:lnTo>
                  <a:pt x="13595" y="14080"/>
                </a:lnTo>
                <a:lnTo>
                  <a:pt x="14080" y="13595"/>
                </a:lnTo>
                <a:lnTo>
                  <a:pt x="11138" y="10663"/>
                </a:lnTo>
                <a:cubicBezTo>
                  <a:pt x="11138" y="10663"/>
                  <a:pt x="11138" y="4050"/>
                  <a:pt x="11138" y="4050"/>
                </a:cubicBezTo>
                <a:lnTo>
                  <a:pt x="10462" y="4050"/>
                </a:lnTo>
                <a:close/>
                <a:moveTo>
                  <a:pt x="1350" y="10462"/>
                </a:moveTo>
                <a:cubicBezTo>
                  <a:pt x="1350" y="10462"/>
                  <a:pt x="1350" y="11138"/>
                  <a:pt x="1350" y="11138"/>
                </a:cubicBezTo>
                <a:lnTo>
                  <a:pt x="2700" y="11138"/>
                </a:lnTo>
                <a:lnTo>
                  <a:pt x="2700" y="10462"/>
                </a:lnTo>
                <a:lnTo>
                  <a:pt x="1350" y="10462"/>
                </a:lnTo>
                <a:close/>
                <a:moveTo>
                  <a:pt x="18900" y="10462"/>
                </a:moveTo>
                <a:cubicBezTo>
                  <a:pt x="18900" y="10462"/>
                  <a:pt x="18900" y="11138"/>
                  <a:pt x="18900" y="11138"/>
                </a:cubicBezTo>
                <a:lnTo>
                  <a:pt x="20250" y="11138"/>
                </a:lnTo>
                <a:lnTo>
                  <a:pt x="20250" y="10462"/>
                </a:lnTo>
                <a:lnTo>
                  <a:pt x="18900" y="10462"/>
                </a:lnTo>
                <a:close/>
                <a:moveTo>
                  <a:pt x="10462" y="18900"/>
                </a:moveTo>
                <a:cubicBezTo>
                  <a:pt x="10462" y="18900"/>
                  <a:pt x="10462" y="20250"/>
                  <a:pt x="10462" y="20250"/>
                </a:cubicBezTo>
                <a:lnTo>
                  <a:pt x="11138" y="20250"/>
                </a:lnTo>
                <a:lnTo>
                  <a:pt x="11138" y="18900"/>
                </a:lnTo>
                <a:lnTo>
                  <a:pt x="10462" y="18900"/>
                </a:lnTo>
                <a:close/>
              </a:path>
            </a:pathLst>
          </a:custGeom>
          <a:solidFill>
            <a:srgbClr val="282828"/>
          </a:solidFill>
          <a:ln w="12700">
            <a:miter lim="400000"/>
          </a:ln>
        </p:spPr>
        <p:txBody>
          <a:bodyPr anchor="ctr"/>
          <a:lstStyle/>
          <a:p>
            <a:pPr algn="ctr"/>
            <a:endParaRPr>
              <a:solidFill>
                <a:schemeClr val="bg1">
                  <a:lumMod val="50000"/>
                </a:schemeClr>
              </a:solidFill>
              <a:latin typeface="Arial"/>
              <a:ea typeface="微软雅黑"/>
              <a:cs typeface="+mn-ea"/>
              <a:sym typeface="Arial"/>
            </a:endParaRPr>
          </a:p>
        </p:txBody>
      </p:sp>
      <p:sp>
        <p:nvSpPr>
          <p:cNvPr id="55" name="任意多边形: 形状 54">
            <a:extLst>
              <a:ext uri="{FF2B5EF4-FFF2-40B4-BE49-F238E27FC236}">
                <a16:creationId xmlns:a16="http://schemas.microsoft.com/office/drawing/2014/main" id="{310D4AEF-30B5-4384-A014-A345479B8D84}"/>
              </a:ext>
            </a:extLst>
          </p:cNvPr>
          <p:cNvSpPr/>
          <p:nvPr/>
        </p:nvSpPr>
        <p:spPr>
          <a:xfrm>
            <a:off x="3146920" y="2742544"/>
            <a:ext cx="296480" cy="176036"/>
          </a:xfrm>
          <a:custGeom>
            <a:cxnLst>
              <a:cxn ang="0">
                <a:pos x="wd2" y="hd2"/>
              </a:cxn>
              <a:cxn ang="5400000">
                <a:pos x="wd2" y="hd2"/>
              </a:cxn>
              <a:cxn ang="10800000">
                <a:pos x="wd2" y="hd2"/>
              </a:cxn>
              <a:cxn ang="16200000">
                <a:pos x="wd2" y="hd2"/>
              </a:cxn>
            </a:cxnLst>
            <a:rect b="b" l="0" r="r" t="0"/>
            <a:pathLst>
              <a:path extrusionOk="0" h="21600" w="21600">
                <a:moveTo>
                  <a:pt x="18563" y="20463"/>
                </a:moveTo>
                <a:lnTo>
                  <a:pt x="3712" y="20463"/>
                </a:lnTo>
                <a:cubicBezTo>
                  <a:pt x="2009" y="20463"/>
                  <a:pt x="675" y="18216"/>
                  <a:pt x="675" y="15347"/>
                </a:cubicBezTo>
                <a:cubicBezTo>
                  <a:pt x="675" y="12526"/>
                  <a:pt x="2088" y="10232"/>
                  <a:pt x="3825" y="10232"/>
                </a:cubicBezTo>
                <a:lnTo>
                  <a:pt x="4666" y="10232"/>
                </a:lnTo>
                <a:lnTo>
                  <a:pt x="4719" y="9771"/>
                </a:lnTo>
                <a:cubicBezTo>
                  <a:pt x="5287" y="4849"/>
                  <a:pt x="8201" y="1137"/>
                  <a:pt x="11497" y="1137"/>
                </a:cubicBezTo>
                <a:cubicBezTo>
                  <a:pt x="15207" y="1137"/>
                  <a:pt x="18225" y="5981"/>
                  <a:pt x="18225" y="11937"/>
                </a:cubicBezTo>
                <a:lnTo>
                  <a:pt x="18225" y="12505"/>
                </a:lnTo>
                <a:lnTo>
                  <a:pt x="18563" y="12505"/>
                </a:lnTo>
                <a:cubicBezTo>
                  <a:pt x="19887" y="12505"/>
                  <a:pt x="20925" y="14253"/>
                  <a:pt x="20925" y="16484"/>
                </a:cubicBezTo>
                <a:cubicBezTo>
                  <a:pt x="20925" y="18715"/>
                  <a:pt x="19887" y="20463"/>
                  <a:pt x="18563" y="20463"/>
                </a:cubicBezTo>
                <a:close/>
                <a:moveTo>
                  <a:pt x="18893" y="11397"/>
                </a:moveTo>
                <a:cubicBezTo>
                  <a:pt x="18717" y="5064"/>
                  <a:pt x="15467" y="0"/>
                  <a:pt x="11497" y="0"/>
                </a:cubicBezTo>
                <a:cubicBezTo>
                  <a:pt x="7986" y="0"/>
                  <a:pt x="4866" y="3878"/>
                  <a:pt x="4115" y="9095"/>
                </a:cubicBezTo>
                <a:lnTo>
                  <a:pt x="3825" y="9095"/>
                </a:lnTo>
                <a:cubicBezTo>
                  <a:pt x="1716" y="9095"/>
                  <a:pt x="0" y="11900"/>
                  <a:pt x="0" y="15347"/>
                </a:cubicBezTo>
                <a:cubicBezTo>
                  <a:pt x="0" y="18853"/>
                  <a:pt x="1631" y="21600"/>
                  <a:pt x="3712" y="21600"/>
                </a:cubicBezTo>
                <a:lnTo>
                  <a:pt x="18563" y="21600"/>
                </a:lnTo>
                <a:cubicBezTo>
                  <a:pt x="20266" y="21600"/>
                  <a:pt x="21600" y="19353"/>
                  <a:pt x="21600" y="16484"/>
                </a:cubicBezTo>
                <a:cubicBezTo>
                  <a:pt x="21600" y="13804"/>
                  <a:pt x="20435" y="11666"/>
                  <a:pt x="18893" y="11397"/>
                </a:cubicBezTo>
                <a:close/>
              </a:path>
            </a:pathLst>
          </a:custGeom>
          <a:solidFill>
            <a:srgbClr val="282828"/>
          </a:solidFill>
          <a:ln w="12700">
            <a:miter lim="400000"/>
          </a:ln>
        </p:spPr>
        <p:txBody>
          <a:bodyPr anchor="ctr"/>
          <a:lstStyle/>
          <a:p>
            <a:pPr algn="ctr"/>
            <a:endParaRPr>
              <a:solidFill>
                <a:schemeClr val="bg1">
                  <a:lumMod val="50000"/>
                </a:schemeClr>
              </a:solidFill>
              <a:latin typeface="Arial"/>
              <a:ea typeface="微软雅黑"/>
              <a:cs typeface="+mn-ea"/>
              <a:sym typeface="Arial"/>
            </a:endParaRPr>
          </a:p>
        </p:txBody>
      </p:sp>
      <p:sp>
        <p:nvSpPr>
          <p:cNvPr id="57" name="文本框 16">
            <a:extLst>
              <a:ext uri="{FF2B5EF4-FFF2-40B4-BE49-F238E27FC236}">
                <a16:creationId xmlns:a16="http://schemas.microsoft.com/office/drawing/2014/main" id="{0FA9F8FB-8E8F-4A85-8C4C-2616DC2941D2}"/>
              </a:ext>
            </a:extLst>
          </p:cNvPr>
          <p:cNvSpPr txBox="1"/>
          <p:nvPr/>
        </p:nvSpPr>
        <p:spPr>
          <a:xfrm>
            <a:off x="6638820" y="1868347"/>
            <a:ext cx="4753155" cy="1147572"/>
          </a:xfrm>
          <a:prstGeom prst="rect">
            <a:avLst/>
          </a:prstGeom>
          <a:noFill/>
        </p:spPr>
        <p:txBody>
          <a:bodyPr anchor="ctr" wrap="square">
            <a:normAutofit/>
          </a:bodyPr>
          <a:lstStyle/>
          <a:p>
            <a:pPr>
              <a:lnSpc>
                <a:spcPct val="120000"/>
              </a:lnSpc>
              <a:spcBef>
                <a:spcPts val="600"/>
              </a:spcBef>
            </a:pPr>
            <a:r>
              <a:rPr altLang="zh-CN" lang="en-US" sz="900">
                <a:solidFill>
                  <a:schemeClr val="tx1">
                    <a:lumMod val="50000"/>
                    <a:lumOff val="50000"/>
                  </a:schemeClr>
                </a:solidFill>
                <a:latin typeface="Arial"/>
                <a:ea typeface="微软雅黑"/>
                <a:sym typeface="Arial"/>
              </a:rPr>
              <a:t>1.每天不定时观察店铺数据，直通车，钻展的消耗，做出适当的调整与对策。</a:t>
            </a:r>
          </a:p>
          <a:p>
            <a:pPr>
              <a:lnSpc>
                <a:spcPct val="120000"/>
              </a:lnSpc>
              <a:spcBef>
                <a:spcPts val="600"/>
              </a:spcBef>
            </a:pPr>
            <a:r>
              <a:rPr altLang="zh-CN" lang="en-US" sz="900">
                <a:solidFill>
                  <a:schemeClr val="tx1">
                    <a:lumMod val="50000"/>
                    <a:lumOff val="50000"/>
                  </a:schemeClr>
                </a:solidFill>
                <a:latin typeface="Arial"/>
                <a:ea typeface="微软雅黑"/>
                <a:sym typeface="Arial"/>
              </a:rPr>
              <a:t>2.与客服沟通遇到问题，对问题进行实质反馈。</a:t>
            </a:r>
          </a:p>
          <a:p>
            <a:pPr>
              <a:lnSpc>
                <a:spcPct val="120000"/>
              </a:lnSpc>
              <a:spcBef>
                <a:spcPts val="600"/>
              </a:spcBef>
            </a:pPr>
            <a:r>
              <a:rPr altLang="zh-CN" lang="en-US" sz="900">
                <a:solidFill>
                  <a:schemeClr val="tx1">
                    <a:lumMod val="50000"/>
                    <a:lumOff val="50000"/>
                  </a:schemeClr>
                </a:solidFill>
                <a:latin typeface="Arial"/>
                <a:ea typeface="微软雅黑"/>
                <a:sym typeface="Arial"/>
              </a:rPr>
              <a:t>3.配合并指导美工优化店铺形象，广告图制作。</a:t>
            </a:r>
          </a:p>
          <a:p>
            <a:pPr>
              <a:lnSpc>
                <a:spcPct val="120000"/>
              </a:lnSpc>
              <a:spcBef>
                <a:spcPts val="600"/>
              </a:spcBef>
            </a:pPr>
            <a:r>
              <a:rPr altLang="zh-CN" lang="en-US" sz="900">
                <a:solidFill>
                  <a:schemeClr val="tx1">
                    <a:lumMod val="50000"/>
                    <a:lumOff val="50000"/>
                  </a:schemeClr>
                </a:solidFill>
                <a:latin typeface="Arial"/>
                <a:ea typeface="微软雅黑"/>
                <a:sym typeface="Arial"/>
              </a:rPr>
              <a:t>4.整理和分析快递与发货部的交接问题，提出有效意见反馈到各部门。</a:t>
            </a:r>
          </a:p>
        </p:txBody>
      </p:sp>
      <p:sp>
        <p:nvSpPr>
          <p:cNvPr id="59" name="文本框 18">
            <a:extLst>
              <a:ext uri="{FF2B5EF4-FFF2-40B4-BE49-F238E27FC236}">
                <a16:creationId xmlns:a16="http://schemas.microsoft.com/office/drawing/2014/main" id="{554982AB-A1FE-4D3E-A9A9-BEEA38B62DE8}"/>
              </a:ext>
            </a:extLst>
          </p:cNvPr>
          <p:cNvSpPr txBox="1"/>
          <p:nvPr/>
        </p:nvSpPr>
        <p:spPr>
          <a:xfrm>
            <a:off x="5743446" y="3027333"/>
            <a:ext cx="6448554" cy="1464792"/>
          </a:xfrm>
          <a:prstGeom prst="rect">
            <a:avLst/>
          </a:prstGeom>
          <a:noFill/>
        </p:spPr>
        <p:txBody>
          <a:bodyPr anchor="ctr" wrap="square">
            <a:normAutofit/>
          </a:bodyPr>
          <a:lstStyle/>
          <a:p>
            <a:pPr>
              <a:lnSpc>
                <a:spcPct val="170000"/>
              </a:lnSpc>
              <a:defRPr/>
            </a:pPr>
            <a:r>
              <a:rPr altLang="zh-CN" lang="en-US" sz="900">
                <a:solidFill>
                  <a:schemeClr val="tx1">
                    <a:lumMod val="50000"/>
                    <a:lumOff val="50000"/>
                  </a:schemeClr>
                </a:solidFill>
                <a:latin typeface="Arial"/>
                <a:ea typeface="微软雅黑"/>
                <a:sym typeface="Arial"/>
              </a:rPr>
              <a:t>1.把已经产生购买的顾客利用微信茶小福进行后期维护。</a:t>
            </a:r>
          </a:p>
          <a:p>
            <a:pPr>
              <a:lnSpc>
                <a:spcPct val="170000"/>
              </a:lnSpc>
              <a:defRPr/>
            </a:pPr>
            <a:r>
              <a:rPr altLang="zh-CN" lang="en-US" sz="900">
                <a:solidFill>
                  <a:schemeClr val="tx1">
                    <a:lumMod val="50000"/>
                    <a:lumOff val="50000"/>
                  </a:schemeClr>
                </a:solidFill>
                <a:latin typeface="Arial"/>
                <a:ea typeface="微软雅黑"/>
                <a:sym typeface="Arial"/>
              </a:rPr>
              <a:t>2.整出不同级别的老顾客，对不同级别的顾客做出相应的维护。</a:t>
            </a:r>
          </a:p>
          <a:p>
            <a:pPr>
              <a:lnSpc>
                <a:spcPct val="170000"/>
              </a:lnSpc>
              <a:defRPr/>
            </a:pPr>
            <a:r>
              <a:rPr altLang="zh-CN" lang="en-US" sz="900">
                <a:solidFill>
                  <a:schemeClr val="tx1">
                    <a:lumMod val="50000"/>
                    <a:lumOff val="50000"/>
                  </a:schemeClr>
                </a:solidFill>
                <a:latin typeface="Arial"/>
                <a:ea typeface="微软雅黑"/>
                <a:sym typeface="Arial"/>
              </a:rPr>
              <a:t>3.整理和分析在客户关系处理中的问题和改善方法，提出有效意见反馈到公司客服部。（可用会员关系管理软件，以及表格）</a:t>
            </a:r>
          </a:p>
          <a:p>
            <a:pPr>
              <a:lnSpc>
                <a:spcPct val="170000"/>
              </a:lnSpc>
              <a:defRPr/>
            </a:pPr>
            <a:r>
              <a:rPr altLang="zh-CN" lang="en-US" sz="900">
                <a:solidFill>
                  <a:schemeClr val="tx1">
                    <a:lumMod val="50000"/>
                    <a:lumOff val="50000"/>
                  </a:schemeClr>
                </a:solidFill>
                <a:latin typeface="Arial"/>
                <a:ea typeface="微软雅黑"/>
                <a:sym typeface="Arial"/>
              </a:rPr>
              <a:t>4.针对店里贵宾顾客做不订期的回仿</a:t>
            </a:r>
          </a:p>
          <a:p>
            <a:pPr>
              <a:lnSpc>
                <a:spcPct val="170000"/>
              </a:lnSpc>
              <a:defRPr/>
            </a:pPr>
            <a:r>
              <a:rPr altLang="zh-CN" lang="en-US" sz="900">
                <a:solidFill>
                  <a:schemeClr val="tx1">
                    <a:lumMod val="50000"/>
                    <a:lumOff val="50000"/>
                  </a:schemeClr>
                </a:solidFill>
                <a:latin typeface="Arial"/>
                <a:ea typeface="微软雅黑"/>
                <a:sym typeface="Arial"/>
              </a:rPr>
              <a:t>5老顾客同比增长数据每周要统计并做与调整与相应对策</a:t>
            </a:r>
          </a:p>
        </p:txBody>
      </p:sp>
      <p:sp>
        <p:nvSpPr>
          <p:cNvPr id="61" name="文本框 20">
            <a:extLst>
              <a:ext uri="{FF2B5EF4-FFF2-40B4-BE49-F238E27FC236}">
                <a16:creationId xmlns:a16="http://schemas.microsoft.com/office/drawing/2014/main" id="{2E6ABD1D-1A9C-4149-A331-7F11FC1FC69E}"/>
              </a:ext>
            </a:extLst>
          </p:cNvPr>
          <p:cNvSpPr txBox="1"/>
          <p:nvPr/>
        </p:nvSpPr>
        <p:spPr>
          <a:xfrm>
            <a:off x="4567812" y="4657561"/>
            <a:ext cx="4670144" cy="1016633"/>
          </a:xfrm>
          <a:prstGeom prst="rect">
            <a:avLst/>
          </a:prstGeom>
          <a:noFill/>
        </p:spPr>
        <p:txBody>
          <a:bodyPr anchor="ctr" wrap="square">
            <a:noAutofit/>
          </a:bodyPr>
          <a:lstStyle/>
          <a:p>
            <a:pPr>
              <a:lnSpc>
                <a:spcPct val="120000"/>
              </a:lnSpc>
              <a:spcBef>
                <a:spcPts val="600"/>
              </a:spcBef>
            </a:pPr>
            <a:r>
              <a:rPr altLang="zh-CN" lang="en-US" sz="1000">
                <a:solidFill>
                  <a:schemeClr val="tx1">
                    <a:lumMod val="50000"/>
                    <a:lumOff val="50000"/>
                  </a:schemeClr>
                </a:solidFill>
                <a:latin typeface="Arial"/>
                <a:ea typeface="微软雅黑"/>
                <a:sym typeface="Arial"/>
              </a:rPr>
              <a:t>1.每天不定时观察店铺数据，直通车，钻展的消耗，做出适当的调整与对策。</a:t>
            </a:r>
          </a:p>
          <a:p>
            <a:pPr>
              <a:lnSpc>
                <a:spcPct val="120000"/>
              </a:lnSpc>
              <a:spcBef>
                <a:spcPts val="600"/>
              </a:spcBef>
            </a:pPr>
            <a:r>
              <a:rPr altLang="zh-CN" lang="en-US" sz="1000">
                <a:solidFill>
                  <a:schemeClr val="tx1">
                    <a:lumMod val="50000"/>
                    <a:lumOff val="50000"/>
                  </a:schemeClr>
                </a:solidFill>
                <a:latin typeface="Arial"/>
                <a:ea typeface="微软雅黑"/>
                <a:sym typeface="Arial"/>
              </a:rPr>
              <a:t>2.与客服沟通遇到问题，对问题进行实质反馈。</a:t>
            </a:r>
          </a:p>
          <a:p>
            <a:pPr>
              <a:lnSpc>
                <a:spcPct val="120000"/>
              </a:lnSpc>
              <a:spcBef>
                <a:spcPts val="600"/>
              </a:spcBef>
            </a:pPr>
            <a:r>
              <a:rPr altLang="zh-CN" lang="en-US" sz="1000">
                <a:solidFill>
                  <a:schemeClr val="tx1">
                    <a:lumMod val="50000"/>
                    <a:lumOff val="50000"/>
                  </a:schemeClr>
                </a:solidFill>
                <a:latin typeface="Arial"/>
                <a:ea typeface="微软雅黑"/>
                <a:sym typeface="Arial"/>
              </a:rPr>
              <a:t>3.配合并指导美工优化店铺形象，广告图制作。</a:t>
            </a:r>
          </a:p>
          <a:p>
            <a:pPr>
              <a:lnSpc>
                <a:spcPct val="120000"/>
              </a:lnSpc>
              <a:spcBef>
                <a:spcPts val="600"/>
              </a:spcBef>
            </a:pPr>
            <a:r>
              <a:rPr altLang="zh-CN" lang="en-US" sz="1000">
                <a:solidFill>
                  <a:schemeClr val="tx1">
                    <a:lumMod val="50000"/>
                    <a:lumOff val="50000"/>
                  </a:schemeClr>
                </a:solidFill>
                <a:latin typeface="Arial"/>
                <a:ea typeface="微软雅黑"/>
                <a:sym typeface="Arial"/>
              </a:rPr>
              <a:t>4.整理和分析快递与发货部的交接问题，提出有效意见反馈到各部门。</a:t>
            </a:r>
          </a:p>
        </p:txBody>
      </p:sp>
      <p:pic>
        <p:nvPicPr>
          <p:cNvPr id="3" name="图片 2">
            <a:extLst>
              <a:ext uri="{FF2B5EF4-FFF2-40B4-BE49-F238E27FC236}">
                <a16:creationId xmlns:a16="http://schemas.microsoft.com/office/drawing/2014/main" id="{8B636883-4638-461E-9970-FC2B62C225DE}"/>
              </a:ext>
            </a:extLst>
          </p:cNvPr>
          <p:cNvPicPr>
            <a:picLocks noChangeAspect="1"/>
          </p:cNvPicPr>
          <p:nvPr/>
        </p:nvPicPr>
        <p:blipFill>
          <a:blip r:embed="rId3">
            <a:extLst>
              <a:ext uri="{28A0092B-C50C-407E-A947-70E740481C1C}">
                <a14:useLocalDpi val="0"/>
              </a:ext>
            </a:extLst>
          </a:blip>
          <a:stretch>
            <a:fillRect/>
          </a:stretch>
        </p:blipFill>
        <p:spPr>
          <a:xfrm>
            <a:off x="163354" y="128024"/>
            <a:ext cx="2303614" cy="2303614"/>
          </a:xfrm>
          <a:prstGeom prst="rect">
            <a:avLst/>
          </a:prstGeom>
        </p:spPr>
      </p:pic>
      <p:pic>
        <p:nvPicPr>
          <p:cNvPr id="71" name="图片 70">
            <a:extLst>
              <a:ext uri="{FF2B5EF4-FFF2-40B4-BE49-F238E27FC236}">
                <a16:creationId xmlns:a16="http://schemas.microsoft.com/office/drawing/2014/main" id="{C2A3D6D2-9C37-4C03-8F88-EE21DDD23E61}"/>
              </a:ext>
            </a:extLst>
          </p:cNvPr>
          <p:cNvPicPr>
            <a:picLocks noChangeAspect="1"/>
          </p:cNvPicPr>
          <p:nvPr/>
        </p:nvPicPr>
        <p:blipFill>
          <a:blip r:embed="rId3">
            <a:extLst>
              <a:ext uri="{28A0092B-C50C-407E-A947-70E740481C1C}">
                <a14:useLocalDpi val="0"/>
              </a:ext>
            </a:extLst>
          </a:blip>
          <a:stretch>
            <a:fillRect/>
          </a:stretch>
        </p:blipFill>
        <p:spPr>
          <a:xfrm>
            <a:off x="8673203" y="3692638"/>
            <a:ext cx="3657298" cy="3657298"/>
          </a:xfrm>
          <a:prstGeom prst="rect">
            <a:avLst/>
          </a:prstGeom>
        </p:spPr>
      </p:pic>
      <p:grpSp>
        <p:nvGrpSpPr>
          <p:cNvPr id="38" name="组合 55">
            <a:extLst>
              <a:ext uri="{FF2B5EF4-FFF2-40B4-BE49-F238E27FC236}">
                <a16:creationId xmlns:a16="http://schemas.microsoft.com/office/drawing/2014/main" id="{ADB48A28-4F0A-4188-9047-DB978BF8B63F}"/>
              </a:ext>
            </a:extLst>
          </p:cNvPr>
          <p:cNvGrpSpPr/>
          <p:nvPr/>
        </p:nvGrpSpPr>
        <p:grpSpPr>
          <a:xfrm>
            <a:off x="4193818" y="177245"/>
            <a:ext cx="3573065" cy="696471"/>
            <a:chOff x="3791743" y="5346472"/>
            <a:chExt cx="5833187" cy="1152803"/>
          </a:xfrm>
          <a:effectLst/>
        </p:grpSpPr>
        <p:sp>
          <p:nvSpPr>
            <p:cNvPr id="39" name="任意多边形 166">
              <a:extLst>
                <a:ext uri="{FF2B5EF4-FFF2-40B4-BE49-F238E27FC236}">
                  <a16:creationId xmlns:a16="http://schemas.microsoft.com/office/drawing/2014/main" id="{6C674F36-4271-4119-8510-D0E70F2B1355}"/>
                </a:ext>
              </a:extLst>
            </p:cNvPr>
            <p:cNvSpPr/>
            <p:nvPr/>
          </p:nvSpPr>
          <p:spPr>
            <a:xfrm>
              <a:off x="3791743" y="5347083"/>
              <a:ext cx="5833187" cy="1152192"/>
            </a:xfrm>
            <a:custGeom>
              <a:gdLst>
                <a:gd fmla="*/ 619854 w 5832648" name="connsiteX0"/>
                <a:gd fmla="*/ 172234 h 1152128" name="connsiteY0"/>
                <a:gd fmla="*/ 247759 w 5832648" name="connsiteX1"/>
                <a:gd fmla="*/ 418875 h 1152128" name="connsiteY1"/>
                <a:gd fmla="*/ 216024 w 5832648" name="connsiteX2"/>
                <a:gd fmla="*/ 576064 h 1152128" name="connsiteY2"/>
                <a:gd fmla="*/ 216024 w 5832648" name="connsiteX3"/>
                <a:gd fmla="*/ 576063 h 1152128" name="connsiteY3"/>
                <a:gd fmla="*/ 216024 w 5832648" name="connsiteX4"/>
                <a:gd fmla="*/ 576064 h 1152128" name="connsiteY4"/>
                <a:gd fmla="*/ 216024 w 5832648" name="connsiteX5"/>
                <a:gd fmla="*/ 576064 h 1152128" name="connsiteY5"/>
                <a:gd fmla="*/ 247759 w 5832648" name="connsiteX6"/>
                <a:gd fmla="*/ 733252 h 1152128" name="connsiteY6"/>
                <a:gd fmla="*/ 619854 w 5832648" name="connsiteX7"/>
                <a:gd fmla="*/ 979893 h 1152128" name="connsiteY7"/>
                <a:gd fmla="*/ 5212794 w 5832648" name="connsiteX8"/>
                <a:gd fmla="*/ 979894 h 1152128" name="connsiteY8"/>
                <a:gd fmla="*/ 5616624 w 5832648" name="connsiteX9"/>
                <a:gd fmla="*/ 576064 h 1152128" name="connsiteY9"/>
                <a:gd fmla="*/ 5616625 w 5832648" name="connsiteX10"/>
                <a:gd fmla="*/ 576064 h 1152128" name="connsiteY10"/>
                <a:gd fmla="*/ 5212795 w 5832648" name="connsiteX11"/>
                <a:gd fmla="*/ 172234 h 1152128" name="connsiteY11"/>
                <a:gd fmla="*/ 576064 w 5832648" name="connsiteX12"/>
                <a:gd fmla="*/ 0 h 1152128" name="connsiteY12"/>
                <a:gd fmla="*/ 5256584 w 5832648" name="connsiteX13"/>
                <a:gd fmla="*/ 0 h 1152128" name="connsiteY13"/>
                <a:gd fmla="*/ 5832648 w 5832648" name="connsiteX14"/>
                <a:gd fmla="*/ 576064 h 1152128" name="connsiteY14"/>
                <a:gd fmla="*/ 5256584 w 5832648" name="connsiteX15"/>
                <a:gd fmla="*/ 1152128 h 1152128" name="connsiteY15"/>
                <a:gd fmla="*/ 576064 w 5832648" name="connsiteX16"/>
                <a:gd fmla="*/ 1152128 h 1152128" name="connsiteY16"/>
                <a:gd fmla="*/ 0 w 5832648" name="connsiteX17"/>
                <a:gd fmla="*/ 576064 h 1152128" name="connsiteY17"/>
                <a:gd fmla="*/ 576064 w 5832648" name="connsiteX18"/>
                <a:gd fmla="*/ 0 h 1152128" name="connsiteY1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b="b" l="l" r="r" t="t"/>
              <a:pathLst>
                <a:path h="1152128" w="5832648">
                  <a:moveTo>
                    <a:pt x="619854" y="172234"/>
                  </a:moveTo>
                  <a:cubicBezTo>
                    <a:pt x="452583" y="172234"/>
                    <a:pt x="309064" y="273935"/>
                    <a:pt x="247759" y="418875"/>
                  </a:cubicBezTo>
                  <a:lnTo>
                    <a:pt x="216024" y="576064"/>
                  </a:lnTo>
                  <a:lnTo>
                    <a:pt x="216024" y="576063"/>
                  </a:lnTo>
                  <a:lnTo>
                    <a:pt x="216024" y="576064"/>
                  </a:lnTo>
                  <a:lnTo>
                    <a:pt x="216024" y="576064"/>
                  </a:lnTo>
                  <a:lnTo>
                    <a:pt x="247759" y="733252"/>
                  </a:lnTo>
                  <a:cubicBezTo>
                    <a:pt x="309064" y="878193"/>
                    <a:pt x="452583" y="979893"/>
                    <a:pt x="619854" y="979893"/>
                  </a:cubicBezTo>
                  <a:lnTo>
                    <a:pt x="5212794" y="979894"/>
                  </a:lnTo>
                  <a:cubicBezTo>
                    <a:pt x="5435823" y="979894"/>
                    <a:pt x="5616624" y="799093"/>
                    <a:pt x="5616624" y="576064"/>
                  </a:cubicBezTo>
                  <a:lnTo>
                    <a:pt x="5616625" y="576064"/>
                  </a:lnTo>
                  <a:cubicBezTo>
                    <a:pt x="5616625" y="353035"/>
                    <a:pt x="5435824" y="172234"/>
                    <a:pt x="5212795" y="172234"/>
                  </a:cubicBezTo>
                  <a:close/>
                  <a:moveTo>
                    <a:pt x="576064" y="0"/>
                  </a:moveTo>
                  <a:lnTo>
                    <a:pt x="5256584" y="0"/>
                  </a:lnTo>
                  <a:cubicBezTo>
                    <a:pt x="5574735" y="0"/>
                    <a:pt x="5832648" y="257913"/>
                    <a:pt x="5832648" y="576064"/>
                  </a:cubicBezTo>
                  <a:cubicBezTo>
                    <a:pt x="5832648" y="894215"/>
                    <a:pt x="5574735" y="1152128"/>
                    <a:pt x="5256584" y="1152128"/>
                  </a:cubicBezTo>
                  <a:lnTo>
                    <a:pt x="576064" y="1152128"/>
                  </a:lnTo>
                  <a:cubicBezTo>
                    <a:pt x="257913" y="1152128"/>
                    <a:pt x="0" y="894215"/>
                    <a:pt x="0" y="576064"/>
                  </a:cubicBezTo>
                  <a:cubicBezTo>
                    <a:pt x="0" y="257913"/>
                    <a:pt x="257913" y="0"/>
                    <a:pt x="576064" y="0"/>
                  </a:cubicBezTo>
                  <a:close/>
                </a:path>
              </a:pathLst>
            </a:custGeom>
            <a:solidFill>
              <a:srgbClr val="F3F3F3"/>
            </a:solidFill>
            <a:ln>
              <a:noFill/>
            </a:ln>
            <a:effectLst>
              <a:innerShdw blurRad="63500" dir="135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sz="1691">
                <a:latin typeface="Arial"/>
                <a:ea typeface="微软雅黑"/>
                <a:cs typeface="+mn-ea"/>
                <a:sym typeface="Arial"/>
              </a:endParaRPr>
            </a:p>
          </p:txBody>
        </p:sp>
        <p:sp>
          <p:nvSpPr>
            <p:cNvPr id="40" name="圆角矩形 165">
              <a:extLst>
                <a:ext uri="{FF2B5EF4-FFF2-40B4-BE49-F238E27FC236}">
                  <a16:creationId xmlns:a16="http://schemas.microsoft.com/office/drawing/2014/main" id="{AC97E480-A769-4D5A-A3DC-D134AB879ACE}"/>
                </a:ext>
              </a:extLst>
            </p:cNvPr>
            <p:cNvSpPr/>
            <p:nvPr/>
          </p:nvSpPr>
          <p:spPr>
            <a:xfrm>
              <a:off x="4007769" y="5518706"/>
              <a:ext cx="5400600" cy="807659"/>
            </a:xfrm>
            <a:prstGeom prst="roundRect">
              <a:avLst>
                <a:gd fmla="val 50000" name="adj"/>
              </a:avLst>
            </a:prstGeom>
            <a:solidFill>
              <a:schemeClr val="bg1"/>
            </a:solidFill>
            <a:ln>
              <a:gradFill flip="none" rotWithShape="1">
                <a:gsLst>
                  <a:gs pos="100000">
                    <a:schemeClr val="bg1"/>
                  </a:gs>
                  <a:gs pos="0">
                    <a:schemeClr val="bg1">
                      <a:lumMod val="75000"/>
                    </a:schemeClr>
                  </a:gs>
                </a:gsLst>
                <a:lin ang="2700000" scaled="1"/>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dist"/>
              <a:r>
                <a:rPr altLang="en-US" b="1" lang="zh-CN">
                  <a:solidFill>
                    <a:srgbClr val="EB3F32"/>
                  </a:solidFill>
                  <a:latin typeface="Arial"/>
                  <a:ea typeface="微软雅黑"/>
                  <a:sym typeface="Arial"/>
                </a:rPr>
                <a:t>运营职责</a:t>
              </a:r>
            </a:p>
          </p:txBody>
        </p:sp>
        <p:sp>
          <p:nvSpPr>
            <p:cNvPr id="41" name="圆角矩形 167">
              <a:extLst>
                <a:ext uri="{FF2B5EF4-FFF2-40B4-BE49-F238E27FC236}">
                  <a16:creationId xmlns:a16="http://schemas.microsoft.com/office/drawing/2014/main" id="{014B0B15-E92F-46B0-8C43-49798A330BF1}"/>
                </a:ext>
              </a:extLst>
            </p:cNvPr>
            <p:cNvSpPr/>
            <p:nvPr/>
          </p:nvSpPr>
          <p:spPr>
            <a:xfrm>
              <a:off x="3791744" y="5346472"/>
              <a:ext cx="5832649" cy="1152127"/>
            </a:xfrm>
            <a:prstGeom prst="roundRect">
              <a:avLst>
                <a:gd fmla="val 50000" name="adj"/>
              </a:avLst>
            </a:prstGeom>
            <a:noFill/>
            <a:ln>
              <a:gradFill flip="none" rotWithShape="1">
                <a:gsLst>
                  <a:gs pos="0">
                    <a:schemeClr val="bg1"/>
                  </a:gs>
                  <a:gs pos="100000">
                    <a:schemeClr val="bg1">
                      <a:lumMod val="75000"/>
                    </a:schemeClr>
                  </a:gs>
                </a:gsLst>
                <a:lin ang="2700000" scaled="1"/>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sz="1691">
                <a:latin typeface="Arial"/>
                <a:ea typeface="微软雅黑"/>
                <a:cs typeface="+mn-ea"/>
                <a:sym typeface="Arial"/>
              </a:endParaRPr>
            </a:p>
          </p:txBody>
        </p:sp>
      </p:grpSp>
    </p:spTree>
    <p:extLst>
      <p:ext uri="{BB962C8B-B14F-4D97-AF65-F5344CB8AC3E}">
        <p14:creationId val="3735163652"/>
      </p:ext>
    </p:extLst>
  </p:cSld>
  <p:clrMapOvr>
    <a:masterClrMapping/>
  </p:clrMapOvr>
  <mc:AlternateContent>
    <mc:Choice Requires="p14">
      <p:transition p14:dur="1250" spd="slow">
        <p14:switch dir="l"/>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0" presetSubtype="0">
                                  <p:stCondLst>
                                    <p:cond delay="0"/>
                                  </p:stCondLst>
                                  <p:childTnLst>
                                    <p:set>
                                      <p:cBhvr>
                                        <p:cTn dur="1" fill="hold" id="6">
                                          <p:stCondLst>
                                            <p:cond delay="0"/>
                                          </p:stCondLst>
                                        </p:cTn>
                                        <p:tgtEl>
                                          <p:spTgt spid="38"/>
                                        </p:tgtEl>
                                        <p:attrNameLst>
                                          <p:attrName>style.visibility</p:attrName>
                                        </p:attrNameLst>
                                      </p:cBhvr>
                                      <p:to>
                                        <p:strVal val="visible"/>
                                      </p:to>
                                    </p:set>
                                    <p:animEffect filter="fade" transition="in">
                                      <p:cBhvr>
                                        <p:cTn dur="500" id="7"/>
                                        <p:tgtEl>
                                          <p:spTgt spid="38"/>
                                        </p:tgtEl>
                                      </p:cBhvr>
                                    </p:animEffect>
                                  </p:childTnLst>
                                </p:cTn>
                              </p:par>
                            </p:childTnLst>
                          </p:cTn>
                        </p:par>
                        <p:par>
                          <p:cTn fill="hold" id="8" nodeType="afterGroup">
                            <p:stCondLst>
                              <p:cond delay="500"/>
                            </p:stCondLst>
                            <p:childTnLst>
                              <p:par>
                                <p:cTn fill="hold" grpId="0" id="9" nodeType="afterEffect" presetClass="entr" presetID="2" presetSubtype="8">
                                  <p:stCondLst>
                                    <p:cond delay="0"/>
                                  </p:stCondLst>
                                  <p:childTnLst>
                                    <p:set>
                                      <p:cBhvr>
                                        <p:cTn dur="1" fill="hold" id="10">
                                          <p:stCondLst>
                                            <p:cond delay="0"/>
                                          </p:stCondLst>
                                        </p:cTn>
                                        <p:tgtEl>
                                          <p:spTgt spid="37"/>
                                        </p:tgtEl>
                                        <p:attrNameLst>
                                          <p:attrName>style.visibility</p:attrName>
                                        </p:attrNameLst>
                                      </p:cBhvr>
                                      <p:to>
                                        <p:strVal val="visible"/>
                                      </p:to>
                                    </p:set>
                                    <p:anim calcmode="lin" valueType="num">
                                      <p:cBhvr additive="base">
                                        <p:cTn dur="500" fill="hold" id="11"/>
                                        <p:tgtEl>
                                          <p:spTgt spid="37"/>
                                        </p:tgtEl>
                                        <p:attrNameLst>
                                          <p:attrName>ppt_x</p:attrName>
                                        </p:attrNameLst>
                                      </p:cBhvr>
                                      <p:tavLst>
                                        <p:tav tm="0">
                                          <p:val>
                                            <p:strVal val="0-#ppt_w/2"/>
                                          </p:val>
                                        </p:tav>
                                        <p:tav tm="100000">
                                          <p:val>
                                            <p:strVal val="#ppt_x"/>
                                          </p:val>
                                        </p:tav>
                                      </p:tavLst>
                                    </p:anim>
                                    <p:anim calcmode="lin" valueType="num">
                                      <p:cBhvr additive="base">
                                        <p:cTn dur="500" fill="hold" id="12"/>
                                        <p:tgtEl>
                                          <p:spTgt spid="37"/>
                                        </p:tgtEl>
                                        <p:attrNameLst>
                                          <p:attrName>ppt_y</p:attrName>
                                        </p:attrNameLst>
                                      </p:cBhvr>
                                      <p:tavLst>
                                        <p:tav tm="0">
                                          <p:val>
                                            <p:strVal val="#ppt_y"/>
                                          </p:val>
                                        </p:tav>
                                        <p:tav tm="100000">
                                          <p:val>
                                            <p:strVal val="#ppt_y"/>
                                          </p:val>
                                        </p:tav>
                                      </p:tavLst>
                                    </p:anim>
                                  </p:childTnLst>
                                </p:cTn>
                              </p:par>
                              <p:par>
                                <p:cTn fill="hold" grpId="0" id="13" nodeType="withEffect" presetClass="entr" presetID="2" presetSubtype="8">
                                  <p:stCondLst>
                                    <p:cond delay="0"/>
                                  </p:stCondLst>
                                  <p:childTnLst>
                                    <p:set>
                                      <p:cBhvr>
                                        <p:cTn dur="1" fill="hold" id="14">
                                          <p:stCondLst>
                                            <p:cond delay="0"/>
                                          </p:stCondLst>
                                        </p:cTn>
                                        <p:tgtEl>
                                          <p:spTgt spid="46"/>
                                        </p:tgtEl>
                                        <p:attrNameLst>
                                          <p:attrName>style.visibility</p:attrName>
                                        </p:attrNameLst>
                                      </p:cBhvr>
                                      <p:to>
                                        <p:strVal val="visible"/>
                                      </p:to>
                                    </p:set>
                                    <p:anim calcmode="lin" valueType="num">
                                      <p:cBhvr additive="base">
                                        <p:cTn dur="500" fill="hold" id="15"/>
                                        <p:tgtEl>
                                          <p:spTgt spid="46"/>
                                        </p:tgtEl>
                                        <p:attrNameLst>
                                          <p:attrName>ppt_x</p:attrName>
                                        </p:attrNameLst>
                                      </p:cBhvr>
                                      <p:tavLst>
                                        <p:tav tm="0">
                                          <p:val>
                                            <p:strVal val="0-#ppt_w/2"/>
                                          </p:val>
                                        </p:tav>
                                        <p:tav tm="100000">
                                          <p:val>
                                            <p:strVal val="#ppt_x"/>
                                          </p:val>
                                        </p:tav>
                                      </p:tavLst>
                                    </p:anim>
                                    <p:anim calcmode="lin" valueType="num">
                                      <p:cBhvr additive="base">
                                        <p:cTn dur="500" fill="hold" id="16"/>
                                        <p:tgtEl>
                                          <p:spTgt spid="46"/>
                                        </p:tgtEl>
                                        <p:attrNameLst>
                                          <p:attrName>ppt_y</p:attrName>
                                        </p:attrNameLst>
                                      </p:cBhvr>
                                      <p:tavLst>
                                        <p:tav tm="0">
                                          <p:val>
                                            <p:strVal val="#ppt_y"/>
                                          </p:val>
                                        </p:tav>
                                        <p:tav tm="100000">
                                          <p:val>
                                            <p:strVal val="#ppt_y"/>
                                          </p:val>
                                        </p:tav>
                                      </p:tavLst>
                                    </p:anim>
                                  </p:childTnLst>
                                </p:cTn>
                              </p:par>
                              <p:par>
                                <p:cTn fill="hold" grpId="0" id="17" nodeType="withEffect" presetClass="entr" presetID="2" presetSubtype="8">
                                  <p:stCondLst>
                                    <p:cond delay="0"/>
                                  </p:stCondLst>
                                  <p:childTnLst>
                                    <p:set>
                                      <p:cBhvr>
                                        <p:cTn dur="1" fill="hold" id="18">
                                          <p:stCondLst>
                                            <p:cond delay="0"/>
                                          </p:stCondLst>
                                        </p:cTn>
                                        <p:tgtEl>
                                          <p:spTgt spid="35"/>
                                        </p:tgtEl>
                                        <p:attrNameLst>
                                          <p:attrName>style.visibility</p:attrName>
                                        </p:attrNameLst>
                                      </p:cBhvr>
                                      <p:to>
                                        <p:strVal val="visible"/>
                                      </p:to>
                                    </p:set>
                                    <p:anim calcmode="lin" valueType="num">
                                      <p:cBhvr additive="base">
                                        <p:cTn dur="500" fill="hold" id="19"/>
                                        <p:tgtEl>
                                          <p:spTgt spid="35"/>
                                        </p:tgtEl>
                                        <p:attrNameLst>
                                          <p:attrName>ppt_x</p:attrName>
                                        </p:attrNameLst>
                                      </p:cBhvr>
                                      <p:tavLst>
                                        <p:tav tm="0">
                                          <p:val>
                                            <p:strVal val="0-#ppt_w/2"/>
                                          </p:val>
                                        </p:tav>
                                        <p:tav tm="100000">
                                          <p:val>
                                            <p:strVal val="#ppt_x"/>
                                          </p:val>
                                        </p:tav>
                                      </p:tavLst>
                                    </p:anim>
                                    <p:anim calcmode="lin" valueType="num">
                                      <p:cBhvr additive="base">
                                        <p:cTn dur="500" fill="hold" id="20"/>
                                        <p:tgtEl>
                                          <p:spTgt spid="35"/>
                                        </p:tgtEl>
                                        <p:attrNameLst>
                                          <p:attrName>ppt_y</p:attrName>
                                        </p:attrNameLst>
                                      </p:cBhvr>
                                      <p:tavLst>
                                        <p:tav tm="0">
                                          <p:val>
                                            <p:strVal val="#ppt_y"/>
                                          </p:val>
                                        </p:tav>
                                        <p:tav tm="100000">
                                          <p:val>
                                            <p:strVal val="#ppt_y"/>
                                          </p:val>
                                        </p:tav>
                                      </p:tavLst>
                                    </p:anim>
                                  </p:childTnLst>
                                </p:cTn>
                              </p:par>
                              <p:par>
                                <p:cTn fill="hold" grpId="0" id="21" nodeType="withEffect" presetClass="entr" presetID="2" presetSubtype="8">
                                  <p:stCondLst>
                                    <p:cond delay="0"/>
                                  </p:stCondLst>
                                  <p:childTnLst>
                                    <p:set>
                                      <p:cBhvr>
                                        <p:cTn dur="1" fill="hold" id="22">
                                          <p:stCondLst>
                                            <p:cond delay="0"/>
                                          </p:stCondLst>
                                        </p:cTn>
                                        <p:tgtEl>
                                          <p:spTgt spid="36"/>
                                        </p:tgtEl>
                                        <p:attrNameLst>
                                          <p:attrName>style.visibility</p:attrName>
                                        </p:attrNameLst>
                                      </p:cBhvr>
                                      <p:to>
                                        <p:strVal val="visible"/>
                                      </p:to>
                                    </p:set>
                                    <p:anim calcmode="lin" valueType="num">
                                      <p:cBhvr additive="base">
                                        <p:cTn dur="500" fill="hold" id="23"/>
                                        <p:tgtEl>
                                          <p:spTgt spid="36"/>
                                        </p:tgtEl>
                                        <p:attrNameLst>
                                          <p:attrName>ppt_x</p:attrName>
                                        </p:attrNameLst>
                                      </p:cBhvr>
                                      <p:tavLst>
                                        <p:tav tm="0">
                                          <p:val>
                                            <p:strVal val="0-#ppt_w/2"/>
                                          </p:val>
                                        </p:tav>
                                        <p:tav tm="100000">
                                          <p:val>
                                            <p:strVal val="#ppt_x"/>
                                          </p:val>
                                        </p:tav>
                                      </p:tavLst>
                                    </p:anim>
                                    <p:anim calcmode="lin" valueType="num">
                                      <p:cBhvr additive="base">
                                        <p:cTn dur="500" fill="hold" id="24"/>
                                        <p:tgtEl>
                                          <p:spTgt spid="36"/>
                                        </p:tgtEl>
                                        <p:attrNameLst>
                                          <p:attrName>ppt_y</p:attrName>
                                        </p:attrNameLst>
                                      </p:cBhvr>
                                      <p:tavLst>
                                        <p:tav tm="0">
                                          <p:val>
                                            <p:strVal val="#ppt_y"/>
                                          </p:val>
                                        </p:tav>
                                        <p:tav tm="100000">
                                          <p:val>
                                            <p:strVal val="#ppt_y"/>
                                          </p:val>
                                        </p:tav>
                                      </p:tavLst>
                                    </p:anim>
                                  </p:childTnLst>
                                </p:cTn>
                              </p:par>
                              <p:par>
                                <p:cTn fill="hold" grpId="0" id="25" nodeType="withEffect" presetClass="entr" presetID="2" presetSubtype="8">
                                  <p:stCondLst>
                                    <p:cond delay="0"/>
                                  </p:stCondLst>
                                  <p:childTnLst>
                                    <p:set>
                                      <p:cBhvr>
                                        <p:cTn dur="1" fill="hold" id="26">
                                          <p:stCondLst>
                                            <p:cond delay="0"/>
                                          </p:stCondLst>
                                        </p:cTn>
                                        <p:tgtEl>
                                          <p:spTgt spid="34"/>
                                        </p:tgtEl>
                                        <p:attrNameLst>
                                          <p:attrName>style.visibility</p:attrName>
                                        </p:attrNameLst>
                                      </p:cBhvr>
                                      <p:to>
                                        <p:strVal val="visible"/>
                                      </p:to>
                                    </p:set>
                                    <p:anim calcmode="lin" valueType="num">
                                      <p:cBhvr additive="base">
                                        <p:cTn dur="500" fill="hold" id="27"/>
                                        <p:tgtEl>
                                          <p:spTgt spid="34"/>
                                        </p:tgtEl>
                                        <p:attrNameLst>
                                          <p:attrName>ppt_x</p:attrName>
                                        </p:attrNameLst>
                                      </p:cBhvr>
                                      <p:tavLst>
                                        <p:tav tm="0">
                                          <p:val>
                                            <p:strVal val="0-#ppt_w/2"/>
                                          </p:val>
                                        </p:tav>
                                        <p:tav tm="100000">
                                          <p:val>
                                            <p:strVal val="#ppt_x"/>
                                          </p:val>
                                        </p:tav>
                                      </p:tavLst>
                                    </p:anim>
                                    <p:anim calcmode="lin" valueType="num">
                                      <p:cBhvr additive="base">
                                        <p:cTn dur="500" fill="hold" id="28"/>
                                        <p:tgtEl>
                                          <p:spTgt spid="34"/>
                                        </p:tgtEl>
                                        <p:attrNameLst>
                                          <p:attrName>ppt_y</p:attrName>
                                        </p:attrNameLst>
                                      </p:cBhvr>
                                      <p:tavLst>
                                        <p:tav tm="0">
                                          <p:val>
                                            <p:strVal val="#ppt_y"/>
                                          </p:val>
                                        </p:tav>
                                        <p:tav tm="100000">
                                          <p:val>
                                            <p:strVal val="#ppt_y"/>
                                          </p:val>
                                        </p:tav>
                                      </p:tavLst>
                                    </p:anim>
                                  </p:childTnLst>
                                </p:cTn>
                              </p:par>
                              <p:par>
                                <p:cTn fill="hold" grpId="0" id="29" nodeType="withEffect" presetClass="entr" presetID="2" presetSubtype="8">
                                  <p:stCondLst>
                                    <p:cond delay="0"/>
                                  </p:stCondLst>
                                  <p:childTnLst>
                                    <p:set>
                                      <p:cBhvr>
                                        <p:cTn dur="1" fill="hold" id="30">
                                          <p:stCondLst>
                                            <p:cond delay="0"/>
                                          </p:stCondLst>
                                        </p:cTn>
                                        <p:tgtEl>
                                          <p:spTgt spid="30"/>
                                        </p:tgtEl>
                                        <p:attrNameLst>
                                          <p:attrName>style.visibility</p:attrName>
                                        </p:attrNameLst>
                                      </p:cBhvr>
                                      <p:to>
                                        <p:strVal val="visible"/>
                                      </p:to>
                                    </p:set>
                                    <p:anim calcmode="lin" valueType="num">
                                      <p:cBhvr additive="base">
                                        <p:cTn dur="500" fill="hold" id="31"/>
                                        <p:tgtEl>
                                          <p:spTgt spid="30"/>
                                        </p:tgtEl>
                                        <p:attrNameLst>
                                          <p:attrName>ppt_x</p:attrName>
                                        </p:attrNameLst>
                                      </p:cBhvr>
                                      <p:tavLst>
                                        <p:tav tm="0">
                                          <p:val>
                                            <p:strVal val="0-#ppt_w/2"/>
                                          </p:val>
                                        </p:tav>
                                        <p:tav tm="100000">
                                          <p:val>
                                            <p:strVal val="#ppt_x"/>
                                          </p:val>
                                        </p:tav>
                                      </p:tavLst>
                                    </p:anim>
                                    <p:anim calcmode="lin" valueType="num">
                                      <p:cBhvr additive="base">
                                        <p:cTn dur="500" fill="hold" id="32"/>
                                        <p:tgtEl>
                                          <p:spTgt spid="30"/>
                                        </p:tgtEl>
                                        <p:attrNameLst>
                                          <p:attrName>ppt_y</p:attrName>
                                        </p:attrNameLst>
                                      </p:cBhvr>
                                      <p:tavLst>
                                        <p:tav tm="0">
                                          <p:val>
                                            <p:strVal val="#ppt_y"/>
                                          </p:val>
                                        </p:tav>
                                        <p:tav tm="100000">
                                          <p:val>
                                            <p:strVal val="#ppt_y"/>
                                          </p:val>
                                        </p:tav>
                                      </p:tavLst>
                                    </p:anim>
                                  </p:childTnLst>
                                </p:cTn>
                              </p:par>
                            </p:childTnLst>
                          </p:cTn>
                        </p:par>
                        <p:par>
                          <p:cTn fill="hold" id="33" nodeType="afterGroup">
                            <p:stCondLst>
                              <p:cond delay="1000"/>
                            </p:stCondLst>
                            <p:childTnLst>
                              <p:par>
                                <p:cTn fill="hold" grpId="0" id="34" nodeType="afterEffect" presetClass="entr" presetID="42" presetSubtype="0">
                                  <p:stCondLst>
                                    <p:cond delay="0"/>
                                  </p:stCondLst>
                                  <p:childTnLst>
                                    <p:set>
                                      <p:cBhvr>
                                        <p:cTn dur="1" fill="hold" id="35">
                                          <p:stCondLst>
                                            <p:cond delay="0"/>
                                          </p:stCondLst>
                                        </p:cTn>
                                        <p:tgtEl>
                                          <p:spTgt spid="50"/>
                                        </p:tgtEl>
                                        <p:attrNameLst>
                                          <p:attrName>style.visibility</p:attrName>
                                        </p:attrNameLst>
                                      </p:cBhvr>
                                      <p:to>
                                        <p:strVal val="visible"/>
                                      </p:to>
                                    </p:set>
                                    <p:animEffect filter="fade" transition="in">
                                      <p:cBhvr>
                                        <p:cTn dur="1000" id="36"/>
                                        <p:tgtEl>
                                          <p:spTgt spid="50"/>
                                        </p:tgtEl>
                                      </p:cBhvr>
                                    </p:animEffect>
                                    <p:anim calcmode="lin" valueType="num">
                                      <p:cBhvr>
                                        <p:cTn dur="1000" fill="hold" id="37"/>
                                        <p:tgtEl>
                                          <p:spTgt spid="50"/>
                                        </p:tgtEl>
                                        <p:attrNameLst>
                                          <p:attrName>ppt_x</p:attrName>
                                        </p:attrNameLst>
                                      </p:cBhvr>
                                      <p:tavLst>
                                        <p:tav tm="0">
                                          <p:val>
                                            <p:strVal val="#ppt_x"/>
                                          </p:val>
                                        </p:tav>
                                        <p:tav tm="100000">
                                          <p:val>
                                            <p:strVal val="#ppt_x"/>
                                          </p:val>
                                        </p:tav>
                                      </p:tavLst>
                                    </p:anim>
                                    <p:anim calcmode="lin" valueType="num">
                                      <p:cBhvr>
                                        <p:cTn dur="1000" fill="hold" id="38"/>
                                        <p:tgtEl>
                                          <p:spTgt spid="50"/>
                                        </p:tgtEl>
                                        <p:attrNameLst>
                                          <p:attrName>ppt_y</p:attrName>
                                        </p:attrNameLst>
                                      </p:cBhvr>
                                      <p:tavLst>
                                        <p:tav tm="0">
                                          <p:val>
                                            <p:strVal val="#ppt_y+.1"/>
                                          </p:val>
                                        </p:tav>
                                        <p:tav tm="100000">
                                          <p:val>
                                            <p:strVal val="#ppt_y"/>
                                          </p:val>
                                        </p:tav>
                                      </p:tavLst>
                                    </p:anim>
                                  </p:childTnLst>
                                </p:cTn>
                              </p:par>
                              <p:par>
                                <p:cTn fill="hold" grpId="0" id="39" nodeType="withEffect" presetClass="entr" presetID="42" presetSubtype="0">
                                  <p:stCondLst>
                                    <p:cond delay="0"/>
                                  </p:stCondLst>
                                  <p:childTnLst>
                                    <p:set>
                                      <p:cBhvr>
                                        <p:cTn dur="1" fill="hold" id="40">
                                          <p:stCondLst>
                                            <p:cond delay="0"/>
                                          </p:stCondLst>
                                        </p:cTn>
                                        <p:tgtEl>
                                          <p:spTgt spid="53"/>
                                        </p:tgtEl>
                                        <p:attrNameLst>
                                          <p:attrName>style.visibility</p:attrName>
                                        </p:attrNameLst>
                                      </p:cBhvr>
                                      <p:to>
                                        <p:strVal val="visible"/>
                                      </p:to>
                                    </p:set>
                                    <p:animEffect filter="fade" transition="in">
                                      <p:cBhvr>
                                        <p:cTn dur="1000" id="41"/>
                                        <p:tgtEl>
                                          <p:spTgt spid="53"/>
                                        </p:tgtEl>
                                      </p:cBhvr>
                                    </p:animEffect>
                                    <p:anim calcmode="lin" valueType="num">
                                      <p:cBhvr>
                                        <p:cTn dur="1000" fill="hold" id="42"/>
                                        <p:tgtEl>
                                          <p:spTgt spid="53"/>
                                        </p:tgtEl>
                                        <p:attrNameLst>
                                          <p:attrName>ppt_x</p:attrName>
                                        </p:attrNameLst>
                                      </p:cBhvr>
                                      <p:tavLst>
                                        <p:tav tm="0">
                                          <p:val>
                                            <p:strVal val="#ppt_x"/>
                                          </p:val>
                                        </p:tav>
                                        <p:tav tm="100000">
                                          <p:val>
                                            <p:strVal val="#ppt_x"/>
                                          </p:val>
                                        </p:tav>
                                      </p:tavLst>
                                    </p:anim>
                                    <p:anim calcmode="lin" valueType="num">
                                      <p:cBhvr>
                                        <p:cTn dur="1000" fill="hold" id="43"/>
                                        <p:tgtEl>
                                          <p:spTgt spid="53"/>
                                        </p:tgtEl>
                                        <p:attrNameLst>
                                          <p:attrName>ppt_y</p:attrName>
                                        </p:attrNameLst>
                                      </p:cBhvr>
                                      <p:tavLst>
                                        <p:tav tm="0">
                                          <p:val>
                                            <p:strVal val="#ppt_y+.1"/>
                                          </p:val>
                                        </p:tav>
                                        <p:tav tm="100000">
                                          <p:val>
                                            <p:strVal val="#ppt_y"/>
                                          </p:val>
                                        </p:tav>
                                      </p:tavLst>
                                    </p:anim>
                                  </p:childTnLst>
                                </p:cTn>
                              </p:par>
                              <p:par>
                                <p:cTn fill="hold" grpId="0" id="44" nodeType="withEffect" presetClass="entr" presetID="42" presetSubtype="0">
                                  <p:stCondLst>
                                    <p:cond delay="0"/>
                                  </p:stCondLst>
                                  <p:childTnLst>
                                    <p:set>
                                      <p:cBhvr>
                                        <p:cTn dur="1" fill="hold" id="45">
                                          <p:stCondLst>
                                            <p:cond delay="0"/>
                                          </p:stCondLst>
                                        </p:cTn>
                                        <p:tgtEl>
                                          <p:spTgt spid="51"/>
                                        </p:tgtEl>
                                        <p:attrNameLst>
                                          <p:attrName>style.visibility</p:attrName>
                                        </p:attrNameLst>
                                      </p:cBhvr>
                                      <p:to>
                                        <p:strVal val="visible"/>
                                      </p:to>
                                    </p:set>
                                    <p:animEffect filter="fade" transition="in">
                                      <p:cBhvr>
                                        <p:cTn dur="1000" id="46"/>
                                        <p:tgtEl>
                                          <p:spTgt spid="51"/>
                                        </p:tgtEl>
                                      </p:cBhvr>
                                    </p:animEffect>
                                    <p:anim calcmode="lin" valueType="num">
                                      <p:cBhvr>
                                        <p:cTn dur="1000" fill="hold" id="47"/>
                                        <p:tgtEl>
                                          <p:spTgt spid="51"/>
                                        </p:tgtEl>
                                        <p:attrNameLst>
                                          <p:attrName>ppt_x</p:attrName>
                                        </p:attrNameLst>
                                      </p:cBhvr>
                                      <p:tavLst>
                                        <p:tav tm="0">
                                          <p:val>
                                            <p:strVal val="#ppt_x"/>
                                          </p:val>
                                        </p:tav>
                                        <p:tav tm="100000">
                                          <p:val>
                                            <p:strVal val="#ppt_x"/>
                                          </p:val>
                                        </p:tav>
                                      </p:tavLst>
                                    </p:anim>
                                    <p:anim calcmode="lin" valueType="num">
                                      <p:cBhvr>
                                        <p:cTn dur="1000" fill="hold" id="48"/>
                                        <p:tgtEl>
                                          <p:spTgt spid="51"/>
                                        </p:tgtEl>
                                        <p:attrNameLst>
                                          <p:attrName>ppt_y</p:attrName>
                                        </p:attrNameLst>
                                      </p:cBhvr>
                                      <p:tavLst>
                                        <p:tav tm="0">
                                          <p:val>
                                            <p:strVal val="#ppt_y+.1"/>
                                          </p:val>
                                        </p:tav>
                                        <p:tav tm="100000">
                                          <p:val>
                                            <p:strVal val="#ppt_y"/>
                                          </p:val>
                                        </p:tav>
                                      </p:tavLst>
                                    </p:anim>
                                  </p:childTnLst>
                                </p:cTn>
                              </p:par>
                            </p:childTnLst>
                          </p:cTn>
                        </p:par>
                        <p:par>
                          <p:cTn fill="hold" id="49" nodeType="afterGroup">
                            <p:stCondLst>
                              <p:cond delay="2000"/>
                            </p:stCondLst>
                            <p:childTnLst>
                              <p:par>
                                <p:cTn fill="hold" grpId="0" id="50" nodeType="afterEffect" presetClass="entr" presetID="42" presetSubtype="0">
                                  <p:stCondLst>
                                    <p:cond delay="0"/>
                                  </p:stCondLst>
                                  <p:childTnLst>
                                    <p:set>
                                      <p:cBhvr>
                                        <p:cTn dur="1" fill="hold" id="51">
                                          <p:stCondLst>
                                            <p:cond delay="0"/>
                                          </p:stCondLst>
                                        </p:cTn>
                                        <p:tgtEl>
                                          <p:spTgt spid="47"/>
                                        </p:tgtEl>
                                        <p:attrNameLst>
                                          <p:attrName>style.visibility</p:attrName>
                                        </p:attrNameLst>
                                      </p:cBhvr>
                                      <p:to>
                                        <p:strVal val="visible"/>
                                      </p:to>
                                    </p:set>
                                    <p:animEffect filter="fade" transition="in">
                                      <p:cBhvr>
                                        <p:cTn dur="1000" id="52"/>
                                        <p:tgtEl>
                                          <p:spTgt spid="47"/>
                                        </p:tgtEl>
                                      </p:cBhvr>
                                    </p:animEffect>
                                    <p:anim calcmode="lin" valueType="num">
                                      <p:cBhvr>
                                        <p:cTn dur="1000" fill="hold" id="53"/>
                                        <p:tgtEl>
                                          <p:spTgt spid="47"/>
                                        </p:tgtEl>
                                        <p:attrNameLst>
                                          <p:attrName>ppt_x</p:attrName>
                                        </p:attrNameLst>
                                      </p:cBhvr>
                                      <p:tavLst>
                                        <p:tav tm="0">
                                          <p:val>
                                            <p:strVal val="#ppt_x"/>
                                          </p:val>
                                        </p:tav>
                                        <p:tav tm="100000">
                                          <p:val>
                                            <p:strVal val="#ppt_x"/>
                                          </p:val>
                                        </p:tav>
                                      </p:tavLst>
                                    </p:anim>
                                    <p:anim calcmode="lin" valueType="num">
                                      <p:cBhvr>
                                        <p:cTn dur="1000" fill="hold" id="54"/>
                                        <p:tgtEl>
                                          <p:spTgt spid="47"/>
                                        </p:tgtEl>
                                        <p:attrNameLst>
                                          <p:attrName>ppt_y</p:attrName>
                                        </p:attrNameLst>
                                      </p:cBhvr>
                                      <p:tavLst>
                                        <p:tav tm="0">
                                          <p:val>
                                            <p:strVal val="#ppt_y+.1"/>
                                          </p:val>
                                        </p:tav>
                                        <p:tav tm="100000">
                                          <p:val>
                                            <p:strVal val="#ppt_y"/>
                                          </p:val>
                                        </p:tav>
                                      </p:tavLst>
                                    </p:anim>
                                  </p:childTnLst>
                                </p:cTn>
                              </p:par>
                              <p:par>
                                <p:cTn fill="hold" grpId="0" id="55" nodeType="withEffect" presetClass="entr" presetID="42" presetSubtype="0">
                                  <p:stCondLst>
                                    <p:cond delay="0"/>
                                  </p:stCondLst>
                                  <p:childTnLst>
                                    <p:set>
                                      <p:cBhvr>
                                        <p:cTn dur="1" fill="hold" id="56">
                                          <p:stCondLst>
                                            <p:cond delay="0"/>
                                          </p:stCondLst>
                                        </p:cTn>
                                        <p:tgtEl>
                                          <p:spTgt spid="48"/>
                                        </p:tgtEl>
                                        <p:attrNameLst>
                                          <p:attrName>style.visibility</p:attrName>
                                        </p:attrNameLst>
                                      </p:cBhvr>
                                      <p:to>
                                        <p:strVal val="visible"/>
                                      </p:to>
                                    </p:set>
                                    <p:animEffect filter="fade" transition="in">
                                      <p:cBhvr>
                                        <p:cTn dur="1000" id="57"/>
                                        <p:tgtEl>
                                          <p:spTgt spid="48"/>
                                        </p:tgtEl>
                                      </p:cBhvr>
                                    </p:animEffect>
                                    <p:anim calcmode="lin" valueType="num">
                                      <p:cBhvr>
                                        <p:cTn dur="1000" fill="hold" id="58"/>
                                        <p:tgtEl>
                                          <p:spTgt spid="48"/>
                                        </p:tgtEl>
                                        <p:attrNameLst>
                                          <p:attrName>ppt_x</p:attrName>
                                        </p:attrNameLst>
                                      </p:cBhvr>
                                      <p:tavLst>
                                        <p:tav tm="0">
                                          <p:val>
                                            <p:strVal val="#ppt_x"/>
                                          </p:val>
                                        </p:tav>
                                        <p:tav tm="100000">
                                          <p:val>
                                            <p:strVal val="#ppt_x"/>
                                          </p:val>
                                        </p:tav>
                                      </p:tavLst>
                                    </p:anim>
                                    <p:anim calcmode="lin" valueType="num">
                                      <p:cBhvr>
                                        <p:cTn dur="1000" fill="hold" id="59"/>
                                        <p:tgtEl>
                                          <p:spTgt spid="48"/>
                                        </p:tgtEl>
                                        <p:attrNameLst>
                                          <p:attrName>ppt_y</p:attrName>
                                        </p:attrNameLst>
                                      </p:cBhvr>
                                      <p:tavLst>
                                        <p:tav tm="0">
                                          <p:val>
                                            <p:strVal val="#ppt_y+.1"/>
                                          </p:val>
                                        </p:tav>
                                        <p:tav tm="100000">
                                          <p:val>
                                            <p:strVal val="#ppt_y"/>
                                          </p:val>
                                        </p:tav>
                                      </p:tavLst>
                                    </p:anim>
                                  </p:childTnLst>
                                </p:cTn>
                              </p:par>
                              <p:par>
                                <p:cTn fill="hold" grpId="0" id="60" nodeType="withEffect" presetClass="entr" presetID="42" presetSubtype="0">
                                  <p:stCondLst>
                                    <p:cond delay="0"/>
                                  </p:stCondLst>
                                  <p:childTnLst>
                                    <p:set>
                                      <p:cBhvr>
                                        <p:cTn dur="1" fill="hold" id="61">
                                          <p:stCondLst>
                                            <p:cond delay="0"/>
                                          </p:stCondLst>
                                        </p:cTn>
                                        <p:tgtEl>
                                          <p:spTgt spid="49"/>
                                        </p:tgtEl>
                                        <p:attrNameLst>
                                          <p:attrName>style.visibility</p:attrName>
                                        </p:attrNameLst>
                                      </p:cBhvr>
                                      <p:to>
                                        <p:strVal val="visible"/>
                                      </p:to>
                                    </p:set>
                                    <p:animEffect filter="fade" transition="in">
                                      <p:cBhvr>
                                        <p:cTn dur="1000" id="62"/>
                                        <p:tgtEl>
                                          <p:spTgt spid="49"/>
                                        </p:tgtEl>
                                      </p:cBhvr>
                                    </p:animEffect>
                                    <p:anim calcmode="lin" valueType="num">
                                      <p:cBhvr>
                                        <p:cTn dur="1000" fill="hold" id="63"/>
                                        <p:tgtEl>
                                          <p:spTgt spid="49"/>
                                        </p:tgtEl>
                                        <p:attrNameLst>
                                          <p:attrName>ppt_x</p:attrName>
                                        </p:attrNameLst>
                                      </p:cBhvr>
                                      <p:tavLst>
                                        <p:tav tm="0">
                                          <p:val>
                                            <p:strVal val="#ppt_x"/>
                                          </p:val>
                                        </p:tav>
                                        <p:tav tm="100000">
                                          <p:val>
                                            <p:strVal val="#ppt_x"/>
                                          </p:val>
                                        </p:tav>
                                      </p:tavLst>
                                    </p:anim>
                                    <p:anim calcmode="lin" valueType="num">
                                      <p:cBhvr>
                                        <p:cTn dur="1000" fill="hold" id="64"/>
                                        <p:tgtEl>
                                          <p:spTgt spid="49"/>
                                        </p:tgtEl>
                                        <p:attrNameLst>
                                          <p:attrName>ppt_y</p:attrName>
                                        </p:attrNameLst>
                                      </p:cBhvr>
                                      <p:tavLst>
                                        <p:tav tm="0">
                                          <p:val>
                                            <p:strVal val="#ppt_y+.1"/>
                                          </p:val>
                                        </p:tav>
                                        <p:tav tm="100000">
                                          <p:val>
                                            <p:strVal val="#ppt_y"/>
                                          </p:val>
                                        </p:tav>
                                      </p:tavLst>
                                    </p:anim>
                                  </p:childTnLst>
                                </p:cTn>
                              </p:par>
                            </p:childTnLst>
                          </p:cTn>
                        </p:par>
                        <p:par>
                          <p:cTn fill="hold" id="65" nodeType="afterGroup">
                            <p:stCondLst>
                              <p:cond delay="3000"/>
                            </p:stCondLst>
                            <p:childTnLst>
                              <p:par>
                                <p:cTn fill="hold" grpId="0" id="66" nodeType="afterEffect" presetClass="entr" presetID="14" presetSubtype="10">
                                  <p:stCondLst>
                                    <p:cond delay="0"/>
                                  </p:stCondLst>
                                  <p:childTnLst>
                                    <p:set>
                                      <p:cBhvr>
                                        <p:cTn dur="1" fill="hold" id="67">
                                          <p:stCondLst>
                                            <p:cond delay="0"/>
                                          </p:stCondLst>
                                        </p:cTn>
                                        <p:tgtEl>
                                          <p:spTgt spid="61"/>
                                        </p:tgtEl>
                                        <p:attrNameLst>
                                          <p:attrName>style.visibility</p:attrName>
                                        </p:attrNameLst>
                                      </p:cBhvr>
                                      <p:to>
                                        <p:strVal val="visible"/>
                                      </p:to>
                                    </p:set>
                                    <p:animEffect filter="randombar(horizontal)" transition="in">
                                      <p:cBhvr>
                                        <p:cTn dur="500" id="68"/>
                                        <p:tgtEl>
                                          <p:spTgt spid="61"/>
                                        </p:tgtEl>
                                      </p:cBhvr>
                                    </p:animEffect>
                                  </p:childTnLst>
                                </p:cTn>
                              </p:par>
                              <p:par>
                                <p:cTn fill="hold" grpId="0" id="69" nodeType="withEffect" presetClass="entr" presetID="14" presetSubtype="10">
                                  <p:stCondLst>
                                    <p:cond delay="0"/>
                                  </p:stCondLst>
                                  <p:childTnLst>
                                    <p:set>
                                      <p:cBhvr>
                                        <p:cTn dur="1" fill="hold" id="70">
                                          <p:stCondLst>
                                            <p:cond delay="0"/>
                                          </p:stCondLst>
                                        </p:cTn>
                                        <p:tgtEl>
                                          <p:spTgt spid="59"/>
                                        </p:tgtEl>
                                        <p:attrNameLst>
                                          <p:attrName>style.visibility</p:attrName>
                                        </p:attrNameLst>
                                      </p:cBhvr>
                                      <p:to>
                                        <p:strVal val="visible"/>
                                      </p:to>
                                    </p:set>
                                    <p:animEffect filter="randombar(horizontal)" transition="in">
                                      <p:cBhvr>
                                        <p:cTn dur="500" id="71"/>
                                        <p:tgtEl>
                                          <p:spTgt spid="59"/>
                                        </p:tgtEl>
                                      </p:cBhvr>
                                    </p:animEffect>
                                  </p:childTnLst>
                                </p:cTn>
                              </p:par>
                              <p:par>
                                <p:cTn fill="hold" grpId="0" id="72" nodeType="withEffect" presetClass="entr" presetID="14" presetSubtype="10">
                                  <p:stCondLst>
                                    <p:cond delay="0"/>
                                  </p:stCondLst>
                                  <p:childTnLst>
                                    <p:set>
                                      <p:cBhvr>
                                        <p:cTn dur="1" fill="hold" id="73">
                                          <p:stCondLst>
                                            <p:cond delay="0"/>
                                          </p:stCondLst>
                                        </p:cTn>
                                        <p:tgtEl>
                                          <p:spTgt spid="57"/>
                                        </p:tgtEl>
                                        <p:attrNameLst>
                                          <p:attrName>style.visibility</p:attrName>
                                        </p:attrNameLst>
                                      </p:cBhvr>
                                      <p:to>
                                        <p:strVal val="visible"/>
                                      </p:to>
                                    </p:set>
                                    <p:animEffect filter="randombar(horizontal)" transition="in">
                                      <p:cBhvr>
                                        <p:cTn dur="500" id="74"/>
                                        <p:tgtEl>
                                          <p:spTgt spid="5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0"/>
      <p:bldP grpId="0" spid="34"/>
      <p:bldP grpId="0" spid="35"/>
      <p:bldP grpId="0" spid="36"/>
      <p:bldP grpId="0" spid="37"/>
      <p:bldP grpId="0" spid="46"/>
      <p:bldP grpId="0" spid="47"/>
      <p:bldP grpId="0" spid="48"/>
      <p:bldP grpId="0" spid="49"/>
      <p:bldP grpId="0" spid="50"/>
      <p:bldP grpId="0" spid="51"/>
      <p:bldP grpId="0" spid="53"/>
      <p:bldP grpId="0" spid="57"/>
      <p:bldP grpId="0" spid="59"/>
      <p:bldP grpId="0" spid="61"/>
    </p:bldLst>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1">
          <a:blip r:embed="rId4">
            <a:lum/>
          </a:blip>
          <a:stretch>
            <a:fillRect/>
          </a:stretch>
        </a:blipFill>
        <a:effectLst/>
      </p:bgPr>
    </p:bg>
    <p:spTree>
      <p:nvGrpSpPr>
        <p:cNvPr id="1" name=""/>
        <p:cNvGrpSpPr/>
        <p:nvPr/>
      </p:nvGrpSpPr>
      <p:grpSpPr>
        <a:xfrm>
          <a:off x="0" y="0"/>
          <a:ext cx="0" cy="0"/>
        </a:xfrm>
      </p:grpSpPr>
      <p:sp>
        <p:nvSpPr>
          <p:cNvPr id="76" name="Freeform 10">
            <a:extLst>
              <a:ext uri="{FF2B5EF4-FFF2-40B4-BE49-F238E27FC236}">
                <a16:creationId xmlns:a16="http://schemas.microsoft.com/office/drawing/2014/main" id="{2B267AA2-C00B-436C-BCA3-AFDDFBA7BE43}"/>
              </a:ext>
            </a:extLst>
          </p:cNvPr>
          <p:cNvSpPr/>
          <p:nvPr/>
        </p:nvSpPr>
        <p:spPr>
          <a:xfrm>
            <a:off x="3065985" y="2523874"/>
            <a:ext cx="2781443" cy="2781443"/>
          </a:xfrm>
          <a:custGeom>
            <a:gdLst>
              <a:gd fmla="*/ 2115406 w 2980266" name="connsiteX0"/>
              <a:gd fmla="*/ 475169 h 2980266" name="connsiteY0"/>
              <a:gd fmla="*/ 2347223 w 2980266" name="connsiteX1"/>
              <a:gd fmla="*/ 280641 h 2980266" name="connsiteY1"/>
              <a:gd fmla="*/ 2532418 w 2980266" name="connsiteX2"/>
              <a:gd fmla="*/ 436038 h 2980266" name="connsiteY2"/>
              <a:gd fmla="*/ 2381100 w 2980266" name="connsiteX3"/>
              <a:gd fmla="*/ 698113 h 2980266" name="connsiteY3"/>
              <a:gd fmla="*/ 2621526 w 2980266" name="connsiteX4"/>
              <a:gd fmla="*/ 1114543 h 2980266" name="connsiteY4"/>
              <a:gd fmla="*/ 2924149 w 2980266" name="connsiteX5"/>
              <a:gd fmla="*/ 1114535 h 2980266" name="connsiteY5"/>
              <a:gd fmla="*/ 2966129 w 2980266" name="connsiteX6"/>
              <a:gd fmla="*/ 1352617 h 2980266" name="connsiteY6"/>
              <a:gd fmla="*/ 2681754 w 2980266" name="connsiteX7"/>
              <a:gd fmla="*/ 1456113 h 2980266" name="connsiteY7"/>
              <a:gd fmla="*/ 2598255 w 2980266" name="connsiteX8"/>
              <a:gd fmla="*/ 1929659 h 2980266" name="connsiteY8"/>
              <a:gd fmla="*/ 2830082 w 2980266" name="connsiteX9"/>
              <a:gd fmla="*/ 2124176 h 2980266" name="connsiteY9"/>
              <a:gd fmla="*/ 2709205 w 2980266" name="connsiteX10"/>
              <a:gd fmla="*/ 2333542 h 2980266" name="connsiteY10"/>
              <a:gd fmla="*/ 2424835 w 2980266" name="connsiteX11"/>
              <a:gd fmla="*/ 2230031 h 2980266" name="connsiteY11"/>
              <a:gd fmla="*/ 2056481 w 2980266" name="connsiteX12"/>
              <a:gd fmla="*/ 2539116 h 2980266" name="connsiteY12"/>
              <a:gd fmla="*/ 2109039 w 2980266" name="connsiteX13"/>
              <a:gd fmla="*/ 2837141 h 2980266" name="connsiteY13"/>
              <a:gd fmla="*/ 1881863 w 2980266" name="connsiteX14"/>
              <a:gd fmla="*/ 2919826 h 2980266" name="connsiteY14"/>
              <a:gd fmla="*/ 1730559 w 2980266" name="connsiteX15"/>
              <a:gd fmla="*/ 2657743 h 2980266" name="connsiteY15"/>
              <a:gd fmla="*/ 1249707 w 2980266" name="connsiteX16"/>
              <a:gd fmla="*/ 2657743 h 2980266" name="connsiteY16"/>
              <a:gd fmla="*/ 1098403 w 2980266" name="connsiteX17"/>
              <a:gd fmla="*/ 2919826 h 2980266" name="connsiteY17"/>
              <a:gd fmla="*/ 871227 w 2980266" name="connsiteX18"/>
              <a:gd fmla="*/ 2837141 h 2980266" name="connsiteY18"/>
              <a:gd fmla="*/ 923785 w 2980266" name="connsiteX19"/>
              <a:gd fmla="*/ 2539117 h 2980266" name="connsiteY19"/>
              <a:gd fmla="*/ 555431 w 2980266" name="connsiteX20"/>
              <a:gd fmla="*/ 2230032 h 2980266" name="connsiteY20"/>
              <a:gd fmla="*/ 271061 w 2980266" name="connsiteX21"/>
              <a:gd fmla="*/ 2333542 h 2980266" name="connsiteY21"/>
              <a:gd fmla="*/ 150184 w 2980266" name="connsiteX22"/>
              <a:gd fmla="*/ 2124176 h 2980266" name="connsiteY22"/>
              <a:gd fmla="*/ 382011 w 2980266" name="connsiteX23"/>
              <a:gd fmla="*/ 1929660 h 2980266" name="connsiteY23"/>
              <a:gd fmla="*/ 298512 w 2980266" name="connsiteX24"/>
              <a:gd fmla="*/ 1456114 h 2980266" name="connsiteY24"/>
              <a:gd fmla="*/ 14137 w 2980266" name="connsiteX25"/>
              <a:gd fmla="*/ 1352617 h 2980266" name="connsiteY25"/>
              <a:gd fmla="*/ 56117 w 2980266" name="connsiteX26"/>
              <a:gd fmla="*/ 1114535 h 2980266" name="connsiteY26"/>
              <a:gd fmla="*/ 358740 w 2980266" name="connsiteX27"/>
              <a:gd fmla="*/ 1114543 h 2980266" name="connsiteY27"/>
              <a:gd fmla="*/ 599166 w 2980266" name="connsiteX28"/>
              <a:gd fmla="*/ 698113 h 2980266" name="connsiteY28"/>
              <a:gd fmla="*/ 447848 w 2980266" name="connsiteX29"/>
              <a:gd fmla="*/ 436038 h 2980266" name="connsiteY29"/>
              <a:gd fmla="*/ 633043 w 2980266" name="connsiteX30"/>
              <a:gd fmla="*/ 280641 h 2980266" name="connsiteY30"/>
              <a:gd fmla="*/ 864860 w 2980266" name="connsiteX31"/>
              <a:gd fmla="*/ 475169 h 2980266" name="connsiteY31"/>
              <a:gd fmla="*/ 1316713 w 2980266" name="connsiteX32"/>
              <a:gd fmla="*/ 310708 h 2980266" name="connsiteY32"/>
              <a:gd fmla="*/ 1369255 w 2980266" name="connsiteX33"/>
              <a:gd fmla="*/ 12681 h 2980266" name="connsiteY33"/>
              <a:gd fmla="*/ 1611011 w 2980266" name="connsiteX34"/>
              <a:gd fmla="*/ 12681 h 2980266" name="connsiteY34"/>
              <a:gd fmla="*/ 1663553 w 2980266" name="connsiteX35"/>
              <a:gd fmla="*/ 310708 h 2980266" name="connsiteY35"/>
              <a:gd fmla="*/ 2115406 w 2980266" name="connsiteX36"/>
              <a:gd fmla="*/ 475169 h 2980266" name="connsiteY3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b="b" l="l" r="r" t="t"/>
            <a:pathLst>
              <a:path h="2980266" w="2980266">
                <a:moveTo>
                  <a:pt x="2115406" y="475169"/>
                </a:moveTo>
                <a:lnTo>
                  <a:pt x="2347223" y="280641"/>
                </a:lnTo>
                <a:lnTo>
                  <a:pt x="2532418" y="436038"/>
                </a:lnTo>
                <a:lnTo>
                  <a:pt x="2381100" y="698113"/>
                </a:lnTo>
                <a:cubicBezTo>
                  <a:pt x="2488696" y="819151"/>
                  <a:pt x="2570502" y="960843"/>
                  <a:pt x="2621526" y="1114543"/>
                </a:cubicBezTo>
                <a:lnTo>
                  <a:pt x="2924149" y="1114535"/>
                </a:lnTo>
                <a:lnTo>
                  <a:pt x="2966129" y="1352617"/>
                </a:lnTo>
                <a:lnTo>
                  <a:pt x="2681754" y="1456113"/>
                </a:lnTo>
                <a:cubicBezTo>
                  <a:pt x="2686376" y="1617995"/>
                  <a:pt x="2657965" y="1779121"/>
                  <a:pt x="2598255" y="1929659"/>
                </a:cubicBezTo>
                <a:lnTo>
                  <a:pt x="2830082" y="2124176"/>
                </a:lnTo>
                <a:lnTo>
                  <a:pt x="2709205" y="2333542"/>
                </a:lnTo>
                <a:lnTo>
                  <a:pt x="2424835" y="2230031"/>
                </a:lnTo>
                <a:cubicBezTo>
                  <a:pt x="2324320" y="2357010"/>
                  <a:pt x="2198986" y="2462178"/>
                  <a:pt x="2056481" y="2539116"/>
                </a:cubicBezTo>
                <a:lnTo>
                  <a:pt x="2109039" y="2837141"/>
                </a:lnTo>
                <a:lnTo>
                  <a:pt x="1881863" y="2919826"/>
                </a:lnTo>
                <a:lnTo>
                  <a:pt x="1730559" y="2657743"/>
                </a:lnTo>
                <a:cubicBezTo>
                  <a:pt x="1571939" y="2690405"/>
                  <a:pt x="1408327" y="2690405"/>
                  <a:pt x="1249707" y="2657743"/>
                </a:cubicBezTo>
                <a:lnTo>
                  <a:pt x="1098403" y="2919826"/>
                </a:lnTo>
                <a:lnTo>
                  <a:pt x="871227" y="2837141"/>
                </a:lnTo>
                <a:lnTo>
                  <a:pt x="923785" y="2539117"/>
                </a:lnTo>
                <a:cubicBezTo>
                  <a:pt x="781280" y="2462179"/>
                  <a:pt x="655947" y="2357011"/>
                  <a:pt x="555431" y="2230032"/>
                </a:cubicBezTo>
                <a:lnTo>
                  <a:pt x="271061" y="2333542"/>
                </a:lnTo>
                <a:lnTo>
                  <a:pt x="150184" y="2124176"/>
                </a:lnTo>
                <a:lnTo>
                  <a:pt x="382011" y="1929660"/>
                </a:lnTo>
                <a:cubicBezTo>
                  <a:pt x="322301" y="1779122"/>
                  <a:pt x="293890" y="1617995"/>
                  <a:pt x="298512" y="1456114"/>
                </a:cubicBezTo>
                <a:lnTo>
                  <a:pt x="14137" y="1352617"/>
                </a:lnTo>
                <a:lnTo>
                  <a:pt x="56117" y="1114535"/>
                </a:lnTo>
                <a:lnTo>
                  <a:pt x="358740" y="1114543"/>
                </a:lnTo>
                <a:cubicBezTo>
                  <a:pt x="409764" y="960843"/>
                  <a:pt x="491570" y="819151"/>
                  <a:pt x="599166" y="698113"/>
                </a:cubicBezTo>
                <a:lnTo>
                  <a:pt x="447848" y="436038"/>
                </a:lnTo>
                <a:lnTo>
                  <a:pt x="633043" y="280641"/>
                </a:lnTo>
                <a:lnTo>
                  <a:pt x="864860" y="475169"/>
                </a:lnTo>
                <a:cubicBezTo>
                  <a:pt x="1002743" y="390226"/>
                  <a:pt x="1156488" y="334267"/>
                  <a:pt x="1316713" y="310708"/>
                </a:cubicBezTo>
                <a:lnTo>
                  <a:pt x="1369255" y="12681"/>
                </a:lnTo>
                <a:lnTo>
                  <a:pt x="1611011" y="12681"/>
                </a:lnTo>
                <a:lnTo>
                  <a:pt x="1663553" y="310708"/>
                </a:lnTo>
                <a:cubicBezTo>
                  <a:pt x="1823778" y="334267"/>
                  <a:pt x="1977523" y="390226"/>
                  <a:pt x="2115406" y="475169"/>
                </a:cubicBezTo>
                <a:close/>
              </a:path>
            </a:pathLst>
          </a:custGeom>
          <a:solidFill>
            <a:srgbClr val="EB3F32"/>
          </a:solidFill>
          <a:ln cap="flat" w="28575">
            <a:solidFill>
              <a:schemeClr val="bg1"/>
            </a:solidFill>
            <a:prstDash val="solid"/>
            <a:miter lim="800000"/>
          </a:ln>
          <a:effectLst>
            <a:outerShdw algn="tl" blurRad="101600" dir="2700000" dist="38100" rotWithShape="0" sx="101000" sy="101000">
              <a:prstClr val="black">
                <a:alpha val="40000"/>
              </a:prstClr>
            </a:outerShdw>
          </a:effectLst>
        </p:spPr>
        <p:txBody>
          <a:bodyPr anchor="t" anchorCtr="0" bIns="45720" compatLnSpc="1" lIns="91440" numCol="1" rIns="91440" tIns="45720" vert="horz" wrap="square">
            <a:prstTxWarp prst="textNoShape">
              <a:avLst/>
            </a:prstTxWarp>
          </a:bodyPr>
          <a:lstStyle/>
          <a:p>
            <a:endParaRPr lang="en-GB">
              <a:solidFill>
                <a:prstClr val="black"/>
              </a:solidFill>
              <a:latin typeface="Arial"/>
              <a:ea typeface="微软雅黑"/>
              <a:cs typeface="+mn-ea"/>
              <a:sym typeface="Arial"/>
            </a:endParaRPr>
          </a:p>
        </p:txBody>
      </p:sp>
      <p:sp>
        <p:nvSpPr>
          <p:cNvPr id="77" name="Freeform 11">
            <a:extLst>
              <a:ext uri="{FF2B5EF4-FFF2-40B4-BE49-F238E27FC236}">
                <a16:creationId xmlns:a16="http://schemas.microsoft.com/office/drawing/2014/main" id="{48C41EE9-CF8E-4C02-B4E9-9AD4FC90E776}"/>
              </a:ext>
            </a:extLst>
          </p:cNvPr>
          <p:cNvSpPr/>
          <p:nvPr/>
        </p:nvSpPr>
        <p:spPr>
          <a:xfrm>
            <a:off x="1448897" y="1552683"/>
            <a:ext cx="2022867" cy="2022867"/>
          </a:xfrm>
          <a:custGeom>
            <a:gdLst>
              <a:gd fmla="*/ 1621800 w 2167466" name="connsiteX0"/>
              <a:gd fmla="*/ 548964 h 2167466" name="connsiteY0"/>
              <a:gd fmla="*/ 1941574 w 2167466" name="connsiteX1"/>
              <a:gd fmla="*/ 452590 h 2167466" name="connsiteY1"/>
              <a:gd fmla="*/ 2059240 w 2167466" name="connsiteX2"/>
              <a:gd fmla="*/ 656392 h 2167466" name="connsiteY2"/>
              <a:gd fmla="*/ 1815890 w 2167466" name="connsiteX3"/>
              <a:gd fmla="*/ 885138 h 2167466" name="connsiteY3"/>
              <a:gd fmla="*/ 1815890 w 2167466" name="connsiteX4"/>
              <a:gd fmla="*/ 1282328 h 2167466" name="connsiteY4"/>
              <a:gd fmla="*/ 2059240 w 2167466" name="connsiteX5"/>
              <a:gd fmla="*/ 1511074 h 2167466" name="connsiteY5"/>
              <a:gd fmla="*/ 1941574 w 2167466" name="connsiteX6"/>
              <a:gd fmla="*/ 1714876 h 2167466" name="connsiteY6"/>
              <a:gd fmla="*/ 1621800 w 2167466" name="connsiteX7"/>
              <a:gd fmla="*/ 1618502 h 2167466" name="connsiteY7"/>
              <a:gd fmla="*/ 1277823 w 2167466" name="connsiteX8"/>
              <a:gd fmla="*/ 1817097 h 2167466" name="connsiteY8"/>
              <a:gd fmla="*/ 1201398 w 2167466" name="connsiteX9"/>
              <a:gd fmla="*/ 2142217 h 2167466" name="connsiteY9"/>
              <a:gd fmla="*/ 966068 w 2167466" name="connsiteX10"/>
              <a:gd fmla="*/ 2142217 h 2167466" name="connsiteY10"/>
              <a:gd fmla="*/ 889643 w 2167466" name="connsiteX11"/>
              <a:gd fmla="*/ 1817097 h 2167466" name="connsiteY11"/>
              <a:gd fmla="*/ 545666 w 2167466" name="connsiteX12"/>
              <a:gd fmla="*/ 1618502 h 2167466" name="connsiteY12"/>
              <a:gd fmla="*/ 225892 w 2167466" name="connsiteX13"/>
              <a:gd fmla="*/ 1714876 h 2167466" name="connsiteY13"/>
              <a:gd fmla="*/ 108226 w 2167466" name="connsiteX14"/>
              <a:gd fmla="*/ 1511074 h 2167466" name="connsiteY14"/>
              <a:gd fmla="*/ 351576 w 2167466" name="connsiteX15"/>
              <a:gd fmla="*/ 1282328 h 2167466" name="connsiteY15"/>
              <a:gd fmla="*/ 351576 w 2167466" name="connsiteX16"/>
              <a:gd fmla="*/ 885138 h 2167466" name="connsiteY16"/>
              <a:gd fmla="*/ 108226 w 2167466" name="connsiteX17"/>
              <a:gd fmla="*/ 656392 h 2167466" name="connsiteY17"/>
              <a:gd fmla="*/ 225892 w 2167466" name="connsiteX18"/>
              <a:gd fmla="*/ 452590 h 2167466" name="connsiteY18"/>
              <a:gd fmla="*/ 545666 w 2167466" name="connsiteX19"/>
              <a:gd fmla="*/ 548964 h 2167466" name="connsiteY19"/>
              <a:gd fmla="*/ 889643 w 2167466" name="connsiteX20"/>
              <a:gd fmla="*/ 350369 h 2167466" name="connsiteY20"/>
              <a:gd fmla="*/ 966068 w 2167466" name="connsiteX21"/>
              <a:gd fmla="*/ 25249 h 2167466" name="connsiteY21"/>
              <a:gd fmla="*/ 1201398 w 2167466" name="connsiteX22"/>
              <a:gd fmla="*/ 25249 h 2167466" name="connsiteY22"/>
              <a:gd fmla="*/ 1277823 w 2167466" name="connsiteX23"/>
              <a:gd fmla="*/ 350369 h 2167466" name="connsiteY23"/>
              <a:gd fmla="*/ 1621800 w 2167466" name="connsiteX24"/>
              <a:gd fmla="*/ 548964 h 2167466" name="connsiteY2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b="b" l="l" r="r" t="t"/>
            <a:pathLst>
              <a:path h="2167466" w="2167466">
                <a:moveTo>
                  <a:pt x="1621800" y="548964"/>
                </a:moveTo>
                <a:lnTo>
                  <a:pt x="1941574" y="452590"/>
                </a:lnTo>
                <a:lnTo>
                  <a:pt x="2059240" y="656392"/>
                </a:lnTo>
                <a:lnTo>
                  <a:pt x="1815890" y="885138"/>
                </a:lnTo>
                <a:cubicBezTo>
                  <a:pt x="1851165" y="1015185"/>
                  <a:pt x="1851165" y="1152281"/>
                  <a:pt x="1815890" y="1282328"/>
                </a:cubicBezTo>
                <a:lnTo>
                  <a:pt x="2059240" y="1511074"/>
                </a:lnTo>
                <a:lnTo>
                  <a:pt x="1941574" y="1714876"/>
                </a:lnTo>
                <a:lnTo>
                  <a:pt x="1621800" y="1618502"/>
                </a:lnTo>
                <a:cubicBezTo>
                  <a:pt x="1526813" y="1714075"/>
                  <a:pt x="1408085" y="1782623"/>
                  <a:pt x="1277823" y="1817097"/>
                </a:cubicBezTo>
                <a:lnTo>
                  <a:pt x="1201398" y="2142217"/>
                </a:lnTo>
                <a:lnTo>
                  <a:pt x="966068" y="2142217"/>
                </a:lnTo>
                <a:lnTo>
                  <a:pt x="889643" y="1817097"/>
                </a:lnTo>
                <a:cubicBezTo>
                  <a:pt x="759381" y="1782622"/>
                  <a:pt x="640653" y="1714074"/>
                  <a:pt x="545666" y="1618502"/>
                </a:cubicBezTo>
                <a:lnTo>
                  <a:pt x="225892" y="1714876"/>
                </a:lnTo>
                <a:lnTo>
                  <a:pt x="108226" y="1511074"/>
                </a:lnTo>
                <a:lnTo>
                  <a:pt x="351576" y="1282328"/>
                </a:lnTo>
                <a:cubicBezTo>
                  <a:pt x="316301" y="1152281"/>
                  <a:pt x="316301" y="1015185"/>
                  <a:pt x="351576" y="885138"/>
                </a:cubicBezTo>
                <a:lnTo>
                  <a:pt x="108226" y="656392"/>
                </a:lnTo>
                <a:lnTo>
                  <a:pt x="225892" y="452590"/>
                </a:lnTo>
                <a:lnTo>
                  <a:pt x="545666" y="548964"/>
                </a:lnTo>
                <a:cubicBezTo>
                  <a:pt x="640653" y="453391"/>
                  <a:pt x="759381" y="384843"/>
                  <a:pt x="889643" y="350369"/>
                </a:cubicBezTo>
                <a:lnTo>
                  <a:pt x="966068" y="25249"/>
                </a:lnTo>
                <a:lnTo>
                  <a:pt x="1201398" y="25249"/>
                </a:lnTo>
                <a:lnTo>
                  <a:pt x="1277823" y="350369"/>
                </a:lnTo>
                <a:cubicBezTo>
                  <a:pt x="1408085" y="384844"/>
                  <a:pt x="1526813" y="453392"/>
                  <a:pt x="1621800" y="548964"/>
                </a:cubicBezTo>
                <a:close/>
              </a:path>
            </a:pathLst>
          </a:custGeom>
          <a:solidFill>
            <a:srgbClr val="FFC000"/>
          </a:solidFill>
          <a:ln cap="flat" w="28575">
            <a:solidFill>
              <a:schemeClr val="bg1"/>
            </a:solidFill>
            <a:prstDash val="solid"/>
            <a:miter lim="800000"/>
          </a:ln>
          <a:effectLst>
            <a:outerShdw algn="tl" blurRad="101600" dir="2700000" dist="38100" rotWithShape="0" sx="101000" sy="101000">
              <a:prstClr val="black">
                <a:alpha val="40000"/>
              </a:prstClr>
            </a:outerShdw>
          </a:effectLst>
        </p:spPr>
        <p:txBody>
          <a:bodyPr anchor="t" anchorCtr="0" bIns="45720" compatLnSpc="1" lIns="91440" numCol="1" rIns="91440" tIns="45720" vert="horz" wrap="square">
            <a:prstTxWarp prst="textNoShape">
              <a:avLst/>
            </a:prstTxWarp>
          </a:bodyPr>
          <a:lstStyle/>
          <a:p>
            <a:endParaRPr lang="en-GB">
              <a:solidFill>
                <a:prstClr val="black"/>
              </a:solidFill>
              <a:latin typeface="Arial"/>
              <a:ea typeface="微软雅黑"/>
              <a:cs typeface="+mn-ea"/>
              <a:sym typeface="Arial"/>
            </a:endParaRPr>
          </a:p>
        </p:txBody>
      </p:sp>
      <p:sp>
        <p:nvSpPr>
          <p:cNvPr id="79" name="Freeform 12">
            <a:extLst>
              <a:ext uri="{FF2B5EF4-FFF2-40B4-BE49-F238E27FC236}">
                <a16:creationId xmlns:a16="http://schemas.microsoft.com/office/drawing/2014/main" id="{FE15481F-4D30-4E34-8FB4-2DC6364C4AB7}"/>
              </a:ext>
            </a:extLst>
          </p:cNvPr>
          <p:cNvSpPr/>
          <p:nvPr/>
        </p:nvSpPr>
        <p:spPr>
          <a:xfrm>
            <a:off x="2657528" y="4674330"/>
            <a:ext cx="1261973" cy="1261973"/>
          </a:xfrm>
          <a:custGeom>
            <a:gdLst>
              <a:gd fmla="*/ 1589033 w 2123675" name="connsiteX0"/>
              <a:gd fmla="*/ 537873 h 2123675" name="connsiteY0"/>
              <a:gd fmla="*/ 1902347 w 2123675" name="connsiteX1"/>
              <a:gd fmla="*/ 443446 h 2123675" name="connsiteY1"/>
              <a:gd fmla="*/ 2017635 w 2123675" name="connsiteX2"/>
              <a:gd fmla="*/ 643130 h 2123675" name="connsiteY2"/>
              <a:gd fmla="*/ 1779202 w 2123675" name="connsiteX3"/>
              <a:gd fmla="*/ 867255 h 2123675" name="connsiteY3"/>
              <a:gd fmla="*/ 1779202 w 2123675" name="connsiteX4"/>
              <a:gd fmla="*/ 1256420 h 2123675" name="connsiteY4"/>
              <a:gd fmla="*/ 2017635 w 2123675" name="connsiteX5"/>
              <a:gd fmla="*/ 1480545 h 2123675" name="connsiteY5"/>
              <a:gd fmla="*/ 1902347 w 2123675" name="connsiteX6"/>
              <a:gd fmla="*/ 1680229 h 2123675" name="connsiteY6"/>
              <a:gd fmla="*/ 1589033 w 2123675" name="connsiteX7"/>
              <a:gd fmla="*/ 1585802 h 2123675" name="connsiteY7"/>
              <a:gd fmla="*/ 1252006 w 2123675" name="connsiteX8"/>
              <a:gd fmla="*/ 1780385 h 2123675" name="connsiteY8"/>
              <a:gd fmla="*/ 1177125 w 2123675" name="connsiteX9"/>
              <a:gd fmla="*/ 2098936 h 2123675" name="connsiteY9"/>
              <a:gd fmla="*/ 946550 w 2123675" name="connsiteX10"/>
              <a:gd fmla="*/ 2098936 h 2123675" name="connsiteY10"/>
              <a:gd fmla="*/ 871669 w 2123675" name="connsiteX11"/>
              <a:gd fmla="*/ 1780385 h 2123675" name="connsiteY11"/>
              <a:gd fmla="*/ 534642 w 2123675" name="connsiteX12"/>
              <a:gd fmla="*/ 1585802 h 2123675" name="connsiteY12"/>
              <a:gd fmla="*/ 221328 w 2123675" name="connsiteX13"/>
              <a:gd fmla="*/ 1680229 h 2123675" name="connsiteY13"/>
              <a:gd fmla="*/ 106040 w 2123675" name="connsiteX14"/>
              <a:gd fmla="*/ 1480545 h 2123675" name="connsiteY14"/>
              <a:gd fmla="*/ 344473 w 2123675" name="connsiteX15"/>
              <a:gd fmla="*/ 1256420 h 2123675" name="connsiteY15"/>
              <a:gd fmla="*/ 344473 w 2123675" name="connsiteX16"/>
              <a:gd fmla="*/ 867255 h 2123675" name="connsiteY16"/>
              <a:gd fmla="*/ 106040 w 2123675" name="connsiteX17"/>
              <a:gd fmla="*/ 643130 h 2123675" name="connsiteY17"/>
              <a:gd fmla="*/ 221328 w 2123675" name="connsiteX18"/>
              <a:gd fmla="*/ 443446 h 2123675" name="connsiteY18"/>
              <a:gd fmla="*/ 534642 w 2123675" name="connsiteX19"/>
              <a:gd fmla="*/ 537873 h 2123675" name="connsiteY19"/>
              <a:gd fmla="*/ 871669 w 2123675" name="connsiteX20"/>
              <a:gd fmla="*/ 343290 h 2123675" name="connsiteY20"/>
              <a:gd fmla="*/ 946550 w 2123675" name="connsiteX21"/>
              <a:gd fmla="*/ 24739 h 2123675" name="connsiteY21"/>
              <a:gd fmla="*/ 1177125 w 2123675" name="connsiteX22"/>
              <a:gd fmla="*/ 24739 h 2123675" name="connsiteY22"/>
              <a:gd fmla="*/ 1252006 w 2123675" name="connsiteX23"/>
              <a:gd fmla="*/ 343290 h 2123675" name="connsiteY23"/>
              <a:gd fmla="*/ 1589033 w 2123675" name="connsiteX24"/>
              <a:gd fmla="*/ 537873 h 2123675" name="connsiteY2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b="b" l="l" r="r" t="t"/>
            <a:pathLst>
              <a:path h="2123675" w="2123675">
                <a:moveTo>
                  <a:pt x="1366897" y="537190"/>
                </a:moveTo>
                <a:lnTo>
                  <a:pt x="1594045" y="396507"/>
                </a:lnTo>
                <a:lnTo>
                  <a:pt x="1727168" y="529630"/>
                </a:lnTo>
                <a:lnTo>
                  <a:pt x="1586485" y="756778"/>
                </a:lnTo>
                <a:cubicBezTo>
                  <a:pt x="1640670" y="849967"/>
                  <a:pt x="1669056" y="955907"/>
                  <a:pt x="1668725" y="1063703"/>
                </a:cubicBezTo>
                <a:lnTo>
                  <a:pt x="1904134" y="1190078"/>
                </a:lnTo>
                <a:lnTo>
                  <a:pt x="1855408" y="1371927"/>
                </a:lnTo>
                <a:lnTo>
                  <a:pt x="1588350" y="1363666"/>
                </a:lnTo>
                <a:cubicBezTo>
                  <a:pt x="1534739" y="1457186"/>
                  <a:pt x="1457186" y="1534739"/>
                  <a:pt x="1363666" y="1588351"/>
                </a:cubicBezTo>
                <a:lnTo>
                  <a:pt x="1371926" y="1855408"/>
                </a:lnTo>
                <a:lnTo>
                  <a:pt x="1190078" y="1904134"/>
                </a:lnTo>
                <a:lnTo>
                  <a:pt x="1063703" y="1668725"/>
                </a:lnTo>
                <a:cubicBezTo>
                  <a:pt x="955907" y="1669057"/>
                  <a:pt x="849967" y="1640670"/>
                  <a:pt x="756778" y="1586485"/>
                </a:cubicBezTo>
                <a:lnTo>
                  <a:pt x="529630" y="1727168"/>
                </a:lnTo>
                <a:lnTo>
                  <a:pt x="396507" y="1594045"/>
                </a:lnTo>
                <a:lnTo>
                  <a:pt x="537190" y="1366897"/>
                </a:lnTo>
                <a:cubicBezTo>
                  <a:pt x="483005" y="1273708"/>
                  <a:pt x="454619" y="1167768"/>
                  <a:pt x="454950" y="1059972"/>
                </a:cubicBezTo>
                <a:lnTo>
                  <a:pt x="219541" y="933597"/>
                </a:lnTo>
                <a:lnTo>
                  <a:pt x="268267" y="751748"/>
                </a:lnTo>
                <a:lnTo>
                  <a:pt x="535325" y="760009"/>
                </a:lnTo>
                <a:cubicBezTo>
                  <a:pt x="588936" y="666489"/>
                  <a:pt x="666489" y="588936"/>
                  <a:pt x="760009" y="535324"/>
                </a:cubicBezTo>
                <a:lnTo>
                  <a:pt x="751749" y="268267"/>
                </a:lnTo>
                <a:lnTo>
                  <a:pt x="933597" y="219541"/>
                </a:lnTo>
                <a:lnTo>
                  <a:pt x="1059972" y="454950"/>
                </a:lnTo>
                <a:cubicBezTo>
                  <a:pt x="1167768" y="454618"/>
                  <a:pt x="1273708" y="483005"/>
                  <a:pt x="1366897" y="537190"/>
                </a:cubicBezTo>
                <a:close/>
              </a:path>
            </a:pathLst>
          </a:custGeom>
          <a:solidFill>
            <a:srgbClr val="0070C0"/>
          </a:solidFill>
          <a:ln cap="flat" w="28575">
            <a:solidFill>
              <a:schemeClr val="bg1"/>
            </a:solidFill>
            <a:prstDash val="solid"/>
            <a:miter lim="800000"/>
          </a:ln>
          <a:effectLst>
            <a:outerShdw algn="tl" blurRad="101600" dir="2700000" dist="38100" rotWithShape="0" sx="101000" sy="101000">
              <a:prstClr val="black">
                <a:alpha val="40000"/>
              </a:prstClr>
            </a:outerShdw>
          </a:effectLst>
        </p:spPr>
        <p:txBody>
          <a:bodyPr anchor="t" anchorCtr="0" bIns="45720" compatLnSpc="1" lIns="91440" numCol="1" rIns="91440" tIns="45720" vert="horz" wrap="square">
            <a:prstTxWarp prst="textNoShape">
              <a:avLst/>
            </a:prstTxWarp>
          </a:bodyPr>
          <a:lstStyle/>
          <a:p>
            <a:endParaRPr lang="en-GB">
              <a:solidFill>
                <a:prstClr val="black"/>
              </a:solidFill>
              <a:latin typeface="Arial"/>
              <a:ea typeface="微软雅黑"/>
              <a:cs typeface="+mn-ea"/>
              <a:sym typeface="Arial"/>
            </a:endParaRPr>
          </a:p>
        </p:txBody>
      </p:sp>
      <p:sp>
        <p:nvSpPr>
          <p:cNvPr id="84" name="TextBox 55">
            <a:extLst>
              <a:ext uri="{FF2B5EF4-FFF2-40B4-BE49-F238E27FC236}">
                <a16:creationId xmlns:a16="http://schemas.microsoft.com/office/drawing/2014/main" id="{9C9AB451-FA7F-4A3D-ABF4-ED4C570CE288}"/>
              </a:ext>
            </a:extLst>
          </p:cNvPr>
          <p:cNvSpPr txBox="1"/>
          <p:nvPr/>
        </p:nvSpPr>
        <p:spPr>
          <a:xfrm>
            <a:off x="3709520" y="3360355"/>
            <a:ext cx="1494371" cy="1188720"/>
          </a:xfrm>
          <a:prstGeom prst="rect">
            <a:avLst/>
          </a:prstGeom>
          <a:noFill/>
        </p:spPr>
        <p:txBody>
          <a:bodyPr rtlCol="0" wrap="square">
            <a:spAutoFit/>
          </a:bodyPr>
          <a:lstStyle/>
          <a:p>
            <a:pPr algn="ctr"/>
            <a:r>
              <a:rPr altLang="zh-CN" b="1" lang="zh-CN" sz="2400">
                <a:solidFill>
                  <a:schemeClr val="bg1"/>
                </a:solidFill>
                <a:effectLst>
                  <a:outerShdw algn="tl" blurRad="38100" dir="2700000" dist="38100">
                    <a:srgbClr val="000000">
                      <a:alpha val="43137"/>
                    </a:srgbClr>
                  </a:outerShdw>
                </a:effectLst>
                <a:latin typeface="Arial"/>
                <a:ea typeface="微软雅黑"/>
                <a:sym typeface="Arial"/>
              </a:rPr>
              <a:t>网络交易平台优化工作</a:t>
            </a:r>
          </a:p>
        </p:txBody>
      </p:sp>
      <p:sp>
        <p:nvSpPr>
          <p:cNvPr id="90" name="TextBox 61">
            <a:extLst>
              <a:ext uri="{FF2B5EF4-FFF2-40B4-BE49-F238E27FC236}">
                <a16:creationId xmlns:a16="http://schemas.microsoft.com/office/drawing/2014/main" id="{A508609D-25EC-4143-AA4F-783BA968D094}"/>
              </a:ext>
            </a:extLst>
          </p:cNvPr>
          <p:cNvSpPr txBox="1"/>
          <p:nvPr/>
        </p:nvSpPr>
        <p:spPr>
          <a:xfrm>
            <a:off x="6522010" y="1504430"/>
            <a:ext cx="4974527" cy="594360"/>
          </a:xfrm>
          <a:prstGeom prst="rect">
            <a:avLst/>
          </a:prstGeom>
          <a:noFill/>
        </p:spPr>
        <p:txBody>
          <a:bodyPr rtlCol="0" wrap="square">
            <a:spAutoFit/>
          </a:bodyPr>
          <a:lstStyle/>
          <a:p>
            <a:pPr>
              <a:lnSpc>
                <a:spcPct val="150000"/>
              </a:lnSpc>
              <a:spcBef>
                <a:spcPts val="800"/>
              </a:spcBef>
              <a:defRPr/>
            </a:pPr>
            <a:r>
              <a:rPr altLang="zh-CN" lang="zh-CN" sz="1100">
                <a:solidFill>
                  <a:schemeClr val="tx1">
                    <a:lumMod val="75000"/>
                    <a:lumOff val="25000"/>
                  </a:schemeClr>
                </a:solidFill>
                <a:latin typeface="Arial"/>
                <a:ea typeface="微软雅黑"/>
                <a:sym typeface="Arial"/>
              </a:rPr>
              <a:t>利用有关软件，进行对商品关键字的优化处理。利用淘宝网店自带各种软件，对店铺进行常规性的优化。</a:t>
            </a:r>
          </a:p>
        </p:txBody>
      </p:sp>
      <p:sp>
        <p:nvSpPr>
          <p:cNvPr id="92" name="TextBox 63">
            <a:extLst>
              <a:ext uri="{FF2B5EF4-FFF2-40B4-BE49-F238E27FC236}">
                <a16:creationId xmlns:a16="http://schemas.microsoft.com/office/drawing/2014/main" id="{3E5FA4F4-7BFB-4133-A8B4-8F3F7146E3F1}"/>
              </a:ext>
            </a:extLst>
          </p:cNvPr>
          <p:cNvSpPr txBox="1"/>
          <p:nvPr/>
        </p:nvSpPr>
        <p:spPr>
          <a:xfrm>
            <a:off x="6522010" y="2828050"/>
            <a:ext cx="4229140" cy="342900"/>
          </a:xfrm>
          <a:prstGeom prst="rect">
            <a:avLst/>
          </a:prstGeom>
          <a:noFill/>
        </p:spPr>
        <p:txBody>
          <a:bodyPr rtlCol="0" wrap="square">
            <a:spAutoFit/>
          </a:bodyPr>
          <a:lstStyle/>
          <a:p>
            <a:pPr>
              <a:lnSpc>
                <a:spcPct val="150000"/>
              </a:lnSpc>
              <a:spcBef>
                <a:spcPts val="800"/>
              </a:spcBef>
              <a:defRPr/>
            </a:pPr>
            <a:r>
              <a:rPr altLang="zh-CN" lang="zh-CN" sz="1100">
                <a:solidFill>
                  <a:schemeClr val="tx1">
                    <a:lumMod val="75000"/>
                    <a:lumOff val="25000"/>
                  </a:schemeClr>
                </a:solidFill>
                <a:latin typeface="Arial"/>
                <a:ea typeface="微软雅黑"/>
                <a:sym typeface="Arial"/>
              </a:rPr>
              <a:t>研究消费者的心理需求，优化对应商品描述文案。</a:t>
            </a:r>
          </a:p>
        </p:txBody>
      </p:sp>
      <p:sp>
        <p:nvSpPr>
          <p:cNvPr id="94" name="TextBox 65">
            <a:extLst>
              <a:ext uri="{FF2B5EF4-FFF2-40B4-BE49-F238E27FC236}">
                <a16:creationId xmlns:a16="http://schemas.microsoft.com/office/drawing/2014/main" id="{00D0BB8E-F36B-4114-893E-83E0EA204196}"/>
              </a:ext>
            </a:extLst>
          </p:cNvPr>
          <p:cNvSpPr txBox="1"/>
          <p:nvPr/>
        </p:nvSpPr>
        <p:spPr>
          <a:xfrm>
            <a:off x="6522010" y="3897755"/>
            <a:ext cx="5424095" cy="594360"/>
          </a:xfrm>
          <a:prstGeom prst="rect">
            <a:avLst/>
          </a:prstGeom>
          <a:noFill/>
        </p:spPr>
        <p:txBody>
          <a:bodyPr rtlCol="0" wrap="square">
            <a:spAutoFit/>
          </a:bodyPr>
          <a:lstStyle/>
          <a:p>
            <a:pPr>
              <a:lnSpc>
                <a:spcPct val="150000"/>
              </a:lnSpc>
              <a:spcBef>
                <a:spcPts val="800"/>
              </a:spcBef>
              <a:defRPr/>
            </a:pPr>
            <a:r>
              <a:rPr altLang="zh-CN" lang="zh-CN" sz="1100">
                <a:solidFill>
                  <a:schemeClr val="tx1">
                    <a:lumMod val="75000"/>
                    <a:lumOff val="25000"/>
                  </a:schemeClr>
                </a:solidFill>
                <a:latin typeface="Arial"/>
                <a:ea typeface="微软雅黑"/>
                <a:sym typeface="Arial"/>
              </a:rPr>
              <a:t>研究平台类目及搜索引擎，提炼有用信息促进店铺经营。研究店铺统计数据，发掘隐含内在问题并及时处理。</a:t>
            </a:r>
          </a:p>
        </p:txBody>
      </p:sp>
      <p:pic>
        <p:nvPicPr>
          <p:cNvPr id="3" name="图片 2">
            <a:extLst>
              <a:ext uri="{FF2B5EF4-FFF2-40B4-BE49-F238E27FC236}">
                <a16:creationId xmlns:a16="http://schemas.microsoft.com/office/drawing/2014/main" id="{70CB905F-0F19-4D47-ABA3-3E81B79ADD13}"/>
              </a:ext>
            </a:extLst>
          </p:cNvPr>
          <p:cNvPicPr>
            <a:picLocks noChangeAspect="1"/>
          </p:cNvPicPr>
          <p:nvPr/>
        </p:nvPicPr>
        <p:blipFill>
          <a:blip r:embed="rId3">
            <a:extLst>
              <a:ext uri="{28A0092B-C50C-407E-A947-70E740481C1C}">
                <a14:useLocalDpi val="0"/>
              </a:ext>
            </a:extLst>
          </a:blip>
          <a:stretch>
            <a:fillRect/>
          </a:stretch>
        </p:blipFill>
        <p:spPr>
          <a:xfrm>
            <a:off x="8139099" y="4232518"/>
            <a:ext cx="5181162" cy="3310646"/>
          </a:xfrm>
          <a:prstGeom prst="rect">
            <a:avLst/>
          </a:prstGeom>
        </p:spPr>
      </p:pic>
      <p:pic>
        <p:nvPicPr>
          <p:cNvPr id="95" name="图片 94">
            <a:extLst>
              <a:ext uri="{FF2B5EF4-FFF2-40B4-BE49-F238E27FC236}">
                <a16:creationId xmlns:a16="http://schemas.microsoft.com/office/drawing/2014/main" id="{F862F246-B754-4542-9CF6-C9F98FAA4EC0}"/>
              </a:ext>
            </a:extLst>
          </p:cNvPr>
          <p:cNvPicPr>
            <a:picLocks noChangeAspect="1"/>
          </p:cNvPicPr>
          <p:nvPr/>
        </p:nvPicPr>
        <p:blipFill>
          <a:blip r:embed="rId3">
            <a:extLst>
              <a:ext uri="{28A0092B-C50C-407E-A947-70E740481C1C}">
                <a14:useLocalDpi val="0"/>
              </a:ext>
            </a:extLst>
          </a:blip>
          <a:stretch>
            <a:fillRect/>
          </a:stretch>
        </p:blipFill>
        <p:spPr>
          <a:xfrm>
            <a:off x="-2182609" y="-886069"/>
            <a:ext cx="5181162" cy="3310646"/>
          </a:xfrm>
          <a:prstGeom prst="rect">
            <a:avLst/>
          </a:prstGeom>
        </p:spPr>
      </p:pic>
      <p:sp>
        <p:nvSpPr>
          <p:cNvPr id="20" name="TextBox 65">
            <a:extLst>
              <a:ext uri="{FF2B5EF4-FFF2-40B4-BE49-F238E27FC236}">
                <a16:creationId xmlns:a16="http://schemas.microsoft.com/office/drawing/2014/main" id="{9FF395EF-C489-4FA8-B78F-E01FCC6298ED}"/>
              </a:ext>
            </a:extLst>
          </p:cNvPr>
          <p:cNvSpPr txBox="1"/>
          <p:nvPr/>
        </p:nvSpPr>
        <p:spPr>
          <a:xfrm>
            <a:off x="6522010" y="5221375"/>
            <a:ext cx="5424095" cy="342900"/>
          </a:xfrm>
          <a:prstGeom prst="rect">
            <a:avLst/>
          </a:prstGeom>
          <a:noFill/>
        </p:spPr>
        <p:txBody>
          <a:bodyPr rtlCol="0" wrap="square">
            <a:spAutoFit/>
          </a:bodyPr>
          <a:lstStyle/>
          <a:p>
            <a:pPr>
              <a:lnSpc>
                <a:spcPct val="150000"/>
              </a:lnSpc>
              <a:spcBef>
                <a:spcPts val="800"/>
              </a:spcBef>
              <a:defRPr/>
            </a:pPr>
            <a:r>
              <a:rPr altLang="zh-CN" lang="zh-CN" sz="1100">
                <a:solidFill>
                  <a:schemeClr val="tx1">
                    <a:lumMod val="75000"/>
                    <a:lumOff val="25000"/>
                  </a:schemeClr>
                </a:solidFill>
                <a:latin typeface="Arial"/>
                <a:ea typeface="微软雅黑"/>
                <a:sym typeface="Arial"/>
              </a:rPr>
              <a:t>侦测竞争对手运营情况及市场最新动态，发掘新的商机或商品。</a:t>
            </a:r>
          </a:p>
        </p:txBody>
      </p:sp>
      <p:grpSp>
        <p:nvGrpSpPr>
          <p:cNvPr id="21" name="组合 55">
            <a:extLst>
              <a:ext uri="{FF2B5EF4-FFF2-40B4-BE49-F238E27FC236}">
                <a16:creationId xmlns:a16="http://schemas.microsoft.com/office/drawing/2014/main" id="{9A75791D-66DA-4F9B-ADD1-3552593E05D4}"/>
              </a:ext>
            </a:extLst>
          </p:cNvPr>
          <p:cNvGrpSpPr/>
          <p:nvPr/>
        </p:nvGrpSpPr>
        <p:grpSpPr>
          <a:xfrm>
            <a:off x="4193818" y="177245"/>
            <a:ext cx="3573065" cy="696471"/>
            <a:chOff x="3791743" y="5346472"/>
            <a:chExt cx="5833187" cy="1152803"/>
          </a:xfrm>
          <a:effectLst/>
        </p:grpSpPr>
        <p:sp>
          <p:nvSpPr>
            <p:cNvPr id="22" name="任意多边形 166">
              <a:extLst>
                <a:ext uri="{FF2B5EF4-FFF2-40B4-BE49-F238E27FC236}">
                  <a16:creationId xmlns:a16="http://schemas.microsoft.com/office/drawing/2014/main" id="{41FD1E90-42F3-4678-97BA-467921B0BD87}"/>
                </a:ext>
              </a:extLst>
            </p:cNvPr>
            <p:cNvSpPr/>
            <p:nvPr/>
          </p:nvSpPr>
          <p:spPr>
            <a:xfrm>
              <a:off x="3791743" y="5347083"/>
              <a:ext cx="5833187" cy="1152192"/>
            </a:xfrm>
            <a:custGeom>
              <a:gdLst>
                <a:gd fmla="*/ 619854 w 5832648" name="connsiteX0"/>
                <a:gd fmla="*/ 172234 h 1152128" name="connsiteY0"/>
                <a:gd fmla="*/ 247759 w 5832648" name="connsiteX1"/>
                <a:gd fmla="*/ 418875 h 1152128" name="connsiteY1"/>
                <a:gd fmla="*/ 216024 w 5832648" name="connsiteX2"/>
                <a:gd fmla="*/ 576064 h 1152128" name="connsiteY2"/>
                <a:gd fmla="*/ 216024 w 5832648" name="connsiteX3"/>
                <a:gd fmla="*/ 576063 h 1152128" name="connsiteY3"/>
                <a:gd fmla="*/ 216024 w 5832648" name="connsiteX4"/>
                <a:gd fmla="*/ 576064 h 1152128" name="connsiteY4"/>
                <a:gd fmla="*/ 216024 w 5832648" name="connsiteX5"/>
                <a:gd fmla="*/ 576064 h 1152128" name="connsiteY5"/>
                <a:gd fmla="*/ 247759 w 5832648" name="connsiteX6"/>
                <a:gd fmla="*/ 733252 h 1152128" name="connsiteY6"/>
                <a:gd fmla="*/ 619854 w 5832648" name="connsiteX7"/>
                <a:gd fmla="*/ 979893 h 1152128" name="connsiteY7"/>
                <a:gd fmla="*/ 5212794 w 5832648" name="connsiteX8"/>
                <a:gd fmla="*/ 979894 h 1152128" name="connsiteY8"/>
                <a:gd fmla="*/ 5616624 w 5832648" name="connsiteX9"/>
                <a:gd fmla="*/ 576064 h 1152128" name="connsiteY9"/>
                <a:gd fmla="*/ 5616625 w 5832648" name="connsiteX10"/>
                <a:gd fmla="*/ 576064 h 1152128" name="connsiteY10"/>
                <a:gd fmla="*/ 5212795 w 5832648" name="connsiteX11"/>
                <a:gd fmla="*/ 172234 h 1152128" name="connsiteY11"/>
                <a:gd fmla="*/ 576064 w 5832648" name="connsiteX12"/>
                <a:gd fmla="*/ 0 h 1152128" name="connsiteY12"/>
                <a:gd fmla="*/ 5256584 w 5832648" name="connsiteX13"/>
                <a:gd fmla="*/ 0 h 1152128" name="connsiteY13"/>
                <a:gd fmla="*/ 5832648 w 5832648" name="connsiteX14"/>
                <a:gd fmla="*/ 576064 h 1152128" name="connsiteY14"/>
                <a:gd fmla="*/ 5256584 w 5832648" name="connsiteX15"/>
                <a:gd fmla="*/ 1152128 h 1152128" name="connsiteY15"/>
                <a:gd fmla="*/ 576064 w 5832648" name="connsiteX16"/>
                <a:gd fmla="*/ 1152128 h 1152128" name="connsiteY16"/>
                <a:gd fmla="*/ 0 w 5832648" name="connsiteX17"/>
                <a:gd fmla="*/ 576064 h 1152128" name="connsiteY17"/>
                <a:gd fmla="*/ 576064 w 5832648" name="connsiteX18"/>
                <a:gd fmla="*/ 0 h 1152128" name="connsiteY1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b="b" l="l" r="r" t="t"/>
              <a:pathLst>
                <a:path h="1152128" w="5832648">
                  <a:moveTo>
                    <a:pt x="619854" y="172234"/>
                  </a:moveTo>
                  <a:cubicBezTo>
                    <a:pt x="452583" y="172234"/>
                    <a:pt x="309064" y="273935"/>
                    <a:pt x="247759" y="418875"/>
                  </a:cubicBezTo>
                  <a:lnTo>
                    <a:pt x="216024" y="576064"/>
                  </a:lnTo>
                  <a:lnTo>
                    <a:pt x="216024" y="576063"/>
                  </a:lnTo>
                  <a:lnTo>
                    <a:pt x="216024" y="576064"/>
                  </a:lnTo>
                  <a:lnTo>
                    <a:pt x="216024" y="576064"/>
                  </a:lnTo>
                  <a:lnTo>
                    <a:pt x="247759" y="733252"/>
                  </a:lnTo>
                  <a:cubicBezTo>
                    <a:pt x="309064" y="878193"/>
                    <a:pt x="452583" y="979893"/>
                    <a:pt x="619854" y="979893"/>
                  </a:cubicBezTo>
                  <a:lnTo>
                    <a:pt x="5212794" y="979894"/>
                  </a:lnTo>
                  <a:cubicBezTo>
                    <a:pt x="5435823" y="979894"/>
                    <a:pt x="5616624" y="799093"/>
                    <a:pt x="5616624" y="576064"/>
                  </a:cubicBezTo>
                  <a:lnTo>
                    <a:pt x="5616625" y="576064"/>
                  </a:lnTo>
                  <a:cubicBezTo>
                    <a:pt x="5616625" y="353035"/>
                    <a:pt x="5435824" y="172234"/>
                    <a:pt x="5212795" y="172234"/>
                  </a:cubicBezTo>
                  <a:close/>
                  <a:moveTo>
                    <a:pt x="576064" y="0"/>
                  </a:moveTo>
                  <a:lnTo>
                    <a:pt x="5256584" y="0"/>
                  </a:lnTo>
                  <a:cubicBezTo>
                    <a:pt x="5574735" y="0"/>
                    <a:pt x="5832648" y="257913"/>
                    <a:pt x="5832648" y="576064"/>
                  </a:cubicBezTo>
                  <a:cubicBezTo>
                    <a:pt x="5832648" y="894215"/>
                    <a:pt x="5574735" y="1152128"/>
                    <a:pt x="5256584" y="1152128"/>
                  </a:cubicBezTo>
                  <a:lnTo>
                    <a:pt x="576064" y="1152128"/>
                  </a:lnTo>
                  <a:cubicBezTo>
                    <a:pt x="257913" y="1152128"/>
                    <a:pt x="0" y="894215"/>
                    <a:pt x="0" y="576064"/>
                  </a:cubicBezTo>
                  <a:cubicBezTo>
                    <a:pt x="0" y="257913"/>
                    <a:pt x="257913" y="0"/>
                    <a:pt x="576064" y="0"/>
                  </a:cubicBezTo>
                  <a:close/>
                </a:path>
              </a:pathLst>
            </a:custGeom>
            <a:solidFill>
              <a:srgbClr val="F3F3F3"/>
            </a:solidFill>
            <a:ln>
              <a:noFill/>
            </a:ln>
            <a:effectLst>
              <a:innerShdw blurRad="63500" dir="135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sz="1691">
                <a:latin typeface="Arial"/>
                <a:ea typeface="微软雅黑"/>
                <a:cs typeface="+mn-ea"/>
                <a:sym typeface="Arial"/>
              </a:endParaRPr>
            </a:p>
          </p:txBody>
        </p:sp>
        <p:sp>
          <p:nvSpPr>
            <p:cNvPr id="23" name="圆角矩形 165">
              <a:extLst>
                <a:ext uri="{FF2B5EF4-FFF2-40B4-BE49-F238E27FC236}">
                  <a16:creationId xmlns:a16="http://schemas.microsoft.com/office/drawing/2014/main" id="{99B95D86-4D78-49C9-A23F-E79B043132C4}"/>
                </a:ext>
              </a:extLst>
            </p:cNvPr>
            <p:cNvSpPr/>
            <p:nvPr/>
          </p:nvSpPr>
          <p:spPr>
            <a:xfrm>
              <a:off x="4007769" y="5518706"/>
              <a:ext cx="5400600" cy="807659"/>
            </a:xfrm>
            <a:prstGeom prst="roundRect">
              <a:avLst>
                <a:gd fmla="val 50000" name="adj"/>
              </a:avLst>
            </a:prstGeom>
            <a:solidFill>
              <a:schemeClr val="bg1"/>
            </a:solidFill>
            <a:ln>
              <a:gradFill flip="none" rotWithShape="1">
                <a:gsLst>
                  <a:gs pos="100000">
                    <a:schemeClr val="bg1"/>
                  </a:gs>
                  <a:gs pos="0">
                    <a:schemeClr val="bg1">
                      <a:lumMod val="75000"/>
                    </a:schemeClr>
                  </a:gs>
                </a:gsLst>
                <a:lin ang="2700000" scaled="1"/>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dist"/>
              <a:r>
                <a:rPr altLang="en-US" b="1" lang="zh-CN">
                  <a:solidFill>
                    <a:srgbClr val="EB3F32"/>
                  </a:solidFill>
                  <a:latin typeface="Arial"/>
                  <a:ea typeface="微软雅黑"/>
                  <a:sym typeface="Arial"/>
                </a:rPr>
                <a:t>运营职责</a:t>
              </a:r>
            </a:p>
          </p:txBody>
        </p:sp>
        <p:sp>
          <p:nvSpPr>
            <p:cNvPr id="24" name="圆角矩形 167">
              <a:extLst>
                <a:ext uri="{FF2B5EF4-FFF2-40B4-BE49-F238E27FC236}">
                  <a16:creationId xmlns:a16="http://schemas.microsoft.com/office/drawing/2014/main" id="{81E9A0E2-EA64-4C68-B0C0-FC7FE020A28A}"/>
                </a:ext>
              </a:extLst>
            </p:cNvPr>
            <p:cNvSpPr/>
            <p:nvPr/>
          </p:nvSpPr>
          <p:spPr>
            <a:xfrm>
              <a:off x="3791744" y="5346472"/>
              <a:ext cx="5832649" cy="1152127"/>
            </a:xfrm>
            <a:prstGeom prst="roundRect">
              <a:avLst>
                <a:gd fmla="val 50000" name="adj"/>
              </a:avLst>
            </a:prstGeom>
            <a:noFill/>
            <a:ln>
              <a:gradFill flip="none" rotWithShape="1">
                <a:gsLst>
                  <a:gs pos="0">
                    <a:schemeClr val="bg1"/>
                  </a:gs>
                  <a:gs pos="100000">
                    <a:schemeClr val="bg1">
                      <a:lumMod val="75000"/>
                    </a:schemeClr>
                  </a:gs>
                </a:gsLst>
                <a:lin ang="2700000" scaled="1"/>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sz="1691">
                <a:latin typeface="Arial"/>
                <a:ea typeface="微软雅黑"/>
                <a:cs typeface="+mn-ea"/>
                <a:sym charset="-122" panose="02010600030101010101" pitchFamily="2" typeface="宋体"/>
              </a:endParaRPr>
            </a:p>
          </p:txBody>
        </p:sp>
      </p:grpSp>
    </p:spTree>
    <p:extLst>
      <p:ext uri="{BB962C8B-B14F-4D97-AF65-F5344CB8AC3E}">
        <p14:creationId val="2360630429"/>
      </p:ext>
    </p:extLst>
  </p:cSld>
  <p:clrMapOvr>
    <a:masterClrMapping/>
  </p:clrMapOvr>
  <mc:AlternateContent>
    <mc:Choice Requires="p14">
      <p:transition p14:dur="1250" spd="slow">
        <p14:switch dir="l"/>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0" presetSubtype="0">
                                  <p:stCondLst>
                                    <p:cond delay="0"/>
                                  </p:stCondLst>
                                  <p:childTnLst>
                                    <p:set>
                                      <p:cBhvr>
                                        <p:cTn dur="1" fill="hold" id="6">
                                          <p:stCondLst>
                                            <p:cond delay="0"/>
                                          </p:stCondLst>
                                        </p:cTn>
                                        <p:tgtEl>
                                          <p:spTgt spid="21"/>
                                        </p:tgtEl>
                                        <p:attrNameLst>
                                          <p:attrName>style.visibility</p:attrName>
                                        </p:attrNameLst>
                                      </p:cBhvr>
                                      <p:to>
                                        <p:strVal val="visible"/>
                                      </p:to>
                                    </p:set>
                                    <p:animEffect filter="fade" transition="in">
                                      <p:cBhvr>
                                        <p:cTn dur="500" id="7"/>
                                        <p:tgtEl>
                                          <p:spTgt spid="21"/>
                                        </p:tgtEl>
                                      </p:cBhvr>
                                    </p:animEffect>
                                  </p:childTnLst>
                                </p:cTn>
                              </p:par>
                            </p:childTnLst>
                          </p:cTn>
                        </p:par>
                        <p:par>
                          <p:cTn fill="hold" id="8" nodeType="afterGroup">
                            <p:stCondLst>
                              <p:cond delay="500"/>
                            </p:stCondLst>
                            <p:childTnLst>
                              <p:par>
                                <p:cTn fill="hold" grpId="0" id="9" nodeType="afterEffect" presetClass="entr" presetID="53" presetSubtype="0">
                                  <p:stCondLst>
                                    <p:cond delay="0"/>
                                  </p:stCondLst>
                                  <p:childTnLst>
                                    <p:set>
                                      <p:cBhvr>
                                        <p:cTn dur="1" fill="hold" id="10">
                                          <p:stCondLst>
                                            <p:cond delay="0"/>
                                          </p:stCondLst>
                                        </p:cTn>
                                        <p:tgtEl>
                                          <p:spTgt spid="79"/>
                                        </p:tgtEl>
                                        <p:attrNameLst>
                                          <p:attrName>style.visibility</p:attrName>
                                        </p:attrNameLst>
                                      </p:cBhvr>
                                      <p:to>
                                        <p:strVal val="visible"/>
                                      </p:to>
                                    </p:set>
                                    <p:anim calcmode="lin" valueType="num">
                                      <p:cBhvr>
                                        <p:cTn dur="500" fill="hold" id="11"/>
                                        <p:tgtEl>
                                          <p:spTgt spid="79"/>
                                        </p:tgtEl>
                                        <p:attrNameLst>
                                          <p:attrName>ppt_w</p:attrName>
                                        </p:attrNameLst>
                                      </p:cBhvr>
                                      <p:tavLst>
                                        <p:tav tm="0">
                                          <p:val>
                                            <p:fltVal val="0"/>
                                          </p:val>
                                        </p:tav>
                                        <p:tav tm="100000">
                                          <p:val>
                                            <p:strVal val="#ppt_w"/>
                                          </p:val>
                                        </p:tav>
                                      </p:tavLst>
                                    </p:anim>
                                    <p:anim calcmode="lin" valueType="num">
                                      <p:cBhvr>
                                        <p:cTn dur="500" fill="hold" id="12"/>
                                        <p:tgtEl>
                                          <p:spTgt spid="79"/>
                                        </p:tgtEl>
                                        <p:attrNameLst>
                                          <p:attrName>ppt_h</p:attrName>
                                        </p:attrNameLst>
                                      </p:cBhvr>
                                      <p:tavLst>
                                        <p:tav tm="0">
                                          <p:val>
                                            <p:fltVal val="0"/>
                                          </p:val>
                                        </p:tav>
                                        <p:tav tm="100000">
                                          <p:val>
                                            <p:strVal val="#ppt_h"/>
                                          </p:val>
                                        </p:tav>
                                      </p:tavLst>
                                    </p:anim>
                                    <p:animEffect filter="fade" transition="in">
                                      <p:cBhvr>
                                        <p:cTn dur="500" id="13"/>
                                        <p:tgtEl>
                                          <p:spTgt spid="79"/>
                                        </p:tgtEl>
                                      </p:cBhvr>
                                    </p:animEffect>
                                  </p:childTnLst>
                                </p:cTn>
                              </p:par>
                              <p:par>
                                <p:cTn fill="hold" grpId="1" id="14" nodeType="withEffect" presetClass="emph" presetID="8" presetSubtype="0">
                                  <p:stCondLst>
                                    <p:cond delay="0"/>
                                  </p:stCondLst>
                                  <p:childTnLst>
                                    <p:animRot by="-21600000">
                                      <p:cBhvr>
                                        <p:cTn dur="2200" fill="hold" id="15"/>
                                        <p:tgtEl>
                                          <p:spTgt spid="79"/>
                                        </p:tgtEl>
                                        <p:attrNameLst>
                                          <p:attrName>r</p:attrName>
                                        </p:attrNameLst>
                                      </p:cBhvr>
                                    </p:animRot>
                                  </p:childTnLst>
                                </p:cTn>
                              </p:par>
                              <p:par>
                                <p:cTn fill="hold" grpId="0" id="16" nodeType="withEffect" presetClass="entr" presetID="53" presetSubtype="0">
                                  <p:stCondLst>
                                    <p:cond delay="0"/>
                                  </p:stCondLst>
                                  <p:childTnLst>
                                    <p:set>
                                      <p:cBhvr>
                                        <p:cTn dur="1" fill="hold" id="17">
                                          <p:stCondLst>
                                            <p:cond delay="0"/>
                                          </p:stCondLst>
                                        </p:cTn>
                                        <p:tgtEl>
                                          <p:spTgt spid="76"/>
                                        </p:tgtEl>
                                        <p:attrNameLst>
                                          <p:attrName>style.visibility</p:attrName>
                                        </p:attrNameLst>
                                      </p:cBhvr>
                                      <p:to>
                                        <p:strVal val="visible"/>
                                      </p:to>
                                    </p:set>
                                    <p:anim calcmode="lin" valueType="num">
                                      <p:cBhvr>
                                        <p:cTn dur="500" fill="hold" id="18"/>
                                        <p:tgtEl>
                                          <p:spTgt spid="76"/>
                                        </p:tgtEl>
                                        <p:attrNameLst>
                                          <p:attrName>ppt_w</p:attrName>
                                        </p:attrNameLst>
                                      </p:cBhvr>
                                      <p:tavLst>
                                        <p:tav tm="0">
                                          <p:val>
                                            <p:fltVal val="0"/>
                                          </p:val>
                                        </p:tav>
                                        <p:tav tm="100000">
                                          <p:val>
                                            <p:strVal val="#ppt_w"/>
                                          </p:val>
                                        </p:tav>
                                      </p:tavLst>
                                    </p:anim>
                                    <p:anim calcmode="lin" valueType="num">
                                      <p:cBhvr>
                                        <p:cTn dur="500" fill="hold" id="19"/>
                                        <p:tgtEl>
                                          <p:spTgt spid="76"/>
                                        </p:tgtEl>
                                        <p:attrNameLst>
                                          <p:attrName>ppt_h</p:attrName>
                                        </p:attrNameLst>
                                      </p:cBhvr>
                                      <p:tavLst>
                                        <p:tav tm="0">
                                          <p:val>
                                            <p:fltVal val="0"/>
                                          </p:val>
                                        </p:tav>
                                        <p:tav tm="100000">
                                          <p:val>
                                            <p:strVal val="#ppt_h"/>
                                          </p:val>
                                        </p:tav>
                                      </p:tavLst>
                                    </p:anim>
                                    <p:animEffect filter="fade" transition="in">
                                      <p:cBhvr>
                                        <p:cTn dur="500" id="20"/>
                                        <p:tgtEl>
                                          <p:spTgt spid="76"/>
                                        </p:tgtEl>
                                      </p:cBhvr>
                                    </p:animEffect>
                                  </p:childTnLst>
                                </p:cTn>
                              </p:par>
                              <p:par>
                                <p:cTn fill="hold" grpId="1" id="21" nodeType="withEffect" presetClass="emph" presetID="8" presetSubtype="0">
                                  <p:stCondLst>
                                    <p:cond delay="0"/>
                                  </p:stCondLst>
                                  <p:childTnLst>
                                    <p:animRot by="-21600000">
                                      <p:cBhvr>
                                        <p:cTn dur="2400" fill="hold" id="22"/>
                                        <p:tgtEl>
                                          <p:spTgt spid="76"/>
                                        </p:tgtEl>
                                        <p:attrNameLst>
                                          <p:attrName>r</p:attrName>
                                        </p:attrNameLst>
                                      </p:cBhvr>
                                    </p:animRot>
                                  </p:childTnLst>
                                </p:cTn>
                              </p:par>
                              <p:par>
                                <p:cTn fill="hold" grpId="0" id="23" nodeType="withEffect" presetClass="entr" presetID="53" presetSubtype="0">
                                  <p:stCondLst>
                                    <p:cond delay="0"/>
                                  </p:stCondLst>
                                  <p:childTnLst>
                                    <p:set>
                                      <p:cBhvr>
                                        <p:cTn dur="1" fill="hold" id="24">
                                          <p:stCondLst>
                                            <p:cond delay="0"/>
                                          </p:stCondLst>
                                        </p:cTn>
                                        <p:tgtEl>
                                          <p:spTgt spid="77"/>
                                        </p:tgtEl>
                                        <p:attrNameLst>
                                          <p:attrName>style.visibility</p:attrName>
                                        </p:attrNameLst>
                                      </p:cBhvr>
                                      <p:to>
                                        <p:strVal val="visible"/>
                                      </p:to>
                                    </p:set>
                                    <p:anim calcmode="lin" valueType="num">
                                      <p:cBhvr>
                                        <p:cTn dur="500" fill="hold" id="25"/>
                                        <p:tgtEl>
                                          <p:spTgt spid="77"/>
                                        </p:tgtEl>
                                        <p:attrNameLst>
                                          <p:attrName>ppt_w</p:attrName>
                                        </p:attrNameLst>
                                      </p:cBhvr>
                                      <p:tavLst>
                                        <p:tav tm="0">
                                          <p:val>
                                            <p:fltVal val="0"/>
                                          </p:val>
                                        </p:tav>
                                        <p:tav tm="100000">
                                          <p:val>
                                            <p:strVal val="#ppt_w"/>
                                          </p:val>
                                        </p:tav>
                                      </p:tavLst>
                                    </p:anim>
                                    <p:anim calcmode="lin" valueType="num">
                                      <p:cBhvr>
                                        <p:cTn dur="500" fill="hold" id="26"/>
                                        <p:tgtEl>
                                          <p:spTgt spid="77"/>
                                        </p:tgtEl>
                                        <p:attrNameLst>
                                          <p:attrName>ppt_h</p:attrName>
                                        </p:attrNameLst>
                                      </p:cBhvr>
                                      <p:tavLst>
                                        <p:tav tm="0">
                                          <p:val>
                                            <p:fltVal val="0"/>
                                          </p:val>
                                        </p:tav>
                                        <p:tav tm="100000">
                                          <p:val>
                                            <p:strVal val="#ppt_h"/>
                                          </p:val>
                                        </p:tav>
                                      </p:tavLst>
                                    </p:anim>
                                    <p:animEffect filter="fade" transition="in">
                                      <p:cBhvr>
                                        <p:cTn dur="500" id="27"/>
                                        <p:tgtEl>
                                          <p:spTgt spid="77"/>
                                        </p:tgtEl>
                                      </p:cBhvr>
                                    </p:animEffect>
                                  </p:childTnLst>
                                </p:cTn>
                              </p:par>
                              <p:par>
                                <p:cTn fill="hold" grpId="1" id="28" nodeType="withEffect" presetClass="emph" presetID="8" presetSubtype="0">
                                  <p:stCondLst>
                                    <p:cond delay="0"/>
                                  </p:stCondLst>
                                  <p:childTnLst>
                                    <p:animRot by="21600000">
                                      <p:cBhvr>
                                        <p:cTn dur="2500" fill="hold" id="29"/>
                                        <p:tgtEl>
                                          <p:spTgt spid="77"/>
                                        </p:tgtEl>
                                        <p:attrNameLst>
                                          <p:attrName>r</p:attrName>
                                        </p:attrNameLst>
                                      </p:cBhvr>
                                    </p:animRot>
                                  </p:childTnLst>
                                </p:cTn>
                              </p:par>
                              <p:par>
                                <p:cTn fill="hold" grpId="0" id="30" nodeType="withEffect" presetClass="entr" presetID="10" presetSubtype="0">
                                  <p:stCondLst>
                                    <p:cond delay="500"/>
                                  </p:stCondLst>
                                  <p:childTnLst>
                                    <p:set>
                                      <p:cBhvr>
                                        <p:cTn dur="1" fill="hold" id="31">
                                          <p:stCondLst>
                                            <p:cond delay="0"/>
                                          </p:stCondLst>
                                        </p:cTn>
                                        <p:tgtEl>
                                          <p:spTgt spid="84"/>
                                        </p:tgtEl>
                                        <p:attrNameLst>
                                          <p:attrName>style.visibility</p:attrName>
                                        </p:attrNameLst>
                                      </p:cBhvr>
                                      <p:to>
                                        <p:strVal val="visible"/>
                                      </p:to>
                                    </p:set>
                                    <p:animEffect filter="fade" transition="in">
                                      <p:cBhvr>
                                        <p:cTn dur="1000" id="32"/>
                                        <p:tgtEl>
                                          <p:spTgt spid="84"/>
                                        </p:tgtEl>
                                      </p:cBhvr>
                                    </p:animEffect>
                                  </p:childTnLst>
                                </p:cTn>
                              </p:par>
                              <p:par>
                                <p:cTn fill="hold" grpId="0" id="33" nodeType="withEffect" presetClass="entr" presetID="22" presetSubtype="1">
                                  <p:stCondLst>
                                    <p:cond delay="2500"/>
                                  </p:stCondLst>
                                  <p:childTnLst>
                                    <p:set>
                                      <p:cBhvr>
                                        <p:cTn dur="1" fill="hold" id="34">
                                          <p:stCondLst>
                                            <p:cond delay="0"/>
                                          </p:stCondLst>
                                        </p:cTn>
                                        <p:tgtEl>
                                          <p:spTgt spid="90"/>
                                        </p:tgtEl>
                                        <p:attrNameLst>
                                          <p:attrName>style.visibility</p:attrName>
                                        </p:attrNameLst>
                                      </p:cBhvr>
                                      <p:to>
                                        <p:strVal val="visible"/>
                                      </p:to>
                                    </p:set>
                                    <p:animEffect filter="wipe(up)" transition="in">
                                      <p:cBhvr>
                                        <p:cTn dur="500" id="35"/>
                                        <p:tgtEl>
                                          <p:spTgt spid="90"/>
                                        </p:tgtEl>
                                      </p:cBhvr>
                                    </p:animEffect>
                                  </p:childTnLst>
                                </p:cTn>
                              </p:par>
                              <p:par>
                                <p:cTn fill="hold" grpId="0" id="36" nodeType="withEffect" presetClass="entr" presetID="22" presetSubtype="1">
                                  <p:stCondLst>
                                    <p:cond delay="3250"/>
                                  </p:stCondLst>
                                  <p:childTnLst>
                                    <p:set>
                                      <p:cBhvr>
                                        <p:cTn dur="1" fill="hold" id="37">
                                          <p:stCondLst>
                                            <p:cond delay="0"/>
                                          </p:stCondLst>
                                        </p:cTn>
                                        <p:tgtEl>
                                          <p:spTgt spid="92"/>
                                        </p:tgtEl>
                                        <p:attrNameLst>
                                          <p:attrName>style.visibility</p:attrName>
                                        </p:attrNameLst>
                                      </p:cBhvr>
                                      <p:to>
                                        <p:strVal val="visible"/>
                                      </p:to>
                                    </p:set>
                                    <p:animEffect filter="wipe(up)" transition="in">
                                      <p:cBhvr>
                                        <p:cTn dur="500" id="38"/>
                                        <p:tgtEl>
                                          <p:spTgt spid="92"/>
                                        </p:tgtEl>
                                      </p:cBhvr>
                                    </p:animEffect>
                                  </p:childTnLst>
                                </p:cTn>
                              </p:par>
                              <p:par>
                                <p:cTn fill="hold" grpId="0" id="39" nodeType="withEffect" presetClass="entr" presetID="22" presetSubtype="1">
                                  <p:stCondLst>
                                    <p:cond delay="4000"/>
                                  </p:stCondLst>
                                  <p:childTnLst>
                                    <p:set>
                                      <p:cBhvr>
                                        <p:cTn dur="1" fill="hold" id="40">
                                          <p:stCondLst>
                                            <p:cond delay="0"/>
                                          </p:stCondLst>
                                        </p:cTn>
                                        <p:tgtEl>
                                          <p:spTgt spid="94"/>
                                        </p:tgtEl>
                                        <p:attrNameLst>
                                          <p:attrName>style.visibility</p:attrName>
                                        </p:attrNameLst>
                                      </p:cBhvr>
                                      <p:to>
                                        <p:strVal val="visible"/>
                                      </p:to>
                                    </p:set>
                                    <p:animEffect filter="wipe(up)" transition="in">
                                      <p:cBhvr>
                                        <p:cTn dur="500" id="41"/>
                                        <p:tgtEl>
                                          <p:spTgt spid="94"/>
                                        </p:tgtEl>
                                      </p:cBhvr>
                                    </p:animEffect>
                                  </p:childTnLst>
                                </p:cTn>
                              </p:par>
                              <p:par>
                                <p:cTn fill="hold" grpId="0" id="42" nodeType="withEffect" presetClass="entr" presetID="22" presetSubtype="1">
                                  <p:stCondLst>
                                    <p:cond delay="4000"/>
                                  </p:stCondLst>
                                  <p:childTnLst>
                                    <p:set>
                                      <p:cBhvr>
                                        <p:cTn dur="1" fill="hold" id="43">
                                          <p:stCondLst>
                                            <p:cond delay="0"/>
                                          </p:stCondLst>
                                        </p:cTn>
                                        <p:tgtEl>
                                          <p:spTgt spid="20"/>
                                        </p:tgtEl>
                                        <p:attrNameLst>
                                          <p:attrName>style.visibility</p:attrName>
                                        </p:attrNameLst>
                                      </p:cBhvr>
                                      <p:to>
                                        <p:strVal val="visible"/>
                                      </p:to>
                                    </p:set>
                                    <p:animEffect filter="wipe(up)" transition="in">
                                      <p:cBhvr>
                                        <p:cTn dur="500" id="44"/>
                                        <p:tgtEl>
                                          <p:spTgt spid="2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6"/>
      <p:bldP grpId="1" spid="76"/>
      <p:bldP grpId="0" spid="77"/>
      <p:bldP grpId="1" spid="77"/>
      <p:bldP grpId="0" spid="79"/>
      <p:bldP grpId="1" spid="79"/>
      <p:bldP grpId="0" spid="84"/>
      <p:bldP grpId="0" spid="90"/>
      <p:bldP grpId="0" spid="92"/>
      <p:bldP grpId="0" spid="94"/>
      <p:bldP grpId="0" spid="20"/>
    </p:bldLst>
  </p:timing>
</p:sld>
</file>

<file path=ppt/tags/tag1.xml><?xml version="1.0" encoding="utf-8"?>
<p:tagLst xmlns:p="http://schemas.openxmlformats.org/presentationml/2006/main">
  <p:tag name="MH" val="20160217203636"/>
  <p:tag name="MH_LIBRARY" val="GRAPHIC"/>
  <p:tag name="MH_ORDER" val="3"/>
  <p:tag name="MH_TYPE" val="Picture"/>
</p:tagLst>
</file>

<file path=ppt/tags/tag10.xml><?xml version="1.0" encoding="utf-8"?>
<p:tagLst xmlns:p="http://schemas.openxmlformats.org/presentationml/2006/main">
  <p:tag name="MH" val="20160202082519"/>
  <p:tag name="MH_LIBRARY" val="GRAPHIC"/>
  <p:tag name="MH_ORDER" val="1"/>
  <p:tag name="MH_TYPE" val="SubTitle"/>
</p:tagLst>
</file>

<file path=ppt/tags/tag11.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 name="ISPRING_PRESENTATION_TITLE" val="炫彩多边形简约运营工作汇报PPT模板"/>
</p:tagLst>
</file>

<file path=ppt/tags/tag2.xml><?xml version="1.0" encoding="utf-8"?>
<p:tagLst xmlns:p="http://schemas.openxmlformats.org/presentationml/2006/main">
  <p:tag name="MH" val="20160203101803"/>
  <p:tag name="MH_LIBRARY" val="GRAPHIC"/>
  <p:tag name="MH_ORDER" val="1"/>
  <p:tag name="MH_TYPE" val="Title"/>
</p:tagLst>
</file>

<file path=ppt/tags/tag3.xml><?xml version="1.0" encoding="utf-8"?>
<p:tagLst xmlns:p="http://schemas.openxmlformats.org/presentationml/2006/main">
  <p:tag name="MH" val="20160203101803"/>
  <p:tag name="MH_LIBRARY" val="GRAPHIC"/>
  <p:tag name="MH_ORDER" val="1"/>
  <p:tag name="MH_TYPE" val="Title"/>
</p:tagLst>
</file>

<file path=ppt/tags/tag4.xml><?xml version="1.0" encoding="utf-8"?>
<p:tagLst xmlns:p="http://schemas.openxmlformats.org/presentationml/2006/main">
  <p:tag name="MH" val="20160203101803"/>
  <p:tag name="MH_LIBRARY" val="GRAPHIC"/>
  <p:tag name="MH_ORDER" val="1"/>
  <p:tag name="MH_TYPE" val="Title"/>
</p:tagLst>
</file>

<file path=ppt/tags/tag5.xml><?xml version="1.0" encoding="utf-8"?>
<p:tagLst xmlns:p="http://schemas.openxmlformats.org/presentationml/2006/main">
  <p:tag name="MH" val="20160202082519"/>
  <p:tag name="MH_LIBRARY" val="GRAPHIC"/>
  <p:tag name="MH_ORDER" val="1"/>
  <p:tag name="MH_TYPE" val="Text"/>
</p:tagLst>
</file>

<file path=ppt/tags/tag6.xml><?xml version="1.0" encoding="utf-8"?>
<p:tagLst xmlns:p="http://schemas.openxmlformats.org/presentationml/2006/main">
  <p:tag name="MH" val="20160202082519"/>
  <p:tag name="MH_LIBRARY" val="GRAPHIC"/>
  <p:tag name="MH_ORDER" val="1"/>
  <p:tag name="MH_TYPE" val="SubTitle"/>
</p:tagLst>
</file>

<file path=ppt/tags/tag7.xml><?xml version="1.0" encoding="utf-8"?>
<p:tagLst xmlns:p="http://schemas.openxmlformats.org/presentationml/2006/main">
  <p:tag name="MH" val="20160202082519"/>
  <p:tag name="MH_LIBRARY" val="GRAPHIC"/>
  <p:tag name="MH_ORDER" val="1"/>
  <p:tag name="MH_TYPE" val="Text"/>
</p:tagLst>
</file>

<file path=ppt/tags/tag8.xml><?xml version="1.0" encoding="utf-8"?>
<p:tagLst xmlns:p="http://schemas.openxmlformats.org/presentationml/2006/main">
  <p:tag name="MH" val="20160202082519"/>
  <p:tag name="MH_LIBRARY" val="GRAPHIC"/>
  <p:tag name="MH_ORDER" val="1"/>
  <p:tag name="MH_TYPE" val="SubTitle"/>
</p:tagLst>
</file>

<file path=ppt/tags/tag9.xml><?xml version="1.0" encoding="utf-8"?>
<p:tagLst xmlns:p="http://schemas.openxmlformats.org/presentationml/2006/main">
  <p:tag name="MH" val="20160202082519"/>
  <p:tag name="MH_LIBRARY" val="GRAPHIC"/>
  <p:tag name="MH_ORDER" val="1"/>
  <p:tag name="MH_TYPE" val="Text"/>
</p:tagLst>
</file>

<file path=ppt/theme/theme1.xml><?xml version="1.0" encoding="utf-8"?>
<a:theme xmlns:r="http://schemas.openxmlformats.org/officeDocument/2006/relationships" xmlns:a="http://schemas.openxmlformats.org/drawingml/2006/main" na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a:solidFill>
            <a:srgbClr val="203864"/>
          </a:solidFill>
        </a:ln>
      </a:spPr>
      <a:bodyPr anchor="ctr" rtlCol="0"/>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Lst>
    <a:ext uri="{05A4C25C-085E-4340-85A3-A5531E510DB2}">
      <thm15:themeFamily xmlns:thm15="http://schemas.microsoft.com/office/thememl/2012/main" id="{62F939B6-93AF-4DB8-9C6B-D6C7DFDC589F}" name="Office Theme" vid="{4A3C46E8-61CC-4603-A589-7422A47A8E4A}"/>
    </a:ext>
  </a:extLst>
</a:theme>
</file>

<file path=ppt/theme/theme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宽屏</PresentationFormat>
  <Paragraphs>226</Paragraphs>
  <Slides>26</Slides>
  <Notes>26</Notes>
  <TotalTime>500</TotalTime>
  <HiddenSlides>0</HiddenSlides>
  <MMClips>0</MMClips>
  <ScaleCrop>0</ScaleCrop>
  <HeadingPairs>
    <vt:vector baseType="variant" size="6">
      <vt:variant>
        <vt:lpstr>Fonts used</vt:lpstr>
      </vt:variant>
      <vt:variant>
        <vt:i4>14</vt:i4>
      </vt:variant>
      <vt:variant>
        <vt:lpstr>Theme</vt:lpstr>
      </vt:variant>
      <vt:variant>
        <vt:i4>1</vt:i4>
      </vt:variant>
      <vt:variant>
        <vt:lpstr>Slide Titles</vt:lpstr>
      </vt:variant>
      <vt:variant>
        <vt:i4>26</vt:i4>
      </vt:variant>
    </vt:vector>
  </HeadingPairs>
  <TitlesOfParts>
    <vt:vector baseType="lpstr" size="41">
      <vt:lpstr>Arial</vt:lpstr>
      <vt:lpstr>等线 Light</vt:lpstr>
      <vt:lpstr>等线</vt:lpstr>
      <vt:lpstr>Calibri Light</vt:lpstr>
      <vt:lpstr>Calibri</vt:lpstr>
      <vt:lpstr>微软雅黑</vt:lpstr>
      <vt:lpstr>经典圆体简</vt:lpstr>
      <vt:lpstr>宋体</vt:lpstr>
      <vt:lpstr>Wingdings</vt:lpstr>
      <vt:lpstr>Tahoma</vt:lpstr>
      <vt:lpstr>Helvetica-Compressed</vt:lpstr>
      <vt:lpstr>ＭＳ Ｐゴシック</vt:lpstr>
      <vt:lpstr>Lato Light</vt:lpstr>
      <vt:lpstr>Bebas Neue</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2017-07-25T14:12:10Z</dcterms:created>
  <cp:lastModifiedBy>优品PPT</cp:lastModifiedBy>
  <dcterms:modified xsi:type="dcterms:W3CDTF">2021-08-20T11:04:37Z</dcterms:modified>
  <cp:revision>65</cp:revision>
  <dc:title>PowerPoint 演示文稿</dc:title>
</cp:coreProperties>
</file>